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B75637-2BEA-1245-C79A-532633DE7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CE1F1F-D43C-1CA1-E662-7F600CDF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CDF42F-1028-6A0D-4C4E-D09D7953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5DC0-87A5-4FCF-9BB5-033BD85BD0A8}" type="datetimeFigureOut">
              <a:rPr lang="fi-FI" smtClean="0"/>
              <a:t>8.12.2022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469F26-F0D9-6584-9983-03384C3B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A546C3-1302-BBA3-5FBA-B6CF0763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046-75F0-455D-9C50-BE72C58221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15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121982-6684-C16F-922F-3904FEA31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264C998-583D-EE72-E25E-A7C9772E5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579798-0343-73E7-469E-2E23AFBD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5DC0-87A5-4FCF-9BB5-033BD85BD0A8}" type="datetimeFigureOut">
              <a:rPr lang="fi-FI" smtClean="0"/>
              <a:t>8.12.2022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F34323-FCC3-F54C-828B-D464FF091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B720B8-237A-CA2D-BCA3-011CFDBA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046-75F0-455D-9C50-BE72C58221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953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388A3F0-900E-0B10-C61E-FD4CC686B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BD6695A-1F17-4CAB-469E-63363CA42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045278-4A54-D8EC-B289-44802B69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5DC0-87A5-4FCF-9BB5-033BD85BD0A8}" type="datetimeFigureOut">
              <a:rPr lang="fi-FI" smtClean="0"/>
              <a:t>8.12.2022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E0BD45-784F-8690-1D88-B3957AED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E33010-77B2-10BC-AF8D-85FEB17F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046-75F0-455D-9C50-BE72C58221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19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A3D31A-97F3-3742-7EEE-D84326D5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3CEEF1-33DE-49E6-3B29-B65260C6C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C2537C-B150-BD5F-1A48-5896EF54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5DC0-87A5-4FCF-9BB5-033BD85BD0A8}" type="datetimeFigureOut">
              <a:rPr lang="fi-FI" smtClean="0"/>
              <a:t>8.12.2022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467758-D930-A0A7-F0DD-D7A73B18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6D74A0-DB2C-B7A2-304A-91EBB4A3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046-75F0-455D-9C50-BE72C58221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70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FF0E20-FBAD-CFBB-ACB5-26EA4E0C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F09886-6C99-6B2E-627A-03D14A2F7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1038A9-9FDB-7300-B0B9-869652BB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5DC0-87A5-4FCF-9BB5-033BD85BD0A8}" type="datetimeFigureOut">
              <a:rPr lang="fi-FI" smtClean="0"/>
              <a:t>8.12.2022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8F68E9-94E7-B505-09CB-3255ADDF9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76A20C-E9F7-5D4B-334B-742E5C1C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046-75F0-455D-9C50-BE72C58221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01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EB2799-E77F-B758-5C82-0B355B08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C6CB76-20CF-0A19-D545-271DFE187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5B55C9F-8F60-DFBA-4CC4-499B8B643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69CC508-8798-0F4E-F302-46829969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5DC0-87A5-4FCF-9BB5-033BD85BD0A8}" type="datetimeFigureOut">
              <a:rPr lang="fi-FI" smtClean="0"/>
              <a:t>8.12.2022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47AA5AE-086B-FCA5-91D0-2707E5D6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4A1E2E5-B26D-2530-7014-9956C4E1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046-75F0-455D-9C50-BE72C58221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91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1103D0-78DA-E0F5-311E-BEEEC436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E04FF0-4486-40A7-28DB-9DB2A0467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F0F8F68-6A4C-D782-054C-E6B937512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C6F5DD3-54F8-F989-2C63-9DB67815E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9D47EF0-B2BB-32D8-1AE5-5E5DD74F8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0A43EAA-4BF8-FEB4-7F8E-84801A46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5DC0-87A5-4FCF-9BB5-033BD85BD0A8}" type="datetimeFigureOut">
              <a:rPr lang="fi-FI" smtClean="0"/>
              <a:t>8.12.2022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8E0662E-5458-D22F-6252-5EB8D79A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54B6D91-B0C4-FB76-7FEA-B5EE4856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046-75F0-455D-9C50-BE72C58221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05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A42A14-8E05-739A-B7CF-949A7C76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6948A7B-9E85-6EDD-8791-4B980C16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5DC0-87A5-4FCF-9BB5-033BD85BD0A8}" type="datetimeFigureOut">
              <a:rPr lang="fi-FI" smtClean="0"/>
              <a:t>8.12.2022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9587831-5AA4-54D7-A5C0-B6BF3A61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BE27212-5A23-C324-4BFA-2F1FCF14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046-75F0-455D-9C50-BE72C58221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034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05BC2B6-2218-0519-AFD1-9D212271E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5DC0-87A5-4FCF-9BB5-033BD85BD0A8}" type="datetimeFigureOut">
              <a:rPr lang="fi-FI" smtClean="0"/>
              <a:t>8.12.2022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F5771D5-EBD3-FA98-566A-524068FB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9B9E1C0-6BC3-58F3-3352-13FBDE08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046-75F0-455D-9C50-BE72C58221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718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CF0419-0FC0-D5F6-2378-D277DE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802D4D-4A77-AD0D-7C00-A4C1F4E95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5B5A3A-86B4-ADC1-61E0-AF25D6C34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7039A4E-9560-16CD-FA88-423D6A9D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5DC0-87A5-4FCF-9BB5-033BD85BD0A8}" type="datetimeFigureOut">
              <a:rPr lang="fi-FI" smtClean="0"/>
              <a:t>8.12.2022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211EAC9-987A-9126-0603-BAC59B37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430E564-392B-E6A0-DCD9-F3505DF5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046-75F0-455D-9C50-BE72C58221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81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4CAAD9-4A39-DC6C-E0DC-E672A68A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9A9C48-DC32-2F2B-1E0B-4AD9F53DB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4A10BEF-ECAA-84F5-1616-80B871A3B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AFFA7A9-C379-68A6-7425-51CCCAA0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5DC0-87A5-4FCF-9BB5-033BD85BD0A8}" type="datetimeFigureOut">
              <a:rPr lang="fi-FI" smtClean="0"/>
              <a:t>8.12.2022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E112AC1-8732-A7E6-E41A-727F1166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E4E11A-3250-83C5-CDF1-30A00464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C046-75F0-455D-9C50-BE72C58221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60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F56EC41-9231-2571-D294-CB83F4C9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D0EC4E-BC8C-833A-40C7-1BCB1785E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B56D10-ADBF-3387-BD2B-5C3A2EE3F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5DC0-87A5-4FCF-9BB5-033BD85BD0A8}" type="datetimeFigureOut">
              <a:rPr lang="fi-FI" smtClean="0"/>
              <a:t>8.12.2022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D8D877-B5A0-0783-C7B4-ADB482C51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4849E4-2E9D-0091-8AB2-513451AA2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FC046-75F0-455D-9C50-BE72C58221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55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ACE984-2606-9187-78DB-60E5CDAA4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D910F65-F296-0DC3-ED9A-E42F859454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2D5C8B1-D43A-3084-C01F-3E3CAC23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0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E4680EF-EB13-B45D-CADB-5CB5619E6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5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0A2E679-A4B6-2248-3C0E-4A264AA97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1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C61C616-B523-A574-ED13-41F30A680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3E4A5E4-5F73-67A6-FD30-6222B4D56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26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Laajakuva</PresentationFormat>
  <Paragraphs>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Merja Kaija</dc:creator>
  <cp:lastModifiedBy>Merja Kaija</cp:lastModifiedBy>
  <cp:revision>1</cp:revision>
  <dcterms:created xsi:type="dcterms:W3CDTF">2022-12-08T08:46:34Z</dcterms:created>
  <dcterms:modified xsi:type="dcterms:W3CDTF">2022-12-08T08:47:46Z</dcterms:modified>
</cp:coreProperties>
</file>