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5" r:id="rId5"/>
    <p:sldId id="267" r:id="rId6"/>
    <p:sldId id="636" r:id="rId7"/>
    <p:sldId id="650" r:id="rId8"/>
    <p:sldId id="644" r:id="rId9"/>
    <p:sldId id="645" r:id="rId10"/>
    <p:sldId id="646" r:id="rId11"/>
    <p:sldId id="273" r:id="rId12"/>
    <p:sldId id="281" r:id="rId13"/>
    <p:sldId id="638" r:id="rId14"/>
    <p:sldId id="632" r:id="rId15"/>
    <p:sldId id="641" r:id="rId16"/>
    <p:sldId id="640" r:id="rId17"/>
    <p:sldId id="626" r:id="rId18"/>
    <p:sldId id="283" r:id="rId19"/>
    <p:sldId id="647" r:id="rId20"/>
    <p:sldId id="648" r:id="rId21"/>
    <p:sldId id="649" r:id="rId22"/>
    <p:sldId id="628" r:id="rId23"/>
    <p:sldId id="643" r:id="rId24"/>
    <p:sldId id="639" r:id="rId25"/>
    <p:sldId id="280" r:id="rId26"/>
    <p:sldId id="616" r:id="rId27"/>
    <p:sldId id="264" r:id="rId28"/>
    <p:sldId id="604" r:id="rId29"/>
  </p:sldIdLst>
  <p:sldSz cx="12192000" cy="6858000"/>
  <p:notesSz cx="7315200" cy="9601200"/>
  <p:embeddedFontLs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167558"/>
    <a:srgbClr val="063A29"/>
    <a:srgbClr val="3AAA35"/>
    <a:srgbClr val="EEB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kilä Andreas" userId="3b39c4c8-47f3-4188-9ce8-803f85c07488" providerId="ADAL" clId="{0C034E4A-0BB0-45B7-942B-C45662C3A729}"/>
    <pc:docChg chg="undo redo custSel addSld delSld modSld sldOrd">
      <pc:chgData name="Heikkilä Andreas" userId="3b39c4c8-47f3-4188-9ce8-803f85c07488" providerId="ADAL" clId="{0C034E4A-0BB0-45B7-942B-C45662C3A729}" dt="2025-12-15T05:58:45.751" v="7472" actId="20577"/>
      <pc:docMkLst>
        <pc:docMk/>
      </pc:docMkLst>
      <pc:sldChg chg="modSp del mod">
        <pc:chgData name="Heikkilä Andreas" userId="3b39c4c8-47f3-4188-9ce8-803f85c07488" providerId="ADAL" clId="{0C034E4A-0BB0-45B7-942B-C45662C3A729}" dt="2025-12-14T08:02:43.226" v="5947" actId="2696"/>
        <pc:sldMkLst>
          <pc:docMk/>
          <pc:sldMk cId="718996056" sldId="259"/>
        </pc:sldMkLst>
      </pc:sldChg>
      <pc:sldChg chg="add del ord">
        <pc:chgData name="Heikkilä Andreas" userId="3b39c4c8-47f3-4188-9ce8-803f85c07488" providerId="ADAL" clId="{0C034E4A-0BB0-45B7-942B-C45662C3A729}" dt="2025-12-14T07:50:53.125" v="5860" actId="2696"/>
        <pc:sldMkLst>
          <pc:docMk/>
          <pc:sldMk cId="2495227115" sldId="261"/>
        </pc:sldMkLst>
      </pc:sldChg>
      <pc:sldChg chg="modSp mod ord">
        <pc:chgData name="Heikkilä Andreas" userId="3b39c4c8-47f3-4188-9ce8-803f85c07488" providerId="ADAL" clId="{0C034E4A-0BB0-45B7-942B-C45662C3A729}" dt="2025-12-14T09:21:58.037" v="7278" actId="20577"/>
        <pc:sldMkLst>
          <pc:docMk/>
          <pc:sldMk cId="1612481651" sldId="264"/>
        </pc:sldMkLst>
        <pc:spChg chg="mod">
          <ac:chgData name="Heikkilä Andreas" userId="3b39c4c8-47f3-4188-9ce8-803f85c07488" providerId="ADAL" clId="{0C034E4A-0BB0-45B7-942B-C45662C3A729}" dt="2025-12-08T05:32:24.330" v="1301" actId="20577"/>
          <ac:spMkLst>
            <pc:docMk/>
            <pc:sldMk cId="1612481651" sldId="264"/>
            <ac:spMk id="2" creationId="{6C7B2905-56DC-4D55-949E-1AC1695DB82B}"/>
          </ac:spMkLst>
        </pc:spChg>
        <pc:spChg chg="mod">
          <ac:chgData name="Heikkilä Andreas" userId="3b39c4c8-47f3-4188-9ce8-803f85c07488" providerId="ADAL" clId="{0C034E4A-0BB0-45B7-942B-C45662C3A729}" dt="2025-12-14T09:21:58.037" v="7278" actId="20577"/>
          <ac:spMkLst>
            <pc:docMk/>
            <pc:sldMk cId="1612481651" sldId="264"/>
            <ac:spMk id="3" creationId="{89620564-3A85-4E40-90D7-FDE35101B581}"/>
          </ac:spMkLst>
        </pc:spChg>
      </pc:sldChg>
      <pc:sldChg chg="modSp del mod">
        <pc:chgData name="Heikkilä Andreas" userId="3b39c4c8-47f3-4188-9ce8-803f85c07488" providerId="ADAL" clId="{0C034E4A-0BB0-45B7-942B-C45662C3A729}" dt="2025-12-14T08:58:18.752" v="6649" actId="2696"/>
        <pc:sldMkLst>
          <pc:docMk/>
          <pc:sldMk cId="3119695693" sldId="266"/>
        </pc:sldMkLst>
        <pc:spChg chg="mod">
          <ac:chgData name="Heikkilä Andreas" userId="3b39c4c8-47f3-4188-9ce8-803f85c07488" providerId="ADAL" clId="{0C034E4A-0BB0-45B7-942B-C45662C3A729}" dt="2025-12-14T08:10:26.417" v="5980" actId="20577"/>
          <ac:spMkLst>
            <pc:docMk/>
            <pc:sldMk cId="3119695693" sldId="266"/>
            <ac:spMk id="6" creationId="{D0D09C7D-9E76-41C5-AE98-3295D400DEC8}"/>
          </ac:spMkLst>
        </pc:spChg>
      </pc:sldChg>
      <pc:sldChg chg="modSp mod ord">
        <pc:chgData name="Heikkilä Andreas" userId="3b39c4c8-47f3-4188-9ce8-803f85c07488" providerId="ADAL" clId="{0C034E4A-0BB0-45B7-942B-C45662C3A729}" dt="2025-11-28T06:35:04.388" v="130" actId="1076"/>
        <pc:sldMkLst>
          <pc:docMk/>
          <pc:sldMk cId="1198519744" sldId="267"/>
        </pc:sldMkLst>
        <pc:spChg chg="mod">
          <ac:chgData name="Heikkilä Andreas" userId="3b39c4c8-47f3-4188-9ce8-803f85c07488" providerId="ADAL" clId="{0C034E4A-0BB0-45B7-942B-C45662C3A729}" dt="2025-11-28T06:21:49.189" v="25" actId="20577"/>
          <ac:spMkLst>
            <pc:docMk/>
            <pc:sldMk cId="1198519744" sldId="267"/>
            <ac:spMk id="10" creationId="{F8D8318B-6A43-3DF5-C22B-D48DB63841B4}"/>
          </ac:spMkLst>
        </pc:spChg>
        <pc:picChg chg="mod">
          <ac:chgData name="Heikkilä Andreas" userId="3b39c4c8-47f3-4188-9ce8-803f85c07488" providerId="ADAL" clId="{0C034E4A-0BB0-45B7-942B-C45662C3A729}" dt="2025-11-28T06:31:43.660" v="112" actId="1076"/>
          <ac:picMkLst>
            <pc:docMk/>
            <pc:sldMk cId="1198519744" sldId="267"/>
            <ac:picMk id="3" creationId="{55958CA3-62D3-812A-8A12-5AE6490684FA}"/>
          </ac:picMkLst>
        </pc:picChg>
        <pc:picChg chg="mod">
          <ac:chgData name="Heikkilä Andreas" userId="3b39c4c8-47f3-4188-9ce8-803f85c07488" providerId="ADAL" clId="{0C034E4A-0BB0-45B7-942B-C45662C3A729}" dt="2025-11-28T06:35:04.388" v="130" actId="1076"/>
          <ac:picMkLst>
            <pc:docMk/>
            <pc:sldMk cId="1198519744" sldId="267"/>
            <ac:picMk id="6" creationId="{35680237-FD43-5D10-FE63-EE697D51F0CB}"/>
          </ac:picMkLst>
        </pc:picChg>
        <pc:picChg chg="mod">
          <ac:chgData name="Heikkilä Andreas" userId="3b39c4c8-47f3-4188-9ce8-803f85c07488" providerId="ADAL" clId="{0C034E4A-0BB0-45B7-942B-C45662C3A729}" dt="2025-11-28T06:34:23.294" v="127" actId="1076"/>
          <ac:picMkLst>
            <pc:docMk/>
            <pc:sldMk cId="1198519744" sldId="267"/>
            <ac:picMk id="7" creationId="{4C88E297-1958-651F-7CF8-B130EF0FB06A}"/>
          </ac:picMkLst>
        </pc:picChg>
        <pc:picChg chg="mod">
          <ac:chgData name="Heikkilä Andreas" userId="3b39c4c8-47f3-4188-9ce8-803f85c07488" providerId="ADAL" clId="{0C034E4A-0BB0-45B7-942B-C45662C3A729}" dt="2025-11-28T06:32:01.076" v="114" actId="1076"/>
          <ac:picMkLst>
            <pc:docMk/>
            <pc:sldMk cId="1198519744" sldId="267"/>
            <ac:picMk id="8" creationId="{899CBCCF-44B0-5AF3-BA8B-E5D3CED6C8C9}"/>
          </ac:picMkLst>
        </pc:picChg>
        <pc:picChg chg="mod">
          <ac:chgData name="Heikkilä Andreas" userId="3b39c4c8-47f3-4188-9ce8-803f85c07488" providerId="ADAL" clId="{0C034E4A-0BB0-45B7-942B-C45662C3A729}" dt="2025-11-28T06:34:44.546" v="129" actId="1076"/>
          <ac:picMkLst>
            <pc:docMk/>
            <pc:sldMk cId="1198519744" sldId="267"/>
            <ac:picMk id="9" creationId="{0F9BA9C1-33A8-73AC-184C-3B22FD57687B}"/>
          </ac:picMkLst>
        </pc:picChg>
        <pc:picChg chg="mod">
          <ac:chgData name="Heikkilä Andreas" userId="3b39c4c8-47f3-4188-9ce8-803f85c07488" providerId="ADAL" clId="{0C034E4A-0BB0-45B7-942B-C45662C3A729}" dt="2025-11-28T06:34:36.999" v="128" actId="1076"/>
          <ac:picMkLst>
            <pc:docMk/>
            <pc:sldMk cId="1198519744" sldId="267"/>
            <ac:picMk id="11" creationId="{C2BE4177-C98D-974C-D588-97FF874A4F6B}"/>
          </ac:picMkLst>
        </pc:picChg>
        <pc:picChg chg="mod">
          <ac:chgData name="Heikkilä Andreas" userId="3b39c4c8-47f3-4188-9ce8-803f85c07488" providerId="ADAL" clId="{0C034E4A-0BB0-45B7-942B-C45662C3A729}" dt="2025-11-28T06:32:51.928" v="118" actId="1076"/>
          <ac:picMkLst>
            <pc:docMk/>
            <pc:sldMk cId="1198519744" sldId="267"/>
            <ac:picMk id="14" creationId="{5AC939A9-E5EF-94CE-CD79-E24AFC726F11}"/>
          </ac:picMkLst>
        </pc:picChg>
        <pc:picChg chg="mod">
          <ac:chgData name="Heikkilä Andreas" userId="3b39c4c8-47f3-4188-9ce8-803f85c07488" providerId="ADAL" clId="{0C034E4A-0BB0-45B7-942B-C45662C3A729}" dt="2025-11-28T06:22:17.993" v="29" actId="1076"/>
          <ac:picMkLst>
            <pc:docMk/>
            <pc:sldMk cId="1198519744" sldId="267"/>
            <ac:picMk id="1026" creationId="{19876AAC-AC87-3455-9320-9537F21A204C}"/>
          </ac:picMkLst>
        </pc:picChg>
        <pc:picChg chg="mod">
          <ac:chgData name="Heikkilä Andreas" userId="3b39c4c8-47f3-4188-9ce8-803f85c07488" providerId="ADAL" clId="{0C034E4A-0BB0-45B7-942B-C45662C3A729}" dt="2025-11-28T06:31:03.390" v="108" actId="1076"/>
          <ac:picMkLst>
            <pc:docMk/>
            <pc:sldMk cId="1198519744" sldId="267"/>
            <ac:picMk id="1028" creationId="{F6493F6C-8A8F-1DAB-7BC8-8DF2DB208FDB}"/>
          </ac:picMkLst>
        </pc:picChg>
        <pc:picChg chg="mod">
          <ac:chgData name="Heikkilä Andreas" userId="3b39c4c8-47f3-4188-9ce8-803f85c07488" providerId="ADAL" clId="{0C034E4A-0BB0-45B7-942B-C45662C3A729}" dt="2025-11-28T06:25:13.157" v="69" actId="1076"/>
          <ac:picMkLst>
            <pc:docMk/>
            <pc:sldMk cId="1198519744" sldId="267"/>
            <ac:picMk id="1030" creationId="{CE5302CF-EAB8-BEF3-FFDB-BA52F4D1EFE9}"/>
          </ac:picMkLst>
        </pc:picChg>
        <pc:picChg chg="mod">
          <ac:chgData name="Heikkilä Andreas" userId="3b39c4c8-47f3-4188-9ce8-803f85c07488" providerId="ADAL" clId="{0C034E4A-0BB0-45B7-942B-C45662C3A729}" dt="2025-11-28T06:31:20.995" v="110" actId="1076"/>
          <ac:picMkLst>
            <pc:docMk/>
            <pc:sldMk cId="1198519744" sldId="267"/>
            <ac:picMk id="1032" creationId="{048CBBBE-49B1-CEA9-C9D4-CCEACCEA68A5}"/>
          </ac:picMkLst>
        </pc:picChg>
        <pc:picChg chg="mod">
          <ac:chgData name="Heikkilä Andreas" userId="3b39c4c8-47f3-4188-9ce8-803f85c07488" providerId="ADAL" clId="{0C034E4A-0BB0-45B7-942B-C45662C3A729}" dt="2025-11-28T06:31:28.660" v="111" actId="1076"/>
          <ac:picMkLst>
            <pc:docMk/>
            <pc:sldMk cId="1198519744" sldId="267"/>
            <ac:picMk id="1034" creationId="{ED53B60C-9200-FE0B-07EF-46C75FF9FF80}"/>
          </ac:picMkLst>
        </pc:picChg>
        <pc:picChg chg="mod">
          <ac:chgData name="Heikkilä Andreas" userId="3b39c4c8-47f3-4188-9ce8-803f85c07488" providerId="ADAL" clId="{0C034E4A-0BB0-45B7-942B-C45662C3A729}" dt="2025-11-28T06:32:18.871" v="116" actId="1076"/>
          <ac:picMkLst>
            <pc:docMk/>
            <pc:sldMk cId="1198519744" sldId="267"/>
            <ac:picMk id="1036" creationId="{03845CC3-FBBE-E968-FC62-7BE1B21924B9}"/>
          </ac:picMkLst>
        </pc:picChg>
        <pc:picChg chg="mod">
          <ac:chgData name="Heikkilä Andreas" userId="3b39c4c8-47f3-4188-9ce8-803f85c07488" providerId="ADAL" clId="{0C034E4A-0BB0-45B7-942B-C45662C3A729}" dt="2025-11-28T06:31:51.435" v="113" actId="1076"/>
          <ac:picMkLst>
            <pc:docMk/>
            <pc:sldMk cId="1198519744" sldId="267"/>
            <ac:picMk id="1038" creationId="{087F640E-88E6-383B-E1E7-0A86291B90BC}"/>
          </ac:picMkLst>
        </pc:picChg>
        <pc:picChg chg="mod">
          <ac:chgData name="Heikkilä Andreas" userId="3b39c4c8-47f3-4188-9ce8-803f85c07488" providerId="ADAL" clId="{0C034E4A-0BB0-45B7-942B-C45662C3A729}" dt="2025-11-28T06:32:09.581" v="115" actId="1076"/>
          <ac:picMkLst>
            <pc:docMk/>
            <pc:sldMk cId="1198519744" sldId="267"/>
            <ac:picMk id="1040" creationId="{ECC9172C-8DCC-53CC-5CA6-ED282D408E3C}"/>
          </ac:picMkLst>
        </pc:picChg>
        <pc:picChg chg="mod">
          <ac:chgData name="Heikkilä Andreas" userId="3b39c4c8-47f3-4188-9ce8-803f85c07488" providerId="ADAL" clId="{0C034E4A-0BB0-45B7-942B-C45662C3A729}" dt="2025-11-28T06:34:05.252" v="125" actId="1076"/>
          <ac:picMkLst>
            <pc:docMk/>
            <pc:sldMk cId="1198519744" sldId="267"/>
            <ac:picMk id="1042" creationId="{1E6FC554-A739-8B3A-FEDC-34892DFBB158}"/>
          </ac:picMkLst>
        </pc:picChg>
        <pc:picChg chg="mod">
          <ac:chgData name="Heikkilä Andreas" userId="3b39c4c8-47f3-4188-9ce8-803f85c07488" providerId="ADAL" clId="{0C034E4A-0BB0-45B7-942B-C45662C3A729}" dt="2025-11-28T06:33:42.393" v="123" actId="1076"/>
          <ac:picMkLst>
            <pc:docMk/>
            <pc:sldMk cId="1198519744" sldId="267"/>
            <ac:picMk id="1044" creationId="{57569E16-F052-B555-C108-9C77ACD21A24}"/>
          </ac:picMkLst>
        </pc:picChg>
        <pc:picChg chg="mod">
          <ac:chgData name="Heikkilä Andreas" userId="3b39c4c8-47f3-4188-9ce8-803f85c07488" providerId="ADAL" clId="{0C034E4A-0BB0-45B7-942B-C45662C3A729}" dt="2025-11-28T06:32:42.858" v="117" actId="1076"/>
          <ac:picMkLst>
            <pc:docMk/>
            <pc:sldMk cId="1198519744" sldId="267"/>
            <ac:picMk id="1046" creationId="{BF076992-5672-9A32-2D69-10B02A3B2140}"/>
          </ac:picMkLst>
        </pc:picChg>
      </pc:sldChg>
      <pc:sldChg chg="addSp modSp del mod ord">
        <pc:chgData name="Heikkilä Andreas" userId="3b39c4c8-47f3-4188-9ce8-803f85c07488" providerId="ADAL" clId="{0C034E4A-0BB0-45B7-942B-C45662C3A729}" dt="2025-12-15T05:29:43.430" v="7308" actId="2696"/>
        <pc:sldMkLst>
          <pc:docMk/>
          <pc:sldMk cId="563268531" sldId="272"/>
        </pc:sldMkLst>
        <pc:spChg chg="mod">
          <ac:chgData name="Heikkilä Andreas" userId="3b39c4c8-47f3-4188-9ce8-803f85c07488" providerId="ADAL" clId="{0C034E4A-0BB0-45B7-942B-C45662C3A729}" dt="2025-12-15T05:28:43.450" v="7302"/>
          <ac:spMkLst>
            <pc:docMk/>
            <pc:sldMk cId="563268531" sldId="272"/>
            <ac:spMk id="4" creationId="{25E0D66B-ED96-4400-B287-6D166F9F5CF4}"/>
          </ac:spMkLst>
        </pc:spChg>
      </pc:sldChg>
      <pc:sldChg chg="modSp mod ord">
        <pc:chgData name="Heikkilä Andreas" userId="3b39c4c8-47f3-4188-9ce8-803f85c07488" providerId="ADAL" clId="{0C034E4A-0BB0-45B7-942B-C45662C3A729}" dt="2025-12-15T05:40:58.306" v="7371" actId="20577"/>
        <pc:sldMkLst>
          <pc:docMk/>
          <pc:sldMk cId="4228010420" sldId="273"/>
        </pc:sldMkLst>
        <pc:spChg chg="mod">
          <ac:chgData name="Heikkilä Andreas" userId="3b39c4c8-47f3-4188-9ce8-803f85c07488" providerId="ADAL" clId="{0C034E4A-0BB0-45B7-942B-C45662C3A729}" dt="2025-12-12T18:56:09.271" v="4109" actId="20577"/>
          <ac:spMkLst>
            <pc:docMk/>
            <pc:sldMk cId="4228010420" sldId="273"/>
            <ac:spMk id="4" creationId="{25E0D66B-ED96-4400-B287-6D166F9F5CF4}"/>
          </ac:spMkLst>
        </pc:spChg>
        <pc:spChg chg="mod">
          <ac:chgData name="Heikkilä Andreas" userId="3b39c4c8-47f3-4188-9ce8-803f85c07488" providerId="ADAL" clId="{0C034E4A-0BB0-45B7-942B-C45662C3A729}" dt="2025-12-15T05:40:58.306" v="7371" actId="20577"/>
          <ac:spMkLst>
            <pc:docMk/>
            <pc:sldMk cId="4228010420" sldId="273"/>
            <ac:spMk id="5" creationId="{61F1B4DA-0A38-497A-9D2E-BFB19BB75A0A}"/>
          </ac:spMkLst>
        </pc:spChg>
      </pc:sldChg>
      <pc:sldChg chg="modSp del mod ord">
        <pc:chgData name="Heikkilä Andreas" userId="3b39c4c8-47f3-4188-9ce8-803f85c07488" providerId="ADAL" clId="{0C034E4A-0BB0-45B7-942B-C45662C3A729}" dt="2025-12-14T09:05:09.797" v="6678" actId="2696"/>
        <pc:sldMkLst>
          <pc:docMk/>
          <pc:sldMk cId="611699826" sldId="275"/>
        </pc:sldMkLst>
      </pc:sldChg>
      <pc:sldChg chg="modSp del mod ord">
        <pc:chgData name="Heikkilä Andreas" userId="3b39c4c8-47f3-4188-9ce8-803f85c07488" providerId="ADAL" clId="{0C034E4A-0BB0-45B7-942B-C45662C3A729}" dt="2025-12-14T09:07:28.127" v="6696" actId="2696"/>
        <pc:sldMkLst>
          <pc:docMk/>
          <pc:sldMk cId="3867652851" sldId="277"/>
        </pc:sldMkLst>
      </pc:sldChg>
      <pc:sldChg chg="addSp delSp modSp mod ord">
        <pc:chgData name="Heikkilä Andreas" userId="3b39c4c8-47f3-4188-9ce8-803f85c07488" providerId="ADAL" clId="{0C034E4A-0BB0-45B7-942B-C45662C3A729}" dt="2025-12-15T05:56:52.100" v="7453" actId="20577"/>
        <pc:sldMkLst>
          <pc:docMk/>
          <pc:sldMk cId="2304870929" sldId="280"/>
        </pc:sldMkLst>
        <pc:spChg chg="mod">
          <ac:chgData name="Heikkilä Andreas" userId="3b39c4c8-47f3-4188-9ce8-803f85c07488" providerId="ADAL" clId="{0C034E4A-0BB0-45B7-942B-C45662C3A729}" dt="2025-12-15T05:56:52.100" v="7453" actId="20577"/>
          <ac:spMkLst>
            <pc:docMk/>
            <pc:sldMk cId="2304870929" sldId="280"/>
            <ac:spMk id="5" creationId="{61F1B4DA-0A38-497A-9D2E-BFB19BB75A0A}"/>
          </ac:spMkLst>
        </pc:spChg>
        <pc:spChg chg="add mod">
          <ac:chgData name="Heikkilä Andreas" userId="3b39c4c8-47f3-4188-9ce8-803f85c07488" providerId="ADAL" clId="{0C034E4A-0BB0-45B7-942B-C45662C3A729}" dt="2025-12-14T09:26:03.436" v="7293" actId="207"/>
          <ac:spMkLst>
            <pc:docMk/>
            <pc:sldMk cId="2304870929" sldId="280"/>
            <ac:spMk id="8" creationId="{BDA028E2-7BD6-5654-4565-F397FBCCB845}"/>
          </ac:spMkLst>
        </pc:spChg>
      </pc:sldChg>
      <pc:sldChg chg="addSp delSp modSp mod ord">
        <pc:chgData name="Heikkilä Andreas" userId="3b39c4c8-47f3-4188-9ce8-803f85c07488" providerId="ADAL" clId="{0C034E4A-0BB0-45B7-942B-C45662C3A729}" dt="2025-12-15T05:42:39.937" v="7386" actId="20577"/>
        <pc:sldMkLst>
          <pc:docMk/>
          <pc:sldMk cId="1639431049" sldId="281"/>
        </pc:sldMkLst>
        <pc:spChg chg="add mod">
          <ac:chgData name="Heikkilä Andreas" userId="3b39c4c8-47f3-4188-9ce8-803f85c07488" providerId="ADAL" clId="{0C034E4A-0BB0-45B7-942B-C45662C3A729}" dt="2025-12-08T06:27:11.997" v="1512" actId="242"/>
          <ac:spMkLst>
            <pc:docMk/>
            <pc:sldMk cId="1639431049" sldId="281"/>
            <ac:spMk id="2" creationId="{89C6B453-C6E1-F9F2-9250-9CDFEB9CB168}"/>
          </ac:spMkLst>
        </pc:spChg>
        <pc:spChg chg="mod">
          <ac:chgData name="Heikkilä Andreas" userId="3b39c4c8-47f3-4188-9ce8-803f85c07488" providerId="ADAL" clId="{0C034E4A-0BB0-45B7-942B-C45662C3A729}" dt="2025-12-08T06:30:27.701" v="1522" actId="20577"/>
          <ac:spMkLst>
            <pc:docMk/>
            <pc:sldMk cId="1639431049" sldId="281"/>
            <ac:spMk id="4" creationId="{25E0D66B-ED96-4400-B287-6D166F9F5CF4}"/>
          </ac:spMkLst>
        </pc:spChg>
        <pc:spChg chg="mod">
          <ac:chgData name="Heikkilä Andreas" userId="3b39c4c8-47f3-4188-9ce8-803f85c07488" providerId="ADAL" clId="{0C034E4A-0BB0-45B7-942B-C45662C3A729}" dt="2025-12-15T05:42:39.937" v="7386" actId="20577"/>
          <ac:spMkLst>
            <pc:docMk/>
            <pc:sldMk cId="1639431049" sldId="281"/>
            <ac:spMk id="5" creationId="{61F1B4DA-0A38-497A-9D2E-BFB19BB75A0A}"/>
          </ac:spMkLst>
        </pc:spChg>
        <pc:spChg chg="add mod">
          <ac:chgData name="Heikkilä Andreas" userId="3b39c4c8-47f3-4188-9ce8-803f85c07488" providerId="ADAL" clId="{0C034E4A-0BB0-45B7-942B-C45662C3A729}" dt="2025-12-08T06:27:21.296" v="1515" actId="242"/>
          <ac:spMkLst>
            <pc:docMk/>
            <pc:sldMk cId="1639431049" sldId="281"/>
            <ac:spMk id="8" creationId="{C86EF08C-4A25-8794-A582-29B72216429F}"/>
          </ac:spMkLst>
        </pc:spChg>
        <pc:spChg chg="add mod">
          <ac:chgData name="Heikkilä Andreas" userId="3b39c4c8-47f3-4188-9ce8-803f85c07488" providerId="ADAL" clId="{0C034E4A-0BB0-45B7-942B-C45662C3A729}" dt="2025-12-08T06:27:32.598" v="1518" actId="242"/>
          <ac:spMkLst>
            <pc:docMk/>
            <pc:sldMk cId="1639431049" sldId="281"/>
            <ac:spMk id="9" creationId="{C9A89562-16EE-4FBC-79B8-209795725C91}"/>
          </ac:spMkLst>
        </pc:spChg>
        <pc:picChg chg="add mod">
          <ac:chgData name="Heikkilä Andreas" userId="3b39c4c8-47f3-4188-9ce8-803f85c07488" providerId="ADAL" clId="{0C034E4A-0BB0-45B7-942B-C45662C3A729}" dt="2025-12-08T06:20:31.441" v="1399" actId="208"/>
          <ac:picMkLst>
            <pc:docMk/>
            <pc:sldMk cId="1639431049" sldId="281"/>
            <ac:picMk id="1026" creationId="{BDE2A079-0909-2CC7-3DFE-52834EF9F7CC}"/>
          </ac:picMkLst>
        </pc:picChg>
        <pc:picChg chg="add mod">
          <ac:chgData name="Heikkilä Andreas" userId="3b39c4c8-47f3-4188-9ce8-803f85c07488" providerId="ADAL" clId="{0C034E4A-0BB0-45B7-942B-C45662C3A729}" dt="2025-12-08T06:14:25.147" v="1384" actId="14100"/>
          <ac:picMkLst>
            <pc:docMk/>
            <pc:sldMk cId="1639431049" sldId="281"/>
            <ac:picMk id="1028" creationId="{D355DEAD-1CEB-77CB-80A5-26CDE26C6BD0}"/>
          </ac:picMkLst>
        </pc:picChg>
        <pc:picChg chg="add mod">
          <ac:chgData name="Heikkilä Andreas" userId="3b39c4c8-47f3-4188-9ce8-803f85c07488" providerId="ADAL" clId="{0C034E4A-0BB0-45B7-942B-C45662C3A729}" dt="2025-12-08T06:19:40.776" v="1398" actId="1076"/>
          <ac:picMkLst>
            <pc:docMk/>
            <pc:sldMk cId="1639431049" sldId="281"/>
            <ac:picMk id="1030" creationId="{21BB4A7F-CCF6-C59B-9549-B471BF11C272}"/>
          </ac:picMkLst>
        </pc:picChg>
        <pc:picChg chg="add mod">
          <ac:chgData name="Heikkilä Andreas" userId="3b39c4c8-47f3-4188-9ce8-803f85c07488" providerId="ADAL" clId="{0C034E4A-0BB0-45B7-942B-C45662C3A729}" dt="2025-12-08T06:16:23.177" v="1392" actId="14100"/>
          <ac:picMkLst>
            <pc:docMk/>
            <pc:sldMk cId="1639431049" sldId="281"/>
            <ac:picMk id="1032" creationId="{C113374A-F16C-3D0D-685C-5AE0ED091E8B}"/>
          </ac:picMkLst>
        </pc:picChg>
        <pc:picChg chg="add mod">
          <ac:chgData name="Heikkilä Andreas" userId="3b39c4c8-47f3-4188-9ce8-803f85c07488" providerId="ADAL" clId="{0C034E4A-0BB0-45B7-942B-C45662C3A729}" dt="2025-12-12T18:26:57.366" v="4038" actId="732"/>
          <ac:picMkLst>
            <pc:docMk/>
            <pc:sldMk cId="1639431049" sldId="281"/>
            <ac:picMk id="1034" creationId="{EFE6E012-1CA8-6C96-B52D-46D05F5F4B66}"/>
          </ac:picMkLst>
        </pc:picChg>
      </pc:sldChg>
      <pc:sldChg chg="modSp mod ord">
        <pc:chgData name="Heikkilä Andreas" userId="3b39c4c8-47f3-4188-9ce8-803f85c07488" providerId="ADAL" clId="{0C034E4A-0BB0-45B7-942B-C45662C3A729}" dt="2025-12-08T06:43:55.751" v="1578"/>
        <pc:sldMkLst>
          <pc:docMk/>
          <pc:sldMk cId="2762651616" sldId="283"/>
        </pc:sldMkLst>
        <pc:spChg chg="mod">
          <ac:chgData name="Heikkilä Andreas" userId="3b39c4c8-47f3-4188-9ce8-803f85c07488" providerId="ADAL" clId="{0C034E4A-0BB0-45B7-942B-C45662C3A729}" dt="2025-12-08T05:59:52.582" v="1364" actId="115"/>
          <ac:spMkLst>
            <pc:docMk/>
            <pc:sldMk cId="2762651616" sldId="283"/>
            <ac:spMk id="5" creationId="{61F1B4DA-0A38-497A-9D2E-BFB19BB75A0A}"/>
          </ac:spMkLst>
        </pc:spChg>
      </pc:sldChg>
      <pc:sldChg chg="modSp del mod">
        <pc:chgData name="Heikkilä Andreas" userId="3b39c4c8-47f3-4188-9ce8-803f85c07488" providerId="ADAL" clId="{0C034E4A-0BB0-45B7-942B-C45662C3A729}" dt="2025-12-14T08:10:30.912" v="5981" actId="2696"/>
        <pc:sldMkLst>
          <pc:docMk/>
          <pc:sldMk cId="903652036" sldId="597"/>
        </pc:sldMkLst>
        <pc:spChg chg="mod">
          <ac:chgData name="Heikkilä Andreas" userId="3b39c4c8-47f3-4188-9ce8-803f85c07488" providerId="ADAL" clId="{0C034E4A-0BB0-45B7-942B-C45662C3A729}" dt="2025-12-14T08:05:12.904" v="5950" actId="20577"/>
          <ac:spMkLst>
            <pc:docMk/>
            <pc:sldMk cId="903652036" sldId="597"/>
            <ac:spMk id="5" creationId="{47393794-D7A6-49CA-841B-21096940352B}"/>
          </ac:spMkLst>
        </pc:spChg>
      </pc:sldChg>
      <pc:sldChg chg="modSp mod ord">
        <pc:chgData name="Heikkilä Andreas" userId="3b39c4c8-47f3-4188-9ce8-803f85c07488" providerId="ADAL" clId="{0C034E4A-0BB0-45B7-942B-C45662C3A729}" dt="2025-12-09T08:04:34.052" v="2620"/>
        <pc:sldMkLst>
          <pc:docMk/>
          <pc:sldMk cId="2554598110" sldId="604"/>
        </pc:sldMkLst>
        <pc:spChg chg="mod">
          <ac:chgData name="Heikkilä Andreas" userId="3b39c4c8-47f3-4188-9ce8-803f85c07488" providerId="ADAL" clId="{0C034E4A-0BB0-45B7-942B-C45662C3A729}" dt="2025-12-09T08:00:36.073" v="2618" actId="20577"/>
          <ac:spMkLst>
            <pc:docMk/>
            <pc:sldMk cId="2554598110" sldId="604"/>
            <ac:spMk id="2" creationId="{3076D0D5-B1CE-AB46-90B3-90BE85BA1015}"/>
          </ac:spMkLst>
        </pc:spChg>
      </pc:sldChg>
      <pc:sldChg chg="modSp mod ord">
        <pc:chgData name="Heikkilä Andreas" userId="3b39c4c8-47f3-4188-9ce8-803f85c07488" providerId="ADAL" clId="{0C034E4A-0BB0-45B7-942B-C45662C3A729}" dt="2025-12-15T05:58:45.751" v="7472" actId="20577"/>
        <pc:sldMkLst>
          <pc:docMk/>
          <pc:sldMk cId="737047095" sldId="616"/>
        </pc:sldMkLst>
        <pc:spChg chg="mod">
          <ac:chgData name="Heikkilä Andreas" userId="3b39c4c8-47f3-4188-9ce8-803f85c07488" providerId="ADAL" clId="{0C034E4A-0BB0-45B7-942B-C45662C3A729}" dt="2025-12-10T05:40:25.028" v="3496" actId="20577"/>
          <ac:spMkLst>
            <pc:docMk/>
            <pc:sldMk cId="737047095" sldId="616"/>
            <ac:spMk id="4" creationId="{3A06A991-8C9A-EF47-5B44-B1D2730813F5}"/>
          </ac:spMkLst>
        </pc:spChg>
        <pc:spChg chg="mod">
          <ac:chgData name="Heikkilä Andreas" userId="3b39c4c8-47f3-4188-9ce8-803f85c07488" providerId="ADAL" clId="{0C034E4A-0BB0-45B7-942B-C45662C3A729}" dt="2025-12-15T05:58:45.751" v="7472" actId="20577"/>
          <ac:spMkLst>
            <pc:docMk/>
            <pc:sldMk cId="737047095" sldId="616"/>
            <ac:spMk id="5" creationId="{EEF80C0E-0FB9-85BF-B568-0930CE23EC95}"/>
          </ac:spMkLst>
        </pc:spChg>
      </pc:sldChg>
      <pc:sldChg chg="modSp del mod">
        <pc:chgData name="Heikkilä Andreas" userId="3b39c4c8-47f3-4188-9ce8-803f85c07488" providerId="ADAL" clId="{0C034E4A-0BB0-45B7-942B-C45662C3A729}" dt="2025-12-14T08:18:31.225" v="6099" actId="2696"/>
        <pc:sldMkLst>
          <pc:docMk/>
          <pc:sldMk cId="1115676482" sldId="623"/>
        </pc:sldMkLst>
        <pc:spChg chg="mod">
          <ac:chgData name="Heikkilä Andreas" userId="3b39c4c8-47f3-4188-9ce8-803f85c07488" providerId="ADAL" clId="{0C034E4A-0BB0-45B7-942B-C45662C3A729}" dt="2025-12-14T08:18:26.787" v="6098" actId="6549"/>
          <ac:spMkLst>
            <pc:docMk/>
            <pc:sldMk cId="1115676482" sldId="623"/>
            <ac:spMk id="5" creationId="{78953CB8-125B-4EB6-9372-AF8656AC8C3B}"/>
          </ac:spMkLst>
        </pc:spChg>
      </pc:sldChg>
      <pc:sldChg chg="modSp mod ord">
        <pc:chgData name="Heikkilä Andreas" userId="3b39c4c8-47f3-4188-9ce8-803f85c07488" providerId="ADAL" clId="{0C034E4A-0BB0-45B7-942B-C45662C3A729}" dt="2025-12-15T05:48:35.642" v="7439" actId="255"/>
        <pc:sldMkLst>
          <pc:docMk/>
          <pc:sldMk cId="2306737025" sldId="626"/>
        </pc:sldMkLst>
        <pc:spChg chg="mod">
          <ac:chgData name="Heikkilä Andreas" userId="3b39c4c8-47f3-4188-9ce8-803f85c07488" providerId="ADAL" clId="{0C034E4A-0BB0-45B7-942B-C45662C3A729}" dt="2025-12-13T15:25:18.920" v="4740" actId="20577"/>
          <ac:spMkLst>
            <pc:docMk/>
            <pc:sldMk cId="2306737025" sldId="626"/>
            <ac:spMk id="4" creationId="{F2792655-E2B6-4C19-AE03-BF795D034DCE}"/>
          </ac:spMkLst>
        </pc:spChg>
        <pc:spChg chg="mod">
          <ac:chgData name="Heikkilä Andreas" userId="3b39c4c8-47f3-4188-9ce8-803f85c07488" providerId="ADAL" clId="{0C034E4A-0BB0-45B7-942B-C45662C3A729}" dt="2025-12-15T05:48:35.642" v="7439" actId="255"/>
          <ac:spMkLst>
            <pc:docMk/>
            <pc:sldMk cId="2306737025" sldId="626"/>
            <ac:spMk id="5" creationId="{47393794-D7A6-49CA-841B-21096940352B}"/>
          </ac:spMkLst>
        </pc:spChg>
      </pc:sldChg>
      <pc:sldChg chg="modSp mod ord">
        <pc:chgData name="Heikkilä Andreas" userId="3b39c4c8-47f3-4188-9ce8-803f85c07488" providerId="ADAL" clId="{0C034E4A-0BB0-45B7-942B-C45662C3A729}" dt="2025-12-14T09:18:41.271" v="6970" actId="948"/>
        <pc:sldMkLst>
          <pc:docMk/>
          <pc:sldMk cId="3720174194" sldId="628"/>
        </pc:sldMkLst>
        <pc:spChg chg="mod">
          <ac:chgData name="Heikkilä Andreas" userId="3b39c4c8-47f3-4188-9ce8-803f85c07488" providerId="ADAL" clId="{0C034E4A-0BB0-45B7-942B-C45662C3A729}" dt="2025-12-14T08:40:46.993" v="6124" actId="20577"/>
          <ac:spMkLst>
            <pc:docMk/>
            <pc:sldMk cId="3720174194" sldId="628"/>
            <ac:spMk id="2" creationId="{4F982EE3-11E0-4AA8-BA97-A93D62EC4CFF}"/>
          </ac:spMkLst>
        </pc:spChg>
        <pc:spChg chg="mod">
          <ac:chgData name="Heikkilä Andreas" userId="3b39c4c8-47f3-4188-9ce8-803f85c07488" providerId="ADAL" clId="{0C034E4A-0BB0-45B7-942B-C45662C3A729}" dt="2025-12-14T09:18:41.271" v="6970" actId="948"/>
          <ac:spMkLst>
            <pc:docMk/>
            <pc:sldMk cId="3720174194" sldId="628"/>
            <ac:spMk id="3" creationId="{6DE9655C-1DB6-4D34-914B-2892B6403349}"/>
          </ac:spMkLst>
        </pc:spChg>
      </pc:sldChg>
      <pc:sldChg chg="addSp delSp modSp mod ord modTransition">
        <pc:chgData name="Heikkilä Andreas" userId="3b39c4c8-47f3-4188-9ce8-803f85c07488" providerId="ADAL" clId="{0C034E4A-0BB0-45B7-942B-C45662C3A729}" dt="2025-12-14T08:59:59.806" v="6656"/>
        <pc:sldMkLst>
          <pc:docMk/>
          <pc:sldMk cId="1416319064" sldId="632"/>
        </pc:sldMkLst>
        <pc:spChg chg="mod">
          <ac:chgData name="Heikkilä Andreas" userId="3b39c4c8-47f3-4188-9ce8-803f85c07488" providerId="ADAL" clId="{0C034E4A-0BB0-45B7-942B-C45662C3A729}" dt="2025-12-12T18:29:03.574" v="4071"/>
          <ac:spMkLst>
            <pc:docMk/>
            <pc:sldMk cId="1416319064" sldId="632"/>
            <ac:spMk id="6" creationId="{014C04FE-4199-4391-AE6B-F4C7884A9A82}"/>
          </ac:spMkLst>
        </pc:spChg>
        <pc:spChg chg="mod">
          <ac:chgData name="Heikkilä Andreas" userId="3b39c4c8-47f3-4188-9ce8-803f85c07488" providerId="ADAL" clId="{0C034E4A-0BB0-45B7-942B-C45662C3A729}" dt="2025-12-09T07:59:00.275" v="2601" actId="20577"/>
          <ac:spMkLst>
            <pc:docMk/>
            <pc:sldMk cId="1416319064" sldId="632"/>
            <ac:spMk id="7" creationId="{D0BA69CB-56B5-4B40-AC7F-348608F0F66B}"/>
          </ac:spMkLst>
        </pc:spChg>
        <pc:spChg chg="mod">
          <ac:chgData name="Heikkilä Andreas" userId="3b39c4c8-47f3-4188-9ce8-803f85c07488" providerId="ADAL" clId="{0C034E4A-0BB0-45B7-942B-C45662C3A729}" dt="2025-12-09T07:50:39.920" v="2484" actId="14100"/>
          <ac:spMkLst>
            <pc:docMk/>
            <pc:sldMk cId="1416319064" sldId="632"/>
            <ac:spMk id="12" creationId="{DE79681A-46D9-461E-BA5F-7B52EFCDA1B8}"/>
          </ac:spMkLst>
        </pc:spChg>
      </pc:sldChg>
      <pc:sldChg chg="addSp delSp modSp add mod">
        <pc:chgData name="Heikkilä Andreas" userId="3b39c4c8-47f3-4188-9ce8-803f85c07488" providerId="ADAL" clId="{0C034E4A-0BB0-45B7-942B-C45662C3A729}" dt="2025-12-15T05:29:30.787" v="7307" actId="242"/>
        <pc:sldMkLst>
          <pc:docMk/>
          <pc:sldMk cId="1244898341" sldId="636"/>
        </pc:sldMkLst>
        <pc:spChg chg="del mod">
          <ac:chgData name="Heikkilä Andreas" userId="3b39c4c8-47f3-4188-9ce8-803f85c07488" providerId="ADAL" clId="{0C034E4A-0BB0-45B7-942B-C45662C3A729}" dt="2025-12-15T05:29:01.849" v="7303" actId="478"/>
          <ac:spMkLst>
            <pc:docMk/>
            <pc:sldMk cId="1244898341" sldId="636"/>
            <ac:spMk id="2" creationId="{19AD3B9D-3BF1-1DBB-6678-9E69219D1DEA}"/>
          </ac:spMkLst>
        </pc:spChg>
        <pc:spChg chg="add mod">
          <ac:chgData name="Heikkilä Andreas" userId="3b39c4c8-47f3-4188-9ce8-803f85c07488" providerId="ADAL" clId="{0C034E4A-0BB0-45B7-942B-C45662C3A729}" dt="2025-12-14T07:46:12.125" v="5840" actId="20577"/>
          <ac:spMkLst>
            <pc:docMk/>
            <pc:sldMk cId="1244898341" sldId="636"/>
            <ac:spMk id="3" creationId="{790A5CC0-5EC3-095C-93EB-3D5A3800D7CB}"/>
          </ac:spMkLst>
        </pc:spChg>
        <pc:spChg chg="add mod">
          <ac:chgData name="Heikkilä Andreas" userId="3b39c4c8-47f3-4188-9ce8-803f85c07488" providerId="ADAL" clId="{0C034E4A-0BB0-45B7-942B-C45662C3A729}" dt="2025-12-15T05:29:30.787" v="7307" actId="242"/>
          <ac:spMkLst>
            <pc:docMk/>
            <pc:sldMk cId="1244898341" sldId="636"/>
            <ac:spMk id="6" creationId="{19CC44D5-565B-0929-786E-64BAA44A20B1}"/>
          </ac:spMkLst>
        </pc:spChg>
        <pc:spChg chg="add mod">
          <ac:chgData name="Heikkilä Andreas" userId="3b39c4c8-47f3-4188-9ce8-803f85c07488" providerId="ADAL" clId="{0C034E4A-0BB0-45B7-942B-C45662C3A729}" dt="2025-12-14T09:12:23.776" v="6699" actId="1582"/>
          <ac:spMkLst>
            <pc:docMk/>
            <pc:sldMk cId="1244898341" sldId="636"/>
            <ac:spMk id="8" creationId="{2FBF6DB1-04BC-AEDA-3A12-847739FFC8F2}"/>
          </ac:spMkLst>
        </pc:spChg>
        <pc:spChg chg="add mod">
          <ac:chgData name="Heikkilä Andreas" userId="3b39c4c8-47f3-4188-9ce8-803f85c07488" providerId="ADAL" clId="{0C034E4A-0BB0-45B7-942B-C45662C3A729}" dt="2025-12-14T09:01:57.060" v="6663" actId="1076"/>
          <ac:spMkLst>
            <pc:docMk/>
            <pc:sldMk cId="1244898341" sldId="636"/>
            <ac:spMk id="9" creationId="{05D4CE07-5C87-1F85-D04D-F60D3102073E}"/>
          </ac:spMkLst>
        </pc:spChg>
        <pc:spChg chg="add mod">
          <ac:chgData name="Heikkilä Andreas" userId="3b39c4c8-47f3-4188-9ce8-803f85c07488" providerId="ADAL" clId="{0C034E4A-0BB0-45B7-942B-C45662C3A729}" dt="2025-12-14T07:44:04.131" v="5786" actId="1076"/>
          <ac:spMkLst>
            <pc:docMk/>
            <pc:sldMk cId="1244898341" sldId="636"/>
            <ac:spMk id="10" creationId="{5553C5AB-9CFB-1184-43F0-81DAC954BF18}"/>
          </ac:spMkLst>
        </pc:spChg>
        <pc:picChg chg="add mod">
          <ac:chgData name="Heikkilä Andreas" userId="3b39c4c8-47f3-4188-9ce8-803f85c07488" providerId="ADAL" clId="{0C034E4A-0BB0-45B7-942B-C45662C3A729}" dt="2025-12-14T07:46:54.638" v="5843" actId="1076"/>
          <ac:picMkLst>
            <pc:docMk/>
            <pc:sldMk cId="1244898341" sldId="636"/>
            <ac:picMk id="5" creationId="{4FCD1007-905F-6627-E3DC-7F2A2EF1B855}"/>
          </ac:picMkLst>
        </pc:picChg>
        <pc:picChg chg="add mod">
          <ac:chgData name="Heikkilä Andreas" userId="3b39c4c8-47f3-4188-9ce8-803f85c07488" providerId="ADAL" clId="{0C034E4A-0BB0-45B7-942B-C45662C3A729}" dt="2025-12-14T07:44:04.131" v="5786" actId="1076"/>
          <ac:picMkLst>
            <pc:docMk/>
            <pc:sldMk cId="1244898341" sldId="636"/>
            <ac:picMk id="7" creationId="{4578FB39-1357-1B85-2547-38280D5FA9EC}"/>
          </ac:picMkLst>
        </pc:picChg>
        <pc:picChg chg="add mod">
          <ac:chgData name="Heikkilä Andreas" userId="3b39c4c8-47f3-4188-9ce8-803f85c07488" providerId="ADAL" clId="{0C034E4A-0BB0-45B7-942B-C45662C3A729}" dt="2025-12-14T07:46:41.155" v="5842" actId="1076"/>
          <ac:picMkLst>
            <pc:docMk/>
            <pc:sldMk cId="1244898341" sldId="636"/>
            <ac:picMk id="1026" creationId="{211D2506-826F-2728-8ABC-D02B453CF520}"/>
          </ac:picMkLst>
        </pc:picChg>
      </pc:sldChg>
      <pc:sldChg chg="modSp add del mod ord">
        <pc:chgData name="Heikkilä Andreas" userId="3b39c4c8-47f3-4188-9ce8-803f85c07488" providerId="ADAL" clId="{0C034E4A-0BB0-45B7-942B-C45662C3A729}" dt="2025-12-14T09:06:02.744" v="6688" actId="2696"/>
        <pc:sldMkLst>
          <pc:docMk/>
          <pc:sldMk cId="227984044" sldId="637"/>
        </pc:sldMkLst>
      </pc:sldChg>
      <pc:sldChg chg="addSp delSp modSp add mod ord">
        <pc:chgData name="Heikkilä Andreas" userId="3b39c4c8-47f3-4188-9ce8-803f85c07488" providerId="ADAL" clId="{0C034E4A-0BB0-45B7-942B-C45662C3A729}" dt="2025-12-14T09:17:00.086" v="6954" actId="948"/>
        <pc:sldMkLst>
          <pc:docMk/>
          <pc:sldMk cId="3663384520" sldId="638"/>
        </pc:sldMkLst>
        <pc:spChg chg="add mod">
          <ac:chgData name="Heikkilä Andreas" userId="3b39c4c8-47f3-4188-9ce8-803f85c07488" providerId="ADAL" clId="{0C034E4A-0BB0-45B7-942B-C45662C3A729}" dt="2025-12-08T06:36:27.563" v="1539"/>
          <ac:spMkLst>
            <pc:docMk/>
            <pc:sldMk cId="3663384520" sldId="638"/>
            <ac:spMk id="6" creationId="{B1D92188-A353-F5EA-6F3C-E0F857B42A67}"/>
          </ac:spMkLst>
        </pc:spChg>
        <pc:spChg chg="add mod">
          <ac:chgData name="Heikkilä Andreas" userId="3b39c4c8-47f3-4188-9ce8-803f85c07488" providerId="ADAL" clId="{0C034E4A-0BB0-45B7-942B-C45662C3A729}" dt="2025-12-14T09:17:00.086" v="6954" actId="948"/>
          <ac:spMkLst>
            <pc:docMk/>
            <pc:sldMk cId="3663384520" sldId="638"/>
            <ac:spMk id="10" creationId="{3C076885-56C7-546F-F2D3-77AE75B71B97}"/>
          </ac:spMkLst>
        </pc:spChg>
        <pc:spChg chg="add mod ord">
          <ac:chgData name="Heikkilä Andreas" userId="3b39c4c8-47f3-4188-9ce8-803f85c07488" providerId="ADAL" clId="{0C034E4A-0BB0-45B7-942B-C45662C3A729}" dt="2025-12-08T06:40:30.967" v="1572" actId="207"/>
          <ac:spMkLst>
            <pc:docMk/>
            <pc:sldMk cId="3663384520" sldId="638"/>
            <ac:spMk id="23" creationId="{ABCD5F97-081E-111B-4A5A-CF8F8FC25CD5}"/>
          </ac:spMkLst>
        </pc:spChg>
        <pc:picChg chg="add mod">
          <ac:chgData name="Heikkilä Andreas" userId="3b39c4c8-47f3-4188-9ce8-803f85c07488" providerId="ADAL" clId="{0C034E4A-0BB0-45B7-942B-C45662C3A729}" dt="2025-12-08T07:17:29.380" v="1652" actId="14100"/>
          <ac:picMkLst>
            <pc:docMk/>
            <pc:sldMk cId="3663384520" sldId="638"/>
            <ac:picMk id="11" creationId="{B66EBC20-7CC2-51F0-9BDE-CC1D2B88C93E}"/>
          </ac:picMkLst>
        </pc:picChg>
        <pc:picChg chg="add mod">
          <ac:chgData name="Heikkilä Andreas" userId="3b39c4c8-47f3-4188-9ce8-803f85c07488" providerId="ADAL" clId="{0C034E4A-0BB0-45B7-942B-C45662C3A729}" dt="2025-12-08T06:39:16.509" v="1556" actId="1076"/>
          <ac:picMkLst>
            <pc:docMk/>
            <pc:sldMk cId="3663384520" sldId="638"/>
            <ac:picMk id="13" creationId="{315C8330-9D2A-372B-0A5C-DA836D270DBB}"/>
          </ac:picMkLst>
        </pc:picChg>
        <pc:picChg chg="add mod">
          <ac:chgData name="Heikkilä Andreas" userId="3b39c4c8-47f3-4188-9ce8-803f85c07488" providerId="ADAL" clId="{0C034E4A-0BB0-45B7-942B-C45662C3A729}" dt="2025-12-08T06:39:16.509" v="1556" actId="1076"/>
          <ac:picMkLst>
            <pc:docMk/>
            <pc:sldMk cId="3663384520" sldId="638"/>
            <ac:picMk id="20" creationId="{EC682058-1B48-E4CB-7345-1907895DB028}"/>
          </ac:picMkLst>
        </pc:picChg>
        <pc:picChg chg="add mod">
          <ac:chgData name="Heikkilä Andreas" userId="3b39c4c8-47f3-4188-9ce8-803f85c07488" providerId="ADAL" clId="{0C034E4A-0BB0-45B7-942B-C45662C3A729}" dt="2025-12-08T06:39:16.509" v="1556" actId="1076"/>
          <ac:picMkLst>
            <pc:docMk/>
            <pc:sldMk cId="3663384520" sldId="638"/>
            <ac:picMk id="21" creationId="{97341E0F-8478-35C6-D5ED-3FB3A3A0A2B8}"/>
          </ac:picMkLst>
        </pc:picChg>
      </pc:sldChg>
      <pc:sldChg chg="addSp delSp modSp add mod ord">
        <pc:chgData name="Heikkilä Andreas" userId="3b39c4c8-47f3-4188-9ce8-803f85c07488" providerId="ADAL" clId="{0C034E4A-0BB0-45B7-942B-C45662C3A729}" dt="2025-12-14T09:20:46.554" v="7128" actId="20577"/>
        <pc:sldMkLst>
          <pc:docMk/>
          <pc:sldMk cId="2756324859" sldId="639"/>
        </pc:sldMkLst>
        <pc:spChg chg="mod">
          <ac:chgData name="Heikkilä Andreas" userId="3b39c4c8-47f3-4188-9ce8-803f85c07488" providerId="ADAL" clId="{0C034E4A-0BB0-45B7-942B-C45662C3A729}" dt="2025-12-08T06:48:07.896" v="1587" actId="14100"/>
          <ac:spMkLst>
            <pc:docMk/>
            <pc:sldMk cId="2756324859" sldId="639"/>
            <ac:spMk id="8" creationId="{F840DC08-5540-F608-B57F-BEF03A14641B}"/>
          </ac:spMkLst>
        </pc:spChg>
        <pc:spChg chg="add mod ord">
          <ac:chgData name="Heikkilä Andreas" userId="3b39c4c8-47f3-4188-9ce8-803f85c07488" providerId="ADAL" clId="{0C034E4A-0BB0-45B7-942B-C45662C3A729}" dt="2025-12-14T09:20:46.554" v="7128" actId="20577"/>
          <ac:spMkLst>
            <pc:docMk/>
            <pc:sldMk cId="2756324859" sldId="639"/>
            <ac:spMk id="16" creationId="{61F1B4DA-0A38-497A-9D2E-BFB19BB75A0A}"/>
          </ac:spMkLst>
        </pc:spChg>
        <pc:spChg chg="add mod">
          <ac:chgData name="Heikkilä Andreas" userId="3b39c4c8-47f3-4188-9ce8-803f85c07488" providerId="ADAL" clId="{0C034E4A-0BB0-45B7-942B-C45662C3A729}" dt="2025-12-08T07:02:38.170" v="1647" actId="1076"/>
          <ac:spMkLst>
            <pc:docMk/>
            <pc:sldMk cId="2756324859" sldId="639"/>
            <ac:spMk id="17" creationId="{56837E74-E1B8-2FAE-97DF-186B4DDA45C7}"/>
          </ac:spMkLst>
        </pc:spChg>
        <pc:spChg chg="add mod ord">
          <ac:chgData name="Heikkilä Andreas" userId="3b39c4c8-47f3-4188-9ce8-803f85c07488" providerId="ADAL" clId="{0C034E4A-0BB0-45B7-942B-C45662C3A729}" dt="2025-12-09T07:38:00.158" v="1656" actId="108"/>
          <ac:spMkLst>
            <pc:docMk/>
            <pc:sldMk cId="2756324859" sldId="639"/>
            <ac:spMk id="18" creationId="{B3A3873B-3DE5-B62F-D445-56312C6D154F}"/>
          </ac:spMkLst>
        </pc:spChg>
        <pc:picChg chg="add mod">
          <ac:chgData name="Heikkilä Andreas" userId="3b39c4c8-47f3-4188-9ce8-803f85c07488" providerId="ADAL" clId="{0C034E4A-0BB0-45B7-942B-C45662C3A729}" dt="2025-12-08T07:02:16.559" v="1644" actId="1076"/>
          <ac:picMkLst>
            <pc:docMk/>
            <pc:sldMk cId="2756324859" sldId="639"/>
            <ac:picMk id="13" creationId="{5E9FE7DE-C41E-9648-930C-31320BDBA261}"/>
          </ac:picMkLst>
        </pc:picChg>
      </pc:sldChg>
      <pc:sldChg chg="addSp modSp add mod ord modTransition">
        <pc:chgData name="Heikkilä Andreas" userId="3b39c4c8-47f3-4188-9ce8-803f85c07488" providerId="ADAL" clId="{0C034E4A-0BB0-45B7-942B-C45662C3A729}" dt="2025-12-15T05:45:42.747" v="7414" actId="20577"/>
        <pc:sldMkLst>
          <pc:docMk/>
          <pc:sldMk cId="2919288297" sldId="640"/>
        </pc:sldMkLst>
        <pc:spChg chg="add mod">
          <ac:chgData name="Heikkilä Andreas" userId="3b39c4c8-47f3-4188-9ce8-803f85c07488" providerId="ADAL" clId="{0C034E4A-0BB0-45B7-942B-C45662C3A729}" dt="2025-12-14T08:58:43.245" v="6651" actId="571"/>
          <ac:spMkLst>
            <pc:docMk/>
            <pc:sldMk cId="2919288297" sldId="640"/>
            <ac:spMk id="4" creationId="{A23399AD-D401-C9C1-B58A-42ED8D16462E}"/>
          </ac:spMkLst>
        </pc:spChg>
        <pc:spChg chg="mod">
          <ac:chgData name="Heikkilä Andreas" userId="3b39c4c8-47f3-4188-9ce8-803f85c07488" providerId="ADAL" clId="{0C034E4A-0BB0-45B7-942B-C45662C3A729}" dt="2025-12-12T18:28:38.552" v="4067" actId="20577"/>
          <ac:spMkLst>
            <pc:docMk/>
            <pc:sldMk cId="2919288297" sldId="640"/>
            <ac:spMk id="6" creationId="{3167AD2E-1C4E-C6B0-FA04-DA19206BF675}"/>
          </ac:spMkLst>
        </pc:spChg>
        <pc:spChg chg="mod">
          <ac:chgData name="Heikkilä Andreas" userId="3b39c4c8-47f3-4188-9ce8-803f85c07488" providerId="ADAL" clId="{0C034E4A-0BB0-45B7-942B-C45662C3A729}" dt="2025-12-15T05:45:42.747" v="7414" actId="20577"/>
          <ac:spMkLst>
            <pc:docMk/>
            <pc:sldMk cId="2919288297" sldId="640"/>
            <ac:spMk id="7" creationId="{F7DD837D-8C35-C625-4E6A-C1082A69490A}"/>
          </ac:spMkLst>
        </pc:spChg>
        <pc:spChg chg="add mod">
          <ac:chgData name="Heikkilä Andreas" userId="3b39c4c8-47f3-4188-9ce8-803f85c07488" providerId="ADAL" clId="{0C034E4A-0BB0-45B7-942B-C45662C3A729}" dt="2025-12-14T08:58:43.245" v="6651" actId="571"/>
          <ac:spMkLst>
            <pc:docMk/>
            <pc:sldMk cId="2919288297" sldId="640"/>
            <ac:spMk id="8" creationId="{156E2871-DC2D-0A96-8EC9-A105F911524F}"/>
          </ac:spMkLst>
        </pc:spChg>
        <pc:spChg chg="add mod">
          <ac:chgData name="Heikkilä Andreas" userId="3b39c4c8-47f3-4188-9ce8-803f85c07488" providerId="ADAL" clId="{0C034E4A-0BB0-45B7-942B-C45662C3A729}" dt="2025-12-14T08:58:43.245" v="6651" actId="571"/>
          <ac:spMkLst>
            <pc:docMk/>
            <pc:sldMk cId="2919288297" sldId="640"/>
            <ac:spMk id="9" creationId="{34622D1D-5F15-0889-20A6-604EEC962A9E}"/>
          </ac:spMkLst>
        </pc:spChg>
      </pc:sldChg>
      <pc:sldChg chg="delSp modSp add mod ord">
        <pc:chgData name="Heikkilä Andreas" userId="3b39c4c8-47f3-4188-9ce8-803f85c07488" providerId="ADAL" clId="{0C034E4A-0BB0-45B7-942B-C45662C3A729}" dt="2025-12-12T18:28:54.728" v="4069"/>
        <pc:sldMkLst>
          <pc:docMk/>
          <pc:sldMk cId="2823381519" sldId="641"/>
        </pc:sldMkLst>
        <pc:spChg chg="mod">
          <ac:chgData name="Heikkilä Andreas" userId="3b39c4c8-47f3-4188-9ce8-803f85c07488" providerId="ADAL" clId="{0C034E4A-0BB0-45B7-942B-C45662C3A729}" dt="2025-12-12T18:28:54.728" v="4069"/>
          <ac:spMkLst>
            <pc:docMk/>
            <pc:sldMk cId="2823381519" sldId="641"/>
            <ac:spMk id="6" creationId="{AE159EFF-46B0-2831-7877-2001A388657C}"/>
          </ac:spMkLst>
        </pc:spChg>
        <pc:spChg chg="mod">
          <ac:chgData name="Heikkilä Andreas" userId="3b39c4c8-47f3-4188-9ce8-803f85c07488" providerId="ADAL" clId="{0C034E4A-0BB0-45B7-942B-C45662C3A729}" dt="2025-12-09T07:59:09.539" v="2603" actId="20577"/>
          <ac:spMkLst>
            <pc:docMk/>
            <pc:sldMk cId="2823381519" sldId="641"/>
            <ac:spMk id="7" creationId="{0A02B8E5-7561-41C4-3398-383FF28A50EF}"/>
          </ac:spMkLst>
        </pc:spChg>
      </pc:sldChg>
      <pc:sldChg chg="addSp modSp add del mod ord modShow">
        <pc:chgData name="Heikkilä Andreas" userId="3b39c4c8-47f3-4188-9ce8-803f85c07488" providerId="ADAL" clId="{0C034E4A-0BB0-45B7-942B-C45662C3A729}" dt="2025-12-14T08:01:20.188" v="5946" actId="2696"/>
        <pc:sldMkLst>
          <pc:docMk/>
          <pc:sldMk cId="1985284557" sldId="642"/>
        </pc:sldMkLst>
      </pc:sldChg>
      <pc:sldChg chg="addSp delSp modSp add mod ord">
        <pc:chgData name="Heikkilä Andreas" userId="3b39c4c8-47f3-4188-9ce8-803f85c07488" providerId="ADAL" clId="{0C034E4A-0BB0-45B7-942B-C45662C3A729}" dt="2025-12-14T09:24:06.770" v="7282" actId="403"/>
        <pc:sldMkLst>
          <pc:docMk/>
          <pc:sldMk cId="51505757" sldId="643"/>
        </pc:sldMkLst>
        <pc:spChg chg="add mod">
          <ac:chgData name="Heikkilä Andreas" userId="3b39c4c8-47f3-4188-9ce8-803f85c07488" providerId="ADAL" clId="{0C034E4A-0BB0-45B7-942B-C45662C3A729}" dt="2025-12-10T05:13:11.897" v="3156" actId="14100"/>
          <ac:spMkLst>
            <pc:docMk/>
            <pc:sldMk cId="51505757" sldId="643"/>
            <ac:spMk id="9" creationId="{E619A9E9-784E-034F-54CA-944A4A516DD2}"/>
          </ac:spMkLst>
        </pc:spChg>
        <pc:spChg chg="add mod">
          <ac:chgData name="Heikkilä Andreas" userId="3b39c4c8-47f3-4188-9ce8-803f85c07488" providerId="ADAL" clId="{0C034E4A-0BB0-45B7-942B-C45662C3A729}" dt="2025-12-14T09:24:06.770" v="7282" actId="403"/>
          <ac:spMkLst>
            <pc:docMk/>
            <pc:sldMk cId="51505757" sldId="643"/>
            <ac:spMk id="10" creationId="{E3FB38A6-498B-F899-6E63-DC068D77DEBC}"/>
          </ac:spMkLst>
        </pc:spChg>
        <pc:picChg chg="add mod">
          <ac:chgData name="Heikkilä Andreas" userId="3b39c4c8-47f3-4188-9ce8-803f85c07488" providerId="ADAL" clId="{0C034E4A-0BB0-45B7-942B-C45662C3A729}" dt="2025-12-10T05:16:45.410" v="3192" actId="1076"/>
          <ac:picMkLst>
            <pc:docMk/>
            <pc:sldMk cId="51505757" sldId="643"/>
            <ac:picMk id="16" creationId="{1741F44C-3941-E505-DBA3-C18DEA74CE22}"/>
          </ac:picMkLst>
        </pc:picChg>
      </pc:sldChg>
      <pc:sldChg chg="modSp add mod ord">
        <pc:chgData name="Heikkilä Andreas" userId="3b39c4c8-47f3-4188-9ce8-803f85c07488" providerId="ADAL" clId="{0C034E4A-0BB0-45B7-942B-C45662C3A729}" dt="2025-12-15T05:35:10.891" v="7322" actId="20577"/>
        <pc:sldMkLst>
          <pc:docMk/>
          <pc:sldMk cId="1078158656" sldId="644"/>
        </pc:sldMkLst>
        <pc:spChg chg="mod">
          <ac:chgData name="Heikkilä Andreas" userId="3b39c4c8-47f3-4188-9ce8-803f85c07488" providerId="ADAL" clId="{0C034E4A-0BB0-45B7-942B-C45662C3A729}" dt="2025-12-13T15:14:27.431" v="4609" actId="20577"/>
          <ac:spMkLst>
            <pc:docMk/>
            <pc:sldMk cId="1078158656" sldId="644"/>
            <ac:spMk id="2" creationId="{81151CB8-E040-CDED-972D-48FDC3E359FE}"/>
          </ac:spMkLst>
        </pc:spChg>
        <pc:spChg chg="mod">
          <ac:chgData name="Heikkilä Andreas" userId="3b39c4c8-47f3-4188-9ce8-803f85c07488" providerId="ADAL" clId="{0C034E4A-0BB0-45B7-942B-C45662C3A729}" dt="2025-12-15T05:35:10.891" v="7322" actId="20577"/>
          <ac:spMkLst>
            <pc:docMk/>
            <pc:sldMk cId="1078158656" sldId="644"/>
            <ac:spMk id="3" creationId="{A084EF24-6AB3-DE41-441E-5B616EE7665C}"/>
          </ac:spMkLst>
        </pc:spChg>
      </pc:sldChg>
      <pc:sldChg chg="addSp delSp modSp add mod ord">
        <pc:chgData name="Heikkilä Andreas" userId="3b39c4c8-47f3-4188-9ce8-803f85c07488" providerId="ADAL" clId="{0C034E4A-0BB0-45B7-942B-C45662C3A729}" dt="2025-12-13T15:20:31.644" v="4719"/>
        <pc:sldMkLst>
          <pc:docMk/>
          <pc:sldMk cId="4273457347" sldId="645"/>
        </pc:sldMkLst>
        <pc:spChg chg="add mod">
          <ac:chgData name="Heikkilä Andreas" userId="3b39c4c8-47f3-4188-9ce8-803f85c07488" providerId="ADAL" clId="{0C034E4A-0BB0-45B7-942B-C45662C3A729}" dt="2025-12-13T15:20:26.472" v="4718"/>
          <ac:spMkLst>
            <pc:docMk/>
            <pc:sldMk cId="4273457347" sldId="645"/>
            <ac:spMk id="2" creationId="{FE71E3C9-EC29-7F86-57B7-C833C64406BF}"/>
          </ac:spMkLst>
        </pc:spChg>
        <pc:spChg chg="mod">
          <ac:chgData name="Heikkilä Andreas" userId="3b39c4c8-47f3-4188-9ce8-803f85c07488" providerId="ADAL" clId="{0C034E4A-0BB0-45B7-942B-C45662C3A729}" dt="2025-12-13T15:20:06.832" v="4716"/>
          <ac:spMkLst>
            <pc:docMk/>
            <pc:sldMk cId="4273457347" sldId="645"/>
            <ac:spMk id="4" creationId="{B3019298-0F0C-96E4-16A5-7290E9CEAAE6}"/>
          </ac:spMkLst>
        </pc:spChg>
        <pc:spChg chg="add mod">
          <ac:chgData name="Heikkilä Andreas" userId="3b39c4c8-47f3-4188-9ce8-803f85c07488" providerId="ADAL" clId="{0C034E4A-0BB0-45B7-942B-C45662C3A729}" dt="2025-12-13T15:20:31.644" v="4719"/>
          <ac:spMkLst>
            <pc:docMk/>
            <pc:sldMk cId="4273457347" sldId="645"/>
            <ac:spMk id="6" creationId="{2A77F4AB-441E-C7BC-8D3F-E08F65725371}"/>
          </ac:spMkLst>
        </pc:spChg>
      </pc:sldChg>
      <pc:sldChg chg="delSp modSp add del mod ord">
        <pc:chgData name="Heikkilä Andreas" userId="3b39c4c8-47f3-4188-9ce8-803f85c07488" providerId="ADAL" clId="{0C034E4A-0BB0-45B7-942B-C45662C3A729}" dt="2025-12-15T05:39:44.965" v="7364"/>
        <pc:sldMkLst>
          <pc:docMk/>
          <pc:sldMk cId="3538200928" sldId="646"/>
        </pc:sldMkLst>
        <pc:spChg chg="mod">
          <ac:chgData name="Heikkilä Andreas" userId="3b39c4c8-47f3-4188-9ce8-803f85c07488" providerId="ADAL" clId="{0C034E4A-0BB0-45B7-942B-C45662C3A729}" dt="2025-12-14T07:51:15.364" v="5885" actId="20577"/>
          <ac:spMkLst>
            <pc:docMk/>
            <pc:sldMk cId="3538200928" sldId="646"/>
            <ac:spMk id="9" creationId="{2CF32B4A-5474-875F-A1A6-F9445B05F048}"/>
          </ac:spMkLst>
        </pc:spChg>
        <pc:spChg chg="mod">
          <ac:chgData name="Heikkilä Andreas" userId="3b39c4c8-47f3-4188-9ce8-803f85c07488" providerId="ADAL" clId="{0C034E4A-0BB0-45B7-942B-C45662C3A729}" dt="2025-12-15T05:39:44.965" v="7364"/>
          <ac:spMkLst>
            <pc:docMk/>
            <pc:sldMk cId="3538200928" sldId="646"/>
            <ac:spMk id="10" creationId="{71EC7DB5-C43C-2AF5-1894-0F5A1BD5E924}"/>
          </ac:spMkLst>
        </pc:spChg>
        <pc:picChg chg="del">
          <ac:chgData name="Heikkilä Andreas" userId="3b39c4c8-47f3-4188-9ce8-803f85c07488" providerId="ADAL" clId="{0C034E4A-0BB0-45B7-942B-C45662C3A729}" dt="2025-12-14T07:50:18.906" v="5853" actId="478"/>
          <ac:picMkLst>
            <pc:docMk/>
            <pc:sldMk cId="3538200928" sldId="646"/>
            <ac:picMk id="16" creationId="{94A2DC7B-7B03-4CAD-1533-29EF06123180}"/>
          </ac:picMkLst>
        </pc:picChg>
      </pc:sldChg>
      <pc:sldChg chg="addSp delSp modSp add mod ord">
        <pc:chgData name="Heikkilä Andreas" userId="3b39c4c8-47f3-4188-9ce8-803f85c07488" providerId="ADAL" clId="{0C034E4A-0BB0-45B7-942B-C45662C3A729}" dt="2025-12-15T05:50:05.241" v="7446" actId="20577"/>
        <pc:sldMkLst>
          <pc:docMk/>
          <pc:sldMk cId="634054856" sldId="647"/>
        </pc:sldMkLst>
        <pc:spChg chg="del">
          <ac:chgData name="Heikkilä Andreas" userId="3b39c4c8-47f3-4188-9ce8-803f85c07488" providerId="ADAL" clId="{0C034E4A-0BB0-45B7-942B-C45662C3A729}" dt="2025-12-14T09:04:05.256" v="6667" actId="478"/>
          <ac:spMkLst>
            <pc:docMk/>
            <pc:sldMk cId="634054856" sldId="647"/>
            <ac:spMk id="2" creationId="{5562C5A9-7891-121D-9261-E94194AA761C}"/>
          </ac:spMkLst>
        </pc:spChg>
        <pc:spChg chg="del">
          <ac:chgData name="Heikkilä Andreas" userId="3b39c4c8-47f3-4188-9ce8-803f85c07488" providerId="ADAL" clId="{0C034E4A-0BB0-45B7-942B-C45662C3A729}" dt="2025-12-14T09:04:59.912" v="6675" actId="478"/>
          <ac:spMkLst>
            <pc:docMk/>
            <pc:sldMk cId="634054856" sldId="647"/>
            <ac:spMk id="3" creationId="{ACD2093B-9552-DD99-936C-E549D4E217B8}"/>
          </ac:spMkLst>
        </pc:spChg>
        <pc:spChg chg="add del mod">
          <ac:chgData name="Heikkilä Andreas" userId="3b39c4c8-47f3-4188-9ce8-803f85c07488" providerId="ADAL" clId="{0C034E4A-0BB0-45B7-942B-C45662C3A729}" dt="2025-12-14T09:04:08.558" v="6668" actId="478"/>
          <ac:spMkLst>
            <pc:docMk/>
            <pc:sldMk cId="634054856" sldId="647"/>
            <ac:spMk id="6" creationId="{BF8CACF1-DAA5-14F8-C02C-973B72026A81}"/>
          </ac:spMkLst>
        </pc:spChg>
        <pc:spChg chg="add del mod">
          <ac:chgData name="Heikkilä Andreas" userId="3b39c4c8-47f3-4188-9ce8-803f85c07488" providerId="ADAL" clId="{0C034E4A-0BB0-45B7-942B-C45662C3A729}" dt="2025-12-14T09:04:49.937" v="6672" actId="478"/>
          <ac:spMkLst>
            <pc:docMk/>
            <pc:sldMk cId="634054856" sldId="647"/>
            <ac:spMk id="7" creationId="{EBFE531C-86A5-8DCC-5777-B0FDDEDF0146}"/>
          </ac:spMkLst>
        </pc:spChg>
        <pc:spChg chg="add del mod">
          <ac:chgData name="Heikkilä Andreas" userId="3b39c4c8-47f3-4188-9ce8-803f85c07488" providerId="ADAL" clId="{0C034E4A-0BB0-45B7-942B-C45662C3A729}" dt="2025-12-14T09:04:52.339" v="6673" actId="478"/>
          <ac:spMkLst>
            <pc:docMk/>
            <pc:sldMk cId="634054856" sldId="647"/>
            <ac:spMk id="9" creationId="{A61F137F-264C-50D0-34E5-C83BB2F813B2}"/>
          </ac:spMkLst>
        </pc:spChg>
        <pc:spChg chg="add mod">
          <ac:chgData name="Heikkilä Andreas" userId="3b39c4c8-47f3-4188-9ce8-803f85c07488" providerId="ADAL" clId="{0C034E4A-0BB0-45B7-942B-C45662C3A729}" dt="2025-12-14T09:04:52.815" v="6674"/>
          <ac:spMkLst>
            <pc:docMk/>
            <pc:sldMk cId="634054856" sldId="647"/>
            <ac:spMk id="10" creationId="{96FDD576-E45F-E4D0-B5B6-6713EE21D6C2}"/>
          </ac:spMkLst>
        </pc:spChg>
        <pc:spChg chg="add del mod">
          <ac:chgData name="Heikkilä Andreas" userId="3b39c4c8-47f3-4188-9ce8-803f85c07488" providerId="ADAL" clId="{0C034E4A-0BB0-45B7-942B-C45662C3A729}" dt="2025-12-14T09:05:04.694" v="6676" actId="478"/>
          <ac:spMkLst>
            <pc:docMk/>
            <pc:sldMk cId="634054856" sldId="647"/>
            <ac:spMk id="12" creationId="{75ACE5BB-2186-787F-FE04-BD6EFF5EEBEE}"/>
          </ac:spMkLst>
        </pc:spChg>
        <pc:spChg chg="add mod">
          <ac:chgData name="Heikkilä Andreas" userId="3b39c4c8-47f3-4188-9ce8-803f85c07488" providerId="ADAL" clId="{0C034E4A-0BB0-45B7-942B-C45662C3A729}" dt="2025-12-15T05:50:05.241" v="7446" actId="20577"/>
          <ac:spMkLst>
            <pc:docMk/>
            <pc:sldMk cId="634054856" sldId="647"/>
            <ac:spMk id="13" creationId="{29CBE838-BE4F-624B-A9D2-6F965CBD4FA2}"/>
          </ac:spMkLst>
        </pc:spChg>
      </pc:sldChg>
      <pc:sldChg chg="addSp delSp modSp add del mod ord">
        <pc:chgData name="Heikkilä Andreas" userId="3b39c4c8-47f3-4188-9ce8-803f85c07488" providerId="ADAL" clId="{0C034E4A-0BB0-45B7-942B-C45662C3A729}" dt="2025-12-14T08:08:43.057" v="5969" actId="47"/>
        <pc:sldMkLst>
          <pc:docMk/>
          <pc:sldMk cId="4077383788" sldId="647"/>
        </pc:sldMkLst>
        <pc:spChg chg="mod">
          <ac:chgData name="Heikkilä Andreas" userId="3b39c4c8-47f3-4188-9ce8-803f85c07488" providerId="ADAL" clId="{0C034E4A-0BB0-45B7-942B-C45662C3A729}" dt="2025-12-14T08:07:44.518" v="5964"/>
          <ac:spMkLst>
            <pc:docMk/>
            <pc:sldMk cId="4077383788" sldId="647"/>
            <ac:spMk id="4" creationId="{982D7DDA-F2E5-9750-B47F-9249C428A151}"/>
          </ac:spMkLst>
        </pc:spChg>
        <pc:spChg chg="del">
          <ac:chgData name="Heikkilä Andreas" userId="3b39c4c8-47f3-4188-9ce8-803f85c07488" providerId="ADAL" clId="{0C034E4A-0BB0-45B7-942B-C45662C3A729}" dt="2025-12-14T08:07:56.504" v="5965" actId="478"/>
          <ac:spMkLst>
            <pc:docMk/>
            <pc:sldMk cId="4077383788" sldId="647"/>
            <ac:spMk id="5" creationId="{729116E5-2CFF-19C3-0B52-6D63400FB09F}"/>
          </ac:spMkLst>
        </pc:spChg>
        <pc:spChg chg="add del mod">
          <ac:chgData name="Heikkilä Andreas" userId="3b39c4c8-47f3-4188-9ce8-803f85c07488" providerId="ADAL" clId="{0C034E4A-0BB0-45B7-942B-C45662C3A729}" dt="2025-12-14T08:07:59.422" v="5966" actId="478"/>
          <ac:spMkLst>
            <pc:docMk/>
            <pc:sldMk cId="4077383788" sldId="647"/>
            <ac:spMk id="6" creationId="{CE161600-808B-0B09-0785-D99D9D5BE31B}"/>
          </ac:spMkLst>
        </pc:spChg>
        <pc:spChg chg="add mod">
          <ac:chgData name="Heikkilä Andreas" userId="3b39c4c8-47f3-4188-9ce8-803f85c07488" providerId="ADAL" clId="{0C034E4A-0BB0-45B7-942B-C45662C3A729}" dt="2025-12-14T08:07:59.802" v="5967"/>
          <ac:spMkLst>
            <pc:docMk/>
            <pc:sldMk cId="4077383788" sldId="647"/>
            <ac:spMk id="7" creationId="{464E5070-AD0A-610F-050F-778692D57F3E}"/>
          </ac:spMkLst>
        </pc:spChg>
        <pc:spChg chg="add mod">
          <ac:chgData name="Heikkilä Andreas" userId="3b39c4c8-47f3-4188-9ce8-803f85c07488" providerId="ADAL" clId="{0C034E4A-0BB0-45B7-942B-C45662C3A729}" dt="2025-12-14T08:08:11.595" v="5968"/>
          <ac:spMkLst>
            <pc:docMk/>
            <pc:sldMk cId="4077383788" sldId="647"/>
            <ac:spMk id="8" creationId="{189AF46D-8D17-D7FE-D0D4-6D1248D056BF}"/>
          </ac:spMkLst>
        </pc:spChg>
      </pc:sldChg>
      <pc:sldChg chg="addSp delSp modSp add mod ord">
        <pc:chgData name="Heikkilä Andreas" userId="3b39c4c8-47f3-4188-9ce8-803f85c07488" providerId="ADAL" clId="{0C034E4A-0BB0-45B7-942B-C45662C3A729}" dt="2025-12-14T09:05:56.963" v="6687"/>
        <pc:sldMkLst>
          <pc:docMk/>
          <pc:sldMk cId="2539563050" sldId="648"/>
        </pc:sldMkLst>
        <pc:spChg chg="del">
          <ac:chgData name="Heikkilä Andreas" userId="3b39c4c8-47f3-4188-9ce8-803f85c07488" providerId="ADAL" clId="{0C034E4A-0BB0-45B7-942B-C45662C3A729}" dt="2025-12-14T09:05:41.920" v="6682" actId="478"/>
          <ac:spMkLst>
            <pc:docMk/>
            <pc:sldMk cId="2539563050" sldId="648"/>
            <ac:spMk id="4" creationId="{FDE03696-E171-B998-4EE5-A40F2153AB8B}"/>
          </ac:spMkLst>
        </pc:spChg>
        <pc:spChg chg="del">
          <ac:chgData name="Heikkilä Andreas" userId="3b39c4c8-47f3-4188-9ce8-803f85c07488" providerId="ADAL" clId="{0C034E4A-0BB0-45B7-942B-C45662C3A729}" dt="2025-12-14T09:05:53.529" v="6685" actId="478"/>
          <ac:spMkLst>
            <pc:docMk/>
            <pc:sldMk cId="2539563050" sldId="648"/>
            <ac:spMk id="5" creationId="{E3AAB978-5C7B-3218-16C7-992C46FF00FC}"/>
          </ac:spMkLst>
        </pc:spChg>
        <pc:spChg chg="add del mod">
          <ac:chgData name="Heikkilä Andreas" userId="3b39c4c8-47f3-4188-9ce8-803f85c07488" providerId="ADAL" clId="{0C034E4A-0BB0-45B7-942B-C45662C3A729}" dt="2025-12-14T09:05:44.069" v="6683" actId="478"/>
          <ac:spMkLst>
            <pc:docMk/>
            <pc:sldMk cId="2539563050" sldId="648"/>
            <ac:spMk id="6" creationId="{F7EC41F4-95A4-3920-6970-68063F9E2D01}"/>
          </ac:spMkLst>
        </pc:spChg>
        <pc:spChg chg="add mod">
          <ac:chgData name="Heikkilä Andreas" userId="3b39c4c8-47f3-4188-9ce8-803f85c07488" providerId="ADAL" clId="{0C034E4A-0BB0-45B7-942B-C45662C3A729}" dt="2025-12-14T09:05:45.598" v="6684"/>
          <ac:spMkLst>
            <pc:docMk/>
            <pc:sldMk cId="2539563050" sldId="648"/>
            <ac:spMk id="7" creationId="{2FADB4BC-0135-F5C1-B818-B0BF1834C5CC}"/>
          </ac:spMkLst>
        </pc:spChg>
        <pc:spChg chg="add del mod">
          <ac:chgData name="Heikkilä Andreas" userId="3b39c4c8-47f3-4188-9ce8-803f85c07488" providerId="ADAL" clId="{0C034E4A-0BB0-45B7-942B-C45662C3A729}" dt="2025-12-14T09:05:55.610" v="6686" actId="478"/>
          <ac:spMkLst>
            <pc:docMk/>
            <pc:sldMk cId="2539563050" sldId="648"/>
            <ac:spMk id="9" creationId="{F537E279-C81D-4607-DBE3-D031590A5DF1}"/>
          </ac:spMkLst>
        </pc:spChg>
        <pc:spChg chg="add mod">
          <ac:chgData name="Heikkilä Andreas" userId="3b39c4c8-47f3-4188-9ce8-803f85c07488" providerId="ADAL" clId="{0C034E4A-0BB0-45B7-942B-C45662C3A729}" dt="2025-12-14T09:05:56.963" v="6687"/>
          <ac:spMkLst>
            <pc:docMk/>
            <pc:sldMk cId="2539563050" sldId="648"/>
            <ac:spMk id="10" creationId="{33237A88-05C9-06FF-02B4-EFBABB6B6592}"/>
          </ac:spMkLst>
        </pc:spChg>
      </pc:sldChg>
      <pc:sldChg chg="addSp delSp modSp add mod modShow">
        <pc:chgData name="Heikkilä Andreas" userId="3b39c4c8-47f3-4188-9ce8-803f85c07488" providerId="ADAL" clId="{0C034E4A-0BB0-45B7-942B-C45662C3A729}" dt="2025-12-14T09:07:21.137" v="6695"/>
        <pc:sldMkLst>
          <pc:docMk/>
          <pc:sldMk cId="1536677322" sldId="649"/>
        </pc:sldMkLst>
        <pc:spChg chg="add del mod">
          <ac:chgData name="Heikkilä Andreas" userId="3b39c4c8-47f3-4188-9ce8-803f85c07488" providerId="ADAL" clId="{0C034E4A-0BB0-45B7-942B-C45662C3A729}" dt="2025-12-14T09:07:10.063" v="6692" actId="478"/>
          <ac:spMkLst>
            <pc:docMk/>
            <pc:sldMk cId="1536677322" sldId="649"/>
            <ac:spMk id="4" creationId="{D543710E-F02D-939D-8938-A384AD0B42AE}"/>
          </ac:spMkLst>
        </pc:spChg>
        <pc:spChg chg="add mod">
          <ac:chgData name="Heikkilä Andreas" userId="3b39c4c8-47f3-4188-9ce8-803f85c07488" providerId="ADAL" clId="{0C034E4A-0BB0-45B7-942B-C45662C3A729}" dt="2025-12-14T09:07:11.307" v="6693"/>
          <ac:spMkLst>
            <pc:docMk/>
            <pc:sldMk cId="1536677322" sldId="649"/>
            <ac:spMk id="5" creationId="{88233D02-7AD7-FB2A-BDCE-90B5D705B32D}"/>
          </ac:spMkLst>
        </pc:spChg>
        <pc:spChg chg="add mod">
          <ac:chgData name="Heikkilä Andreas" userId="3b39c4c8-47f3-4188-9ce8-803f85c07488" providerId="ADAL" clId="{0C034E4A-0BB0-45B7-942B-C45662C3A729}" dt="2025-12-14T09:07:21.137" v="6695"/>
          <ac:spMkLst>
            <pc:docMk/>
            <pc:sldMk cId="1536677322" sldId="649"/>
            <ac:spMk id="6" creationId="{A2FD4611-35F4-A76E-2775-3472532A3533}"/>
          </ac:spMkLst>
        </pc:spChg>
        <pc:spChg chg="del">
          <ac:chgData name="Heikkilä Andreas" userId="3b39c4c8-47f3-4188-9ce8-803f85c07488" providerId="ADAL" clId="{0C034E4A-0BB0-45B7-942B-C45662C3A729}" dt="2025-12-14T09:07:07.885" v="6691" actId="478"/>
          <ac:spMkLst>
            <pc:docMk/>
            <pc:sldMk cId="1536677322" sldId="649"/>
            <ac:spMk id="9" creationId="{5A6047C0-02E4-B6E5-AE32-78D1B7660D20}"/>
          </ac:spMkLst>
        </pc:spChg>
        <pc:graphicFrameChg chg="del">
          <ac:chgData name="Heikkilä Andreas" userId="3b39c4c8-47f3-4188-9ce8-803f85c07488" providerId="ADAL" clId="{0C034E4A-0BB0-45B7-942B-C45662C3A729}" dt="2025-12-14T09:07:19.679" v="6694" actId="478"/>
          <ac:graphicFrameMkLst>
            <pc:docMk/>
            <pc:sldMk cId="1536677322" sldId="649"/>
            <ac:graphicFrameMk id="10" creationId="{F7F63A17-A569-1D96-720F-ECD558C3046B}"/>
          </ac:graphicFrameMkLst>
        </pc:graphicFrameChg>
      </pc:sldChg>
      <pc:sldChg chg="modSp add mod">
        <pc:chgData name="Heikkilä Andreas" userId="3b39c4c8-47f3-4188-9ce8-803f85c07488" providerId="ADAL" clId="{0C034E4A-0BB0-45B7-942B-C45662C3A729}" dt="2025-12-15T05:32:19.797" v="7315" actId="20577"/>
        <pc:sldMkLst>
          <pc:docMk/>
          <pc:sldMk cId="206074267" sldId="650"/>
        </pc:sldMkLst>
        <pc:spChg chg="mod">
          <ac:chgData name="Heikkilä Andreas" userId="3b39c4c8-47f3-4188-9ce8-803f85c07488" providerId="ADAL" clId="{0C034E4A-0BB0-45B7-942B-C45662C3A729}" dt="2025-12-15T05:32:19.797" v="7315" actId="20577"/>
          <ac:spMkLst>
            <pc:docMk/>
            <pc:sldMk cId="206074267" sldId="650"/>
            <ac:spMk id="5" creationId="{D8E46E54-02F6-ABF5-FD7D-3ED04C0ECBE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95F152C-D9CE-47FD-B732-F33AB3F846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27099D7-7C38-41DE-AFB2-46664B6800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1D134E2-A854-48A2-B0A0-2C20F94F07C1}" type="datetimeFigureOut">
              <a:rPr lang="fi-FI" smtClean="0"/>
              <a:t>15.12.2025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EFCDAC6-27EB-4797-B142-D09F3A44FB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E244002-E2FF-47DC-B9D4-752A4D3803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A396E48-ACEA-4945-9089-2FE4E01183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216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6DC37AB-BD76-49F7-9159-602E24214A7D}" type="datetimeFigureOut">
              <a:rPr lang="fi-FI" smtClean="0"/>
              <a:t>15.12.2025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BD85F3-ADE2-47B3-BF70-1A45125B9F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8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siemenkauppiaat.fi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siemenkauppiaat.fi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siemenkauppiaat.fi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siemenkauppiaat.fi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emenkauppiaat.fi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emenkauppiaat.fi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emenkauppiaat.fi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0544241F-CF88-464C-B974-200E70FF22DD}"/>
              </a:ext>
            </a:extLst>
          </p:cNvPr>
          <p:cNvSpPr/>
          <p:nvPr userDrawn="1"/>
        </p:nvSpPr>
        <p:spPr>
          <a:xfrm>
            <a:off x="439964" y="3062376"/>
            <a:ext cx="3227063" cy="335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77E0ADF-0EE2-4A45-B845-C4D1E9246320}"/>
              </a:ext>
            </a:extLst>
          </p:cNvPr>
          <p:cNvSpPr/>
          <p:nvPr userDrawn="1"/>
        </p:nvSpPr>
        <p:spPr>
          <a:xfrm>
            <a:off x="3667027" y="3062377"/>
            <a:ext cx="8524973" cy="3357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AAA35"/>
              </a:solidFill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0CE8589-DCFA-4AB7-8D14-1F86C09B759E}"/>
              </a:ext>
            </a:extLst>
          </p:cNvPr>
          <p:cNvSpPr/>
          <p:nvPr userDrawn="1"/>
        </p:nvSpPr>
        <p:spPr>
          <a:xfrm flipH="1">
            <a:off x="-305" y="3054892"/>
            <a:ext cx="440267" cy="3363582"/>
          </a:xfrm>
          <a:prstGeom prst="rect">
            <a:avLst/>
          </a:prstGeom>
          <a:solidFill>
            <a:srgbClr val="EEB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981A42-D234-4E16-8587-F4C5F29C1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7294" y="3428865"/>
            <a:ext cx="7449968" cy="1162558"/>
          </a:xfrm>
        </p:spPr>
        <p:txBody>
          <a:bodyPr anchor="t" anchorCtr="0">
            <a:noAutofit/>
          </a:bodyPr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9B115F9-6001-4F5B-9648-0C21C0232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074" y="5173001"/>
            <a:ext cx="7381188" cy="512108"/>
          </a:xfrm>
        </p:spPr>
        <p:txBody>
          <a:bodyPr/>
          <a:lstStyle>
            <a:lvl1pPr marL="0" indent="0" algn="l">
              <a:buNone/>
              <a:defRPr sz="2400" b="0">
                <a:solidFill>
                  <a:srgbClr val="1675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5AFDC7-B0F3-49BD-A950-AF8DAE99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6074" y="5685109"/>
            <a:ext cx="2743200" cy="365125"/>
          </a:xfrm>
        </p:spPr>
        <p:txBody>
          <a:bodyPr/>
          <a:lstStyle>
            <a:lvl1pPr>
              <a:defRPr sz="1500" b="0">
                <a:solidFill>
                  <a:srgbClr val="167558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033BB1F-B41F-44B4-ADFB-33758A0BE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7" y="3324069"/>
            <a:ext cx="2553692" cy="170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3C0B572-0333-2848-BD1B-DC85E6D7F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876" t="21434" r="18775" b="25231"/>
          <a:stretch/>
        </p:blipFill>
        <p:spPr>
          <a:xfrm>
            <a:off x="1294350" y="348654"/>
            <a:ext cx="9596565" cy="5670008"/>
          </a:xfrm>
          <a:prstGeom prst="rect">
            <a:avLst/>
          </a:prstGeom>
          <a:effectLst>
            <a:outerShdw blurRad="114300" dist="190500" dir="2820000" algn="ctr" rotWithShape="0">
              <a:schemeClr val="accent3">
                <a:alpha val="48000"/>
              </a:scheme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D9B364-6403-0143-BECE-C0569BE5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367" y="2398463"/>
            <a:ext cx="9894627" cy="133356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EB79D6-ABD2-5E44-92E7-075CBD81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DA17-7FA4-884B-A56E-776570D1EAD9}" type="datetime1">
              <a:rPr lang="fi-FI" smtClean="0"/>
              <a:t>15.12.2025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703E5C-3555-3542-A05E-050E04FB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5DD62B-DAE3-114B-B01E-947D7BFD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4A55-0FBD-E342-9FD9-EBFC9F02E99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0D11F9A-EA6F-494F-9B84-5A2334F2C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672" t="20207" r="10341" b="20876"/>
          <a:stretch/>
        </p:blipFill>
        <p:spPr>
          <a:xfrm>
            <a:off x="69449" y="5498432"/>
            <a:ext cx="2556914" cy="13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8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4566E07E-9FF0-4656-B5C8-D1E7AD61CF0B}"/>
              </a:ext>
            </a:extLst>
          </p:cNvPr>
          <p:cNvSpPr/>
          <p:nvPr userDrawn="1"/>
        </p:nvSpPr>
        <p:spPr>
          <a:xfrm>
            <a:off x="0" y="5822517"/>
            <a:ext cx="8822968" cy="103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9F06679-3787-4A79-BB5A-6980E817DEF0}"/>
              </a:ext>
            </a:extLst>
          </p:cNvPr>
          <p:cNvSpPr/>
          <p:nvPr userDrawn="1"/>
        </p:nvSpPr>
        <p:spPr>
          <a:xfrm>
            <a:off x="406646" y="1670858"/>
            <a:ext cx="8425447" cy="4151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0B2EB30-50CA-4CCB-8F26-958E5AE6F7F0}"/>
              </a:ext>
            </a:extLst>
          </p:cNvPr>
          <p:cNvSpPr/>
          <p:nvPr userDrawn="1"/>
        </p:nvSpPr>
        <p:spPr>
          <a:xfrm>
            <a:off x="0" y="0"/>
            <a:ext cx="8822968" cy="169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CEDBE18-55BE-4244-8A93-CE4791E7521D}"/>
              </a:ext>
            </a:extLst>
          </p:cNvPr>
          <p:cNvSpPr/>
          <p:nvPr userDrawn="1"/>
        </p:nvSpPr>
        <p:spPr>
          <a:xfrm flipH="1">
            <a:off x="-303" y="1690688"/>
            <a:ext cx="440267" cy="4131829"/>
          </a:xfrm>
          <a:prstGeom prst="rect">
            <a:avLst/>
          </a:prstGeom>
          <a:solidFill>
            <a:srgbClr val="EEB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2E2FA16-5799-492C-B601-7BDF8E01B6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3" y="5905660"/>
            <a:ext cx="1284705" cy="8564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F5F4E97-DD6E-4E14-B14D-8440F13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8486" cy="12098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2F6A1-33D6-4D87-BAF6-40B19655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3" y="2018105"/>
            <a:ext cx="7718486" cy="3519162"/>
          </a:xfrm>
        </p:spPr>
        <p:txBody>
          <a:bodyPr anchor="ctr"/>
          <a:lstStyle>
            <a:lvl1pPr marL="2286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1pPr>
            <a:lvl2pPr marL="6858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2pPr>
            <a:lvl3pPr marL="11430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3pPr>
            <a:lvl4pPr marL="16002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4pPr>
            <a:lvl5pPr marL="20574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547B6E-B8FE-46AF-B56B-552A7456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830" y="6198167"/>
            <a:ext cx="375393" cy="365125"/>
          </a:xfrm>
        </p:spPr>
        <p:txBody>
          <a:bodyPr/>
          <a:lstStyle>
            <a:lvl1pPr algn="just">
              <a:defRPr b="1">
                <a:solidFill>
                  <a:srgbClr val="063A29"/>
                </a:solidFill>
              </a:defRPr>
            </a:lvl1pPr>
          </a:lstStyle>
          <a:p>
            <a:fld id="{E3A5000E-B781-4EB4-A9B7-4C17694B8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CADB620-7481-4A34-9683-E594D62FC1A7}"/>
              </a:ext>
            </a:extLst>
          </p:cNvPr>
          <p:cNvSpPr txBox="1"/>
          <p:nvPr userDrawn="1"/>
        </p:nvSpPr>
        <p:spPr>
          <a:xfrm>
            <a:off x="815053" y="6198167"/>
            <a:ext cx="23377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u="none" dirty="0">
                <a:solidFill>
                  <a:srgbClr val="3AAA3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www.siemenkauppiaat.fi</a:t>
            </a:r>
            <a:endParaRPr lang="fi-FI" sz="1500" b="1" u="none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6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4566E07E-9FF0-4656-B5C8-D1E7AD61CF0B}"/>
              </a:ext>
            </a:extLst>
          </p:cNvPr>
          <p:cNvSpPr/>
          <p:nvPr userDrawn="1"/>
        </p:nvSpPr>
        <p:spPr>
          <a:xfrm>
            <a:off x="0" y="5822517"/>
            <a:ext cx="8822968" cy="103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9F06679-3787-4A79-BB5A-6980E817DEF0}"/>
              </a:ext>
            </a:extLst>
          </p:cNvPr>
          <p:cNvSpPr/>
          <p:nvPr userDrawn="1"/>
        </p:nvSpPr>
        <p:spPr>
          <a:xfrm>
            <a:off x="406646" y="1670858"/>
            <a:ext cx="8425447" cy="4151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0B2EB30-50CA-4CCB-8F26-958E5AE6F7F0}"/>
              </a:ext>
            </a:extLst>
          </p:cNvPr>
          <p:cNvSpPr/>
          <p:nvPr userDrawn="1"/>
        </p:nvSpPr>
        <p:spPr>
          <a:xfrm>
            <a:off x="0" y="0"/>
            <a:ext cx="8822968" cy="169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CEDBE18-55BE-4244-8A93-CE4791E7521D}"/>
              </a:ext>
            </a:extLst>
          </p:cNvPr>
          <p:cNvSpPr/>
          <p:nvPr userDrawn="1"/>
        </p:nvSpPr>
        <p:spPr>
          <a:xfrm flipH="1">
            <a:off x="-303" y="1690688"/>
            <a:ext cx="440267" cy="4131829"/>
          </a:xfrm>
          <a:prstGeom prst="rect">
            <a:avLst/>
          </a:prstGeom>
          <a:solidFill>
            <a:srgbClr val="EEB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2E2FA16-5799-492C-B601-7BDF8E01B6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3" y="5905660"/>
            <a:ext cx="1284705" cy="8564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F5F4E97-DD6E-4E14-B14D-8440F13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8486" cy="12098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2F6A1-33D6-4D87-BAF6-40B19655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3" y="2018105"/>
            <a:ext cx="7718486" cy="3519162"/>
          </a:xfrm>
        </p:spPr>
        <p:txBody>
          <a:bodyPr anchor="ctr"/>
          <a:lstStyle>
            <a:lvl1pPr marL="2286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1pPr>
            <a:lvl2pPr marL="6858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2pPr>
            <a:lvl3pPr marL="11430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3pPr>
            <a:lvl4pPr marL="16002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4pPr>
            <a:lvl5pPr marL="20574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547B6E-B8FE-46AF-B56B-552A7456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830" y="6198167"/>
            <a:ext cx="375393" cy="365125"/>
          </a:xfrm>
        </p:spPr>
        <p:txBody>
          <a:bodyPr/>
          <a:lstStyle>
            <a:lvl1pPr algn="just">
              <a:defRPr b="1">
                <a:solidFill>
                  <a:srgbClr val="063A29"/>
                </a:solidFill>
              </a:defRPr>
            </a:lvl1pPr>
          </a:lstStyle>
          <a:p>
            <a:fld id="{E3A5000E-B781-4EB4-A9B7-4C17694B8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D497147-4549-4EAA-AB05-5C2A3FF03F50}"/>
              </a:ext>
            </a:extLst>
          </p:cNvPr>
          <p:cNvSpPr txBox="1"/>
          <p:nvPr userDrawn="1"/>
        </p:nvSpPr>
        <p:spPr>
          <a:xfrm>
            <a:off x="815053" y="6198167"/>
            <a:ext cx="23377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u="none" dirty="0">
                <a:solidFill>
                  <a:srgbClr val="3AAA3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www.siemenkauppiaat.fi</a:t>
            </a:r>
            <a:endParaRPr lang="fi-FI" sz="1500" b="1" u="none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3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4566E07E-9FF0-4656-B5C8-D1E7AD61CF0B}"/>
              </a:ext>
            </a:extLst>
          </p:cNvPr>
          <p:cNvSpPr/>
          <p:nvPr userDrawn="1"/>
        </p:nvSpPr>
        <p:spPr>
          <a:xfrm>
            <a:off x="0" y="5822517"/>
            <a:ext cx="8822968" cy="103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9F06679-3787-4A79-BB5A-6980E817DEF0}"/>
              </a:ext>
            </a:extLst>
          </p:cNvPr>
          <p:cNvSpPr/>
          <p:nvPr userDrawn="1"/>
        </p:nvSpPr>
        <p:spPr>
          <a:xfrm>
            <a:off x="406646" y="1670858"/>
            <a:ext cx="8425447" cy="4151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0B2EB30-50CA-4CCB-8F26-958E5AE6F7F0}"/>
              </a:ext>
            </a:extLst>
          </p:cNvPr>
          <p:cNvSpPr/>
          <p:nvPr userDrawn="1"/>
        </p:nvSpPr>
        <p:spPr>
          <a:xfrm>
            <a:off x="0" y="0"/>
            <a:ext cx="8822968" cy="169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CEDBE18-55BE-4244-8A93-CE4791E7521D}"/>
              </a:ext>
            </a:extLst>
          </p:cNvPr>
          <p:cNvSpPr/>
          <p:nvPr userDrawn="1"/>
        </p:nvSpPr>
        <p:spPr>
          <a:xfrm flipH="1">
            <a:off x="-303" y="1690688"/>
            <a:ext cx="440267" cy="4131829"/>
          </a:xfrm>
          <a:prstGeom prst="rect">
            <a:avLst/>
          </a:prstGeom>
          <a:solidFill>
            <a:srgbClr val="EEB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2E2FA16-5799-492C-B601-7BDF8E01B6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3" y="5905660"/>
            <a:ext cx="1284705" cy="8564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F5F4E97-DD6E-4E14-B14D-8440F13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8486" cy="12098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2F6A1-33D6-4D87-BAF6-40B19655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3" y="2018105"/>
            <a:ext cx="7718486" cy="3519162"/>
          </a:xfrm>
        </p:spPr>
        <p:txBody>
          <a:bodyPr anchor="ctr"/>
          <a:lstStyle>
            <a:lvl1pPr marL="2286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1pPr>
            <a:lvl2pPr marL="6858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2pPr>
            <a:lvl3pPr marL="11430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3pPr>
            <a:lvl4pPr marL="16002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4pPr>
            <a:lvl5pPr marL="20574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547B6E-B8FE-46AF-B56B-552A7456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830" y="6198167"/>
            <a:ext cx="375393" cy="365125"/>
          </a:xfrm>
        </p:spPr>
        <p:txBody>
          <a:bodyPr/>
          <a:lstStyle>
            <a:lvl1pPr algn="just">
              <a:defRPr b="1">
                <a:solidFill>
                  <a:srgbClr val="063A29"/>
                </a:solidFill>
              </a:defRPr>
            </a:lvl1pPr>
          </a:lstStyle>
          <a:p>
            <a:fld id="{E3A5000E-B781-4EB4-A9B7-4C17694B8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F9E3E4F-3A85-4672-8C47-3C051E4B7E68}"/>
              </a:ext>
            </a:extLst>
          </p:cNvPr>
          <p:cNvSpPr txBox="1"/>
          <p:nvPr userDrawn="1"/>
        </p:nvSpPr>
        <p:spPr>
          <a:xfrm>
            <a:off x="815053" y="6198167"/>
            <a:ext cx="23377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u="none" dirty="0">
                <a:solidFill>
                  <a:srgbClr val="3AAA3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www.siemenkauppiaat.fi</a:t>
            </a:r>
            <a:endParaRPr lang="fi-FI" sz="1500" b="1" u="none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2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Sisältö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4566E07E-9FF0-4656-B5C8-D1E7AD61CF0B}"/>
              </a:ext>
            </a:extLst>
          </p:cNvPr>
          <p:cNvSpPr/>
          <p:nvPr userDrawn="1"/>
        </p:nvSpPr>
        <p:spPr>
          <a:xfrm>
            <a:off x="0" y="5822517"/>
            <a:ext cx="8822968" cy="103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9F06679-3787-4A79-BB5A-6980E817DEF0}"/>
              </a:ext>
            </a:extLst>
          </p:cNvPr>
          <p:cNvSpPr/>
          <p:nvPr userDrawn="1"/>
        </p:nvSpPr>
        <p:spPr>
          <a:xfrm>
            <a:off x="406646" y="1670858"/>
            <a:ext cx="8425447" cy="4151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0B2EB30-50CA-4CCB-8F26-958E5AE6F7F0}"/>
              </a:ext>
            </a:extLst>
          </p:cNvPr>
          <p:cNvSpPr/>
          <p:nvPr userDrawn="1"/>
        </p:nvSpPr>
        <p:spPr>
          <a:xfrm>
            <a:off x="0" y="0"/>
            <a:ext cx="8822968" cy="169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CEDBE18-55BE-4244-8A93-CE4791E7521D}"/>
              </a:ext>
            </a:extLst>
          </p:cNvPr>
          <p:cNvSpPr/>
          <p:nvPr userDrawn="1"/>
        </p:nvSpPr>
        <p:spPr>
          <a:xfrm flipH="1">
            <a:off x="-303" y="1690688"/>
            <a:ext cx="440267" cy="4131829"/>
          </a:xfrm>
          <a:prstGeom prst="rect">
            <a:avLst/>
          </a:prstGeom>
          <a:solidFill>
            <a:srgbClr val="EEB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2E2FA16-5799-492C-B601-7BDF8E01B6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3" y="5905660"/>
            <a:ext cx="1284705" cy="8564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F5F4E97-DD6E-4E14-B14D-8440F13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8486" cy="12098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2F6A1-33D6-4D87-BAF6-40B19655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3" y="2018105"/>
            <a:ext cx="7718486" cy="3519162"/>
          </a:xfrm>
        </p:spPr>
        <p:txBody>
          <a:bodyPr anchor="ctr"/>
          <a:lstStyle>
            <a:lvl1pPr marL="2286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1pPr>
            <a:lvl2pPr marL="6858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2pPr>
            <a:lvl3pPr marL="11430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3pPr>
            <a:lvl4pPr marL="16002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4pPr>
            <a:lvl5pPr marL="20574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547B6E-B8FE-46AF-B56B-552A7456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830" y="6198167"/>
            <a:ext cx="375393" cy="365125"/>
          </a:xfrm>
        </p:spPr>
        <p:txBody>
          <a:bodyPr/>
          <a:lstStyle>
            <a:lvl1pPr algn="just">
              <a:defRPr b="1">
                <a:solidFill>
                  <a:srgbClr val="063A29"/>
                </a:solidFill>
              </a:defRPr>
            </a:lvl1pPr>
          </a:lstStyle>
          <a:p>
            <a:fld id="{E3A5000E-B781-4EB4-A9B7-4C17694B8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F070A09-FBCE-4124-8464-7709965D1CE0}"/>
              </a:ext>
            </a:extLst>
          </p:cNvPr>
          <p:cNvSpPr txBox="1"/>
          <p:nvPr userDrawn="1"/>
        </p:nvSpPr>
        <p:spPr>
          <a:xfrm>
            <a:off x="815053" y="6198167"/>
            <a:ext cx="23377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u="none" dirty="0">
                <a:solidFill>
                  <a:srgbClr val="3AAA3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www.siemenkauppiaat.fi</a:t>
            </a:r>
            <a:endParaRPr lang="fi-FI" sz="1500" b="1" u="none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8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veä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4566E07E-9FF0-4656-B5C8-D1E7AD61CF0B}"/>
              </a:ext>
            </a:extLst>
          </p:cNvPr>
          <p:cNvSpPr/>
          <p:nvPr userDrawn="1"/>
        </p:nvSpPr>
        <p:spPr>
          <a:xfrm>
            <a:off x="0" y="5822517"/>
            <a:ext cx="12192000" cy="103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9F06679-3787-4A79-BB5A-6980E817DEF0}"/>
              </a:ext>
            </a:extLst>
          </p:cNvPr>
          <p:cNvSpPr/>
          <p:nvPr userDrawn="1"/>
        </p:nvSpPr>
        <p:spPr>
          <a:xfrm>
            <a:off x="406646" y="1670858"/>
            <a:ext cx="11785354" cy="4151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0B2EB30-50CA-4CCB-8F26-958E5AE6F7F0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CEDBE18-55BE-4244-8A93-CE4791E7521D}"/>
              </a:ext>
            </a:extLst>
          </p:cNvPr>
          <p:cNvSpPr/>
          <p:nvPr userDrawn="1"/>
        </p:nvSpPr>
        <p:spPr>
          <a:xfrm flipH="1">
            <a:off x="-303" y="1690688"/>
            <a:ext cx="440267" cy="4131829"/>
          </a:xfrm>
          <a:prstGeom prst="rect">
            <a:avLst/>
          </a:prstGeom>
          <a:solidFill>
            <a:srgbClr val="EEB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2E2FA16-5799-492C-B601-7BDF8E01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06" y="5905660"/>
            <a:ext cx="1284705" cy="8564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F5F4E97-DD6E-4E14-B14D-8440F13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6195" cy="12098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2F6A1-33D6-4D87-BAF6-40B19655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2" y="2055813"/>
            <a:ext cx="10757483" cy="3519162"/>
          </a:xfrm>
        </p:spPr>
        <p:txBody>
          <a:bodyPr anchor="ctr"/>
          <a:lstStyle>
            <a:lvl1pPr marL="2286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1pPr>
            <a:lvl2pPr marL="6858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2pPr>
            <a:lvl3pPr marL="11430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3pPr>
            <a:lvl4pPr marL="16002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4pPr>
            <a:lvl5pPr marL="2057400" indent="-228600">
              <a:lnSpc>
                <a:spcPct val="110000"/>
              </a:lnSpc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547B6E-B8FE-46AF-B56B-552A7456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830" y="6198167"/>
            <a:ext cx="375393" cy="365125"/>
          </a:xfrm>
        </p:spPr>
        <p:txBody>
          <a:bodyPr/>
          <a:lstStyle>
            <a:lvl1pPr algn="just">
              <a:defRPr b="1">
                <a:solidFill>
                  <a:srgbClr val="063A29"/>
                </a:solidFill>
              </a:defRPr>
            </a:lvl1pPr>
          </a:lstStyle>
          <a:p>
            <a:fld id="{E3A5000E-B781-4EB4-A9B7-4C17694B8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0F3465B-CB11-46DE-BB1F-2F40B714827E}"/>
              </a:ext>
            </a:extLst>
          </p:cNvPr>
          <p:cNvSpPr txBox="1"/>
          <p:nvPr userDrawn="1"/>
        </p:nvSpPr>
        <p:spPr>
          <a:xfrm>
            <a:off x="815053" y="6198167"/>
            <a:ext cx="23377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u="none" dirty="0">
                <a:solidFill>
                  <a:srgbClr val="3AAA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www.siemenkauppiaat.fi</a:t>
            </a:r>
            <a:endParaRPr lang="fi-FI" sz="1500" b="1" u="none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9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0544241F-CF88-464C-B974-200E70FF22DD}"/>
              </a:ext>
            </a:extLst>
          </p:cNvPr>
          <p:cNvSpPr/>
          <p:nvPr userDrawn="1"/>
        </p:nvSpPr>
        <p:spPr>
          <a:xfrm>
            <a:off x="439964" y="4628560"/>
            <a:ext cx="2592325" cy="1791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77E0ADF-0EE2-4A45-B845-C4D1E9246320}"/>
              </a:ext>
            </a:extLst>
          </p:cNvPr>
          <p:cNvSpPr/>
          <p:nvPr userDrawn="1"/>
        </p:nvSpPr>
        <p:spPr>
          <a:xfrm>
            <a:off x="3032289" y="4628561"/>
            <a:ext cx="9159711" cy="1791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3AAA35"/>
              </a:solidFill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0CE8589-DCFA-4AB7-8D14-1F86C09B759E}"/>
              </a:ext>
            </a:extLst>
          </p:cNvPr>
          <p:cNvSpPr/>
          <p:nvPr userDrawn="1"/>
        </p:nvSpPr>
        <p:spPr>
          <a:xfrm flipH="1">
            <a:off x="-305" y="4627380"/>
            <a:ext cx="440267" cy="1791094"/>
          </a:xfrm>
          <a:prstGeom prst="rect">
            <a:avLst/>
          </a:prstGeom>
          <a:solidFill>
            <a:srgbClr val="EEB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981A42-D234-4E16-8587-F4C5F29C1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3031" y="5000919"/>
            <a:ext cx="8294231" cy="1162558"/>
          </a:xfrm>
        </p:spPr>
        <p:txBody>
          <a:bodyPr anchor="ctr" anchorCtr="0">
            <a:noAutofit/>
          </a:bodyPr>
          <a:lstStyle>
            <a:lvl1pPr algn="l"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033BB1F-B41F-44B4-ADFB-33758A0BE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0" y="4837490"/>
            <a:ext cx="2056310" cy="13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1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ettu sisältö">
    <p:bg>
      <p:bgPr>
        <a:solidFill>
          <a:srgbClr val="EEB4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4566E07E-9FF0-4656-B5C8-D1E7AD61CF0B}"/>
              </a:ext>
            </a:extLst>
          </p:cNvPr>
          <p:cNvSpPr/>
          <p:nvPr userDrawn="1"/>
        </p:nvSpPr>
        <p:spPr>
          <a:xfrm>
            <a:off x="0" y="5822517"/>
            <a:ext cx="12192000" cy="103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2E2FA16-5799-492C-B601-7BDF8E01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06" y="5905660"/>
            <a:ext cx="1284705" cy="85647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547B6E-B8FE-46AF-B56B-552A7456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830" y="6198167"/>
            <a:ext cx="375393" cy="365125"/>
          </a:xfrm>
        </p:spPr>
        <p:txBody>
          <a:bodyPr/>
          <a:lstStyle>
            <a:lvl1pPr algn="just">
              <a:defRPr b="1">
                <a:solidFill>
                  <a:srgbClr val="063A29"/>
                </a:solidFill>
              </a:defRPr>
            </a:lvl1pPr>
          </a:lstStyle>
          <a:p>
            <a:fld id="{E3A5000E-B781-4EB4-A9B7-4C17694B8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884B10AF-2996-496D-A8C2-6FCA7A32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76693"/>
            <a:ext cx="10515600" cy="4091233"/>
          </a:xfrm>
        </p:spPr>
        <p:txBody>
          <a:bodyPr anchor="ctr" anchorCtr="0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7680522-A6C3-4C64-B0BE-B5FAAA18F302}"/>
              </a:ext>
            </a:extLst>
          </p:cNvPr>
          <p:cNvSpPr txBox="1"/>
          <p:nvPr userDrawn="1"/>
        </p:nvSpPr>
        <p:spPr>
          <a:xfrm>
            <a:off x="815053" y="6198167"/>
            <a:ext cx="23377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u="none" dirty="0">
                <a:solidFill>
                  <a:srgbClr val="3AAA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www.siemenkauppiaat.fi</a:t>
            </a:r>
            <a:endParaRPr lang="fi-FI" sz="1500" b="1" u="none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3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diapoh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4566E07E-9FF0-4656-B5C8-D1E7AD61CF0B}"/>
              </a:ext>
            </a:extLst>
          </p:cNvPr>
          <p:cNvSpPr/>
          <p:nvPr userDrawn="1"/>
        </p:nvSpPr>
        <p:spPr>
          <a:xfrm>
            <a:off x="0" y="5822517"/>
            <a:ext cx="12192000" cy="103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2E2FA16-5799-492C-B601-7BDF8E01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06" y="5905660"/>
            <a:ext cx="1284705" cy="85647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547B6E-B8FE-46AF-B56B-552A7456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830" y="6198167"/>
            <a:ext cx="375393" cy="365125"/>
          </a:xfrm>
        </p:spPr>
        <p:txBody>
          <a:bodyPr/>
          <a:lstStyle>
            <a:lvl1pPr algn="just">
              <a:defRPr b="1">
                <a:solidFill>
                  <a:srgbClr val="063A29"/>
                </a:solidFill>
              </a:defRPr>
            </a:lvl1pPr>
          </a:lstStyle>
          <a:p>
            <a:fld id="{E3A5000E-B781-4EB4-A9B7-4C17694B84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26F448E-F666-460A-97CA-717DF01C86E5}"/>
              </a:ext>
            </a:extLst>
          </p:cNvPr>
          <p:cNvSpPr txBox="1"/>
          <p:nvPr userDrawn="1"/>
        </p:nvSpPr>
        <p:spPr>
          <a:xfrm>
            <a:off x="815053" y="6198167"/>
            <a:ext cx="23377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u="none" dirty="0">
                <a:solidFill>
                  <a:srgbClr val="3AAA3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www.siemenkauppiaat.fi</a:t>
            </a:r>
            <a:endParaRPr lang="fi-FI" sz="1500" b="1" u="none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2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C16A045-DAB7-4D6B-B1C0-FAB1C813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DD8FEB-B39C-45D8-A12D-D1947454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F86616-B119-4FA1-B17E-890FFCA56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997199-1802-4707-B6A6-F62DBC2CF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www.siemenkauppiaat.fi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D97067-9198-4CA2-94E9-5D48E31CB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000E-B781-4EB4-A9B7-4C17694B84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65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6" r:id="rId3"/>
    <p:sldLayoutId id="2147483667" r:id="rId4"/>
    <p:sldLayoutId id="2147483668" r:id="rId5"/>
    <p:sldLayoutId id="2147483662" r:id="rId6"/>
    <p:sldLayoutId id="2147483663" r:id="rId7"/>
    <p:sldLayoutId id="2147483664" r:id="rId8"/>
    <p:sldLayoutId id="2147483665" r:id="rId9"/>
    <p:sldLayoutId id="214748366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AAA35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63A29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3A29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3A29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3A29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3A29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api/media/statute-foreign-language-translation/688157/mainPdf/main.pdf?timestamp=2009-12-21T22%3A00%3A00.000Z" TargetMode="External"/><Relationship Id="rId2" Type="http://schemas.openxmlformats.org/officeDocument/2006/relationships/hyperlink" Target="https://cpvo.europa.eu/en/news-and-events/conferences-and-events/farm-saved-seed-seminar-4-march-2020-tartu-eston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iemenkauppiaat.fi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60266A4-272A-4D7C-ADA5-FE91D47A3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Farm </a:t>
            </a:r>
            <a:r>
              <a:rPr lang="fi-FI" dirty="0" err="1"/>
              <a:t>Saved</a:t>
            </a:r>
            <a:r>
              <a:rPr lang="fi-FI" dirty="0"/>
              <a:t> </a:t>
            </a:r>
            <a:r>
              <a:rPr lang="fi-FI" dirty="0" err="1"/>
              <a:t>Seed</a:t>
            </a:r>
            <a:r>
              <a:rPr lang="fi-FI" dirty="0"/>
              <a:t> – How it is </a:t>
            </a:r>
            <a:r>
              <a:rPr lang="fi-FI" dirty="0" err="1"/>
              <a:t>done</a:t>
            </a:r>
            <a:r>
              <a:rPr lang="fi-FI" dirty="0"/>
              <a:t> in Finland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87E343B1-FEBE-4399-9E2F-A9FD0D29B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Finnish </a:t>
            </a:r>
            <a:r>
              <a:rPr lang="fi-FI" dirty="0" err="1"/>
              <a:t>Seed</a:t>
            </a:r>
            <a:r>
              <a:rPr lang="fi-FI" dirty="0"/>
              <a:t> Trade Association</a:t>
            </a:r>
          </a:p>
        </p:txBody>
      </p:sp>
    </p:spTree>
    <p:extLst>
      <p:ext uri="{BB962C8B-B14F-4D97-AF65-F5344CB8AC3E}">
        <p14:creationId xmlns:p14="http://schemas.microsoft.com/office/powerpoint/2010/main" val="53983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0E154-A148-91C1-E3C0-A6E40AC6F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Suomalainen ohra | Anora Industrial">
            <a:extLst>
              <a:ext uri="{FF2B5EF4-FFF2-40B4-BE49-F238E27FC236}">
                <a16:creationId xmlns:a16="http://schemas.microsoft.com/office/drawing/2014/main" id="{EC682058-1B48-E4CB-7345-1907895D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98" y="2615609"/>
            <a:ext cx="3162300" cy="177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erneiden kasvatus - Kotipuutarha">
            <a:extLst>
              <a:ext uri="{FF2B5EF4-FFF2-40B4-BE49-F238E27FC236}">
                <a16:creationId xmlns:a16="http://schemas.microsoft.com/office/drawing/2014/main" id="{97341E0F-8478-35C6-D5ED-3FB3A3A0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529" y="2615609"/>
            <a:ext cx="1478469" cy="20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85168B1-696A-85A7-43DC-5F7C4F6E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5000E-B781-4EB4-A9B7-4C17694B8483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63A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tsikko 3">
            <a:extLst>
              <a:ext uri="{FF2B5EF4-FFF2-40B4-BE49-F238E27FC236}">
                <a16:creationId xmlns:a16="http://schemas.microsoft.com/office/drawing/2014/main" id="{B1D92188-A353-F5EA-6F3C-E0F857B4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727199" cy="1209863"/>
          </a:xfrm>
        </p:spPr>
        <p:txBody>
          <a:bodyPr>
            <a:normAutofit fontScale="90000"/>
          </a:bodyPr>
          <a:lstStyle/>
          <a:p>
            <a:r>
              <a:rPr lang="en-US" dirty="0"/>
              <a:t>Obligation to pay royalties for use of FSS in case of European Community PBR</a:t>
            </a:r>
            <a:endParaRPr lang="fi-FI" dirty="0"/>
          </a:p>
        </p:txBody>
      </p:sp>
      <p:sp>
        <p:nvSpPr>
          <p:cNvPr id="10" name="Sisällön paikkamerkki 4">
            <a:extLst>
              <a:ext uri="{FF2B5EF4-FFF2-40B4-BE49-F238E27FC236}">
                <a16:creationId xmlns:a16="http://schemas.microsoft.com/office/drawing/2014/main" id="{3C076885-56C7-546F-F2D3-77AE75B7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3" y="2018105"/>
            <a:ext cx="7718486" cy="351916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1900" dirty="0" err="1"/>
              <a:t>Farmers</a:t>
            </a:r>
            <a:r>
              <a:rPr lang="fi-FI" sz="1900" dirty="0"/>
              <a:t> </a:t>
            </a:r>
            <a:r>
              <a:rPr lang="fi-FI" sz="1900" dirty="0" err="1"/>
              <a:t>are</a:t>
            </a:r>
            <a:r>
              <a:rPr lang="fi-FI" sz="1900" dirty="0"/>
              <a:t> </a:t>
            </a:r>
            <a:r>
              <a:rPr lang="fi-FI" sz="1900" dirty="0" err="1"/>
              <a:t>obliged</a:t>
            </a:r>
            <a:r>
              <a:rPr lang="fi-FI" sz="1900" dirty="0"/>
              <a:t> to </a:t>
            </a:r>
            <a:r>
              <a:rPr lang="fi-FI" sz="1900" dirty="0" err="1"/>
              <a:t>pay</a:t>
            </a:r>
            <a:r>
              <a:rPr lang="fi-FI" sz="1900" dirty="0"/>
              <a:t> </a:t>
            </a:r>
            <a:r>
              <a:rPr lang="fi-FI" sz="1900" dirty="0" err="1"/>
              <a:t>remuneration</a:t>
            </a:r>
            <a:r>
              <a:rPr lang="fi-FI" sz="1900" dirty="0"/>
              <a:t> for </a:t>
            </a:r>
            <a:r>
              <a:rPr lang="fi-FI" sz="1900" dirty="0" err="1"/>
              <a:t>using</a:t>
            </a:r>
            <a:r>
              <a:rPr lang="fi-FI" sz="1900" dirty="0"/>
              <a:t> FSS of </a:t>
            </a:r>
            <a:r>
              <a:rPr lang="fi-FI" sz="1900" dirty="0" err="1"/>
              <a:t>variety</a:t>
            </a:r>
            <a:r>
              <a:rPr lang="fi-FI" sz="1900" dirty="0"/>
              <a:t> </a:t>
            </a:r>
            <a:r>
              <a:rPr lang="fi-FI" sz="1900" dirty="0" err="1"/>
              <a:t>protected</a:t>
            </a:r>
            <a:r>
              <a:rPr lang="fi-FI" sz="1900" dirty="0"/>
              <a:t> </a:t>
            </a:r>
            <a:r>
              <a:rPr lang="fi-FI" sz="1900" dirty="0" err="1"/>
              <a:t>by</a:t>
            </a:r>
            <a:r>
              <a:rPr lang="fi-FI" sz="1900" dirty="0"/>
              <a:t> a </a:t>
            </a:r>
            <a:r>
              <a:rPr lang="fi-FI" sz="1900" dirty="0" err="1"/>
              <a:t>plant</a:t>
            </a:r>
            <a:r>
              <a:rPr lang="fi-FI" sz="1900" dirty="0"/>
              <a:t> </a:t>
            </a:r>
            <a:r>
              <a:rPr lang="fi-FI" sz="1900" dirty="0" err="1"/>
              <a:t>variety</a:t>
            </a:r>
            <a:r>
              <a:rPr lang="fi-FI" sz="1900" dirty="0"/>
              <a:t> </a:t>
            </a:r>
            <a:r>
              <a:rPr lang="fi-FI" sz="1900" dirty="0" err="1"/>
              <a:t>right</a:t>
            </a:r>
            <a:r>
              <a:rPr lang="fi-FI" sz="1900" dirty="0"/>
              <a:t> of the European </a:t>
            </a:r>
            <a:r>
              <a:rPr lang="fi-FI" sz="1900" dirty="0" err="1"/>
              <a:t>Community</a:t>
            </a:r>
            <a:r>
              <a:rPr lang="fi-FI" sz="1900" dirty="0"/>
              <a:t> </a:t>
            </a:r>
            <a:r>
              <a:rPr lang="fi-FI" sz="1900" dirty="0" err="1"/>
              <a:t>when</a:t>
            </a:r>
            <a:r>
              <a:rPr lang="fi-FI" sz="1900" dirty="0"/>
              <a:t> </a:t>
            </a:r>
            <a:r>
              <a:rPr lang="fi-FI" sz="1900" dirty="0" err="1"/>
              <a:t>their</a:t>
            </a:r>
            <a:r>
              <a:rPr lang="fi-FI" sz="1900" dirty="0"/>
              <a:t> </a:t>
            </a:r>
            <a:r>
              <a:rPr lang="fi-FI" sz="1900" b="1" dirty="0" err="1"/>
              <a:t>cultivation</a:t>
            </a:r>
            <a:r>
              <a:rPr lang="fi-FI" sz="1900" b="1" dirty="0"/>
              <a:t> </a:t>
            </a:r>
            <a:r>
              <a:rPr lang="fi-FI" sz="1900" b="1" dirty="0" err="1"/>
              <a:t>area</a:t>
            </a:r>
            <a:r>
              <a:rPr lang="fi-FI" sz="1900" b="1" dirty="0"/>
              <a:t> </a:t>
            </a:r>
            <a:r>
              <a:rPr lang="fi-FI" sz="1900" b="1" dirty="0" err="1"/>
              <a:t>exceeds</a:t>
            </a:r>
            <a:endParaRPr lang="fi-FI" sz="1900" b="1" dirty="0"/>
          </a:p>
          <a:p>
            <a:pPr marL="324000"/>
            <a:r>
              <a:rPr lang="fi-FI" sz="1900" b="1" dirty="0"/>
              <a:t>the </a:t>
            </a:r>
            <a:r>
              <a:rPr lang="fi-FI" sz="1900" b="1" dirty="0" err="1"/>
              <a:t>calculated</a:t>
            </a:r>
            <a:r>
              <a:rPr lang="fi-FI" sz="1900" b="1" dirty="0"/>
              <a:t> </a:t>
            </a:r>
            <a:r>
              <a:rPr lang="fi-FI" sz="1900" b="1" dirty="0" err="1"/>
              <a:t>area</a:t>
            </a:r>
            <a:r>
              <a:rPr lang="fi-FI" sz="1900" b="1" dirty="0"/>
              <a:t> </a:t>
            </a:r>
            <a:r>
              <a:rPr lang="fi-FI" sz="1900" b="1" dirty="0" err="1"/>
              <a:t>needed</a:t>
            </a:r>
            <a:r>
              <a:rPr lang="fi-FI" sz="1900" b="1" dirty="0"/>
              <a:t> for the </a:t>
            </a:r>
            <a:r>
              <a:rPr lang="fi-FI" sz="1900" b="1" dirty="0" err="1"/>
              <a:t>production</a:t>
            </a:r>
            <a:r>
              <a:rPr lang="fi-FI" sz="1900" b="1" dirty="0"/>
              <a:t> of 92 </a:t>
            </a:r>
            <a:r>
              <a:rPr lang="fi-FI" sz="1900" b="1" dirty="0" err="1"/>
              <a:t>tonnes</a:t>
            </a:r>
            <a:r>
              <a:rPr lang="fi-FI" sz="1900" b="1" dirty="0"/>
              <a:t> of </a:t>
            </a:r>
            <a:r>
              <a:rPr lang="fi-FI" sz="1900" b="1" dirty="0" err="1"/>
              <a:t>cereal</a:t>
            </a:r>
            <a:endParaRPr lang="fi-FI" sz="1900" b="1" dirty="0"/>
          </a:p>
          <a:p>
            <a:pPr marL="0" indent="0">
              <a:buNone/>
            </a:pPr>
            <a:r>
              <a:rPr lang="fi-FI" sz="1900" dirty="0"/>
              <a:t>OR</a:t>
            </a:r>
          </a:p>
          <a:p>
            <a:pPr marL="324000"/>
            <a:r>
              <a:rPr lang="fi-FI" sz="1900" b="1" dirty="0"/>
              <a:t>7 </a:t>
            </a:r>
            <a:r>
              <a:rPr lang="fi-FI" sz="1900" b="1" dirty="0" err="1"/>
              <a:t>hectares</a:t>
            </a:r>
            <a:r>
              <a:rPr lang="fi-FI" sz="1900" b="1" dirty="0"/>
              <a:t> in the case of </a:t>
            </a:r>
            <a:r>
              <a:rPr lang="fi-FI" sz="1900" b="1" dirty="0" err="1"/>
              <a:t>potato</a:t>
            </a:r>
            <a:r>
              <a:rPr lang="fi-FI" sz="1900" b="1" dirty="0"/>
              <a:t> </a:t>
            </a:r>
            <a:r>
              <a:rPr lang="fi-FI" sz="1900" b="1" dirty="0" err="1"/>
              <a:t>cultivation</a:t>
            </a:r>
            <a:endParaRPr lang="fi-FI" sz="1900" b="1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66EBC20-7CC2-51F0-9BDE-CC1D2B88C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997" y="544600"/>
            <a:ext cx="3384002" cy="2249715"/>
          </a:xfrm>
          <a:prstGeom prst="rect">
            <a:avLst/>
          </a:prstGeom>
        </p:spPr>
      </p:pic>
      <p:pic>
        <p:nvPicPr>
          <p:cNvPr id="13" name="Picture 8" descr="Rikin puutos-Peruna">
            <a:extLst>
              <a:ext uri="{FF2B5EF4-FFF2-40B4-BE49-F238E27FC236}">
                <a16:creationId xmlns:a16="http://schemas.microsoft.com/office/drawing/2014/main" id="{315C8330-9D2A-372B-0A5C-DA836D27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98" y="4386168"/>
            <a:ext cx="3384000" cy="18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uorakulmio 22">
            <a:extLst>
              <a:ext uri="{FF2B5EF4-FFF2-40B4-BE49-F238E27FC236}">
                <a16:creationId xmlns:a16="http://schemas.microsoft.com/office/drawing/2014/main" id="{ABCD5F97-081E-111B-4A5A-CF8F8FC25CD5}"/>
              </a:ext>
            </a:extLst>
          </p:cNvPr>
          <p:cNvSpPr/>
          <p:nvPr/>
        </p:nvSpPr>
        <p:spPr>
          <a:xfrm>
            <a:off x="8817426" y="6239206"/>
            <a:ext cx="3383999" cy="61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338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014C04FE-4199-4391-AE6B-F4C7884A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AAA35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From which farms is the fee collected?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0BA69CB-56B5-4B40-AC7F-348608F0F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583" y="2055813"/>
            <a:ext cx="8573812" cy="3519162"/>
          </a:xfrm>
        </p:spPr>
        <p:txBody>
          <a:bodyPr anchor="t"/>
          <a:lstStyle/>
          <a:p>
            <a:r>
              <a:rPr lang="en-US" sz="1900" b="1" dirty="0"/>
              <a:t>For nationally protected varieties</a:t>
            </a:r>
            <a:r>
              <a:rPr lang="en-US" sz="1900" dirty="0"/>
              <a:t>, farms with more than 10 hectares of arable land are obliged to pay.</a:t>
            </a:r>
            <a:endParaRPr lang="fi-FI" sz="19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A67DCC-33A3-4D74-BF57-6B9CE933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12" name="Tekstin paikkamerkki 5">
            <a:extLst>
              <a:ext uri="{FF2B5EF4-FFF2-40B4-BE49-F238E27FC236}">
                <a16:creationId xmlns:a16="http://schemas.microsoft.com/office/drawing/2014/main" id="{DE79681A-46D9-461E-BA5F-7B52EFCDA1B8}"/>
              </a:ext>
            </a:extLst>
          </p:cNvPr>
          <p:cNvSpPr txBox="1">
            <a:spLocks/>
          </p:cNvSpPr>
          <p:nvPr/>
        </p:nvSpPr>
        <p:spPr>
          <a:xfrm>
            <a:off x="715992" y="2147230"/>
            <a:ext cx="2113251" cy="540093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3AAA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/>
              <a:t>FIN </a:t>
            </a:r>
            <a:r>
              <a:rPr lang="fi-FI" sz="1800" dirty="0" err="1"/>
              <a:t>protected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4163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68058-3295-ABDC-5759-C63DF47EB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7EED1673-8B5D-0BB2-2F43-89FCF6E6D5DD}"/>
              </a:ext>
            </a:extLst>
          </p:cNvPr>
          <p:cNvSpPr txBox="1">
            <a:spLocks/>
          </p:cNvSpPr>
          <p:nvPr/>
        </p:nvSpPr>
        <p:spPr>
          <a:xfrm>
            <a:off x="715992" y="3130131"/>
            <a:ext cx="2113251" cy="540093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3AAA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/>
              <a:t>EU </a:t>
            </a:r>
            <a:r>
              <a:rPr lang="fi-FI" sz="1800" dirty="0" err="1"/>
              <a:t>protected</a:t>
            </a:r>
            <a:endParaRPr lang="fi-FI" sz="1800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E159EFF-46B0-2831-7877-2001A388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AAA35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From which farms is the fee collected?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A02B8E5-7561-41C4-3398-383FF28A5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583" y="2055813"/>
            <a:ext cx="8573812" cy="3519162"/>
          </a:xfrm>
        </p:spPr>
        <p:txBody>
          <a:bodyPr anchor="t"/>
          <a:lstStyle/>
          <a:p>
            <a:r>
              <a:rPr lang="en-US" sz="1900" b="1" dirty="0"/>
              <a:t>For nationally protected varieties</a:t>
            </a:r>
            <a:r>
              <a:rPr lang="en-US" sz="1900" dirty="0"/>
              <a:t>, farms with more than 10 hectares of arable land are obliged to pay.</a:t>
            </a:r>
            <a:endParaRPr lang="fi-FI" sz="1900" dirty="0"/>
          </a:p>
          <a:p>
            <a:r>
              <a:rPr lang="en-US" sz="1900" b="1" dirty="0"/>
              <a:t>For EU-protected varieties</a:t>
            </a:r>
            <a:r>
              <a:rPr lang="en-US" sz="1900" dirty="0"/>
              <a:t>, the payment obligation applies to farms producing more than 92 </a:t>
            </a:r>
            <a:r>
              <a:rPr lang="en-US" sz="1900" dirty="0" err="1"/>
              <a:t>tonnes</a:t>
            </a:r>
            <a:r>
              <a:rPr lang="en-US" sz="1900" dirty="0"/>
              <a:t> of calculated yield. In practice, the 92-tonne limit means farms with 30.67 ha in subsidy area A (south), 41.82 ha in subsidy areas B-C1 (south) and 70.77 ha in subsidy areas C2-C4 (north).</a:t>
            </a:r>
            <a:endParaRPr lang="fi-FI" sz="19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CC47F8-2182-714B-D80B-A74384DC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12" name="Tekstin paikkamerkki 5">
            <a:extLst>
              <a:ext uri="{FF2B5EF4-FFF2-40B4-BE49-F238E27FC236}">
                <a16:creationId xmlns:a16="http://schemas.microsoft.com/office/drawing/2014/main" id="{93139E9D-EAD0-1817-8907-FF0535353B56}"/>
              </a:ext>
            </a:extLst>
          </p:cNvPr>
          <p:cNvSpPr txBox="1">
            <a:spLocks/>
          </p:cNvSpPr>
          <p:nvPr/>
        </p:nvSpPr>
        <p:spPr>
          <a:xfrm>
            <a:off x="715992" y="2147230"/>
            <a:ext cx="2113251" cy="540093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3AAA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/>
              <a:t>FIN </a:t>
            </a:r>
            <a:r>
              <a:rPr lang="fi-FI" sz="1800" dirty="0" err="1"/>
              <a:t>protected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82338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6B97-4695-0BB0-8664-AE3ED372F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5">
            <a:extLst>
              <a:ext uri="{FF2B5EF4-FFF2-40B4-BE49-F238E27FC236}">
                <a16:creationId xmlns:a16="http://schemas.microsoft.com/office/drawing/2014/main" id="{3C4FBBAC-3223-DD26-4344-717D212E08A5}"/>
              </a:ext>
            </a:extLst>
          </p:cNvPr>
          <p:cNvSpPr txBox="1">
            <a:spLocks/>
          </p:cNvSpPr>
          <p:nvPr/>
        </p:nvSpPr>
        <p:spPr>
          <a:xfrm>
            <a:off x="715992" y="4615026"/>
            <a:ext cx="2113251" cy="540093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3AAA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 err="1"/>
              <a:t>Potato</a:t>
            </a:r>
            <a:endParaRPr lang="fi-FI" sz="1800" dirty="0"/>
          </a:p>
        </p:txBody>
      </p:sp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0EBE7AA9-9181-03AB-5571-0504BE5E81C5}"/>
              </a:ext>
            </a:extLst>
          </p:cNvPr>
          <p:cNvSpPr txBox="1">
            <a:spLocks/>
          </p:cNvSpPr>
          <p:nvPr/>
        </p:nvSpPr>
        <p:spPr>
          <a:xfrm>
            <a:off x="715992" y="3130131"/>
            <a:ext cx="2113251" cy="540093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3AAA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/>
              <a:t>EU </a:t>
            </a:r>
            <a:r>
              <a:rPr lang="fi-FI" sz="1800" dirty="0" err="1"/>
              <a:t>protected</a:t>
            </a:r>
            <a:endParaRPr lang="fi-FI" sz="1800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167AD2E-1C4E-C6B0-FA04-DA19206B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which farms is the fee collected?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7DD837D-8C35-C625-4E6A-C1082A694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583" y="2055813"/>
            <a:ext cx="8573812" cy="3519162"/>
          </a:xfrm>
        </p:spPr>
        <p:txBody>
          <a:bodyPr anchor="t"/>
          <a:lstStyle/>
          <a:p>
            <a:r>
              <a:rPr lang="en-US" sz="1900" b="1" dirty="0"/>
              <a:t>For nationally protected varieties</a:t>
            </a:r>
            <a:r>
              <a:rPr lang="en-US" sz="1900" dirty="0"/>
              <a:t>, farms with more than 10 hectares of arable land are obliged to pay.</a:t>
            </a:r>
            <a:endParaRPr lang="fi-FI" sz="1900" dirty="0"/>
          </a:p>
          <a:p>
            <a:r>
              <a:rPr lang="en-US" sz="1900" b="1" dirty="0"/>
              <a:t>For EU-protected varieties</a:t>
            </a:r>
            <a:r>
              <a:rPr lang="en-US" sz="1900" dirty="0"/>
              <a:t>, the payment obligation applies to farms producing more than 92 </a:t>
            </a:r>
            <a:r>
              <a:rPr lang="en-US" sz="1900" dirty="0" err="1"/>
              <a:t>tonnes</a:t>
            </a:r>
            <a:r>
              <a:rPr lang="en-US" sz="1900" dirty="0"/>
              <a:t> of calculated yield. In practice, the 92-tonne limit means farms with 30.67 ha in subsidy area A (south), 41.82 ha in subsidy areas B-C1 (south) and 70.77 ha in subsidy areas C2-C4 (north).</a:t>
            </a:r>
            <a:endParaRPr lang="fi-FI" sz="1900" dirty="0"/>
          </a:p>
          <a:p>
            <a:r>
              <a:rPr lang="en-US" sz="1900" b="1" dirty="0"/>
              <a:t>For potato</a:t>
            </a:r>
            <a:r>
              <a:rPr lang="en-US" sz="1900" dirty="0"/>
              <a:t>, the payment obligation is based on the potato cultivation area. For nationally protected varieties, the payment obligation applies to farms with more than 2 ha of potatoes or more than 1 ha of early potatoes under covering. For EU-protected varieties, farms having at least 7 ha of potatoes.</a:t>
            </a:r>
            <a:endParaRPr lang="fi-FI" sz="19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6CEB94-2830-6D45-130C-2365B1C8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12" name="Tekstin paikkamerkki 5">
            <a:extLst>
              <a:ext uri="{FF2B5EF4-FFF2-40B4-BE49-F238E27FC236}">
                <a16:creationId xmlns:a16="http://schemas.microsoft.com/office/drawing/2014/main" id="{8DE96212-E09F-4AA1-74E0-BE35BEC31ED5}"/>
              </a:ext>
            </a:extLst>
          </p:cNvPr>
          <p:cNvSpPr txBox="1">
            <a:spLocks/>
          </p:cNvSpPr>
          <p:nvPr/>
        </p:nvSpPr>
        <p:spPr>
          <a:xfrm>
            <a:off x="715992" y="2147230"/>
            <a:ext cx="2113251" cy="540093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3AAA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/>
              <a:t>FIN </a:t>
            </a:r>
            <a:r>
              <a:rPr lang="fi-FI" sz="1800" dirty="0" err="1"/>
              <a:t>protected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91928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2792655-E2B6-4C19-AE03-BF795D03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is the </a:t>
            </a:r>
            <a:r>
              <a:rPr lang="fi-FI" dirty="0" err="1"/>
              <a:t>payment</a:t>
            </a:r>
            <a:r>
              <a:rPr lang="fi-FI" dirty="0"/>
              <a:t> </a:t>
            </a:r>
            <a:r>
              <a:rPr lang="fi-FI" dirty="0" err="1"/>
              <a:t>collected</a:t>
            </a:r>
            <a:r>
              <a:rPr lang="fi-FI" dirty="0"/>
              <a:t>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7393794-D7A6-49CA-841B-210969403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i-FI" sz="1900" dirty="0"/>
              <a:t>The </a:t>
            </a:r>
            <a:r>
              <a:rPr lang="fi-FI" sz="1900" dirty="0" err="1"/>
              <a:t>fee</a:t>
            </a:r>
            <a:r>
              <a:rPr lang="fi-FI" sz="1900" dirty="0"/>
              <a:t> is </a:t>
            </a:r>
            <a:r>
              <a:rPr lang="fi-FI" sz="1900" dirty="0" err="1"/>
              <a:t>collected</a:t>
            </a:r>
            <a:r>
              <a:rPr lang="fi-FI" sz="1900" dirty="0"/>
              <a:t> to help </a:t>
            </a:r>
            <a:r>
              <a:rPr lang="fi-FI" sz="1900" dirty="0" err="1"/>
              <a:t>fund</a:t>
            </a:r>
            <a:r>
              <a:rPr lang="fi-FI" sz="1900" dirty="0"/>
              <a:t> </a:t>
            </a:r>
            <a:r>
              <a:rPr lang="fi-FI" sz="1900" dirty="0" err="1"/>
              <a:t>plant</a:t>
            </a:r>
            <a:r>
              <a:rPr lang="fi-FI" sz="1900" dirty="0"/>
              <a:t> </a:t>
            </a:r>
            <a:r>
              <a:rPr lang="fi-FI" sz="1900" dirty="0" err="1"/>
              <a:t>breeding</a:t>
            </a:r>
            <a:r>
              <a:rPr lang="fi-FI" sz="1900" dirty="0"/>
              <a:t> </a:t>
            </a:r>
            <a:r>
              <a:rPr lang="fi-FI" sz="1900" dirty="0" err="1"/>
              <a:t>activities</a:t>
            </a:r>
            <a:r>
              <a:rPr lang="fi-FI" sz="1900" dirty="0"/>
              <a:t>. </a:t>
            </a:r>
            <a:r>
              <a:rPr lang="fi-FI" sz="1900" dirty="0" err="1"/>
              <a:t>Royalties</a:t>
            </a:r>
            <a:r>
              <a:rPr lang="fi-FI" sz="1900" dirty="0"/>
              <a:t> on </a:t>
            </a:r>
            <a:r>
              <a:rPr lang="fi-FI" sz="1900" dirty="0" err="1"/>
              <a:t>certified</a:t>
            </a:r>
            <a:r>
              <a:rPr lang="fi-FI" sz="1900" dirty="0"/>
              <a:t> </a:t>
            </a:r>
            <a:r>
              <a:rPr lang="fi-FI" sz="1900" dirty="0" err="1"/>
              <a:t>seed</a:t>
            </a:r>
            <a:r>
              <a:rPr lang="fi-FI" sz="1900" dirty="0"/>
              <a:t> </a:t>
            </a:r>
            <a:r>
              <a:rPr lang="fi-FI" sz="1900" dirty="0" err="1"/>
              <a:t>are</a:t>
            </a:r>
            <a:r>
              <a:rPr lang="fi-FI" sz="1900" dirty="0"/>
              <a:t> </a:t>
            </a:r>
            <a:r>
              <a:rPr lang="fi-FI" sz="1900" dirty="0" err="1"/>
              <a:t>another</a:t>
            </a:r>
            <a:r>
              <a:rPr lang="fi-FI" sz="1900" dirty="0"/>
              <a:t> </a:t>
            </a:r>
            <a:r>
              <a:rPr lang="fi-FI" sz="1900" dirty="0" err="1"/>
              <a:t>important</a:t>
            </a:r>
            <a:r>
              <a:rPr lang="fi-FI" sz="1900" dirty="0"/>
              <a:t> </a:t>
            </a:r>
            <a:r>
              <a:rPr lang="fi-FI" sz="1900" dirty="0" err="1"/>
              <a:t>source</a:t>
            </a:r>
            <a:r>
              <a:rPr lang="fi-FI" sz="1900" dirty="0"/>
              <a:t> of </a:t>
            </a:r>
            <a:r>
              <a:rPr lang="fi-FI" sz="1900" dirty="0" err="1"/>
              <a:t>income</a:t>
            </a:r>
            <a:r>
              <a:rPr lang="fi-FI" sz="1900" dirty="0"/>
              <a:t> for </a:t>
            </a:r>
            <a:r>
              <a:rPr lang="fi-FI" sz="1900" dirty="0" err="1"/>
              <a:t>breeders</a:t>
            </a:r>
            <a:r>
              <a:rPr lang="fi-FI" sz="1900" dirty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1900" dirty="0" err="1"/>
              <a:t>Aim</a:t>
            </a:r>
            <a:r>
              <a:rPr lang="fi-FI" sz="1900" dirty="0"/>
              <a:t> is </a:t>
            </a:r>
            <a:r>
              <a:rPr lang="fi-FI" sz="1900" dirty="0" err="1"/>
              <a:t>that</a:t>
            </a:r>
            <a:r>
              <a:rPr lang="fi-FI" sz="1900" dirty="0"/>
              <a:t> </a:t>
            </a:r>
            <a:r>
              <a:rPr lang="fi-FI" sz="1900" dirty="0" err="1"/>
              <a:t>plant</a:t>
            </a:r>
            <a:r>
              <a:rPr lang="fi-FI" sz="1900" dirty="0"/>
              <a:t> </a:t>
            </a:r>
            <a:r>
              <a:rPr lang="fi-FI" sz="1900" dirty="0" err="1"/>
              <a:t>breeding</a:t>
            </a:r>
            <a:r>
              <a:rPr lang="fi-FI" sz="1900" dirty="0"/>
              <a:t> is </a:t>
            </a:r>
            <a:r>
              <a:rPr lang="fi-FI" sz="1900" dirty="0" err="1"/>
              <a:t>able</a:t>
            </a:r>
            <a:r>
              <a:rPr lang="fi-FI" sz="1900" dirty="0"/>
              <a:t> to </a:t>
            </a:r>
            <a:r>
              <a:rPr lang="fi-FI" sz="1900" dirty="0" err="1"/>
              <a:t>introduce</a:t>
            </a:r>
            <a:r>
              <a:rPr lang="fi-FI" sz="1900" dirty="0"/>
              <a:t> </a:t>
            </a:r>
            <a:r>
              <a:rPr lang="fi-FI" sz="1900" dirty="0" err="1"/>
              <a:t>new</a:t>
            </a:r>
            <a:r>
              <a:rPr lang="fi-FI" sz="1900" dirty="0"/>
              <a:t> </a:t>
            </a:r>
            <a:r>
              <a:rPr lang="fi-FI" sz="1900" dirty="0" err="1"/>
              <a:t>varieties</a:t>
            </a:r>
            <a:r>
              <a:rPr lang="fi-FI" sz="1900" dirty="0"/>
              <a:t> </a:t>
            </a:r>
            <a:r>
              <a:rPr lang="fi-FI" sz="1900" dirty="0" err="1"/>
              <a:t>suitable</a:t>
            </a:r>
            <a:r>
              <a:rPr lang="fi-FI" sz="1900" dirty="0"/>
              <a:t> for Finnish </a:t>
            </a:r>
            <a:r>
              <a:rPr lang="fi-FI" sz="1900" dirty="0" err="1"/>
              <a:t>conditions</a:t>
            </a:r>
            <a:r>
              <a:rPr lang="fi-FI" sz="1900" dirty="0"/>
              <a:t> and </a:t>
            </a:r>
            <a:r>
              <a:rPr lang="fi-FI" sz="1900" dirty="0" err="1"/>
              <a:t>that</a:t>
            </a:r>
            <a:r>
              <a:rPr lang="fi-FI" sz="1900" dirty="0"/>
              <a:t> the </a:t>
            </a:r>
            <a:r>
              <a:rPr lang="fi-FI" sz="1900" dirty="0" err="1"/>
              <a:t>varieties</a:t>
            </a:r>
            <a:r>
              <a:rPr lang="fi-FI" sz="1900" dirty="0"/>
              <a:t> </a:t>
            </a:r>
            <a:r>
              <a:rPr lang="fi-FI" sz="1900" dirty="0" err="1"/>
              <a:t>produce</a:t>
            </a:r>
            <a:r>
              <a:rPr lang="fi-FI" sz="1900" dirty="0"/>
              <a:t> a </a:t>
            </a:r>
            <a:r>
              <a:rPr lang="fi-FI" sz="1900" dirty="0" err="1"/>
              <a:t>good</a:t>
            </a:r>
            <a:r>
              <a:rPr lang="fi-FI" sz="1900" dirty="0"/>
              <a:t> </a:t>
            </a:r>
            <a:r>
              <a:rPr lang="fi-FI" sz="1900" dirty="0" err="1"/>
              <a:t>quality</a:t>
            </a:r>
            <a:r>
              <a:rPr lang="fi-FI" sz="1900" dirty="0"/>
              <a:t> </a:t>
            </a:r>
            <a:r>
              <a:rPr lang="fi-FI" sz="1900" dirty="0" err="1"/>
              <a:t>harvest</a:t>
            </a:r>
            <a:r>
              <a:rPr lang="fi-FI" sz="1900" dirty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1900" dirty="0"/>
              <a:t>FSTA </a:t>
            </a:r>
            <a:r>
              <a:rPr lang="fi-FI" sz="1900" dirty="0" err="1"/>
              <a:t>forwards</a:t>
            </a:r>
            <a:r>
              <a:rPr lang="fi-FI" sz="1900" dirty="0"/>
              <a:t> the </a:t>
            </a:r>
            <a:r>
              <a:rPr lang="fi-FI" sz="1900" dirty="0" err="1"/>
              <a:t>payments</a:t>
            </a:r>
            <a:r>
              <a:rPr lang="fi-FI" sz="1900" dirty="0"/>
              <a:t> to </a:t>
            </a:r>
            <a:r>
              <a:rPr lang="fi-FI" sz="1900" dirty="0" err="1"/>
              <a:t>plant</a:t>
            </a:r>
            <a:r>
              <a:rPr lang="fi-FI" sz="1900" dirty="0"/>
              <a:t> </a:t>
            </a:r>
            <a:r>
              <a:rPr lang="fi-FI" sz="1900" dirty="0" err="1"/>
              <a:t>breeders</a:t>
            </a:r>
            <a:r>
              <a:rPr lang="fi-FI" sz="1900" dirty="0"/>
              <a:t> and </a:t>
            </a:r>
            <a:r>
              <a:rPr lang="fi-FI" sz="1900" dirty="0" err="1"/>
              <a:t>their</a:t>
            </a:r>
            <a:r>
              <a:rPr lang="fi-FI" sz="1900" dirty="0"/>
              <a:t> </a:t>
            </a:r>
            <a:r>
              <a:rPr lang="fi-FI" sz="1900" dirty="0" err="1"/>
              <a:t>representatives</a:t>
            </a:r>
            <a:r>
              <a:rPr lang="fi-FI" sz="1900" dirty="0"/>
              <a:t> in </a:t>
            </a:r>
            <a:r>
              <a:rPr lang="fi-FI" sz="1900" dirty="0" err="1"/>
              <a:t>relation</a:t>
            </a:r>
            <a:r>
              <a:rPr lang="fi-FI" sz="1900" dirty="0"/>
              <a:t> to </a:t>
            </a:r>
            <a:r>
              <a:rPr lang="fi-FI" sz="1900" dirty="0" err="1"/>
              <a:t>the</a:t>
            </a:r>
            <a:r>
              <a:rPr lang="fi-FI" sz="1900" dirty="0"/>
              <a:t> </a:t>
            </a:r>
            <a:r>
              <a:rPr lang="fi-FI" sz="1900" dirty="0" err="1"/>
              <a:t>hectares</a:t>
            </a:r>
            <a:r>
              <a:rPr lang="fi-FI" sz="1900" dirty="0"/>
              <a:t> on </a:t>
            </a:r>
            <a:r>
              <a:rPr lang="fi-FI" sz="1900" dirty="0" err="1"/>
              <a:t>which</a:t>
            </a:r>
            <a:r>
              <a:rPr lang="fi-FI" sz="1900" dirty="0"/>
              <a:t> the </a:t>
            </a:r>
            <a:r>
              <a:rPr lang="fi-FI" sz="1900" dirty="0" err="1"/>
              <a:t>varieties</a:t>
            </a:r>
            <a:r>
              <a:rPr lang="fi-FI" sz="1900" dirty="0"/>
              <a:t> </a:t>
            </a:r>
            <a:r>
              <a:rPr lang="fi-FI" sz="1900" dirty="0" err="1"/>
              <a:t>are</a:t>
            </a:r>
            <a:r>
              <a:rPr lang="fi-FI" sz="1900" dirty="0"/>
              <a:t> </a:t>
            </a:r>
            <a:r>
              <a:rPr lang="fi-FI" sz="1900" dirty="0" err="1"/>
              <a:t>cultivated</a:t>
            </a:r>
            <a:r>
              <a:rPr lang="fi-FI" sz="1900" dirty="0"/>
              <a:t>.</a:t>
            </a:r>
          </a:p>
          <a:p>
            <a:pPr marL="0" indent="0">
              <a:buNone/>
            </a:pPr>
            <a:r>
              <a:rPr lang="en-US" altLang="fi-FI" sz="1900" dirty="0"/>
              <a:t>Farmers are allowed to use FSS of protected varieties against a payment.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15C6C5C-F0FA-4E90-8098-8878630E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73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5E0D66B-ED96-4400-B287-6D166F9F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727199" cy="1209863"/>
          </a:xfrm>
        </p:spPr>
        <p:txBody>
          <a:bodyPr>
            <a:normAutofit/>
          </a:bodyPr>
          <a:lstStyle/>
          <a:p>
            <a:r>
              <a:rPr lang="en-US" dirty="0"/>
              <a:t>Variety owner’s right for information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1F1B4DA-0A38-497A-9D2E-BFB19BB75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1900" b="1" dirty="0"/>
              <a:t>Finnish Plant </a:t>
            </a:r>
            <a:r>
              <a:rPr lang="fi-FI" sz="1900" b="1" dirty="0" err="1"/>
              <a:t>Breeder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’s</a:t>
            </a:r>
            <a:r>
              <a:rPr lang="fi-FI" sz="1900" b="1" dirty="0"/>
              <a:t> </a:t>
            </a:r>
            <a:r>
              <a:rPr lang="fi-FI" sz="1900" b="1" dirty="0" err="1"/>
              <a:t>Right</a:t>
            </a:r>
            <a:r>
              <a:rPr lang="fi-FI" sz="1900" b="1" dirty="0"/>
              <a:t> Act: </a:t>
            </a:r>
            <a:r>
              <a:rPr lang="fi-FI" sz="1900" b="1" dirty="0" err="1"/>
              <a:t>Section</a:t>
            </a:r>
            <a:r>
              <a:rPr lang="fi-FI" sz="1900" b="1" dirty="0"/>
              <a:t> 7, </a:t>
            </a:r>
            <a:r>
              <a:rPr lang="fi-FI" sz="1900" b="1" dirty="0" err="1"/>
              <a:t>subsection</a:t>
            </a:r>
            <a:r>
              <a:rPr lang="fi-FI" sz="1900" b="1" dirty="0"/>
              <a:t> 1</a:t>
            </a:r>
          </a:p>
          <a:p>
            <a:pPr marL="0" indent="0">
              <a:buNone/>
            </a:pPr>
            <a:r>
              <a:rPr lang="en-US" sz="1900" dirty="0"/>
              <a:t>For the enforcement of the payment obligation laid down in section 6, the plant </a:t>
            </a:r>
            <a:r>
              <a:rPr lang="en-US" sz="1900" u="sng" dirty="0"/>
              <a:t>breeder's right holder is entitled to access the following information</a:t>
            </a:r>
            <a:r>
              <a:rPr lang="en-US" sz="1900" dirty="0"/>
              <a:t> from the information system referred to in the Act of the Information System of the Rural Business Authorities (284/2008):</a:t>
            </a:r>
          </a:p>
          <a:p>
            <a:pPr marL="0" indent="0">
              <a:buNone/>
            </a:pPr>
            <a:r>
              <a:rPr lang="en-US" sz="1900" dirty="0"/>
              <a:t>…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CBF7E9B-427E-4C6C-B7DB-9046F1F1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65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516F-0D04-20D6-BE3C-58B3F5B37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51359D5-7ACD-05A0-15F8-12436202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10" name="Otsikko 3">
            <a:extLst>
              <a:ext uri="{FF2B5EF4-FFF2-40B4-BE49-F238E27FC236}">
                <a16:creationId xmlns:a16="http://schemas.microsoft.com/office/drawing/2014/main" id="{96FDD576-E45F-E4D0-B5B6-6713EE21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839076" cy="1209863"/>
          </a:xfrm>
        </p:spPr>
        <p:txBody>
          <a:bodyPr/>
          <a:lstStyle/>
          <a:p>
            <a:r>
              <a:rPr lang="en-US" dirty="0"/>
              <a:t>Variety owner’s right for information</a:t>
            </a:r>
            <a:endParaRPr lang="fi-FI" dirty="0"/>
          </a:p>
        </p:txBody>
      </p:sp>
      <p:sp>
        <p:nvSpPr>
          <p:cNvPr id="13" name="Sisällön paikkamerkki 4">
            <a:extLst>
              <a:ext uri="{FF2B5EF4-FFF2-40B4-BE49-F238E27FC236}">
                <a16:creationId xmlns:a16="http://schemas.microsoft.com/office/drawing/2014/main" id="{29CBE838-BE4F-624B-A9D2-6F965CBD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3" y="2018105"/>
            <a:ext cx="7718486" cy="3519162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fi-FI" sz="1900" b="1" i="0" dirty="0">
                <a:solidFill>
                  <a:srgbClr val="063A29"/>
                </a:solidFill>
                <a:effectLst/>
              </a:rPr>
              <a:t>Finnish Plant 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Breeder’s</a:t>
            </a:r>
            <a:r>
              <a:rPr lang="fi-FI" sz="1900" b="1" i="0" dirty="0">
                <a:solidFill>
                  <a:srgbClr val="063A29"/>
                </a:solidFill>
                <a:effectLst/>
              </a:rPr>
              <a:t> 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Right</a:t>
            </a:r>
            <a:r>
              <a:rPr lang="fi-FI" sz="1900" b="1" i="0" dirty="0">
                <a:solidFill>
                  <a:srgbClr val="063A29"/>
                </a:solidFill>
                <a:effectLst/>
              </a:rPr>
              <a:t> Act: 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Sec</a:t>
            </a:r>
            <a:r>
              <a:rPr lang="fi-FI" sz="1900" b="1" dirty="0" err="1"/>
              <a:t>tion</a:t>
            </a:r>
            <a:r>
              <a:rPr lang="fi-FI" sz="1900" b="1" i="0" dirty="0">
                <a:solidFill>
                  <a:srgbClr val="063A29"/>
                </a:solidFill>
                <a:effectLst/>
              </a:rPr>
              <a:t> 7, 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subsec</a:t>
            </a:r>
            <a:r>
              <a:rPr lang="fi-FI" sz="1900" b="1" dirty="0" err="1"/>
              <a:t>tion</a:t>
            </a:r>
            <a:r>
              <a:rPr lang="fi-FI" sz="1900" b="1" i="0" dirty="0">
                <a:solidFill>
                  <a:srgbClr val="063A29"/>
                </a:solidFill>
                <a:effectLst/>
              </a:rPr>
              <a:t> 2, 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points</a:t>
            </a:r>
            <a:r>
              <a:rPr lang="fi-FI" sz="1900" b="1" i="0" dirty="0">
                <a:solidFill>
                  <a:srgbClr val="063A29"/>
                </a:solidFill>
                <a:effectLst/>
              </a:rPr>
              <a:t> 1-3</a:t>
            </a:r>
          </a:p>
          <a:p>
            <a:pPr marL="0" indent="0">
              <a:buSzPct val="100000"/>
              <a:buNone/>
            </a:pPr>
            <a:r>
              <a:rPr lang="fi-FI" sz="1900" i="0" dirty="0">
                <a:solidFill>
                  <a:srgbClr val="063A29"/>
                </a:solidFill>
                <a:effectLst/>
              </a:rPr>
              <a:t>…the </a:t>
            </a:r>
            <a:r>
              <a:rPr lang="fi-FI" sz="1900" i="0" dirty="0" err="1">
                <a:solidFill>
                  <a:srgbClr val="063A29"/>
                </a:solidFill>
                <a:effectLst/>
              </a:rPr>
              <a:t>following</a:t>
            </a:r>
            <a:r>
              <a:rPr lang="fi-FI" sz="1900" i="0" dirty="0">
                <a:solidFill>
                  <a:srgbClr val="063A29"/>
                </a:solidFill>
                <a:effectLst/>
              </a:rPr>
              <a:t> </a:t>
            </a:r>
            <a:r>
              <a:rPr lang="fi-FI" sz="1900" i="0" dirty="0" err="1">
                <a:solidFill>
                  <a:srgbClr val="063A29"/>
                </a:solidFill>
                <a:effectLst/>
              </a:rPr>
              <a:t>information</a:t>
            </a:r>
            <a:r>
              <a:rPr lang="fi-FI" sz="1900" i="0" dirty="0">
                <a:solidFill>
                  <a:srgbClr val="063A29"/>
                </a:solidFill>
                <a:effectLst/>
              </a:rPr>
              <a:t>…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fi-FI" sz="1900" b="1" i="0" dirty="0" err="1">
                <a:solidFill>
                  <a:srgbClr val="063A29"/>
                </a:solidFill>
                <a:effectLst/>
              </a:rPr>
              <a:t>Name</a:t>
            </a:r>
            <a:r>
              <a:rPr lang="fi-FI" sz="1900" b="1" i="0" dirty="0">
                <a:solidFill>
                  <a:srgbClr val="063A29"/>
                </a:solidFill>
                <a:effectLst/>
              </a:rPr>
              <a:t> and 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contact</a:t>
            </a:r>
            <a:r>
              <a:rPr lang="fi-FI" sz="1900" b="0" i="0" dirty="0">
                <a:solidFill>
                  <a:srgbClr val="063A29"/>
                </a:solidFill>
                <a:effectLst/>
              </a:rPr>
              <a:t> </a:t>
            </a:r>
            <a:r>
              <a:rPr lang="fi-FI" sz="1900" b="0" i="0" dirty="0" err="1">
                <a:solidFill>
                  <a:srgbClr val="063A29"/>
                </a:solidFill>
                <a:effectLst/>
              </a:rPr>
              <a:t>information</a:t>
            </a:r>
            <a:r>
              <a:rPr lang="fi-FI" sz="1900" b="0" i="0" dirty="0">
                <a:solidFill>
                  <a:srgbClr val="063A29"/>
                </a:solidFill>
                <a:effectLst/>
              </a:rPr>
              <a:t> of the </a:t>
            </a:r>
            <a:r>
              <a:rPr lang="fi-FI" sz="1900" b="0" i="0" dirty="0" err="1">
                <a:solidFill>
                  <a:srgbClr val="063A29"/>
                </a:solidFill>
                <a:effectLst/>
              </a:rPr>
              <a:t>farmer</a:t>
            </a:r>
            <a:r>
              <a:rPr lang="fi-FI" sz="1900" b="0" i="0" dirty="0">
                <a:solidFill>
                  <a:srgbClr val="063A29"/>
                </a:solidFill>
                <a:effectLst/>
              </a:rPr>
              <a:t>;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fi-FI" sz="1900" b="1" dirty="0" err="1"/>
              <a:t>Code</a:t>
            </a:r>
            <a:r>
              <a:rPr lang="fi-FI" sz="1900" b="1" dirty="0"/>
              <a:t> </a:t>
            </a:r>
            <a:r>
              <a:rPr lang="fi-FI" sz="1900" b="1" dirty="0" err="1"/>
              <a:t>number</a:t>
            </a:r>
            <a:r>
              <a:rPr lang="fi-FI" sz="1900" dirty="0"/>
              <a:t> of the </a:t>
            </a:r>
            <a:r>
              <a:rPr lang="fi-FI" sz="1900" dirty="0" err="1"/>
              <a:t>farm</a:t>
            </a:r>
            <a:r>
              <a:rPr lang="fi-FI" sz="1900" dirty="0"/>
              <a:t>;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fi-FI" sz="1900" b="1" dirty="0"/>
              <a:t>Arable </a:t>
            </a:r>
            <a:r>
              <a:rPr lang="fi-FI" sz="1900" b="1" dirty="0" err="1"/>
              <a:t>land</a:t>
            </a:r>
            <a:r>
              <a:rPr lang="fi-FI" sz="1900" b="1" dirty="0"/>
              <a:t> </a:t>
            </a:r>
            <a:r>
              <a:rPr lang="fi-FI" sz="1900" b="1" dirty="0" err="1"/>
              <a:t>area</a:t>
            </a:r>
            <a:r>
              <a:rPr lang="fi-FI" sz="1900" dirty="0"/>
              <a:t> </a:t>
            </a:r>
            <a:r>
              <a:rPr lang="fi-FI" sz="1900" dirty="0" err="1"/>
              <a:t>held</a:t>
            </a:r>
            <a:r>
              <a:rPr lang="fi-FI" sz="1900" dirty="0"/>
              <a:t> </a:t>
            </a:r>
            <a:r>
              <a:rPr lang="fi-FI" sz="1900" dirty="0" err="1"/>
              <a:t>by</a:t>
            </a:r>
            <a:r>
              <a:rPr lang="fi-FI" sz="1900" dirty="0"/>
              <a:t> the </a:t>
            </a:r>
            <a:r>
              <a:rPr lang="fi-FI" sz="1900" dirty="0" err="1"/>
              <a:t>farmer</a:t>
            </a:r>
            <a:r>
              <a:rPr lang="fi-FI" sz="1900" dirty="0"/>
              <a:t> </a:t>
            </a:r>
            <a:r>
              <a:rPr lang="fi-FI" sz="1900" dirty="0" err="1"/>
              <a:t>if</a:t>
            </a:r>
            <a:r>
              <a:rPr lang="fi-FI" sz="1900" dirty="0"/>
              <a:t> it is </a:t>
            </a:r>
            <a:r>
              <a:rPr lang="fi-FI" sz="1900" dirty="0" err="1"/>
              <a:t>more</a:t>
            </a:r>
            <a:endParaRPr lang="fi-FI" sz="1900" dirty="0"/>
          </a:p>
          <a:p>
            <a:pPr marL="540000" lvl="1">
              <a:buSzPct val="100000"/>
            </a:pPr>
            <a:r>
              <a:rPr lang="fi-FI" sz="1900" b="0" i="0" dirty="0">
                <a:solidFill>
                  <a:srgbClr val="063A29"/>
                </a:solidFill>
                <a:effectLst/>
              </a:rPr>
              <a:t>than two </a:t>
            </a:r>
            <a:r>
              <a:rPr lang="fi-FI" sz="1900" b="0" i="0" dirty="0" err="1">
                <a:solidFill>
                  <a:srgbClr val="063A29"/>
                </a:solidFill>
                <a:effectLst/>
              </a:rPr>
              <a:t>hectares</a:t>
            </a:r>
            <a:r>
              <a:rPr lang="fi-FI" sz="1900" b="0" i="0" dirty="0">
                <a:solidFill>
                  <a:srgbClr val="063A29"/>
                </a:solidFill>
                <a:effectLst/>
              </a:rPr>
              <a:t> in the case of a </a:t>
            </a:r>
            <a:r>
              <a:rPr lang="fi-FI" sz="1900" b="0" i="0" dirty="0" err="1">
                <a:solidFill>
                  <a:srgbClr val="063A29"/>
                </a:solidFill>
                <a:effectLst/>
              </a:rPr>
              <a:t>protected</a:t>
            </a:r>
            <a:r>
              <a:rPr lang="fi-FI" sz="1900" b="0" i="0" dirty="0">
                <a:solidFill>
                  <a:srgbClr val="063A29"/>
                </a:solidFill>
                <a:effectLst/>
              </a:rPr>
              <a:t> </a:t>
            </a:r>
            <a:r>
              <a:rPr lang="fi-FI" sz="1900" b="0" i="0" dirty="0" err="1">
                <a:solidFill>
                  <a:srgbClr val="063A29"/>
                </a:solidFill>
                <a:effectLst/>
              </a:rPr>
              <a:t>potato</a:t>
            </a:r>
            <a:r>
              <a:rPr lang="fi-FI" sz="1900" b="0" i="0" dirty="0">
                <a:solidFill>
                  <a:srgbClr val="063A29"/>
                </a:solidFill>
                <a:effectLst/>
              </a:rPr>
              <a:t> </a:t>
            </a:r>
            <a:r>
              <a:rPr lang="fi-FI" sz="1900" b="0" i="0" dirty="0" err="1">
                <a:solidFill>
                  <a:srgbClr val="063A29"/>
                </a:solidFill>
                <a:effectLst/>
              </a:rPr>
              <a:t>variety</a:t>
            </a:r>
            <a:r>
              <a:rPr lang="fi-FI" sz="1900" dirty="0"/>
              <a:t>,</a:t>
            </a:r>
          </a:p>
          <a:p>
            <a:pPr marL="540000" lvl="1">
              <a:buSzPct val="100000"/>
            </a:pPr>
            <a:r>
              <a:rPr lang="fi-FI" sz="1900" dirty="0" err="1"/>
              <a:t>one</a:t>
            </a:r>
            <a:r>
              <a:rPr lang="fi-FI" sz="1900" dirty="0"/>
              <a:t> </a:t>
            </a:r>
            <a:r>
              <a:rPr lang="fi-FI" sz="1900" dirty="0" err="1"/>
              <a:t>hectare</a:t>
            </a:r>
            <a:r>
              <a:rPr lang="fi-FI" sz="1900" dirty="0"/>
              <a:t> in the case of </a:t>
            </a:r>
            <a:r>
              <a:rPr lang="fi-FI" sz="1900" dirty="0" err="1"/>
              <a:t>early</a:t>
            </a:r>
            <a:r>
              <a:rPr lang="fi-FI" sz="1900" dirty="0"/>
              <a:t> </a:t>
            </a:r>
            <a:r>
              <a:rPr lang="fi-FI" sz="1900" dirty="0" err="1"/>
              <a:t>potato</a:t>
            </a:r>
            <a:r>
              <a:rPr lang="fi-FI" sz="1900" dirty="0"/>
              <a:t> </a:t>
            </a:r>
            <a:r>
              <a:rPr lang="fi-FI" sz="1900" dirty="0" err="1"/>
              <a:t>cultivated</a:t>
            </a:r>
            <a:r>
              <a:rPr lang="fi-FI" sz="1900" dirty="0"/>
              <a:t> </a:t>
            </a:r>
            <a:r>
              <a:rPr lang="fi-FI" sz="1900" dirty="0" err="1"/>
              <a:t>under</a:t>
            </a:r>
            <a:r>
              <a:rPr lang="fi-FI" sz="1900" dirty="0"/>
              <a:t> </a:t>
            </a:r>
            <a:r>
              <a:rPr lang="fi-FI" sz="1900" dirty="0" err="1"/>
              <a:t>covering</a:t>
            </a:r>
            <a:r>
              <a:rPr lang="fi-FI" sz="1900" dirty="0"/>
              <a:t>,</a:t>
            </a:r>
          </a:p>
          <a:p>
            <a:pPr marL="540000" lvl="1">
              <a:buSzPct val="100000"/>
            </a:pPr>
            <a:r>
              <a:rPr lang="fi-FI" sz="1900" dirty="0"/>
              <a:t>a</a:t>
            </a:r>
            <a:r>
              <a:rPr lang="fi-FI" sz="1900" b="0" i="0" dirty="0">
                <a:solidFill>
                  <a:srgbClr val="063A29"/>
                </a:solidFill>
                <a:effectLst/>
              </a:rPr>
              <a:t>nd 10 </a:t>
            </a:r>
            <a:r>
              <a:rPr lang="fi-FI" sz="1900" b="0" i="0" dirty="0" err="1">
                <a:solidFill>
                  <a:srgbClr val="063A29"/>
                </a:solidFill>
                <a:effectLst/>
              </a:rPr>
              <a:t>hecta</a:t>
            </a:r>
            <a:r>
              <a:rPr lang="fi-FI" sz="1900" dirty="0" err="1"/>
              <a:t>res</a:t>
            </a:r>
            <a:r>
              <a:rPr lang="fi-FI" sz="1900" dirty="0"/>
              <a:t> in the case of </a:t>
            </a:r>
            <a:r>
              <a:rPr lang="fi-FI" sz="1900" dirty="0" err="1"/>
              <a:t>other</a:t>
            </a:r>
            <a:r>
              <a:rPr lang="fi-FI" sz="1900" dirty="0"/>
              <a:t> </a:t>
            </a:r>
            <a:r>
              <a:rPr lang="fi-FI" sz="1900" dirty="0" err="1"/>
              <a:t>varieties</a:t>
            </a:r>
            <a:r>
              <a:rPr lang="fi-FI" sz="19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3405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C39F2-4470-53B8-9B97-0531C37B6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EA8DBB8-68BD-6DA3-394B-B0FA6EB6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2FADB4BC-0135-F5C1-B818-B0BF1834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839076" cy="1209863"/>
          </a:xfrm>
        </p:spPr>
        <p:txBody>
          <a:bodyPr/>
          <a:lstStyle/>
          <a:p>
            <a:r>
              <a:rPr lang="en-US" dirty="0"/>
              <a:t>Variety owner’s right for information</a:t>
            </a:r>
            <a:endParaRPr lang="fi-FI" dirty="0"/>
          </a:p>
        </p:txBody>
      </p:sp>
      <p:sp>
        <p:nvSpPr>
          <p:cNvPr id="10" name="Sisällön paikkamerkki 4">
            <a:extLst>
              <a:ext uri="{FF2B5EF4-FFF2-40B4-BE49-F238E27FC236}">
                <a16:creationId xmlns:a16="http://schemas.microsoft.com/office/drawing/2014/main" id="{33237A88-05C9-06FF-02B4-EFBABB6B6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3" y="2018105"/>
            <a:ext cx="7718486" cy="3787472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fi-FI" sz="1900" b="1" i="0" dirty="0">
                <a:solidFill>
                  <a:srgbClr val="063A29"/>
                </a:solidFill>
                <a:effectLst/>
              </a:rPr>
              <a:t>Finnish Plant 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Breeder’s</a:t>
            </a:r>
            <a:r>
              <a:rPr lang="fi-FI" sz="1900" b="1" i="0" dirty="0">
                <a:solidFill>
                  <a:srgbClr val="063A29"/>
                </a:solidFill>
                <a:effectLst/>
              </a:rPr>
              <a:t> 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Right</a:t>
            </a:r>
            <a:r>
              <a:rPr lang="fi-FI" sz="1900" b="1" i="0" dirty="0">
                <a:solidFill>
                  <a:srgbClr val="063A29"/>
                </a:solidFill>
                <a:effectLst/>
              </a:rPr>
              <a:t> Act: 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Sec</a:t>
            </a:r>
            <a:r>
              <a:rPr lang="fi-FI" sz="1900" b="1" dirty="0" err="1"/>
              <a:t>tion</a:t>
            </a:r>
            <a:r>
              <a:rPr lang="fi-FI" sz="1900" b="1" i="0" dirty="0">
                <a:solidFill>
                  <a:srgbClr val="063A29"/>
                </a:solidFill>
                <a:effectLst/>
              </a:rPr>
              <a:t> 7, 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subsec</a:t>
            </a:r>
            <a:r>
              <a:rPr lang="fi-FI" sz="1900" b="1" dirty="0" err="1"/>
              <a:t>tion</a:t>
            </a:r>
            <a:r>
              <a:rPr lang="fi-FI" sz="1900" b="1" i="0" dirty="0">
                <a:solidFill>
                  <a:srgbClr val="063A29"/>
                </a:solidFill>
                <a:effectLst/>
              </a:rPr>
              <a:t> 2, 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points</a:t>
            </a:r>
            <a:r>
              <a:rPr lang="fi-FI" sz="1900" b="1" i="0" dirty="0">
                <a:solidFill>
                  <a:srgbClr val="063A29"/>
                </a:solidFill>
                <a:effectLst/>
              </a:rPr>
              <a:t> 1-3</a:t>
            </a:r>
          </a:p>
          <a:p>
            <a:pPr marL="0" indent="0">
              <a:buSzPct val="100000"/>
              <a:buNone/>
            </a:pPr>
            <a:r>
              <a:rPr lang="fi-FI" sz="1900" i="0" dirty="0">
                <a:solidFill>
                  <a:srgbClr val="063A29"/>
                </a:solidFill>
                <a:effectLst/>
              </a:rPr>
              <a:t>…the </a:t>
            </a:r>
            <a:r>
              <a:rPr lang="fi-FI" sz="1900" i="0" dirty="0" err="1">
                <a:solidFill>
                  <a:srgbClr val="063A29"/>
                </a:solidFill>
                <a:effectLst/>
              </a:rPr>
              <a:t>following</a:t>
            </a:r>
            <a:r>
              <a:rPr lang="fi-FI" sz="1900" i="0" dirty="0">
                <a:solidFill>
                  <a:srgbClr val="063A29"/>
                </a:solidFill>
                <a:effectLst/>
              </a:rPr>
              <a:t> </a:t>
            </a:r>
            <a:r>
              <a:rPr lang="fi-FI" sz="1900" i="0" dirty="0" err="1">
                <a:solidFill>
                  <a:srgbClr val="063A29"/>
                </a:solidFill>
                <a:effectLst/>
              </a:rPr>
              <a:t>information</a:t>
            </a:r>
            <a:r>
              <a:rPr lang="fi-FI" sz="1900" i="0" dirty="0">
                <a:solidFill>
                  <a:srgbClr val="063A29"/>
                </a:solidFill>
                <a:effectLst/>
              </a:rPr>
              <a:t>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00000"/>
              <a:buFont typeface="+mj-lt"/>
              <a:buAutoNum type="arabicPeriod" startAt="4"/>
              <a:tabLst/>
              <a:defRPr/>
            </a:pPr>
            <a:r>
              <a:rPr kumimoji="0" lang="fi-FI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Cultivation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area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of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varieties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protected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by</a:t>
            </a:r>
            <a:r>
              <a:rPr lang="fi-FI" sz="1900" dirty="0"/>
              <a:t> 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 </a:t>
            </a:r>
            <a:r>
              <a:rPr kumimoji="0" lang="fi-FI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plant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variety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right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of the European </a:t>
            </a:r>
            <a:r>
              <a:rPr kumimoji="0" lang="fi-FI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Community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(2100/94)</a:t>
            </a:r>
          </a:p>
          <a:p>
            <a:pPr marL="0" marR="0" lvl="0" indent="3420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00000"/>
              <a:buFont typeface="Source Sans Pro" panose="020B0503030403020204" pitchFamily="34" charset="0"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if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this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exceeds</a:t>
            </a:r>
            <a:endParaRPr kumimoji="0" lang="fi-FI" sz="1900" b="0" i="0" u="none" strike="noStrike" kern="1200" cap="none" spc="0" normalizeH="0" baseline="0" noProof="0" dirty="0">
              <a:ln>
                <a:noFill/>
              </a:ln>
              <a:solidFill>
                <a:srgbClr val="063A29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AAA35"/>
              </a:buClr>
              <a:buSzPct val="100000"/>
              <a:buFont typeface="Source Sans Pro" panose="020B0503030403020204" pitchFamily="34" charset="0"/>
              <a:buChar char="›"/>
              <a:tabLst/>
              <a:defRPr/>
            </a:pP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the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calculated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area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needed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for the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production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of 92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tonnes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of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cereal</a:t>
            </a:r>
            <a:endParaRPr kumimoji="0" lang="fi-FI" sz="1900" b="0" i="0" u="none" strike="noStrike" kern="1200" cap="none" spc="0" normalizeH="0" baseline="0" noProof="0" dirty="0">
              <a:ln>
                <a:noFill/>
              </a:ln>
              <a:solidFill>
                <a:srgbClr val="063A29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AAA35"/>
              </a:buClr>
              <a:buSzPct val="100000"/>
              <a:buFont typeface="Source Sans Pro" panose="020B0503030403020204" pitchFamily="34" charset="0"/>
              <a:buChar char="›"/>
              <a:tabLst/>
              <a:defRPr/>
            </a:pP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7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hectares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of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potato</a:t>
            </a:r>
            <a:endParaRPr kumimoji="0" lang="fi-FI" sz="1900" b="0" i="0" u="none" strike="noStrike" kern="1200" cap="none" spc="0" normalizeH="0" baseline="0" noProof="0" dirty="0">
              <a:ln>
                <a:noFill/>
              </a:ln>
              <a:solidFill>
                <a:srgbClr val="063A29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00000"/>
              <a:buFont typeface="+mj-lt"/>
              <a:buAutoNum type="arabicPeriod" startAt="5"/>
              <a:tabLst/>
              <a:defRPr/>
            </a:pPr>
            <a:r>
              <a:rPr kumimoji="0" lang="fi-FI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Cultivation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areas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by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variety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sown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with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seed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of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varieties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protected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under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this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Act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produced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on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farmer’s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own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holding.</a:t>
            </a:r>
            <a:endParaRPr lang="fi-FI" sz="1900" i="0" dirty="0">
              <a:solidFill>
                <a:srgbClr val="063A2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956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5CA62-0263-C185-BF0F-9B3C8517E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17089DB-CEFF-09CF-112D-851EA9BF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t>18</a:t>
            </a:fld>
            <a:endParaRPr lang="fi-FI" dirty="0"/>
          </a:p>
        </p:txBody>
      </p:sp>
      <p:sp>
        <p:nvSpPr>
          <p:cNvPr id="5" name="Otsikko 3">
            <a:extLst>
              <a:ext uri="{FF2B5EF4-FFF2-40B4-BE49-F238E27FC236}">
                <a16:creationId xmlns:a16="http://schemas.microsoft.com/office/drawing/2014/main" id="{88233D02-7AD7-FB2A-BDCE-90B5D705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727199" cy="1209863"/>
          </a:xfrm>
        </p:spPr>
        <p:txBody>
          <a:bodyPr/>
          <a:lstStyle/>
          <a:p>
            <a:r>
              <a:rPr lang="en-US" dirty="0"/>
              <a:t>Farmers obligation to provide information</a:t>
            </a:r>
            <a:endParaRPr lang="fi-FI" dirty="0"/>
          </a:p>
        </p:txBody>
      </p:sp>
      <p:sp>
        <p:nvSpPr>
          <p:cNvPr id="6" name="Sisällön paikkamerkki 4">
            <a:extLst>
              <a:ext uri="{FF2B5EF4-FFF2-40B4-BE49-F238E27FC236}">
                <a16:creationId xmlns:a16="http://schemas.microsoft.com/office/drawing/2014/main" id="{A2FD4611-35F4-A76E-2775-3472532A3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3" y="2018105"/>
            <a:ext cx="7718486" cy="3519162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en-US" sz="1900" b="1" dirty="0"/>
              <a:t>Finnish Plant Breeder’s Right Act: Section 6, subsection 4</a:t>
            </a:r>
          </a:p>
          <a:p>
            <a:pPr marL="0" indent="0">
              <a:buSzPct val="100000"/>
              <a:buNone/>
            </a:pPr>
            <a:r>
              <a:rPr lang="fi-FI" sz="1900" dirty="0"/>
              <a:t>A </a:t>
            </a:r>
            <a:r>
              <a:rPr lang="fi-FI" sz="1900" dirty="0" err="1"/>
              <a:t>farmer</a:t>
            </a:r>
            <a:r>
              <a:rPr lang="fi-FI" sz="1900" dirty="0"/>
              <a:t> is </a:t>
            </a:r>
            <a:r>
              <a:rPr lang="fi-FI" sz="1900" dirty="0" err="1"/>
              <a:t>obliged</a:t>
            </a:r>
            <a:r>
              <a:rPr lang="fi-FI" sz="1900" dirty="0"/>
              <a:t> to </a:t>
            </a:r>
            <a:r>
              <a:rPr lang="fi-FI" sz="1900" dirty="0" err="1"/>
              <a:t>provide</a:t>
            </a:r>
            <a:r>
              <a:rPr lang="fi-FI" sz="1900" dirty="0"/>
              <a:t>, </a:t>
            </a:r>
            <a:r>
              <a:rPr lang="fi-FI" sz="1900" dirty="0" err="1"/>
              <a:t>upon</a:t>
            </a:r>
            <a:r>
              <a:rPr lang="fi-FI" sz="1900" dirty="0"/>
              <a:t> </a:t>
            </a:r>
            <a:r>
              <a:rPr lang="fi-FI" sz="1900" dirty="0" err="1"/>
              <a:t>request</a:t>
            </a:r>
            <a:r>
              <a:rPr lang="fi-FI" sz="1900" dirty="0"/>
              <a:t>, the </a:t>
            </a:r>
            <a:r>
              <a:rPr lang="fi-FI" sz="1900" dirty="0" err="1"/>
              <a:t>authority</a:t>
            </a:r>
            <a:r>
              <a:rPr lang="fi-FI" sz="1900" dirty="0"/>
              <a:t> and the </a:t>
            </a:r>
            <a:r>
              <a:rPr lang="fi-FI" sz="1900" dirty="0" err="1"/>
              <a:t>plant</a:t>
            </a:r>
            <a:r>
              <a:rPr lang="fi-FI" sz="1900" dirty="0"/>
              <a:t> </a:t>
            </a:r>
            <a:r>
              <a:rPr lang="fi-FI" sz="1900" dirty="0" err="1"/>
              <a:t>breeder’s</a:t>
            </a:r>
            <a:r>
              <a:rPr lang="fi-FI" sz="1900" dirty="0"/>
              <a:t> </a:t>
            </a:r>
            <a:r>
              <a:rPr lang="fi-FI" sz="1900" dirty="0" err="1"/>
              <a:t>right</a:t>
            </a:r>
            <a:r>
              <a:rPr lang="fi-FI" sz="1900" dirty="0"/>
              <a:t> </a:t>
            </a:r>
            <a:r>
              <a:rPr lang="fi-FI" sz="1900" dirty="0" err="1"/>
              <a:t>holder</a:t>
            </a:r>
            <a:r>
              <a:rPr lang="fi-FI" sz="1900" dirty="0"/>
              <a:t> </a:t>
            </a:r>
            <a:r>
              <a:rPr lang="fi-FI" sz="1900" dirty="0" err="1"/>
              <a:t>with</a:t>
            </a:r>
            <a:r>
              <a:rPr lang="fi-FI" sz="1900" dirty="0"/>
              <a:t> the </a:t>
            </a:r>
            <a:r>
              <a:rPr lang="fi-FI" sz="1900" dirty="0" err="1"/>
              <a:t>necessary</a:t>
            </a:r>
            <a:r>
              <a:rPr lang="fi-FI" sz="1900" dirty="0"/>
              <a:t> </a:t>
            </a:r>
            <a:r>
              <a:rPr lang="fi-FI" sz="1900" dirty="0" err="1"/>
              <a:t>information</a:t>
            </a:r>
            <a:r>
              <a:rPr lang="fi-FI" sz="1900" dirty="0"/>
              <a:t> for </a:t>
            </a:r>
            <a:r>
              <a:rPr lang="fi-FI" sz="1900" dirty="0" err="1"/>
              <a:t>establishing</a:t>
            </a:r>
            <a:r>
              <a:rPr lang="fi-FI" sz="1900" dirty="0"/>
              <a:t> the </a:t>
            </a:r>
            <a:r>
              <a:rPr lang="fi-FI" sz="1900" dirty="0" err="1"/>
              <a:t>payment</a:t>
            </a:r>
            <a:r>
              <a:rPr lang="fi-FI" sz="1900" dirty="0"/>
              <a:t> </a:t>
            </a:r>
            <a:r>
              <a:rPr lang="fi-FI" sz="1900" dirty="0" err="1"/>
              <a:t>obligation</a:t>
            </a:r>
            <a:r>
              <a:rPr lang="fi-FI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677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982EE3-11E0-4AA8-BA97-A93D62EC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is the </a:t>
            </a:r>
            <a:r>
              <a:rPr lang="fi-FI" dirty="0" err="1"/>
              <a:t>invoicing</a:t>
            </a:r>
            <a:r>
              <a:rPr lang="fi-FI" dirty="0"/>
              <a:t> </a:t>
            </a:r>
            <a:r>
              <a:rPr lang="fi-FI" dirty="0" err="1"/>
              <a:t>done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E9655C-1DB6-4D34-914B-2892B6403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900" dirty="0"/>
              <a:t>The used variety and how much it was sown is asked from farmers in the subsidy application submitted to the Finnish Food Authority in spring.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900" dirty="0"/>
              <a:t>In the autumn, the Finnish Food Authority provides the necessary information to FSTA for the purpose of collecting the remuneration.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900" dirty="0"/>
              <a:t>Plant breeders and their representatives in Finland have </a:t>
            </a:r>
            <a:r>
              <a:rPr lang="en-US" sz="1900" dirty="0" err="1"/>
              <a:t>authorised</a:t>
            </a:r>
            <a:r>
              <a:rPr lang="en-US" sz="1900" dirty="0"/>
              <a:t> FSTA to carry out the invoicing of farmers. Invoices are sent in December.</a:t>
            </a:r>
          </a:p>
          <a:p>
            <a:pPr marL="0" indent="0">
              <a:buNone/>
            </a:pPr>
            <a:r>
              <a:rPr lang="en-US" sz="1900" dirty="0"/>
              <a:t>The association forwards the received payments to breeders and their representatives in relation to their variety hectares.</a:t>
            </a:r>
            <a:endParaRPr lang="fi-FI" sz="19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896AA8-4A67-4405-AFAB-EB668EFF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17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0AC58D-E239-4CFF-BC2D-C33AEB98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1026" name="Picture 2" descr="Berner Oy - SKY – Suomen kosmetologien yhdistys">
            <a:extLst>
              <a:ext uri="{FF2B5EF4-FFF2-40B4-BE49-F238E27FC236}">
                <a16:creationId xmlns:a16="http://schemas.microsoft.com/office/drawing/2014/main" id="{19876AAC-AC87-3455-9320-9537F21A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" y="2023537"/>
            <a:ext cx="1866342" cy="4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real Kasvinjalostus Oy | Jokioinen">
            <a:extLst>
              <a:ext uri="{FF2B5EF4-FFF2-40B4-BE49-F238E27FC236}">
                <a16:creationId xmlns:a16="http://schemas.microsoft.com/office/drawing/2014/main" id="{F6493F6C-8A8F-1DAB-7BC8-8DF2DB208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08" y="1325164"/>
            <a:ext cx="1765986" cy="17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namyl - Hyvää omasta maasta">
            <a:extLst>
              <a:ext uri="{FF2B5EF4-FFF2-40B4-BE49-F238E27FC236}">
                <a16:creationId xmlns:a16="http://schemas.microsoft.com/office/drawing/2014/main" id="{CE5302CF-EAB8-BEF3-FFDB-BA52F4D1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35" y="1849195"/>
            <a:ext cx="1636528" cy="51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npom Oy | Tyrnävä">
            <a:extLst>
              <a:ext uri="{FF2B5EF4-FFF2-40B4-BE49-F238E27FC236}">
                <a16:creationId xmlns:a16="http://schemas.microsoft.com/office/drawing/2014/main" id="{048CBBBE-49B1-CEA9-C9D4-CCEACCEA6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38" y="1457576"/>
            <a:ext cx="1447816" cy="14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nkkija - kasvun osaaja | hankkija.fi">
            <a:extLst>
              <a:ext uri="{FF2B5EF4-FFF2-40B4-BE49-F238E27FC236}">
                <a16:creationId xmlns:a16="http://schemas.microsoft.com/office/drawing/2014/main" id="{ED53B60C-9200-FE0B-07EF-46C75FF9F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829" y="1610146"/>
            <a:ext cx="1815309" cy="8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ZPC Kantaperuna - Perunalajikkeet ja siemenperunat">
            <a:extLst>
              <a:ext uri="{FF2B5EF4-FFF2-40B4-BE49-F238E27FC236}">
                <a16:creationId xmlns:a16="http://schemas.microsoft.com/office/drawing/2014/main" id="{03845CC3-FBBE-E968-FC62-7BE1B2192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6" y="3110364"/>
            <a:ext cx="1843884" cy="7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esko Oyj">
            <a:extLst>
              <a:ext uri="{FF2B5EF4-FFF2-40B4-BE49-F238E27FC236}">
                <a16:creationId xmlns:a16="http://schemas.microsoft.com/office/drawing/2014/main" id="{087F640E-88E6-383B-E1E7-0A86291B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828" y="2857753"/>
            <a:ext cx="1216962" cy="12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ntmännen Agro | Lantmännen Agro">
            <a:extLst>
              <a:ext uri="{FF2B5EF4-FFF2-40B4-BE49-F238E27FC236}">
                <a16:creationId xmlns:a16="http://schemas.microsoft.com/office/drawing/2014/main" id="{ECC9172C-8DCC-53CC-5CA6-ED282D40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726" y="3176549"/>
            <a:ext cx="2231948" cy="5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yllymäen Peruna Oy">
            <a:extLst>
              <a:ext uri="{FF2B5EF4-FFF2-40B4-BE49-F238E27FC236}">
                <a16:creationId xmlns:a16="http://schemas.microsoft.com/office/drawing/2014/main" id="{1E6FC554-A739-8B3A-FEDC-34892DFB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8" y="4245293"/>
            <a:ext cx="1342902" cy="12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eltosiemen ry / Oy">
            <a:extLst>
              <a:ext uri="{FF2B5EF4-FFF2-40B4-BE49-F238E27FC236}">
                <a16:creationId xmlns:a16="http://schemas.microsoft.com/office/drawing/2014/main" id="{57569E16-F052-B555-C108-9C77ACD21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32" y="3935096"/>
            <a:ext cx="1857279" cy="18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ahva – nimensä veroinen kaura – Peltosiemen ry – Parasta Peltoon">
            <a:extLst>
              <a:ext uri="{FF2B5EF4-FFF2-40B4-BE49-F238E27FC236}">
                <a16:creationId xmlns:a16="http://schemas.microsoft.com/office/drawing/2014/main" id="{BF076992-5672-9A32-2D69-10B02A3B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72" y="4232632"/>
            <a:ext cx="1962759" cy="12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AC939A9-E5EF-94CE-CD79-E24AFC726F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8828" y="4566386"/>
            <a:ext cx="2173132" cy="507063"/>
          </a:xfrm>
          <a:prstGeom prst="rect">
            <a:avLst/>
          </a:prstGeom>
        </p:spPr>
      </p:pic>
      <p:sp>
        <p:nvSpPr>
          <p:cNvPr id="10" name="Otsikko 4">
            <a:extLst>
              <a:ext uri="{FF2B5EF4-FFF2-40B4-BE49-F238E27FC236}">
                <a16:creationId xmlns:a16="http://schemas.microsoft.com/office/drawing/2014/main" id="{F8D8318B-6A43-3DF5-C22B-D48DB63841B4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209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AAA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algn="ctr"/>
            <a:endParaRPr lang="fi-FI" dirty="0"/>
          </a:p>
          <a:p>
            <a:pPr algn="ctr"/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of Finnish Seed Trade Association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99CBCCF-44B0-5AF3-BA8B-E5D3CED6C8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7458" y="3015025"/>
            <a:ext cx="1572017" cy="1006943"/>
          </a:xfrm>
          <a:prstGeom prst="rect">
            <a:avLst/>
          </a:prstGeom>
        </p:spPr>
      </p:pic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2D950F4E-179D-80F3-F13D-DE73452FDCC8}"/>
              </a:ext>
            </a:extLst>
          </p:cNvPr>
          <p:cNvSpPr/>
          <p:nvPr/>
        </p:nvSpPr>
        <p:spPr>
          <a:xfrm>
            <a:off x="160715" y="5719089"/>
            <a:ext cx="11870570" cy="9505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Picture 8" descr="KWS Kosmos– syysohra – Peltosiemen ry – Parasta Peltoon">
            <a:extLst>
              <a:ext uri="{FF2B5EF4-FFF2-40B4-BE49-F238E27FC236}">
                <a16:creationId xmlns:a16="http://schemas.microsoft.com/office/drawing/2014/main" id="{4C88E297-1958-651F-7CF8-B130EF0F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66" y="4102343"/>
            <a:ext cx="1962759" cy="12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2BE4177-C98D-974C-D588-97FF874A4F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12752" y="5580905"/>
            <a:ext cx="1970164" cy="778170"/>
          </a:xfrm>
          <a:prstGeom prst="rect">
            <a:avLst/>
          </a:prstGeom>
        </p:spPr>
      </p:pic>
      <p:pic>
        <p:nvPicPr>
          <p:cNvPr id="9" name="Picture 12" descr="Viljan siemenet, nurmen siemenet, öljykasvien siemenet, palkokasvien  siemenet | Tilasiemen">
            <a:extLst>
              <a:ext uri="{FF2B5EF4-FFF2-40B4-BE49-F238E27FC236}">
                <a16:creationId xmlns:a16="http://schemas.microsoft.com/office/drawing/2014/main" id="{0F9BA9C1-33A8-73AC-184C-3B22FD57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58" y="5744534"/>
            <a:ext cx="2730242" cy="4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where to buy Finland">
            <a:extLst>
              <a:ext uri="{FF2B5EF4-FFF2-40B4-BE49-F238E27FC236}">
                <a16:creationId xmlns:a16="http://schemas.microsoft.com/office/drawing/2014/main" id="{35680237-FD43-5D10-FE63-EE697D51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26" y="5770131"/>
            <a:ext cx="2648684" cy="3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uvan kuvausta ei ole saatavilla.">
            <a:extLst>
              <a:ext uri="{FF2B5EF4-FFF2-40B4-BE49-F238E27FC236}">
                <a16:creationId xmlns:a16="http://schemas.microsoft.com/office/drawing/2014/main" id="{55958CA3-62D3-812A-8A12-5AE649068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73" y="2560321"/>
            <a:ext cx="1737358" cy="17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19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C6662-06ED-1AFC-C09F-605719174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BC0A7A-2462-8C7D-2F04-E5B46D6F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5000E-B781-4EB4-A9B7-4C17694B8483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63A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tsikko 3">
            <a:extLst>
              <a:ext uri="{FF2B5EF4-FFF2-40B4-BE49-F238E27FC236}">
                <a16:creationId xmlns:a16="http://schemas.microsoft.com/office/drawing/2014/main" id="{E619A9E9-784E-034F-54CA-944A4A51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75472" cy="1209863"/>
          </a:xfrm>
        </p:spPr>
        <p:txBody>
          <a:bodyPr/>
          <a:lstStyle/>
          <a:p>
            <a:r>
              <a:rPr lang="en-US" dirty="0"/>
              <a:t>Confidentiality and destruction of the information</a:t>
            </a:r>
            <a:endParaRPr lang="fi-FI" dirty="0"/>
          </a:p>
        </p:txBody>
      </p:sp>
      <p:sp>
        <p:nvSpPr>
          <p:cNvPr id="10" name="Sisällön paikkamerkki 4">
            <a:extLst>
              <a:ext uri="{FF2B5EF4-FFF2-40B4-BE49-F238E27FC236}">
                <a16:creationId xmlns:a16="http://schemas.microsoft.com/office/drawing/2014/main" id="{E3FB38A6-498B-F899-6E63-DC068D77D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2" y="2018105"/>
            <a:ext cx="9750331" cy="3519162"/>
          </a:xfrm>
        </p:spPr>
        <p:txBody>
          <a:bodyPr anchor="t">
            <a:noAutofit/>
          </a:bodyPr>
          <a:lstStyle/>
          <a:p>
            <a:pPr marL="0" indent="0">
              <a:buSzPct val="100000"/>
              <a:buNone/>
            </a:pPr>
            <a:r>
              <a:rPr lang="en-US" b="1" dirty="0"/>
              <a:t>Finnish Plant Breeder’s Right Act: Section 7, subsection 3</a:t>
            </a:r>
            <a:endParaRPr lang="fi-FI" dirty="0"/>
          </a:p>
          <a:p>
            <a:pPr marL="0" indent="0">
              <a:buSzPct val="100000"/>
              <a:buNone/>
            </a:pPr>
            <a:r>
              <a:rPr lang="fi-FI" dirty="0"/>
              <a:t>A </a:t>
            </a:r>
            <a:r>
              <a:rPr lang="fi-FI" dirty="0" err="1"/>
              <a:t>plant</a:t>
            </a:r>
            <a:r>
              <a:rPr lang="fi-FI" dirty="0"/>
              <a:t> </a:t>
            </a:r>
            <a:r>
              <a:rPr lang="fi-FI" dirty="0" err="1"/>
              <a:t>breeder’s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holder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disclosed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subsection</a:t>
            </a:r>
            <a:r>
              <a:rPr lang="fi-FI" dirty="0"/>
              <a:t> 1</a:t>
            </a:r>
          </a:p>
          <a:p>
            <a:pPr marL="3240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fi-FI" b="1" dirty="0" err="1"/>
              <a:t>only</a:t>
            </a:r>
            <a:r>
              <a:rPr lang="fi-FI" b="1" dirty="0"/>
              <a:t> for the </a:t>
            </a:r>
            <a:r>
              <a:rPr lang="fi-FI" b="1" dirty="0" err="1"/>
              <a:t>enforcement</a:t>
            </a:r>
            <a:r>
              <a:rPr lang="fi-FI" b="1" dirty="0"/>
              <a:t> of the </a:t>
            </a:r>
            <a:r>
              <a:rPr lang="fi-FI" b="1" dirty="0" err="1"/>
              <a:t>right</a:t>
            </a:r>
            <a:r>
              <a:rPr lang="fi-FI" b="1" dirty="0"/>
              <a:t> to </a:t>
            </a:r>
            <a:r>
              <a:rPr lang="fi-FI" b="1" dirty="0" err="1"/>
              <a:t>receive</a:t>
            </a:r>
            <a:r>
              <a:rPr lang="fi-FI" b="1" dirty="0"/>
              <a:t> </a:t>
            </a:r>
            <a:r>
              <a:rPr lang="fi-FI" b="1" dirty="0" err="1"/>
              <a:t>payment</a:t>
            </a:r>
            <a:r>
              <a:rPr lang="fi-FI" dirty="0"/>
              <a:t> </a:t>
            </a:r>
            <a:r>
              <a:rPr lang="fi-FI" dirty="0" err="1"/>
              <a:t>referred</a:t>
            </a:r>
            <a:r>
              <a:rPr lang="fi-FI" dirty="0"/>
              <a:t> to in </a:t>
            </a:r>
            <a:r>
              <a:rPr lang="fi-FI" dirty="0" err="1"/>
              <a:t>section</a:t>
            </a:r>
            <a:r>
              <a:rPr lang="fi-FI" dirty="0"/>
              <a:t> 6.</a:t>
            </a:r>
          </a:p>
          <a:p>
            <a:pPr marL="3240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fi-FI" b="1" dirty="0"/>
              <a:t>The </a:t>
            </a:r>
            <a:r>
              <a:rPr lang="fi-FI" b="1" dirty="0" err="1"/>
              <a:t>plant</a:t>
            </a:r>
            <a:r>
              <a:rPr lang="fi-FI" b="1" dirty="0"/>
              <a:t> </a:t>
            </a:r>
            <a:r>
              <a:rPr lang="fi-FI" b="1" dirty="0" err="1"/>
              <a:t>breeder’s</a:t>
            </a:r>
            <a:r>
              <a:rPr lang="fi-FI" b="1" dirty="0"/>
              <a:t> </a:t>
            </a:r>
            <a:r>
              <a:rPr lang="fi-FI" b="1" dirty="0" err="1"/>
              <a:t>right</a:t>
            </a:r>
            <a:r>
              <a:rPr lang="fi-FI" b="1" dirty="0"/>
              <a:t> </a:t>
            </a:r>
            <a:r>
              <a:rPr lang="fi-FI" b="1" dirty="0" err="1"/>
              <a:t>holder</a:t>
            </a:r>
            <a:r>
              <a:rPr lang="fi-FI" b="1" dirty="0"/>
              <a:t> is </a:t>
            </a:r>
            <a:r>
              <a:rPr lang="fi-FI" b="1" dirty="0" err="1"/>
              <a:t>not</a:t>
            </a:r>
            <a:r>
              <a:rPr lang="fi-FI" b="1" dirty="0"/>
              <a:t> </a:t>
            </a:r>
            <a:r>
              <a:rPr lang="fi-FI" b="1" dirty="0" err="1"/>
              <a:t>entitled</a:t>
            </a:r>
            <a:r>
              <a:rPr lang="fi-FI" b="1" dirty="0"/>
              <a:t> to </a:t>
            </a:r>
            <a:r>
              <a:rPr lang="fi-FI" b="1" dirty="0" err="1"/>
              <a:t>disclose</a:t>
            </a:r>
            <a:r>
              <a:rPr lang="fi-FI" b="1" dirty="0"/>
              <a:t> the </a:t>
            </a:r>
            <a:r>
              <a:rPr lang="fi-FI" b="1" dirty="0" err="1"/>
              <a:t>information</a:t>
            </a:r>
            <a:r>
              <a:rPr lang="fi-FI" b="1" dirty="0"/>
              <a:t> to </a:t>
            </a:r>
            <a:r>
              <a:rPr lang="fi-FI" b="1" dirty="0" err="1"/>
              <a:t>another</a:t>
            </a:r>
            <a:r>
              <a:rPr lang="fi-FI" b="1" dirty="0"/>
              <a:t> party.</a:t>
            </a:r>
          </a:p>
          <a:p>
            <a:pPr marL="0" indent="0">
              <a:buSzPct val="100000"/>
              <a:buNone/>
            </a:pPr>
            <a:endParaRPr lang="fi-FI" dirty="0"/>
          </a:p>
          <a:p>
            <a:pPr marL="0" indent="0">
              <a:buSzPct val="100000"/>
              <a:buNone/>
            </a:pPr>
            <a:r>
              <a:rPr lang="fi-FI" b="1" dirty="0" err="1"/>
              <a:t>Finnish</a:t>
            </a:r>
            <a:r>
              <a:rPr lang="fi-FI" b="1" dirty="0"/>
              <a:t> Plant </a:t>
            </a:r>
            <a:r>
              <a:rPr lang="fi-FI" b="1" dirty="0" err="1"/>
              <a:t>Breeder’s</a:t>
            </a:r>
            <a:r>
              <a:rPr lang="fi-FI" b="1" dirty="0"/>
              <a:t> </a:t>
            </a:r>
            <a:r>
              <a:rPr lang="fi-FI" b="1" dirty="0" err="1"/>
              <a:t>Right</a:t>
            </a:r>
            <a:r>
              <a:rPr lang="fi-FI" b="1" dirty="0"/>
              <a:t> Act: </a:t>
            </a:r>
            <a:r>
              <a:rPr lang="fi-FI" b="1" dirty="0" err="1"/>
              <a:t>Section</a:t>
            </a:r>
            <a:r>
              <a:rPr lang="fi-FI" b="1" dirty="0"/>
              <a:t> 8</a:t>
            </a:r>
          </a:p>
          <a:p>
            <a:pPr marL="3240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fi-FI" dirty="0"/>
              <a:t>A </a:t>
            </a:r>
            <a:r>
              <a:rPr lang="fi-FI" dirty="0" err="1"/>
              <a:t>plant</a:t>
            </a:r>
            <a:r>
              <a:rPr lang="fi-FI" dirty="0"/>
              <a:t> </a:t>
            </a:r>
            <a:r>
              <a:rPr lang="fi-FI" dirty="0" err="1"/>
              <a:t>breeder’s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holder</a:t>
            </a:r>
            <a:r>
              <a:rPr lang="fi-FI" dirty="0"/>
              <a:t> </a:t>
            </a:r>
            <a:r>
              <a:rPr lang="fi-FI" b="1" dirty="0" err="1"/>
              <a:t>shall</a:t>
            </a:r>
            <a:r>
              <a:rPr lang="fi-FI" b="1" dirty="0"/>
              <a:t> </a:t>
            </a:r>
            <a:r>
              <a:rPr lang="fi-FI" b="1" dirty="0" err="1"/>
              <a:t>destroy</a:t>
            </a:r>
            <a:r>
              <a:rPr lang="fi-FI" b="1" dirty="0"/>
              <a:t> the </a:t>
            </a:r>
            <a:r>
              <a:rPr lang="fi-FI" b="1" dirty="0" err="1"/>
              <a:t>information</a:t>
            </a:r>
            <a:r>
              <a:rPr lang="fi-FI" b="1" dirty="0"/>
              <a:t> </a:t>
            </a:r>
            <a:r>
              <a:rPr lang="fi-FI" b="1" dirty="0" err="1"/>
              <a:t>within</a:t>
            </a:r>
            <a:r>
              <a:rPr lang="fi-FI" b="1" dirty="0"/>
              <a:t> one </a:t>
            </a:r>
            <a:r>
              <a:rPr lang="fi-FI" b="1" dirty="0" err="1"/>
              <a:t>year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the </a:t>
            </a:r>
            <a:r>
              <a:rPr lang="fi-FI" dirty="0" err="1"/>
              <a:t>end</a:t>
            </a:r>
            <a:r>
              <a:rPr lang="fi-FI" dirty="0"/>
              <a:t> of the </a:t>
            </a:r>
            <a:r>
              <a:rPr lang="fi-FI" dirty="0" err="1"/>
              <a:t>calendar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 err="1"/>
              <a:t>concerned</a:t>
            </a:r>
            <a:r>
              <a:rPr lang="fi-FI" dirty="0"/>
              <a:t> in the </a:t>
            </a:r>
            <a:r>
              <a:rPr lang="fi-FI" dirty="0" err="1"/>
              <a:t>enforcement</a:t>
            </a:r>
            <a:r>
              <a:rPr lang="fi-FI" dirty="0"/>
              <a:t> of the </a:t>
            </a:r>
            <a:r>
              <a:rPr lang="fi-FI" dirty="0" err="1"/>
              <a:t>payment</a:t>
            </a:r>
            <a:r>
              <a:rPr lang="fi-FI" dirty="0"/>
              <a:t> </a:t>
            </a:r>
            <a:r>
              <a:rPr lang="fi-FI" dirty="0" err="1"/>
              <a:t>obligation</a:t>
            </a:r>
            <a:r>
              <a:rPr lang="fi-FI" dirty="0"/>
              <a:t>.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741F44C-3941-E505-DBA3-C18DEA74C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2054">
            <a:off x="9326490" y="1654036"/>
            <a:ext cx="2541504" cy="20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5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68712-3714-4D65-A96E-CAE1A0A52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5F9CF62-ED8E-B55D-DFE0-2329E50F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5000E-B781-4EB4-A9B7-4C17694B8483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63A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F840DC08-5540-F608-B57F-BEF03A1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779329" cy="1209863"/>
          </a:xfrm>
        </p:spPr>
        <p:txBody>
          <a:bodyPr/>
          <a:lstStyle/>
          <a:p>
            <a:r>
              <a:rPr lang="en-US" dirty="0"/>
              <a:t>Setting the level of royalties for use of FSS</a:t>
            </a:r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E9FE7DE-C41E-9648-930C-31320BDB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253" y="1262953"/>
            <a:ext cx="3429000" cy="3429000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56837E74-E1B8-2FAE-97DF-186B4DDA45C7}"/>
              </a:ext>
            </a:extLst>
          </p:cNvPr>
          <p:cNvSpPr/>
          <p:nvPr/>
        </p:nvSpPr>
        <p:spPr>
          <a:xfrm>
            <a:off x="9245198" y="4166560"/>
            <a:ext cx="2191110" cy="659254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isällön paikkamerkki 4">
            <a:extLst>
              <a:ext uri="{FF2B5EF4-FFF2-40B4-BE49-F238E27FC236}">
                <a16:creationId xmlns:a16="http://schemas.microsoft.com/office/drawing/2014/main" id="{61F1B4DA-0A38-497A-9D2E-BFB19BB75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2" y="2018105"/>
            <a:ext cx="9082093" cy="2478082"/>
          </a:xfrm>
        </p:spPr>
        <p:txBody>
          <a:bodyPr anchor="t">
            <a:normAutofit/>
          </a:bodyPr>
          <a:lstStyle/>
          <a:p>
            <a:pPr marL="0" indent="0">
              <a:buSzPct val="100000"/>
              <a:buNone/>
            </a:pPr>
            <a:r>
              <a:rPr lang="fi-FI" sz="1900" b="1" dirty="0"/>
              <a:t>Finnish Plant </a:t>
            </a:r>
            <a:r>
              <a:rPr lang="fi-FI" sz="1900" b="1" dirty="0" err="1"/>
              <a:t>Breeder’s</a:t>
            </a:r>
            <a:r>
              <a:rPr lang="fi-FI" sz="1900" b="1" dirty="0"/>
              <a:t> </a:t>
            </a:r>
            <a:r>
              <a:rPr lang="fi-FI" sz="1900" b="1" dirty="0" err="1"/>
              <a:t>Right</a:t>
            </a:r>
            <a:r>
              <a:rPr lang="fi-FI" sz="1900" b="1" dirty="0"/>
              <a:t> Act: </a:t>
            </a:r>
            <a:r>
              <a:rPr lang="fi-FI" sz="1900" b="1" dirty="0" err="1"/>
              <a:t>Section</a:t>
            </a:r>
            <a:r>
              <a:rPr lang="fi-FI" sz="1900" b="1" dirty="0"/>
              <a:t> 6, </a:t>
            </a:r>
            <a:r>
              <a:rPr lang="fi-FI" sz="1900" b="1" dirty="0" err="1"/>
              <a:t>subsection</a:t>
            </a:r>
            <a:r>
              <a:rPr lang="fi-FI" sz="1900" b="1" dirty="0"/>
              <a:t> 2</a:t>
            </a:r>
          </a:p>
          <a:p>
            <a:pPr marL="0" indent="0">
              <a:buSzPct val="100000"/>
              <a:buNone/>
            </a:pPr>
            <a:r>
              <a:rPr lang="fi-FI" sz="1900" dirty="0"/>
              <a:t>A </a:t>
            </a:r>
            <a:r>
              <a:rPr lang="fi-FI" sz="1900" dirty="0" err="1"/>
              <a:t>contract</a:t>
            </a:r>
            <a:r>
              <a:rPr lang="fi-FI" sz="1900" dirty="0"/>
              <a:t> </a:t>
            </a:r>
            <a:r>
              <a:rPr lang="fi-FI" sz="1900" dirty="0" err="1"/>
              <a:t>may</a:t>
            </a:r>
            <a:r>
              <a:rPr lang="fi-FI" sz="1900" dirty="0"/>
              <a:t> </a:t>
            </a:r>
            <a:r>
              <a:rPr lang="fi-FI" sz="1900" dirty="0" err="1"/>
              <a:t>be</a:t>
            </a:r>
            <a:r>
              <a:rPr lang="fi-FI" sz="1900" dirty="0"/>
              <a:t> </a:t>
            </a:r>
            <a:r>
              <a:rPr lang="fi-FI" sz="1900" dirty="0" err="1"/>
              <a:t>concluded</a:t>
            </a:r>
            <a:r>
              <a:rPr lang="fi-FI" sz="1900" dirty="0"/>
              <a:t> </a:t>
            </a:r>
            <a:r>
              <a:rPr lang="fi-FI" sz="1900" dirty="0" err="1"/>
              <a:t>between</a:t>
            </a:r>
            <a:endParaRPr lang="fi-FI" sz="1900" dirty="0"/>
          </a:p>
          <a:p>
            <a:pPr marL="3240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fi-FI" sz="1900" dirty="0"/>
              <a:t>the </a:t>
            </a:r>
            <a:r>
              <a:rPr lang="fi-FI" sz="1900" dirty="0" err="1"/>
              <a:t>plant</a:t>
            </a:r>
            <a:r>
              <a:rPr lang="fi-FI" sz="1900" dirty="0"/>
              <a:t> </a:t>
            </a:r>
            <a:r>
              <a:rPr lang="fi-FI" sz="1900" dirty="0" err="1"/>
              <a:t>breeder’s</a:t>
            </a:r>
            <a:r>
              <a:rPr lang="fi-FI" sz="1900" dirty="0"/>
              <a:t> </a:t>
            </a:r>
            <a:r>
              <a:rPr lang="fi-FI" sz="1900" dirty="0" err="1"/>
              <a:t>right</a:t>
            </a:r>
            <a:r>
              <a:rPr lang="fi-FI" sz="1900" dirty="0"/>
              <a:t> </a:t>
            </a:r>
            <a:r>
              <a:rPr lang="fi-FI" sz="1900" dirty="0" err="1"/>
              <a:t>holder</a:t>
            </a:r>
            <a:r>
              <a:rPr lang="fi-FI" sz="1900" dirty="0"/>
              <a:t> and the </a:t>
            </a:r>
            <a:r>
              <a:rPr lang="fi-FI" sz="1900" dirty="0" err="1"/>
              <a:t>farmer</a:t>
            </a:r>
            <a:r>
              <a:rPr lang="fi-FI" sz="1900" dirty="0"/>
              <a:t> </a:t>
            </a:r>
            <a:r>
              <a:rPr lang="fi-FI" sz="1900" b="1" dirty="0"/>
              <a:t>OR</a:t>
            </a:r>
          </a:p>
          <a:p>
            <a:pPr marL="3240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fi-FI" sz="1900" dirty="0" err="1"/>
              <a:t>between</a:t>
            </a:r>
            <a:r>
              <a:rPr lang="fi-FI" sz="1900" dirty="0"/>
              <a:t> </a:t>
            </a:r>
            <a:r>
              <a:rPr lang="fi-FI" sz="1900" dirty="0" err="1"/>
              <a:t>organisations</a:t>
            </a:r>
            <a:r>
              <a:rPr lang="fi-FI" sz="1900" dirty="0"/>
              <a:t> </a:t>
            </a:r>
            <a:r>
              <a:rPr lang="fi-FI" sz="1900" dirty="0" err="1"/>
              <a:t>representing</a:t>
            </a:r>
            <a:r>
              <a:rPr lang="fi-FI" sz="1900" dirty="0"/>
              <a:t> </a:t>
            </a:r>
            <a:r>
              <a:rPr lang="fi-FI" sz="1900" dirty="0" err="1"/>
              <a:t>them</a:t>
            </a:r>
            <a:endParaRPr lang="fi-FI" sz="1900" dirty="0"/>
          </a:p>
          <a:p>
            <a:pPr marL="0" indent="0">
              <a:buSzPct val="100000"/>
              <a:buNone/>
            </a:pPr>
            <a:r>
              <a:rPr lang="fi-FI" sz="1900" dirty="0"/>
              <a:t>on a </a:t>
            </a:r>
            <a:r>
              <a:rPr lang="fi-FI" sz="1900" dirty="0" err="1"/>
              <a:t>reasonable</a:t>
            </a:r>
            <a:r>
              <a:rPr lang="fi-FI" sz="1900" dirty="0"/>
              <a:t> </a:t>
            </a:r>
            <a:r>
              <a:rPr lang="fi-FI" sz="1900" dirty="0" err="1"/>
              <a:t>amount</a:t>
            </a:r>
            <a:r>
              <a:rPr lang="fi-FI" sz="1900" dirty="0"/>
              <a:t> of </a:t>
            </a:r>
            <a:r>
              <a:rPr lang="fi-FI" sz="1900" dirty="0" err="1"/>
              <a:t>remuneration</a:t>
            </a:r>
            <a:r>
              <a:rPr lang="fi-FI" sz="1900" dirty="0"/>
              <a:t> </a:t>
            </a:r>
            <a:r>
              <a:rPr lang="fi-FI" sz="1900" dirty="0" err="1"/>
              <a:t>payable</a:t>
            </a:r>
            <a:r>
              <a:rPr lang="fi-FI" sz="1900" dirty="0"/>
              <a:t> to the </a:t>
            </a:r>
            <a:r>
              <a:rPr lang="fi-FI" sz="1900" dirty="0" err="1"/>
              <a:t>plant</a:t>
            </a:r>
            <a:r>
              <a:rPr lang="fi-FI" sz="1900" dirty="0"/>
              <a:t> </a:t>
            </a:r>
            <a:r>
              <a:rPr lang="fi-FI" sz="1900" dirty="0" err="1"/>
              <a:t>breeder’s</a:t>
            </a:r>
            <a:r>
              <a:rPr lang="fi-FI" sz="1900" dirty="0"/>
              <a:t> </a:t>
            </a:r>
            <a:r>
              <a:rPr lang="fi-FI" sz="1900" dirty="0" err="1"/>
              <a:t>right</a:t>
            </a:r>
            <a:r>
              <a:rPr lang="fi-FI" sz="1900" dirty="0"/>
              <a:t> </a:t>
            </a:r>
            <a:r>
              <a:rPr lang="fi-FI" sz="1900" dirty="0" err="1"/>
              <a:t>holder</a:t>
            </a:r>
            <a:r>
              <a:rPr lang="fi-FI" sz="1900" dirty="0"/>
              <a:t>.</a:t>
            </a:r>
          </a:p>
        </p:txBody>
      </p:sp>
      <p:sp>
        <p:nvSpPr>
          <p:cNvPr id="18" name="Sisällön paikkamerkki 4">
            <a:extLst>
              <a:ext uri="{FF2B5EF4-FFF2-40B4-BE49-F238E27FC236}">
                <a16:creationId xmlns:a16="http://schemas.microsoft.com/office/drawing/2014/main" id="{B3A3873B-3DE5-B62F-D445-56312C6D154F}"/>
              </a:ext>
            </a:extLst>
          </p:cNvPr>
          <p:cNvSpPr txBox="1">
            <a:spLocks/>
          </p:cNvSpPr>
          <p:nvPr/>
        </p:nvSpPr>
        <p:spPr>
          <a:xfrm>
            <a:off x="846912" y="4379918"/>
            <a:ext cx="11345087" cy="2478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Source Sans Pro" panose="020B0503030403020204" pitchFamily="34" charset="0"/>
              <a:buNone/>
            </a:pPr>
            <a:r>
              <a:rPr lang="fi-FI" sz="1900" dirty="0"/>
              <a:t>In </a:t>
            </a:r>
            <a:r>
              <a:rPr lang="fi-FI" sz="1900" dirty="0" err="1"/>
              <a:t>practice</a:t>
            </a:r>
            <a:r>
              <a:rPr lang="fi-FI" sz="1900" dirty="0"/>
              <a:t> </a:t>
            </a:r>
            <a:r>
              <a:rPr lang="fi-FI" sz="1900" dirty="0" err="1"/>
              <a:t>agreement</a:t>
            </a:r>
            <a:r>
              <a:rPr lang="fi-FI" sz="1900" dirty="0"/>
              <a:t> of </a:t>
            </a:r>
            <a:r>
              <a:rPr lang="fi-FI" sz="1900" dirty="0" err="1"/>
              <a:t>remuneration</a:t>
            </a:r>
            <a:r>
              <a:rPr lang="fi-FI" sz="1900" dirty="0"/>
              <a:t> is </a:t>
            </a:r>
            <a:r>
              <a:rPr lang="fi-FI" sz="1900" dirty="0" err="1"/>
              <a:t>negotiated</a:t>
            </a:r>
            <a:r>
              <a:rPr lang="fi-FI" sz="1900" dirty="0"/>
              <a:t> </a:t>
            </a:r>
            <a:r>
              <a:rPr lang="fi-FI" sz="1900" dirty="0" err="1"/>
              <a:t>between</a:t>
            </a:r>
            <a:r>
              <a:rPr lang="fi-FI" sz="1900" dirty="0"/>
              <a:t> </a:t>
            </a:r>
            <a:r>
              <a:rPr lang="fi-FI" sz="1900" b="1" dirty="0" err="1"/>
              <a:t>Farmers</a:t>
            </a:r>
            <a:r>
              <a:rPr lang="fi-FI" sz="1900" b="1" dirty="0"/>
              <a:t> Union</a:t>
            </a:r>
            <a:r>
              <a:rPr lang="fi-FI" sz="1900" dirty="0"/>
              <a:t> and </a:t>
            </a:r>
            <a:r>
              <a:rPr lang="fi-FI" sz="1900" b="1" dirty="0" err="1"/>
              <a:t>Finnish</a:t>
            </a:r>
            <a:r>
              <a:rPr lang="fi-FI" sz="1900" b="1" dirty="0"/>
              <a:t> Seed Trade Association (FSTA)</a:t>
            </a:r>
            <a:r>
              <a:rPr lang="fi-FI" sz="1900" dirty="0"/>
              <a:t>.</a:t>
            </a:r>
          </a:p>
          <a:p>
            <a:pPr marL="0" indent="0">
              <a:buSzPct val="100000"/>
              <a:buFont typeface="Source Sans Pro" panose="020B0503030403020204" pitchFamily="34" charset="0"/>
              <a:buNone/>
            </a:pPr>
            <a:r>
              <a:rPr lang="fi-FI" sz="1900" dirty="0" err="1"/>
              <a:t>Agreement</a:t>
            </a:r>
            <a:r>
              <a:rPr lang="fi-FI" sz="1900" dirty="0"/>
              <a:t> on </a:t>
            </a:r>
            <a:r>
              <a:rPr lang="fi-FI" sz="1900" dirty="0" err="1"/>
              <a:t>level</a:t>
            </a:r>
            <a:r>
              <a:rPr lang="fi-FI" sz="1900" dirty="0"/>
              <a:t> of </a:t>
            </a:r>
            <a:r>
              <a:rPr lang="fi-FI" sz="1900" dirty="0" err="1"/>
              <a:t>remuneration</a:t>
            </a:r>
            <a:r>
              <a:rPr lang="fi-FI" sz="1900" dirty="0"/>
              <a:t> is </a:t>
            </a:r>
            <a:r>
              <a:rPr lang="fi-FI" sz="1900" dirty="0" err="1"/>
              <a:t>also</a:t>
            </a:r>
            <a:r>
              <a:rPr lang="fi-FI" sz="1900" dirty="0"/>
              <a:t> a </a:t>
            </a:r>
            <a:r>
              <a:rPr lang="fi-FI" sz="1900" dirty="0" err="1"/>
              <a:t>condition</a:t>
            </a:r>
            <a:r>
              <a:rPr lang="fi-FI" sz="1900" dirty="0"/>
              <a:t> for the </a:t>
            </a:r>
            <a:r>
              <a:rPr lang="fi-FI" sz="1900" dirty="0" err="1"/>
              <a:t>disclosure</a:t>
            </a:r>
            <a:r>
              <a:rPr lang="fi-FI" sz="1900" dirty="0"/>
              <a:t> of </a:t>
            </a:r>
            <a:r>
              <a:rPr lang="fi-FI" sz="1900" dirty="0" err="1"/>
              <a:t>information</a:t>
            </a:r>
            <a:r>
              <a:rPr lang="fi-FI" sz="1900" dirty="0"/>
              <a:t> </a:t>
            </a:r>
            <a:r>
              <a:rPr lang="fi-FI" sz="1900" dirty="0" err="1"/>
              <a:t>concerning</a:t>
            </a:r>
            <a:r>
              <a:rPr lang="fi-FI" sz="1900" dirty="0"/>
              <a:t> FSS </a:t>
            </a:r>
            <a:r>
              <a:rPr lang="fi-FI" sz="1900" dirty="0" err="1"/>
              <a:t>use</a:t>
            </a:r>
            <a:r>
              <a:rPr lang="fi-FI" sz="1900" dirty="0"/>
              <a:t>.</a:t>
            </a:r>
            <a:endParaRPr lang="fi-FI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24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5E0D66B-ED96-4400-B287-6D166F9F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727199" cy="1209863"/>
          </a:xfrm>
        </p:spPr>
        <p:txBody>
          <a:bodyPr>
            <a:normAutofit/>
          </a:bodyPr>
          <a:lstStyle/>
          <a:p>
            <a:r>
              <a:rPr lang="en-US" dirty="0"/>
              <a:t>Setting the level of royalties for use of FSS in the case no agreement exist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1F1B4DA-0A38-497A-9D2E-BFB19BB75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4" y="2018105"/>
            <a:ext cx="7812992" cy="3519162"/>
          </a:xfrm>
        </p:spPr>
        <p:txBody>
          <a:bodyPr anchor="t">
            <a:normAutofit/>
          </a:bodyPr>
          <a:lstStyle/>
          <a:p>
            <a:pPr marL="0" indent="0">
              <a:buSzPct val="100000"/>
              <a:buNone/>
            </a:pPr>
            <a:r>
              <a:rPr lang="fi-FI" sz="1900" b="1" dirty="0"/>
              <a:t>Finnish Plant </a:t>
            </a:r>
            <a:r>
              <a:rPr lang="fi-FI" sz="1900" b="1" dirty="0" err="1"/>
              <a:t>Breeder’s</a:t>
            </a:r>
            <a:r>
              <a:rPr lang="fi-FI" sz="1900" b="1" dirty="0"/>
              <a:t> </a:t>
            </a:r>
            <a:r>
              <a:rPr lang="fi-FI" sz="1900" b="1" dirty="0" err="1"/>
              <a:t>Right</a:t>
            </a:r>
            <a:r>
              <a:rPr lang="fi-FI" sz="1900" b="1" dirty="0"/>
              <a:t> Act: </a:t>
            </a:r>
            <a:r>
              <a:rPr lang="fi-FI" sz="1900" b="1" dirty="0" err="1"/>
              <a:t>Section</a:t>
            </a:r>
            <a:r>
              <a:rPr lang="fi-FI" sz="1900" b="1" dirty="0"/>
              <a:t> 6, </a:t>
            </a:r>
            <a:r>
              <a:rPr lang="fi-FI" sz="1900" b="1" dirty="0" err="1"/>
              <a:t>subsection</a:t>
            </a:r>
            <a:r>
              <a:rPr lang="fi-FI" sz="1900" b="1" dirty="0"/>
              <a:t> 2</a:t>
            </a:r>
          </a:p>
          <a:p>
            <a:pPr marL="0" indent="0">
              <a:spcAft>
                <a:spcPts val="1800"/>
              </a:spcAft>
              <a:buSzPct val="100000"/>
              <a:buNone/>
            </a:pPr>
            <a:r>
              <a:rPr lang="fi-FI" sz="1900" dirty="0" err="1"/>
              <a:t>When</a:t>
            </a:r>
            <a:r>
              <a:rPr lang="fi-FI" sz="1900" dirty="0"/>
              <a:t> </a:t>
            </a:r>
            <a:r>
              <a:rPr lang="fi-FI" sz="1900" dirty="0" err="1"/>
              <a:t>there</a:t>
            </a:r>
            <a:r>
              <a:rPr lang="fi-FI" sz="1900" dirty="0"/>
              <a:t> is no </a:t>
            </a:r>
            <a:r>
              <a:rPr lang="fi-FI" sz="1900" dirty="0" err="1"/>
              <a:t>existing</a:t>
            </a:r>
            <a:r>
              <a:rPr lang="fi-FI" sz="1900" dirty="0"/>
              <a:t> </a:t>
            </a:r>
            <a:r>
              <a:rPr lang="fi-FI" sz="1900" dirty="0" err="1"/>
              <a:t>agreement</a:t>
            </a:r>
            <a:r>
              <a:rPr lang="fi-FI" sz="1900" dirty="0"/>
              <a:t> the </a:t>
            </a:r>
            <a:r>
              <a:rPr lang="fi-FI" sz="1900" dirty="0" err="1"/>
              <a:t>farmer</a:t>
            </a:r>
            <a:r>
              <a:rPr lang="fi-FI" sz="1900" dirty="0"/>
              <a:t> </a:t>
            </a:r>
            <a:r>
              <a:rPr lang="fi-FI" sz="1900" dirty="0" err="1"/>
              <a:t>has</a:t>
            </a:r>
            <a:r>
              <a:rPr lang="fi-FI" sz="1900" dirty="0"/>
              <a:t> the </a:t>
            </a:r>
            <a:r>
              <a:rPr lang="fi-FI" sz="1900" dirty="0" err="1"/>
              <a:t>obligation</a:t>
            </a:r>
            <a:r>
              <a:rPr lang="fi-FI" sz="1900" dirty="0"/>
              <a:t> to </a:t>
            </a:r>
            <a:r>
              <a:rPr lang="fi-FI" sz="1900" dirty="0" err="1"/>
              <a:t>pay</a:t>
            </a:r>
            <a:r>
              <a:rPr lang="fi-FI" sz="1900" dirty="0"/>
              <a:t> to the </a:t>
            </a:r>
            <a:r>
              <a:rPr lang="fi-FI" sz="1900" dirty="0" err="1"/>
              <a:t>plant</a:t>
            </a:r>
            <a:r>
              <a:rPr lang="fi-FI" sz="1900" dirty="0"/>
              <a:t> </a:t>
            </a:r>
            <a:r>
              <a:rPr lang="fi-FI" sz="1900" dirty="0" err="1"/>
              <a:t>breeder</a:t>
            </a:r>
            <a:r>
              <a:rPr lang="fi-FI" sz="2000" dirty="0" err="1"/>
              <a:t>’s</a:t>
            </a:r>
            <a:r>
              <a:rPr lang="fi-FI" sz="2000" dirty="0"/>
              <a:t> </a:t>
            </a:r>
            <a:r>
              <a:rPr lang="fi-FI" sz="1900" dirty="0" err="1"/>
              <a:t>right</a:t>
            </a:r>
            <a:r>
              <a:rPr lang="fi-FI" sz="1900" dirty="0"/>
              <a:t> </a:t>
            </a:r>
            <a:r>
              <a:rPr lang="fi-FI" sz="1900" dirty="0" err="1"/>
              <a:t>holder</a:t>
            </a:r>
            <a:r>
              <a:rPr lang="fi-FI" sz="1900" dirty="0"/>
              <a:t> a </a:t>
            </a:r>
            <a:r>
              <a:rPr lang="fi-FI" sz="1900" dirty="0" err="1"/>
              <a:t>remuneration</a:t>
            </a:r>
            <a:r>
              <a:rPr lang="fi-FI" sz="1900" dirty="0"/>
              <a:t> of 50 % of the royalty </a:t>
            </a:r>
            <a:r>
              <a:rPr lang="fi-FI" sz="1900" dirty="0" err="1"/>
              <a:t>fee</a:t>
            </a:r>
            <a:r>
              <a:rPr lang="fi-FI" sz="1900" dirty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900" dirty="0"/>
              <a:t>It is difficult to identify the 50 % limit, because </a:t>
            </a:r>
            <a:r>
              <a:rPr lang="en-US" sz="1900" b="1" dirty="0"/>
              <a:t>seeding rate (kg / ha)</a:t>
            </a:r>
            <a:r>
              <a:rPr lang="en-US" sz="1900" dirty="0"/>
              <a:t> varies and </a:t>
            </a:r>
            <a:r>
              <a:rPr lang="en-US" sz="1900" b="1" dirty="0"/>
              <a:t>royalty (€ / t) per variety</a:t>
            </a:r>
            <a:r>
              <a:rPr lang="en-US" sz="1900" dirty="0"/>
              <a:t> varies.</a:t>
            </a:r>
            <a:endParaRPr lang="fi-FI" sz="1900" dirty="0"/>
          </a:p>
          <a:p>
            <a:pPr marL="0" indent="0">
              <a:buSzPct val="100000"/>
              <a:buNone/>
            </a:pPr>
            <a:r>
              <a:rPr lang="fi-FI" sz="1900" dirty="0"/>
              <a:t>In </a:t>
            </a:r>
            <a:r>
              <a:rPr lang="fi-FI" sz="1900" dirty="0" err="1"/>
              <a:t>practice</a:t>
            </a:r>
            <a:r>
              <a:rPr lang="fi-FI" sz="1900" dirty="0"/>
              <a:t> the </a:t>
            </a:r>
            <a:r>
              <a:rPr lang="fi-FI" sz="1900" dirty="0" err="1"/>
              <a:t>Farmers</a:t>
            </a:r>
            <a:r>
              <a:rPr lang="fi-FI" sz="1900" dirty="0"/>
              <a:t> Union and Finnish Seed Trade Association (FSTA) </a:t>
            </a:r>
            <a:r>
              <a:rPr lang="fi-FI" sz="1900" dirty="0" err="1"/>
              <a:t>have</a:t>
            </a:r>
            <a:r>
              <a:rPr lang="fi-FI" sz="1900" dirty="0"/>
              <a:t> </a:t>
            </a:r>
            <a:r>
              <a:rPr lang="fi-FI" sz="1900" dirty="0" err="1"/>
              <a:t>had</a:t>
            </a:r>
            <a:r>
              <a:rPr lang="fi-FI" sz="1900" dirty="0"/>
              <a:t> </a:t>
            </a:r>
            <a:r>
              <a:rPr lang="fi-FI" sz="1900" dirty="0" err="1"/>
              <a:t>existing</a:t>
            </a:r>
            <a:r>
              <a:rPr lang="fi-FI" sz="1900" dirty="0"/>
              <a:t> </a:t>
            </a:r>
            <a:r>
              <a:rPr lang="fi-FI" sz="1900" dirty="0" err="1"/>
              <a:t>agreement</a:t>
            </a:r>
            <a:r>
              <a:rPr lang="fi-FI" sz="1900" dirty="0"/>
              <a:t> </a:t>
            </a:r>
            <a:r>
              <a:rPr lang="fi-FI" sz="1900" dirty="0" err="1"/>
              <a:t>from</a:t>
            </a:r>
            <a:r>
              <a:rPr lang="fi-FI" sz="1900" dirty="0"/>
              <a:t> the </a:t>
            </a:r>
            <a:r>
              <a:rPr lang="fi-FI" sz="1900" dirty="0" err="1"/>
              <a:t>very</a:t>
            </a:r>
            <a:r>
              <a:rPr lang="fi-FI" sz="1900" dirty="0"/>
              <a:t> </a:t>
            </a:r>
            <a:r>
              <a:rPr lang="fi-FI" sz="1900" dirty="0" err="1"/>
              <a:t>beginning</a:t>
            </a:r>
            <a:r>
              <a:rPr lang="fi-FI" sz="1900" dirty="0"/>
              <a:t>.</a:t>
            </a:r>
            <a:endParaRPr lang="fi-FI" sz="1900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CBF7E9B-427E-4C6C-B7DB-9046F1F1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t>22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DA028E2-7BD6-5654-4565-F397FBCCB845}"/>
              </a:ext>
            </a:extLst>
          </p:cNvPr>
          <p:cNvSpPr/>
          <p:nvPr/>
        </p:nvSpPr>
        <p:spPr>
          <a:xfrm rot="20336299">
            <a:off x="8405002" y="2154265"/>
            <a:ext cx="363576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13800" b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50 %</a:t>
            </a:r>
          </a:p>
        </p:txBody>
      </p:sp>
    </p:spTree>
    <p:extLst>
      <p:ext uri="{BB962C8B-B14F-4D97-AF65-F5344CB8AC3E}">
        <p14:creationId xmlns:p14="http://schemas.microsoft.com/office/powerpoint/2010/main" val="2304870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D11D8-E80F-4B72-3921-D41072EED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A06A991-8C9A-EF47-5B44-B1D27308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Farmers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– ”</a:t>
            </a:r>
            <a:r>
              <a:rPr lang="fi-FI" dirty="0" err="1"/>
              <a:t>What</a:t>
            </a:r>
            <a:r>
              <a:rPr lang="fi-FI" dirty="0"/>
              <a:t>?”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EF80C0E-0FB9-85BF-B568-0930CE23E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1900" dirty="0"/>
              <a:t>” What is this invoice? I haven’t bought anything from you! ”</a:t>
            </a:r>
          </a:p>
          <a:p>
            <a:pPr marL="0" indent="0">
              <a:buNone/>
            </a:pPr>
            <a:r>
              <a:rPr lang="en-US" sz="1900" dirty="0"/>
              <a:t>“ Where do you get the invoicing data from? ”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900" dirty="0"/>
              <a:t>“ Who decides on the level, €/ha? ”</a:t>
            </a:r>
          </a:p>
          <a:p>
            <a:pPr marL="0" indent="0">
              <a:buNone/>
            </a:pPr>
            <a:r>
              <a:rPr lang="fi-FI" sz="1900" b="1" dirty="0" err="1"/>
              <a:t>Communication</a:t>
            </a:r>
            <a:r>
              <a:rPr lang="fi-FI" sz="1900" b="1" dirty="0"/>
              <a:t> on Plant </a:t>
            </a:r>
            <a:r>
              <a:rPr lang="fi-FI" sz="1900" b="1" dirty="0" err="1"/>
              <a:t>Breeder’s</a:t>
            </a:r>
            <a:r>
              <a:rPr lang="fi-FI" sz="1900" b="1" dirty="0"/>
              <a:t> Rights (PBR) and Farm </a:t>
            </a:r>
            <a:r>
              <a:rPr lang="fi-FI" sz="1900" b="1" dirty="0" err="1"/>
              <a:t>Saved</a:t>
            </a:r>
            <a:r>
              <a:rPr lang="fi-FI" sz="1900" b="1" dirty="0"/>
              <a:t> Seed</a:t>
            </a:r>
          </a:p>
          <a:p>
            <a:pPr marL="3240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en-US" sz="1900" dirty="0"/>
              <a:t>Scheme which needs to be communicated</a:t>
            </a:r>
          </a:p>
          <a:p>
            <a:pPr marL="3240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en-US" sz="1900" dirty="0"/>
              <a:t>Legal base and enforceability</a:t>
            </a:r>
          </a:p>
          <a:p>
            <a:pPr marL="3240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en-US" sz="1900" dirty="0"/>
              <a:t>Collected cost-efficiently by FSTA, paid to owners of PBR in relation to how much (ha) each variety is used for FSS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34A031-5298-7213-B32A-64A0016F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7047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7B2905-56DC-4D55-949E-1AC1695DB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Refrences</a:t>
            </a:r>
            <a:r>
              <a:rPr lang="fi-FI" dirty="0"/>
              <a:t> and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620564-3A85-4E40-90D7-FDE35101B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b="1" dirty="0"/>
              <a:t>PowerPoint presentation by Finnish Food Authority</a:t>
            </a:r>
          </a:p>
          <a:p>
            <a:pPr marL="3240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fi-FI" sz="1900" dirty="0">
                <a:hlinkClick r:id="rId2"/>
              </a:rPr>
              <a:t>https://cpvo.europa.eu/en/news-and-events/conferences-and-events/farm-saved-seed-seminar-4-march-2020-tartu-estonia</a:t>
            </a:r>
            <a:endParaRPr lang="fi-FI" sz="1900" dirty="0"/>
          </a:p>
          <a:p>
            <a:pPr marL="0" indent="0">
              <a:buNone/>
            </a:pPr>
            <a:r>
              <a:rPr lang="en-US" sz="1900" b="1" dirty="0"/>
              <a:t>Finnish Plant Breeder’s Right Act</a:t>
            </a:r>
          </a:p>
          <a:p>
            <a:pPr marL="3240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en-US" sz="1900" dirty="0">
                <a:hlinkClick r:id="rId3"/>
              </a:rPr>
              <a:t>https://www.finlex.fi/api/media/statute-foreign-language-translation/688157/mainPdf/main.pdf?timestamp=2009-12-21T22%3A00%3A00.000Z</a:t>
            </a:r>
            <a:endParaRPr lang="en-US" sz="1900" dirty="0"/>
          </a:p>
          <a:p>
            <a:pPr marL="0" indent="0">
              <a:buNone/>
            </a:pPr>
            <a:r>
              <a:rPr lang="fi-FI" sz="1900" b="1" dirty="0" err="1"/>
              <a:t>Finnish</a:t>
            </a:r>
            <a:r>
              <a:rPr lang="fi-FI" sz="1900" b="1" dirty="0"/>
              <a:t> Seed Trade Association </a:t>
            </a:r>
            <a:r>
              <a:rPr lang="fi-FI" sz="1900" b="1" dirty="0" err="1"/>
              <a:t>homepage</a:t>
            </a:r>
            <a:endParaRPr lang="fi-FI" sz="1900" b="1" dirty="0"/>
          </a:p>
          <a:p>
            <a:pPr marL="3240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fi-FI" sz="1900" dirty="0">
                <a:hlinkClick r:id="rId4"/>
              </a:rPr>
              <a:t>https://www.siemenkauppiaat.fi/</a:t>
            </a:r>
            <a:endParaRPr lang="fi-FI" sz="19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D7C345D-B38C-4614-ACD1-99316301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2481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76D0D5-B1CE-AB46-90B3-90BE85BA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460" y="2471469"/>
            <a:ext cx="5461079" cy="1915062"/>
          </a:xfrm>
        </p:spPr>
        <p:txBody>
          <a:bodyPr>
            <a:normAutofit/>
          </a:bodyPr>
          <a:lstStyle/>
          <a:p>
            <a:r>
              <a:rPr lang="fi-FI" sz="6000" dirty="0" err="1"/>
              <a:t>Thank</a:t>
            </a:r>
            <a:r>
              <a:rPr lang="fi-FI" sz="6000" dirty="0"/>
              <a:t> </a:t>
            </a:r>
            <a:r>
              <a:rPr lang="fi-FI" sz="6000" dirty="0" err="1"/>
              <a:t>You</a:t>
            </a:r>
            <a:r>
              <a:rPr lang="fi-FI" sz="6000" dirty="0"/>
              <a:t> for </a:t>
            </a:r>
            <a:r>
              <a:rPr lang="fi-FI" sz="6000" dirty="0" err="1"/>
              <a:t>Your</a:t>
            </a:r>
            <a:r>
              <a:rPr lang="fi-FI" sz="6000" dirty="0"/>
              <a:t> </a:t>
            </a:r>
            <a:r>
              <a:rPr lang="fi-FI" sz="6000" dirty="0" err="1"/>
              <a:t>attention</a:t>
            </a:r>
            <a:r>
              <a:rPr lang="fi-FI" sz="6000" dirty="0"/>
              <a:t>!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16735C-2992-AB41-A544-97319818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E48E8A-1525-EE43-9F54-DC49E415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4A55-0FBD-E342-9FD9-EBFC9F02E997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459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A9C81-50E3-CCEF-ABCF-67AA9DA85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CF5918-95E0-C1FE-E7FA-BA97BBC0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0502EABC-D1BA-3821-7B22-73C0DFA0C401}"/>
              </a:ext>
            </a:extLst>
          </p:cNvPr>
          <p:cNvSpPr/>
          <p:nvPr/>
        </p:nvSpPr>
        <p:spPr>
          <a:xfrm>
            <a:off x="160715" y="5719089"/>
            <a:ext cx="11870570" cy="9505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1D2506-826F-2728-8ABC-D02B453C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22" y="2007517"/>
            <a:ext cx="2914075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4">
            <a:extLst>
              <a:ext uri="{FF2B5EF4-FFF2-40B4-BE49-F238E27FC236}">
                <a16:creationId xmlns:a16="http://schemas.microsoft.com/office/drawing/2014/main" id="{790A5CC0-5EC3-095C-93EB-3D5A3800D7CB}"/>
              </a:ext>
            </a:extLst>
          </p:cNvPr>
          <p:cNvSpPr txBox="1">
            <a:spLocks/>
          </p:cNvSpPr>
          <p:nvPr/>
        </p:nvSpPr>
        <p:spPr>
          <a:xfrm>
            <a:off x="5835316" y="1574988"/>
            <a:ext cx="6356682" cy="60083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sz="2400" dirty="0" err="1"/>
              <a:t>Starting</a:t>
            </a:r>
            <a:r>
              <a:rPr lang="fi-FI" sz="2400" dirty="0"/>
              <a:t> </a:t>
            </a:r>
            <a:r>
              <a:rPr lang="fi-FI" sz="2400" dirty="0" err="1"/>
              <a:t>days</a:t>
            </a:r>
            <a:r>
              <a:rPr lang="fi-FI" sz="2400" dirty="0"/>
              <a:t>		        </a:t>
            </a:r>
            <a:r>
              <a:rPr lang="fi-FI" sz="2400" dirty="0" err="1"/>
              <a:t>Lenght</a:t>
            </a:r>
            <a:r>
              <a:rPr lang="fi-FI" sz="2400" dirty="0"/>
              <a:t> (</a:t>
            </a:r>
            <a:r>
              <a:rPr lang="fi-FI" sz="2400" dirty="0" err="1"/>
              <a:t>days</a:t>
            </a:r>
            <a:r>
              <a:rPr lang="fi-FI" sz="2400" dirty="0"/>
              <a:t>)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578FB39-1357-1B85-2547-38280D5FA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50" y="2118758"/>
            <a:ext cx="4170506" cy="4321271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2FBF6DB1-04BC-AEDA-3A12-847739FFC8F2}"/>
              </a:ext>
            </a:extLst>
          </p:cNvPr>
          <p:cNvSpPr/>
          <p:nvPr/>
        </p:nvSpPr>
        <p:spPr>
          <a:xfrm rot="608626">
            <a:off x="2301623" y="2208070"/>
            <a:ext cx="1516289" cy="918478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05D4CE07-5C87-1F85-D04D-F60D3102073E}"/>
              </a:ext>
            </a:extLst>
          </p:cNvPr>
          <p:cNvSpPr/>
          <p:nvPr/>
        </p:nvSpPr>
        <p:spPr>
          <a:xfrm rot="18827569">
            <a:off x="3642214" y="2859241"/>
            <a:ext cx="155669" cy="2086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Sisällön paikkamerkki 4">
            <a:extLst>
              <a:ext uri="{FF2B5EF4-FFF2-40B4-BE49-F238E27FC236}">
                <a16:creationId xmlns:a16="http://schemas.microsoft.com/office/drawing/2014/main" id="{5553C5AB-9CFB-1184-43F0-81DAC954BF18}"/>
              </a:ext>
            </a:extLst>
          </p:cNvPr>
          <p:cNvSpPr txBox="1">
            <a:spLocks/>
          </p:cNvSpPr>
          <p:nvPr/>
        </p:nvSpPr>
        <p:spPr>
          <a:xfrm>
            <a:off x="3521171" y="1918933"/>
            <a:ext cx="1759727" cy="37248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sz="1900" dirty="0"/>
              <a:t>ARCTIC CIRCLE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FCD1007-905F-6627-E3DC-7F2A2EF1B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76" y="2082246"/>
            <a:ext cx="2916000" cy="4353271"/>
          </a:xfrm>
          <a:prstGeom prst="rect">
            <a:avLst/>
          </a:prstGeom>
        </p:spPr>
      </p:pic>
      <p:sp>
        <p:nvSpPr>
          <p:cNvPr id="6" name="Otsikko 3">
            <a:extLst>
              <a:ext uri="{FF2B5EF4-FFF2-40B4-BE49-F238E27FC236}">
                <a16:creationId xmlns:a16="http://schemas.microsoft.com/office/drawing/2014/main" id="{19CC44D5-565B-0929-786E-64BAA44A20B1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9780918" cy="12098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AAA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en-US" dirty="0"/>
              <a:t>Latitudes </a:t>
            </a:r>
            <a:r>
              <a:rPr lang="fi-FI" dirty="0"/>
              <a:t>–</a:t>
            </a:r>
            <a:r>
              <a:rPr lang="en-US" dirty="0"/>
              <a:t> in sense of thermal growing season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489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F3CC5-0489-A8BF-9124-FBCF4AF45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C167A78-7F14-6CF9-6734-ADDD902A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973291" cy="1209863"/>
          </a:xfrm>
        </p:spPr>
        <p:txBody>
          <a:bodyPr>
            <a:normAutofit/>
          </a:bodyPr>
          <a:lstStyle/>
          <a:p>
            <a:r>
              <a:rPr lang="fi-FI" dirty="0" err="1"/>
              <a:t>Finnish</a:t>
            </a:r>
            <a:r>
              <a:rPr lang="fi-FI" dirty="0"/>
              <a:t> Seed Trade Association (FSTA)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8E46E54-02F6-ABF5-FD7D-3ED04C0EC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sz="1900" dirty="0" err="1"/>
              <a:t>Member</a:t>
            </a:r>
            <a:r>
              <a:rPr lang="fi-FI" sz="1900" dirty="0"/>
              <a:t> </a:t>
            </a:r>
            <a:r>
              <a:rPr lang="fi-FI" sz="1900" dirty="0" err="1"/>
              <a:t>companies</a:t>
            </a:r>
            <a:r>
              <a:rPr lang="fi-FI" sz="1900" dirty="0"/>
              <a:t> </a:t>
            </a:r>
            <a:r>
              <a:rPr lang="fi-FI" sz="1900" dirty="0" err="1"/>
              <a:t>are</a:t>
            </a:r>
            <a:r>
              <a:rPr lang="fi-FI" sz="1900" dirty="0"/>
              <a:t> </a:t>
            </a:r>
            <a:r>
              <a:rPr lang="fi-FI" sz="1900" dirty="0" err="1"/>
              <a:t>organised</a:t>
            </a:r>
            <a:r>
              <a:rPr lang="fi-FI" sz="1900" dirty="0"/>
              <a:t> into </a:t>
            </a:r>
            <a:r>
              <a:rPr lang="fi-FI" sz="1900" dirty="0" err="1"/>
              <a:t>sections</a:t>
            </a:r>
            <a:r>
              <a:rPr lang="fi-FI" sz="1900" dirty="0"/>
              <a:t>.</a:t>
            </a:r>
          </a:p>
          <a:p>
            <a:pPr marL="324000" lvl="1">
              <a:spcBef>
                <a:spcPts val="300"/>
              </a:spcBef>
            </a:pPr>
            <a:r>
              <a:rPr lang="en-US" sz="1900" dirty="0"/>
              <a:t>Plant Breeding</a:t>
            </a:r>
          </a:p>
          <a:p>
            <a:pPr marL="324000" lvl="1">
              <a:spcBef>
                <a:spcPts val="300"/>
              </a:spcBef>
            </a:pPr>
            <a:r>
              <a:rPr lang="en-US" sz="1900" dirty="0"/>
              <a:t>Seed Potato</a:t>
            </a:r>
            <a:endParaRPr lang="fi-FI" sz="1900" dirty="0"/>
          </a:p>
          <a:p>
            <a:pPr marL="0" indent="0">
              <a:buNone/>
            </a:pPr>
            <a:endParaRPr lang="fi-FI" sz="1900" dirty="0"/>
          </a:p>
          <a:p>
            <a:pPr marL="0" indent="0">
              <a:spcAft>
                <a:spcPts val="600"/>
              </a:spcAft>
              <a:buNone/>
            </a:pPr>
            <a:r>
              <a:rPr lang="fi-FI" sz="1900" dirty="0" err="1"/>
              <a:t>Section</a:t>
            </a:r>
            <a:r>
              <a:rPr lang="fi-FI" sz="1900" dirty="0"/>
              <a:t> Plant </a:t>
            </a:r>
            <a:r>
              <a:rPr lang="fi-FI" sz="1900" dirty="0" err="1"/>
              <a:t>Breeding</a:t>
            </a:r>
            <a:r>
              <a:rPr lang="fi-FI" sz="1900" dirty="0"/>
              <a:t> </a:t>
            </a:r>
            <a:r>
              <a:rPr lang="fi-FI" sz="1900" dirty="0" err="1"/>
              <a:t>compiles</a:t>
            </a:r>
            <a:r>
              <a:rPr lang="fi-FI" sz="1900" dirty="0"/>
              <a:t> data on Farm </a:t>
            </a:r>
            <a:r>
              <a:rPr lang="fi-FI" sz="1900" dirty="0" err="1"/>
              <a:t>Saved</a:t>
            </a:r>
            <a:r>
              <a:rPr lang="fi-FI" sz="1900" dirty="0"/>
              <a:t> Seed </a:t>
            </a:r>
            <a:r>
              <a:rPr lang="fi-FI" sz="1900" dirty="0" err="1"/>
              <a:t>use</a:t>
            </a:r>
            <a:r>
              <a:rPr lang="fi-FI" sz="1900" dirty="0"/>
              <a:t> and </a:t>
            </a:r>
            <a:r>
              <a:rPr lang="fi-FI" sz="1900" dirty="0" err="1"/>
              <a:t>collects</a:t>
            </a:r>
            <a:r>
              <a:rPr lang="fi-FI" sz="1900" dirty="0"/>
              <a:t> the </a:t>
            </a:r>
            <a:r>
              <a:rPr lang="fi-FI" sz="1900" dirty="0" err="1"/>
              <a:t>plant</a:t>
            </a:r>
            <a:r>
              <a:rPr lang="fi-FI" sz="1900" dirty="0"/>
              <a:t> </a:t>
            </a:r>
            <a:r>
              <a:rPr lang="fi-FI" sz="1900" dirty="0" err="1"/>
              <a:t>variety</a:t>
            </a:r>
            <a:r>
              <a:rPr lang="fi-FI" sz="1900" dirty="0"/>
              <a:t> </a:t>
            </a:r>
            <a:r>
              <a:rPr lang="fi-FI" sz="1900" dirty="0" err="1"/>
              <a:t>right</a:t>
            </a:r>
            <a:r>
              <a:rPr lang="fi-FI" sz="1900" dirty="0"/>
              <a:t> </a:t>
            </a:r>
            <a:r>
              <a:rPr lang="fi-FI" sz="1900" dirty="0" err="1"/>
              <a:t>remuneration</a:t>
            </a:r>
            <a:r>
              <a:rPr lang="fi-FI" sz="1900" dirty="0"/>
              <a:t> </a:t>
            </a:r>
            <a:r>
              <a:rPr lang="fi-FI" sz="1900" dirty="0" err="1"/>
              <a:t>by</a:t>
            </a:r>
            <a:r>
              <a:rPr lang="fi-FI" sz="1900" dirty="0"/>
              <a:t> </a:t>
            </a:r>
            <a:r>
              <a:rPr lang="fi-FI" sz="1900" dirty="0" err="1"/>
              <a:t>invoicing</a:t>
            </a:r>
            <a:r>
              <a:rPr lang="fi-FI" sz="1900" dirty="0"/>
              <a:t> </a:t>
            </a:r>
            <a:r>
              <a:rPr lang="fi-FI" sz="1900" dirty="0" err="1"/>
              <a:t>farmers</a:t>
            </a:r>
            <a:r>
              <a:rPr lang="fi-FI" sz="1900" dirty="0"/>
              <a:t>.</a:t>
            </a:r>
          </a:p>
          <a:p>
            <a:pPr marL="0" indent="0">
              <a:buNone/>
            </a:pPr>
            <a:r>
              <a:rPr lang="fi-FI" sz="1900" dirty="0" err="1"/>
              <a:t>Most</a:t>
            </a:r>
            <a:r>
              <a:rPr lang="fi-FI" sz="1900" dirty="0"/>
              <a:t> FSTA </a:t>
            </a:r>
            <a:r>
              <a:rPr lang="fi-FI" sz="1900" dirty="0" err="1"/>
              <a:t>members</a:t>
            </a:r>
            <a:r>
              <a:rPr lang="fi-FI" sz="1900" dirty="0"/>
              <a:t> </a:t>
            </a:r>
            <a:r>
              <a:rPr lang="fi-FI" sz="1900" dirty="0" err="1"/>
              <a:t>participate</a:t>
            </a:r>
            <a:r>
              <a:rPr lang="fi-FI" sz="1900" dirty="0"/>
              <a:t> in </a:t>
            </a:r>
            <a:r>
              <a:rPr lang="fi-FI" sz="1900" dirty="0" err="1"/>
              <a:t>the</a:t>
            </a:r>
            <a:r>
              <a:rPr lang="fi-FI" sz="1900" dirty="0"/>
              <a:t> </a:t>
            </a:r>
            <a:r>
              <a:rPr lang="fi-FI" sz="1900" dirty="0" err="1"/>
              <a:t>payment</a:t>
            </a:r>
            <a:r>
              <a:rPr lang="fi-FI" sz="1900" dirty="0"/>
              <a:t> </a:t>
            </a:r>
            <a:r>
              <a:rPr lang="fi-FI" sz="1900" dirty="0" err="1"/>
              <a:t>collection</a:t>
            </a:r>
            <a:r>
              <a:rPr lang="fi-FI" sz="1900" dirty="0"/>
              <a:t>. In </a:t>
            </a:r>
            <a:r>
              <a:rPr lang="fi-FI" sz="1900" dirty="0" err="1"/>
              <a:t>volume</a:t>
            </a:r>
            <a:r>
              <a:rPr lang="fi-FI" sz="1900" dirty="0"/>
              <a:t>, </a:t>
            </a:r>
            <a:r>
              <a:rPr lang="fi-FI" sz="1900" dirty="0" err="1"/>
              <a:t>they</a:t>
            </a:r>
            <a:r>
              <a:rPr lang="fi-FI" sz="1900" dirty="0"/>
              <a:t> </a:t>
            </a:r>
            <a:r>
              <a:rPr lang="fi-FI" sz="1900" dirty="0" err="1"/>
              <a:t>represent</a:t>
            </a:r>
            <a:r>
              <a:rPr lang="fi-FI" sz="1900" dirty="0"/>
              <a:t> &gt; 95 % of </a:t>
            </a:r>
            <a:r>
              <a:rPr lang="fi-FI" sz="1900" dirty="0" err="1"/>
              <a:t>protected</a:t>
            </a:r>
            <a:r>
              <a:rPr lang="fi-FI" sz="1900" dirty="0"/>
              <a:t> </a:t>
            </a:r>
            <a:r>
              <a:rPr lang="fi-FI" sz="1900" dirty="0" err="1"/>
              <a:t>varieties</a:t>
            </a:r>
            <a:r>
              <a:rPr lang="fi-FI" sz="1900" dirty="0"/>
              <a:t> </a:t>
            </a:r>
            <a:r>
              <a:rPr lang="fi-FI" sz="1900" dirty="0" err="1"/>
              <a:t>cultivated</a:t>
            </a:r>
            <a:r>
              <a:rPr lang="fi-FI" sz="1900" dirty="0"/>
              <a:t> in Finland.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6124E9-8AE9-F29F-D054-BB69A342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t>4</a:t>
            </a:fld>
            <a:endParaRPr lang="fi-FI"/>
          </a:p>
        </p:txBody>
      </p:sp>
      <p:sp>
        <p:nvSpPr>
          <p:cNvPr id="2" name="Sisällön paikkamerkki 4">
            <a:extLst>
              <a:ext uri="{FF2B5EF4-FFF2-40B4-BE49-F238E27FC236}">
                <a16:creationId xmlns:a16="http://schemas.microsoft.com/office/drawing/2014/main" id="{C6B1C150-3749-E876-C169-17546E2307B7}"/>
              </a:ext>
            </a:extLst>
          </p:cNvPr>
          <p:cNvSpPr txBox="1">
            <a:spLocks/>
          </p:cNvSpPr>
          <p:nvPr/>
        </p:nvSpPr>
        <p:spPr>
          <a:xfrm>
            <a:off x="3510952" y="2454275"/>
            <a:ext cx="5054446" cy="754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1">
              <a:spcBef>
                <a:spcPts val="300"/>
              </a:spcBef>
            </a:pPr>
            <a:r>
              <a:rPr lang="en-US" sz="1900" dirty="0"/>
              <a:t>Field Crops</a:t>
            </a:r>
          </a:p>
          <a:p>
            <a:pPr marL="324000" lvl="1">
              <a:spcBef>
                <a:spcPts val="300"/>
              </a:spcBef>
            </a:pPr>
            <a:r>
              <a:rPr lang="en-US" sz="1900" dirty="0"/>
              <a:t>Horticultural Species</a:t>
            </a:r>
          </a:p>
          <a:p>
            <a:pPr marL="324000" lvl="1">
              <a:spcBef>
                <a:spcPts val="300"/>
              </a:spcBef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607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DB1B4-1008-4F48-BB88-5FFB335C6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151CB8-E040-CDED-972D-48FDC3E3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Objectives</a:t>
            </a:r>
            <a:r>
              <a:rPr lang="fi-FI" dirty="0"/>
              <a:t> and </a:t>
            </a:r>
            <a:r>
              <a:rPr lang="fi-FI" dirty="0" err="1"/>
              <a:t>Challenges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84EF24-6AB3-DE41-441E-5B616EE76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900" dirty="0" err="1"/>
              <a:t>Use</a:t>
            </a:r>
            <a:r>
              <a:rPr lang="fi-FI" sz="1900" dirty="0"/>
              <a:t> of </a:t>
            </a:r>
            <a:r>
              <a:rPr lang="fi-FI" sz="1900" dirty="0" err="1"/>
              <a:t>certified</a:t>
            </a:r>
            <a:r>
              <a:rPr lang="fi-FI" sz="1900" dirty="0"/>
              <a:t> </a:t>
            </a:r>
            <a:r>
              <a:rPr lang="fi-FI" sz="1900" dirty="0" err="1"/>
              <a:t>seed</a:t>
            </a:r>
            <a:r>
              <a:rPr lang="fi-FI" sz="1900" dirty="0"/>
              <a:t> is </a:t>
            </a:r>
            <a:r>
              <a:rPr lang="fi-FI" sz="1900" dirty="0" err="1"/>
              <a:t>relatively</a:t>
            </a:r>
            <a:r>
              <a:rPr lang="fi-FI" sz="1900" dirty="0"/>
              <a:t> </a:t>
            </a:r>
            <a:r>
              <a:rPr lang="fi-FI" sz="1900" dirty="0" err="1"/>
              <a:t>low</a:t>
            </a:r>
            <a:r>
              <a:rPr lang="fi-FI" sz="1900" dirty="0"/>
              <a:t> in Finland. For </a:t>
            </a:r>
            <a:r>
              <a:rPr lang="fi-FI" sz="1900" dirty="0" err="1"/>
              <a:t>spring</a:t>
            </a:r>
            <a:r>
              <a:rPr lang="fi-FI" sz="1900" dirty="0"/>
              <a:t> </a:t>
            </a:r>
            <a:r>
              <a:rPr lang="fi-FI" sz="1900" dirty="0" err="1"/>
              <a:t>barley</a:t>
            </a:r>
            <a:r>
              <a:rPr lang="fi-FI" sz="1900" dirty="0"/>
              <a:t>, oat and </a:t>
            </a:r>
            <a:r>
              <a:rPr lang="fi-FI" sz="1900" dirty="0" err="1"/>
              <a:t>wheat</a:t>
            </a:r>
            <a:r>
              <a:rPr lang="fi-FI" sz="1900" dirty="0"/>
              <a:t> </a:t>
            </a:r>
            <a:r>
              <a:rPr lang="fi-FI" sz="1900" dirty="0" err="1"/>
              <a:t>certified</a:t>
            </a:r>
            <a:r>
              <a:rPr lang="fi-FI" sz="1900" dirty="0"/>
              <a:t> </a:t>
            </a:r>
            <a:r>
              <a:rPr lang="fi-FI" sz="1900" dirty="0" err="1"/>
              <a:t>seed</a:t>
            </a:r>
            <a:r>
              <a:rPr lang="fi-FI" sz="1900" dirty="0"/>
              <a:t> </a:t>
            </a:r>
            <a:r>
              <a:rPr lang="fi-FI" sz="1900" dirty="0" err="1"/>
              <a:t>use</a:t>
            </a:r>
            <a:r>
              <a:rPr lang="fi-FI" sz="1900" dirty="0"/>
              <a:t> is </a:t>
            </a:r>
            <a:r>
              <a:rPr lang="fi-FI" sz="1900" dirty="0" err="1"/>
              <a:t>around</a:t>
            </a:r>
            <a:r>
              <a:rPr lang="fi-FI" sz="1900" dirty="0"/>
              <a:t> 25 - 35 % per </a:t>
            </a:r>
            <a:r>
              <a:rPr lang="fi-FI" sz="1900" dirty="0" err="1"/>
              <a:t>year</a:t>
            </a:r>
            <a:r>
              <a:rPr lang="fi-FI" sz="1900" dirty="0"/>
              <a:t> and </a:t>
            </a:r>
            <a:r>
              <a:rPr lang="fi-FI" sz="1900" dirty="0" err="1"/>
              <a:t>depending</a:t>
            </a:r>
            <a:r>
              <a:rPr lang="fi-FI" sz="1900" dirty="0"/>
              <a:t> on the </a:t>
            </a:r>
            <a:r>
              <a:rPr lang="fi-FI" sz="1900" dirty="0" err="1"/>
              <a:t>crop</a:t>
            </a:r>
            <a:r>
              <a:rPr lang="fi-FI" sz="1900" dirty="0"/>
              <a:t>. </a:t>
            </a:r>
            <a:r>
              <a:rPr lang="fi-FI" sz="1900" dirty="0" err="1"/>
              <a:t>Objective</a:t>
            </a:r>
            <a:r>
              <a:rPr lang="fi-FI" sz="1900" dirty="0"/>
              <a:t> is to </a:t>
            </a:r>
            <a:r>
              <a:rPr lang="fi-FI" sz="1900" dirty="0" err="1"/>
              <a:t>increase</a:t>
            </a:r>
            <a:r>
              <a:rPr lang="fi-FI" sz="1900" dirty="0"/>
              <a:t> the </a:t>
            </a:r>
            <a:r>
              <a:rPr lang="fi-FI" sz="1900" dirty="0" err="1"/>
              <a:t>use</a:t>
            </a:r>
            <a:r>
              <a:rPr lang="fi-FI" sz="1900" dirty="0"/>
              <a:t> of </a:t>
            </a:r>
            <a:r>
              <a:rPr lang="fi-FI" sz="1900" dirty="0" err="1"/>
              <a:t>certified</a:t>
            </a:r>
            <a:r>
              <a:rPr lang="fi-FI" sz="1900" dirty="0"/>
              <a:t> </a:t>
            </a:r>
            <a:r>
              <a:rPr lang="fi-FI" sz="1900" dirty="0" err="1"/>
              <a:t>seed</a:t>
            </a:r>
            <a:r>
              <a:rPr lang="fi-FI" sz="19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1900" dirty="0" err="1"/>
              <a:t>Popularity</a:t>
            </a:r>
            <a:r>
              <a:rPr lang="fi-FI" sz="1900" dirty="0"/>
              <a:t> of Farm </a:t>
            </a:r>
            <a:r>
              <a:rPr lang="fi-FI" sz="1900" dirty="0" err="1"/>
              <a:t>Saved</a:t>
            </a:r>
            <a:r>
              <a:rPr lang="fi-FI" sz="1900" dirty="0"/>
              <a:t> Seed is the </a:t>
            </a:r>
            <a:r>
              <a:rPr lang="fi-FI" sz="1900" dirty="0" err="1"/>
              <a:t>sum</a:t>
            </a:r>
            <a:r>
              <a:rPr lang="fi-FI" sz="1900" dirty="0"/>
              <a:t> of </a:t>
            </a:r>
            <a:r>
              <a:rPr lang="fi-FI" sz="1900" dirty="0" err="1"/>
              <a:t>different</a:t>
            </a:r>
            <a:r>
              <a:rPr lang="fi-FI" sz="1900" dirty="0"/>
              <a:t> </a:t>
            </a:r>
            <a:r>
              <a:rPr lang="fi-FI" sz="1900" dirty="0" err="1"/>
              <a:t>reasons</a:t>
            </a:r>
            <a:r>
              <a:rPr lang="fi-FI" sz="1900" dirty="0"/>
              <a:t>.</a:t>
            </a:r>
          </a:p>
          <a:p>
            <a:pPr marL="324000" lvl="1">
              <a:spcBef>
                <a:spcPts val="1200"/>
              </a:spcBef>
              <a:defRPr/>
            </a:pPr>
            <a:r>
              <a:rPr lang="fi-FI" sz="1900" dirty="0" err="1"/>
              <a:t>Most</a:t>
            </a:r>
            <a:r>
              <a:rPr lang="fi-FI" sz="1900" dirty="0"/>
              <a:t> of the </a:t>
            </a:r>
            <a:r>
              <a:rPr lang="fi-FI" sz="1900" dirty="0" err="1"/>
              <a:t>farms</a:t>
            </a:r>
            <a:r>
              <a:rPr lang="fi-FI" sz="1900" dirty="0"/>
              <a:t> </a:t>
            </a:r>
            <a:r>
              <a:rPr lang="fi-FI" sz="1900" dirty="0" err="1"/>
              <a:t>have</a:t>
            </a:r>
            <a:r>
              <a:rPr lang="fi-FI" sz="1900" dirty="0"/>
              <a:t> </a:t>
            </a:r>
            <a:r>
              <a:rPr lang="fi-FI" sz="1900" dirty="0" err="1"/>
              <a:t>equipment</a:t>
            </a:r>
            <a:r>
              <a:rPr lang="fi-FI" sz="1900" dirty="0"/>
              <a:t> for </a:t>
            </a:r>
            <a:r>
              <a:rPr lang="fi-FI" sz="1900" dirty="0" err="1"/>
              <a:t>drying</a:t>
            </a:r>
            <a:r>
              <a:rPr lang="fi-FI" sz="1900" dirty="0"/>
              <a:t> and </a:t>
            </a:r>
            <a:r>
              <a:rPr lang="fi-FI" sz="1900" dirty="0" err="1"/>
              <a:t>storing</a:t>
            </a:r>
            <a:r>
              <a:rPr lang="fi-FI" sz="1900" dirty="0"/>
              <a:t> </a:t>
            </a:r>
            <a:r>
              <a:rPr lang="fi-FI" sz="1900" dirty="0" err="1"/>
              <a:t>seed</a:t>
            </a:r>
            <a:r>
              <a:rPr lang="fi-FI" sz="1900" dirty="0"/>
              <a:t>. T</a:t>
            </a:r>
            <a:r>
              <a:rPr lang="en-US" sz="1900" dirty="0"/>
              <a:t>here is a tradition for storing seed in case of bad harvest or weather conditions.</a:t>
            </a:r>
          </a:p>
          <a:p>
            <a:pPr marL="324000" lvl="1">
              <a:spcBef>
                <a:spcPts val="1200"/>
              </a:spcBef>
              <a:defRPr/>
            </a:pPr>
            <a:r>
              <a:rPr lang="fi-FI" sz="1900" dirty="0"/>
              <a:t>In the north, </a:t>
            </a:r>
            <a:r>
              <a:rPr lang="fi-FI" sz="1900" dirty="0" err="1"/>
              <a:t>higher</a:t>
            </a:r>
            <a:r>
              <a:rPr lang="fi-FI" sz="1900" dirty="0"/>
              <a:t> </a:t>
            </a:r>
            <a:r>
              <a:rPr lang="fi-FI" sz="1900" dirty="0" err="1"/>
              <a:t>seeding</a:t>
            </a:r>
            <a:r>
              <a:rPr lang="fi-FI" sz="1900" dirty="0"/>
              <a:t> </a:t>
            </a:r>
            <a:r>
              <a:rPr lang="fi-FI" sz="1900" dirty="0" err="1"/>
              <a:t>rates</a:t>
            </a:r>
            <a:r>
              <a:rPr lang="fi-FI" sz="1900" dirty="0"/>
              <a:t> </a:t>
            </a:r>
            <a:r>
              <a:rPr lang="fi-FI" sz="1900" dirty="0" err="1"/>
              <a:t>are</a:t>
            </a:r>
            <a:r>
              <a:rPr lang="fi-FI" sz="1900" dirty="0"/>
              <a:t> </a:t>
            </a:r>
            <a:r>
              <a:rPr lang="fi-FI" sz="1900" dirty="0" err="1"/>
              <a:t>needed</a:t>
            </a:r>
            <a:r>
              <a:rPr lang="fi-FI" sz="1900" dirty="0"/>
              <a:t> to </a:t>
            </a:r>
            <a:r>
              <a:rPr lang="fi-FI" sz="1900" dirty="0" err="1"/>
              <a:t>produce</a:t>
            </a:r>
            <a:r>
              <a:rPr lang="fi-FI" sz="1900" dirty="0"/>
              <a:t> an </a:t>
            </a:r>
            <a:r>
              <a:rPr lang="fi-FI" sz="1900" dirty="0" err="1"/>
              <a:t>equal</a:t>
            </a:r>
            <a:r>
              <a:rPr lang="fi-FI" sz="1900" dirty="0"/>
              <a:t> </a:t>
            </a:r>
            <a:r>
              <a:rPr lang="fi-FI" sz="1900" dirty="0" err="1"/>
              <a:t>harvest</a:t>
            </a:r>
            <a:r>
              <a:rPr lang="fi-FI" sz="1900" dirty="0"/>
              <a:t> </a:t>
            </a:r>
            <a:r>
              <a:rPr lang="fi-FI" sz="1900" dirty="0" err="1"/>
              <a:t>compared</a:t>
            </a:r>
            <a:r>
              <a:rPr lang="fi-FI" sz="1900" dirty="0"/>
              <a:t> to </a:t>
            </a:r>
            <a:r>
              <a:rPr lang="fi-FI" sz="1900" dirty="0" err="1"/>
              <a:t>southern</a:t>
            </a:r>
            <a:r>
              <a:rPr lang="fi-FI" sz="1900" dirty="0"/>
              <a:t> </a:t>
            </a:r>
            <a:r>
              <a:rPr lang="fi-FI" sz="1900" dirty="0" err="1"/>
              <a:t>latitudes</a:t>
            </a:r>
            <a:r>
              <a:rPr lang="fi-FI" sz="1900" dirty="0"/>
              <a:t>. L</a:t>
            </a:r>
            <a:r>
              <a:rPr lang="en-US" sz="1900" dirty="0"/>
              <a:t>ow ‘seed multiplication rate’ is one factor that increases the cost of certified seed.</a:t>
            </a:r>
            <a:endParaRPr lang="fi-FI" sz="19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EA8A1BF-596D-4F2D-22EC-CDC9EBE7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815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B3F6E-BE61-EF62-E8B0-FA8507E9F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3019298-0F0C-96E4-16A5-7290E9CE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Farm </a:t>
            </a:r>
            <a:r>
              <a:rPr lang="fi-FI" dirty="0" err="1"/>
              <a:t>Saved</a:t>
            </a:r>
            <a:r>
              <a:rPr lang="fi-FI" dirty="0"/>
              <a:t> Seed </a:t>
            </a:r>
            <a:r>
              <a:rPr lang="fi-FI" dirty="0" err="1"/>
              <a:t>use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FA877DF-F8ED-FF3B-9B12-E892AF93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FE71E3C9-EC29-7F86-57B7-C833C644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4" y="2018105"/>
            <a:ext cx="7395506" cy="3519162"/>
          </a:xfrm>
        </p:spPr>
        <p:txBody>
          <a:bodyPr anchor="t"/>
          <a:lstStyle/>
          <a:p>
            <a:pPr marL="0" indent="0">
              <a:buNone/>
            </a:pPr>
            <a:r>
              <a:rPr lang="fi-FI" sz="1900" b="1" dirty="0"/>
              <a:t>Country </a:t>
            </a:r>
            <a:r>
              <a:rPr lang="fi-FI" sz="1900" b="1" dirty="0" err="1"/>
              <a:t>totals</a:t>
            </a:r>
            <a:r>
              <a:rPr lang="fi-FI" sz="1900" b="1" dirty="0"/>
              <a:t> in 2025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fi-FI" sz="1900" dirty="0"/>
              <a:t>~ 40 000 </a:t>
            </a:r>
            <a:r>
              <a:rPr lang="fi-FI" sz="1900" dirty="0" err="1"/>
              <a:t>farms</a:t>
            </a:r>
            <a:endParaRPr lang="fi-FI" sz="1900" dirty="0"/>
          </a:p>
          <a:p>
            <a:pPr marL="0" indent="0">
              <a:spcBef>
                <a:spcPts val="1300"/>
              </a:spcBef>
              <a:buNone/>
            </a:pPr>
            <a:r>
              <a:rPr lang="fi-FI" sz="1900" dirty="0"/>
              <a:t>~ 1 000 000 ha </a:t>
            </a:r>
            <a:r>
              <a:rPr lang="fi-FI" sz="1900" dirty="0" err="1"/>
              <a:t>cereals</a:t>
            </a:r>
            <a:endParaRPr lang="fi-FI" sz="1900" dirty="0"/>
          </a:p>
          <a:p>
            <a:pPr marL="0" indent="0">
              <a:spcBef>
                <a:spcPts val="1300"/>
              </a:spcBef>
              <a:buNone/>
            </a:pPr>
            <a:r>
              <a:rPr lang="fi-FI" sz="1900" dirty="0"/>
              <a:t>~ 45 000 ha </a:t>
            </a:r>
            <a:r>
              <a:rPr lang="fi-FI" sz="1900" dirty="0" err="1"/>
              <a:t>legumes</a:t>
            </a:r>
            <a:endParaRPr lang="fi-FI" sz="1900" dirty="0"/>
          </a:p>
          <a:p>
            <a:pPr marL="0" indent="0">
              <a:spcBef>
                <a:spcPts val="1300"/>
              </a:spcBef>
              <a:buNone/>
            </a:pPr>
            <a:r>
              <a:rPr lang="fi-FI" sz="1900" dirty="0"/>
              <a:t>~ 19 000 ha </a:t>
            </a:r>
            <a:r>
              <a:rPr lang="fi-FI" sz="1900" dirty="0" err="1"/>
              <a:t>potatoes</a:t>
            </a:r>
            <a:endParaRPr lang="fi-FI" sz="1900" dirty="0"/>
          </a:p>
          <a:p>
            <a:pPr marL="0" indent="0">
              <a:spcBef>
                <a:spcPts val="2400"/>
              </a:spcBef>
              <a:buNone/>
            </a:pPr>
            <a:r>
              <a:rPr lang="fi-FI" sz="1900" dirty="0"/>
              <a:t>Around 10-15 % of the </a:t>
            </a:r>
            <a:r>
              <a:rPr lang="fi-FI" sz="1900" dirty="0" err="1"/>
              <a:t>farmers</a:t>
            </a:r>
            <a:r>
              <a:rPr lang="fi-FI" sz="1900" dirty="0"/>
              <a:t> </a:t>
            </a:r>
            <a:r>
              <a:rPr lang="fi-FI" sz="1900" dirty="0" err="1"/>
              <a:t>are</a:t>
            </a:r>
            <a:r>
              <a:rPr lang="fi-FI" sz="1900" dirty="0"/>
              <a:t> </a:t>
            </a:r>
            <a:r>
              <a:rPr lang="fi-FI" sz="1900" dirty="0" err="1"/>
              <a:t>exempted</a:t>
            </a:r>
            <a:r>
              <a:rPr lang="fi-FI" sz="1900" dirty="0"/>
              <a:t> </a:t>
            </a:r>
            <a:r>
              <a:rPr lang="fi-FI" sz="1900" dirty="0" err="1"/>
              <a:t>from</a:t>
            </a:r>
            <a:r>
              <a:rPr lang="fi-FI" sz="1900" dirty="0"/>
              <a:t> the </a:t>
            </a:r>
            <a:r>
              <a:rPr lang="fi-FI" sz="1900" dirty="0" err="1"/>
              <a:t>invoicing</a:t>
            </a:r>
            <a:r>
              <a:rPr lang="fi-FI" sz="1900" dirty="0"/>
              <a:t> </a:t>
            </a:r>
            <a:r>
              <a:rPr lang="fi-FI" sz="1900" dirty="0" err="1"/>
              <a:t>process</a:t>
            </a:r>
            <a:r>
              <a:rPr lang="fi-FI" sz="1900" dirty="0"/>
              <a:t> on the </a:t>
            </a:r>
            <a:r>
              <a:rPr lang="fi-FI" sz="1900" dirty="0" err="1"/>
              <a:t>basis</a:t>
            </a:r>
            <a:r>
              <a:rPr lang="fi-FI" sz="1900" dirty="0"/>
              <a:t> of </a:t>
            </a:r>
            <a:r>
              <a:rPr lang="fi-FI" sz="1900" dirty="0" err="1"/>
              <a:t>growing</a:t>
            </a:r>
            <a:r>
              <a:rPr lang="fi-FI" sz="1900" dirty="0"/>
              <a:t> </a:t>
            </a:r>
            <a:r>
              <a:rPr lang="fi-FI" sz="1900" dirty="0" err="1"/>
              <a:t>unprotected</a:t>
            </a:r>
            <a:r>
              <a:rPr lang="fi-FI" sz="1900" dirty="0"/>
              <a:t> </a:t>
            </a:r>
            <a:r>
              <a:rPr lang="fi-FI" sz="1900" dirty="0" err="1"/>
              <a:t>or</a:t>
            </a:r>
            <a:r>
              <a:rPr lang="fi-FI" sz="1900" dirty="0"/>
              <a:t> </a:t>
            </a:r>
            <a:r>
              <a:rPr lang="fi-FI" sz="1900" dirty="0" err="1"/>
              <a:t>otherwise</a:t>
            </a:r>
            <a:r>
              <a:rPr lang="fi-FI" sz="1900" dirty="0"/>
              <a:t> </a:t>
            </a:r>
            <a:r>
              <a:rPr lang="fi-FI" sz="1900" dirty="0" err="1"/>
              <a:t>not</a:t>
            </a:r>
            <a:r>
              <a:rPr lang="fi-FI" sz="1900" dirty="0"/>
              <a:t> </a:t>
            </a:r>
            <a:r>
              <a:rPr lang="fi-FI" sz="1900" dirty="0" err="1"/>
              <a:t>invoiced</a:t>
            </a:r>
            <a:r>
              <a:rPr lang="fi-FI" sz="1900" dirty="0"/>
              <a:t> </a:t>
            </a:r>
            <a:r>
              <a:rPr lang="fi-FI" sz="1900" dirty="0" err="1"/>
              <a:t>varieties</a:t>
            </a:r>
            <a:r>
              <a:rPr lang="fi-FI" sz="1900" dirty="0"/>
              <a:t>.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2A77F4AB-441E-C7BC-8D3F-E08F65725371}"/>
              </a:ext>
            </a:extLst>
          </p:cNvPr>
          <p:cNvSpPr txBox="1">
            <a:spLocks/>
          </p:cNvSpPr>
          <p:nvPr/>
        </p:nvSpPr>
        <p:spPr>
          <a:xfrm>
            <a:off x="4731090" y="2018105"/>
            <a:ext cx="3511330" cy="3519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defRPr sz="1800" kern="1200">
                <a:solidFill>
                  <a:srgbClr val="063A2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ource Sans Pro" panose="020B0503030403020204" pitchFamily="34" charset="0"/>
              <a:buNone/>
            </a:pPr>
            <a:r>
              <a:rPr lang="fi-FI" sz="1900" b="1" dirty="0"/>
              <a:t>Farm </a:t>
            </a:r>
            <a:r>
              <a:rPr lang="fi-FI" sz="1900" b="1" dirty="0" err="1"/>
              <a:t>Saved</a:t>
            </a:r>
            <a:r>
              <a:rPr lang="fi-FI" sz="1900" b="1" dirty="0"/>
              <a:t> Seed </a:t>
            </a:r>
            <a:r>
              <a:rPr lang="fi-FI" sz="1900" b="1" dirty="0" err="1"/>
              <a:t>use</a:t>
            </a:r>
            <a:r>
              <a:rPr lang="fi-FI" sz="1900" b="1" dirty="0"/>
              <a:t> in 2025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fi-FI" sz="1900" dirty="0"/>
              <a:t>~ 16 500 </a:t>
            </a:r>
            <a:r>
              <a:rPr lang="fi-FI" sz="1900" dirty="0" err="1"/>
              <a:t>invoiced</a:t>
            </a:r>
            <a:r>
              <a:rPr lang="fi-FI" sz="1900" dirty="0"/>
              <a:t> </a:t>
            </a:r>
            <a:r>
              <a:rPr lang="fi-FI" sz="1900" dirty="0" err="1"/>
              <a:t>farms</a:t>
            </a:r>
            <a:endParaRPr lang="fi-FI" sz="1900" dirty="0"/>
          </a:p>
          <a:p>
            <a:pPr marL="0" indent="0">
              <a:spcBef>
                <a:spcPts val="1300"/>
              </a:spcBef>
              <a:buNone/>
            </a:pPr>
            <a:r>
              <a:rPr lang="fi-FI" sz="1900" dirty="0"/>
              <a:t>~ 572 000 ha </a:t>
            </a:r>
            <a:r>
              <a:rPr lang="fi-FI" sz="1900" dirty="0" err="1"/>
              <a:t>cereals</a:t>
            </a:r>
            <a:endParaRPr lang="fi-FI" sz="1900" dirty="0"/>
          </a:p>
          <a:p>
            <a:pPr marL="0" indent="0">
              <a:spcBef>
                <a:spcPts val="1300"/>
              </a:spcBef>
              <a:buNone/>
            </a:pPr>
            <a:r>
              <a:rPr lang="fi-FI" sz="1900" dirty="0"/>
              <a:t>~ 31 000 ha </a:t>
            </a:r>
            <a:r>
              <a:rPr lang="fi-FI" sz="1900" dirty="0" err="1"/>
              <a:t>legumes</a:t>
            </a:r>
            <a:endParaRPr lang="fi-FI" sz="1900" dirty="0"/>
          </a:p>
          <a:p>
            <a:pPr marL="0" indent="0">
              <a:spcBef>
                <a:spcPts val="1300"/>
              </a:spcBef>
              <a:buNone/>
            </a:pPr>
            <a:r>
              <a:rPr lang="fi-FI" sz="1900" dirty="0"/>
              <a:t>~ 6 000 ha </a:t>
            </a:r>
            <a:r>
              <a:rPr lang="fi-FI" sz="1900" dirty="0" err="1"/>
              <a:t>potatoes</a:t>
            </a:r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427345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0A072-7BF9-DB8B-EF24-BCD2668CF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50C223-832B-70A6-0519-BD88FB56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5000E-B781-4EB4-A9B7-4C17694B8483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63A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63A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tsikko 3">
            <a:extLst>
              <a:ext uri="{FF2B5EF4-FFF2-40B4-BE49-F238E27FC236}">
                <a16:creationId xmlns:a16="http://schemas.microsoft.com/office/drawing/2014/main" id="{2CF32B4A-5474-875F-A1A6-F9445B05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75472" cy="1209863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ment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variety</a:t>
            </a:r>
            <a:r>
              <a:rPr lang="fi-FI" dirty="0"/>
              <a:t> </a:t>
            </a:r>
            <a:r>
              <a:rPr lang="fi-FI" dirty="0" err="1"/>
              <a:t>protection</a:t>
            </a:r>
            <a:r>
              <a:rPr lang="fi-FI" dirty="0"/>
              <a:t>?</a:t>
            </a:r>
          </a:p>
        </p:txBody>
      </p:sp>
      <p:sp>
        <p:nvSpPr>
          <p:cNvPr id="10" name="Sisällön paikkamerkki 4">
            <a:extLst>
              <a:ext uri="{FF2B5EF4-FFF2-40B4-BE49-F238E27FC236}">
                <a16:creationId xmlns:a16="http://schemas.microsoft.com/office/drawing/2014/main" id="{71EC7DB5-C43C-2AF5-1894-0F5A1BD5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12" y="2018105"/>
            <a:ext cx="9750331" cy="351916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1900" dirty="0"/>
              <a:t>Plant </a:t>
            </a:r>
            <a:r>
              <a:rPr lang="fi-FI" sz="1900" dirty="0" err="1"/>
              <a:t>breeder</a:t>
            </a:r>
            <a:r>
              <a:rPr lang="fi-FI" sz="1900" dirty="0"/>
              <a:t> </a:t>
            </a:r>
            <a:r>
              <a:rPr lang="fi-FI" sz="1900" dirty="0" err="1"/>
              <a:t>protects</a:t>
            </a:r>
            <a:r>
              <a:rPr lang="fi-FI" sz="1900" dirty="0"/>
              <a:t> a </a:t>
            </a:r>
            <a:r>
              <a:rPr lang="fi-FI" sz="1900" dirty="0" err="1"/>
              <a:t>variety</a:t>
            </a:r>
            <a:r>
              <a:rPr lang="fi-FI" sz="1900" dirty="0"/>
              <a:t> </a:t>
            </a:r>
            <a:r>
              <a:rPr lang="fi-FI" sz="1900" dirty="0" err="1"/>
              <a:t>with</a:t>
            </a:r>
            <a:r>
              <a:rPr lang="fi-FI" sz="1900" dirty="0"/>
              <a:t> a Plant </a:t>
            </a:r>
            <a:r>
              <a:rPr lang="fi-FI" sz="1900" dirty="0" err="1"/>
              <a:t>Breeder's</a:t>
            </a:r>
            <a:r>
              <a:rPr lang="fi-FI" sz="1900" dirty="0"/>
              <a:t> </a:t>
            </a:r>
            <a:r>
              <a:rPr lang="fi-FI" sz="1900" dirty="0" err="1"/>
              <a:t>Right</a:t>
            </a:r>
            <a:r>
              <a:rPr lang="fi-FI" sz="1900" dirty="0"/>
              <a:t> (PBR).</a:t>
            </a:r>
          </a:p>
          <a:p>
            <a:pPr marL="3240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fi-FI" sz="1900" dirty="0"/>
              <a:t>It is a </a:t>
            </a:r>
            <a:r>
              <a:rPr lang="fi-FI" sz="1900" dirty="0" err="1"/>
              <a:t>patent</a:t>
            </a:r>
            <a:r>
              <a:rPr lang="fi-FI" sz="1900" dirty="0"/>
              <a:t> </a:t>
            </a:r>
            <a:r>
              <a:rPr lang="fi-FI" sz="1900" dirty="0" err="1"/>
              <a:t>like</a:t>
            </a:r>
            <a:r>
              <a:rPr lang="fi-FI" sz="1900" dirty="0"/>
              <a:t> </a:t>
            </a:r>
            <a:r>
              <a:rPr lang="fi-FI" sz="1900" dirty="0" err="1"/>
              <a:t>immaterial</a:t>
            </a:r>
            <a:r>
              <a:rPr lang="fi-FI" sz="1900" dirty="0"/>
              <a:t> </a:t>
            </a:r>
            <a:r>
              <a:rPr lang="fi-FI" sz="1900" dirty="0" err="1"/>
              <a:t>property</a:t>
            </a:r>
            <a:r>
              <a:rPr lang="fi-FI" sz="1900" dirty="0"/>
              <a:t> </a:t>
            </a:r>
            <a:r>
              <a:rPr lang="fi-FI" sz="1900" dirty="0" err="1"/>
              <a:t>right</a:t>
            </a:r>
            <a:r>
              <a:rPr lang="fi-FI" sz="1900" dirty="0"/>
              <a:t> </a:t>
            </a:r>
            <a:r>
              <a:rPr lang="fi-FI" sz="1900" dirty="0" err="1"/>
              <a:t>which</a:t>
            </a:r>
            <a:r>
              <a:rPr lang="fi-FI" sz="1900" dirty="0"/>
              <a:t> is </a:t>
            </a:r>
            <a:r>
              <a:rPr lang="fi-FI" sz="1900" dirty="0" err="1"/>
              <a:t>applied</a:t>
            </a:r>
            <a:r>
              <a:rPr lang="fi-FI" sz="1900" dirty="0"/>
              <a:t> to </a:t>
            </a:r>
            <a:r>
              <a:rPr lang="fi-FI" sz="1900" dirty="0" err="1"/>
              <a:t>plant</a:t>
            </a:r>
            <a:r>
              <a:rPr lang="fi-FI" sz="1900" dirty="0"/>
              <a:t> </a:t>
            </a:r>
            <a:r>
              <a:rPr lang="fi-FI" sz="1900" dirty="0" err="1"/>
              <a:t>varieties</a:t>
            </a:r>
            <a:r>
              <a:rPr lang="fi-FI" sz="1900" dirty="0"/>
              <a:t>.</a:t>
            </a:r>
          </a:p>
          <a:p>
            <a:pPr marL="3240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fi-FI" sz="1900" dirty="0"/>
              <a:t>PBR </a:t>
            </a:r>
            <a:r>
              <a:rPr lang="fi-FI" sz="1900" dirty="0" err="1"/>
              <a:t>gives</a:t>
            </a:r>
            <a:r>
              <a:rPr lang="fi-FI" sz="1900" dirty="0"/>
              <a:t> the </a:t>
            </a:r>
            <a:r>
              <a:rPr lang="fi-FI" sz="1900" dirty="0" err="1"/>
              <a:t>breeder</a:t>
            </a:r>
            <a:r>
              <a:rPr lang="fi-FI" sz="1900" dirty="0"/>
              <a:t> the </a:t>
            </a:r>
            <a:r>
              <a:rPr lang="fi-FI" sz="1900" dirty="0" err="1"/>
              <a:t>right</a:t>
            </a:r>
            <a:r>
              <a:rPr lang="fi-FI" sz="1900" dirty="0"/>
              <a:t> to </a:t>
            </a:r>
            <a:r>
              <a:rPr lang="fi-FI" sz="1900" dirty="0" err="1"/>
              <a:t>decide</a:t>
            </a:r>
            <a:r>
              <a:rPr lang="fi-FI" sz="1900" dirty="0"/>
              <a:t> on the </a:t>
            </a:r>
            <a:r>
              <a:rPr lang="fi-FI" sz="1900" dirty="0" err="1"/>
              <a:t>variety’s</a:t>
            </a:r>
            <a:r>
              <a:rPr lang="fi-FI" sz="1900" dirty="0"/>
              <a:t> </a:t>
            </a:r>
            <a:r>
              <a:rPr lang="fi-FI" sz="1900" dirty="0" err="1"/>
              <a:t>professional</a:t>
            </a:r>
            <a:r>
              <a:rPr lang="fi-FI" sz="1900" dirty="0"/>
              <a:t> </a:t>
            </a:r>
            <a:r>
              <a:rPr lang="fi-FI" sz="1900" dirty="0" err="1"/>
              <a:t>use</a:t>
            </a:r>
            <a:r>
              <a:rPr lang="fi-FI" sz="1900" dirty="0"/>
              <a:t>. An </a:t>
            </a:r>
            <a:r>
              <a:rPr lang="fi-FI" sz="1900" dirty="0" err="1"/>
              <a:t>exemption</a:t>
            </a:r>
            <a:r>
              <a:rPr lang="fi-FI" sz="1900" dirty="0"/>
              <a:t> to the </a:t>
            </a:r>
            <a:r>
              <a:rPr lang="fi-FI" sz="1900" dirty="0" err="1"/>
              <a:t>rule</a:t>
            </a:r>
            <a:r>
              <a:rPr lang="fi-FI" sz="1900" dirty="0"/>
              <a:t> is </a:t>
            </a:r>
            <a:r>
              <a:rPr lang="fi-FI" sz="1900" dirty="0" err="1"/>
              <a:t>that</a:t>
            </a:r>
            <a:r>
              <a:rPr lang="fi-FI" sz="1900" dirty="0"/>
              <a:t> a </a:t>
            </a:r>
            <a:r>
              <a:rPr lang="fi-FI" sz="1900" dirty="0" err="1"/>
              <a:t>farmer</a:t>
            </a:r>
            <a:r>
              <a:rPr lang="fi-FI" sz="1900" dirty="0"/>
              <a:t> </a:t>
            </a:r>
            <a:r>
              <a:rPr lang="fi-FI" sz="1900" dirty="0" err="1"/>
              <a:t>can</a:t>
            </a:r>
            <a:r>
              <a:rPr lang="fi-FI" sz="1900" dirty="0"/>
              <a:t>, </a:t>
            </a:r>
            <a:r>
              <a:rPr lang="fi-FI" sz="1900" u="sng" dirty="0" err="1"/>
              <a:t>by</a:t>
            </a:r>
            <a:r>
              <a:rPr lang="fi-FI" sz="1900" u="sng" dirty="0"/>
              <a:t> </a:t>
            </a:r>
            <a:r>
              <a:rPr lang="fi-FI" sz="1900" u="sng" dirty="0" err="1"/>
              <a:t>paying</a:t>
            </a:r>
            <a:r>
              <a:rPr lang="fi-FI" sz="1900" u="sng" dirty="0"/>
              <a:t> a </a:t>
            </a:r>
            <a:r>
              <a:rPr lang="fi-FI" sz="1900" u="sng" dirty="0" err="1"/>
              <a:t>renumeration</a:t>
            </a:r>
            <a:r>
              <a:rPr lang="fi-FI" sz="1900" u="sng" dirty="0"/>
              <a:t> to the </a:t>
            </a:r>
            <a:r>
              <a:rPr lang="fi-FI" sz="1900" u="sng" dirty="0" err="1"/>
              <a:t>breeder</a:t>
            </a:r>
            <a:r>
              <a:rPr lang="fi-FI" sz="1900" u="sng" dirty="0"/>
              <a:t>, </a:t>
            </a:r>
            <a:r>
              <a:rPr lang="fi-FI" sz="1900" u="sng" dirty="0" err="1"/>
              <a:t>use</a:t>
            </a:r>
            <a:r>
              <a:rPr lang="fi-FI" sz="1900" u="sng" dirty="0"/>
              <a:t> the </a:t>
            </a:r>
            <a:r>
              <a:rPr lang="fi-FI" sz="1900" u="sng" dirty="0" err="1"/>
              <a:t>produced</a:t>
            </a:r>
            <a:r>
              <a:rPr lang="fi-FI" sz="1900" u="sng" dirty="0"/>
              <a:t> </a:t>
            </a:r>
            <a:r>
              <a:rPr lang="fi-FI" sz="1900" u="sng" dirty="0" err="1"/>
              <a:t>harvest</a:t>
            </a:r>
            <a:r>
              <a:rPr lang="fi-FI" sz="1900" u="sng" dirty="0"/>
              <a:t> as </a:t>
            </a:r>
            <a:r>
              <a:rPr lang="fi-FI" sz="1900" u="sng" dirty="0" err="1"/>
              <a:t>seed</a:t>
            </a:r>
            <a:r>
              <a:rPr lang="fi-FI" sz="1900" u="sng" dirty="0"/>
              <a:t> </a:t>
            </a:r>
            <a:r>
              <a:rPr lang="fi-FI" sz="1900" u="sng" dirty="0" err="1"/>
              <a:t>or</a:t>
            </a:r>
            <a:r>
              <a:rPr lang="fi-FI" sz="1900" u="sng" dirty="0"/>
              <a:t> </a:t>
            </a:r>
            <a:r>
              <a:rPr lang="fi-FI" sz="1900" u="sng" dirty="0" err="1"/>
              <a:t>seed</a:t>
            </a:r>
            <a:r>
              <a:rPr lang="fi-FI" sz="1900" u="sng" dirty="0"/>
              <a:t> </a:t>
            </a:r>
            <a:r>
              <a:rPr lang="fi-FI" sz="1900" u="sng" dirty="0" err="1"/>
              <a:t>potato</a:t>
            </a:r>
            <a:r>
              <a:rPr lang="fi-FI" sz="1900" u="sng" dirty="0"/>
              <a:t> on </a:t>
            </a:r>
            <a:r>
              <a:rPr lang="fi-FI" sz="1900" u="sng" dirty="0" err="1"/>
              <a:t>his</a:t>
            </a:r>
            <a:r>
              <a:rPr lang="fi-FI" sz="1900" u="sng" dirty="0"/>
              <a:t>/</a:t>
            </a:r>
            <a:r>
              <a:rPr lang="fi-FI" sz="1900" u="sng" dirty="0" err="1"/>
              <a:t>her</a:t>
            </a:r>
            <a:r>
              <a:rPr lang="fi-FI" sz="1900" u="sng" dirty="0"/>
              <a:t> </a:t>
            </a:r>
            <a:r>
              <a:rPr lang="fi-FI" sz="1900" u="sng" dirty="0" err="1"/>
              <a:t>own</a:t>
            </a:r>
            <a:r>
              <a:rPr lang="fi-FI" sz="1900" u="sng" dirty="0"/>
              <a:t> holding.</a:t>
            </a:r>
          </a:p>
          <a:p>
            <a:endParaRPr lang="fi-FI" sz="1900" dirty="0"/>
          </a:p>
          <a:p>
            <a:pPr marL="0" indent="0">
              <a:buNone/>
            </a:pPr>
            <a:r>
              <a:rPr lang="fi-FI" sz="1900" dirty="0"/>
              <a:t>Plant </a:t>
            </a:r>
            <a:r>
              <a:rPr lang="fi-FI" sz="1900" dirty="0" err="1"/>
              <a:t>Breeder's</a:t>
            </a:r>
            <a:r>
              <a:rPr lang="fi-FI" sz="1900" dirty="0"/>
              <a:t> </a:t>
            </a:r>
            <a:r>
              <a:rPr lang="fi-FI" sz="1900" dirty="0" err="1"/>
              <a:t>Right</a:t>
            </a:r>
            <a:r>
              <a:rPr lang="fi-FI" sz="1900" dirty="0"/>
              <a:t> is </a:t>
            </a:r>
            <a:r>
              <a:rPr lang="fi-FI" sz="1900" dirty="0" err="1"/>
              <a:t>applied</a:t>
            </a:r>
            <a:r>
              <a:rPr lang="fi-FI" sz="1900" dirty="0"/>
              <a:t> </a:t>
            </a:r>
            <a:r>
              <a:rPr lang="fi-FI" sz="1900" dirty="0" err="1"/>
              <a:t>either</a:t>
            </a:r>
            <a:r>
              <a:rPr lang="fi-FI" sz="1900" dirty="0"/>
              <a:t> </a:t>
            </a:r>
            <a:r>
              <a:rPr lang="fi-FI" sz="1900" dirty="0" err="1"/>
              <a:t>nationally</a:t>
            </a:r>
            <a:r>
              <a:rPr lang="fi-FI" sz="1900" dirty="0"/>
              <a:t> </a:t>
            </a:r>
            <a:r>
              <a:rPr lang="fi-FI" sz="1900" dirty="0" err="1"/>
              <a:t>or</a:t>
            </a:r>
            <a:r>
              <a:rPr lang="fi-FI" sz="1900" dirty="0"/>
              <a:t> it is </a:t>
            </a:r>
            <a:r>
              <a:rPr lang="fi-FI" sz="1900" dirty="0" err="1"/>
              <a:t>applicaple</a:t>
            </a:r>
            <a:r>
              <a:rPr lang="fi-FI" sz="1900" dirty="0"/>
              <a:t> for the </a:t>
            </a:r>
            <a:r>
              <a:rPr lang="fi-FI" sz="1900" dirty="0" err="1"/>
              <a:t>whole</a:t>
            </a:r>
            <a:r>
              <a:rPr lang="fi-FI" sz="1900" dirty="0"/>
              <a:t> EU </a:t>
            </a:r>
            <a:r>
              <a:rPr lang="fi-FI" sz="1900" dirty="0" err="1"/>
              <a:t>region</a:t>
            </a:r>
            <a:r>
              <a:rPr lang="fi-FI" sz="1900" dirty="0"/>
              <a:t>.</a:t>
            </a:r>
          </a:p>
          <a:p>
            <a:pPr marL="3240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AAA35"/>
              </a:buClr>
              <a:buSzPct val="150000"/>
              <a:buFont typeface="Source Sans Pro" panose="020B0503030403020204" pitchFamily="34" charset="0"/>
              <a:buChar char="›"/>
              <a:tabLst/>
              <a:defRPr/>
            </a:pPr>
            <a:r>
              <a:rPr lang="fi-FI" sz="1900" dirty="0"/>
              <a:t>National </a:t>
            </a:r>
            <a:r>
              <a:rPr lang="fi-FI" sz="1900" dirty="0" err="1"/>
              <a:t>protection</a:t>
            </a:r>
            <a:r>
              <a:rPr lang="fi-FI" sz="1900" dirty="0"/>
              <a:t> is, in general, in </a:t>
            </a:r>
            <a:r>
              <a:rPr lang="fi-FI" sz="1900" dirty="0" err="1"/>
              <a:t>force</a:t>
            </a:r>
            <a:r>
              <a:rPr lang="fi-FI" sz="1900" dirty="0"/>
              <a:t> for 30 </a:t>
            </a:r>
            <a:r>
              <a:rPr lang="fi-FI" sz="1900" dirty="0" err="1"/>
              <a:t>years</a:t>
            </a:r>
            <a:r>
              <a:rPr lang="fi-FI" sz="1900" dirty="0"/>
              <a:t> and EU </a:t>
            </a:r>
            <a:r>
              <a:rPr lang="fi-FI" sz="1900" dirty="0" err="1"/>
              <a:t>protection</a:t>
            </a:r>
            <a:r>
              <a:rPr lang="fi-FI" sz="1900" dirty="0"/>
              <a:t> for 25 </a:t>
            </a:r>
            <a:r>
              <a:rPr lang="fi-FI" sz="1900" dirty="0" err="1"/>
              <a:t>years</a:t>
            </a:r>
            <a:r>
              <a:rPr lang="fi-FI" sz="1900" dirty="0"/>
              <a:t> (</a:t>
            </a:r>
            <a:r>
              <a:rPr lang="fi-FI" sz="1900" dirty="0" err="1"/>
              <a:t>except</a:t>
            </a:r>
            <a:r>
              <a:rPr lang="fi-FI" sz="1900" dirty="0"/>
              <a:t> for </a:t>
            </a:r>
            <a:r>
              <a:rPr lang="fi-FI" sz="1900" dirty="0" err="1"/>
              <a:t>potatoes</a:t>
            </a:r>
            <a:r>
              <a:rPr lang="fi-FI" sz="1900" dirty="0"/>
              <a:t> 30 </a:t>
            </a:r>
            <a:r>
              <a:rPr lang="fi-FI" sz="1900" dirty="0" err="1"/>
              <a:t>years</a:t>
            </a:r>
            <a:r>
              <a:rPr lang="fi-FI" sz="1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820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5E0D66B-ED96-4400-B287-6D166F9F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727199" cy="1209863"/>
          </a:xfrm>
        </p:spPr>
        <p:txBody>
          <a:bodyPr/>
          <a:lstStyle/>
          <a:p>
            <a:r>
              <a:rPr lang="en-US" dirty="0"/>
              <a:t>Right to cultivate a protected variety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1F1B4DA-0A38-497A-9D2E-BFB19BB75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b="1" dirty="0"/>
              <a:t>Finnish Plant </a:t>
            </a:r>
            <a:r>
              <a:rPr lang="fi-FI" b="1" dirty="0" err="1"/>
              <a:t>Breeder</a:t>
            </a:r>
            <a:r>
              <a:rPr lang="fi-FI" b="1" i="0" dirty="0" err="1">
                <a:solidFill>
                  <a:srgbClr val="063A29"/>
                </a:solidFill>
                <a:effectLst/>
              </a:rPr>
              <a:t>’s</a:t>
            </a:r>
            <a:r>
              <a:rPr lang="fi-FI" b="1" dirty="0"/>
              <a:t> </a:t>
            </a:r>
            <a:r>
              <a:rPr lang="fi-FI" b="1" dirty="0" err="1"/>
              <a:t>Right</a:t>
            </a:r>
            <a:r>
              <a:rPr lang="fi-FI" b="1" dirty="0"/>
              <a:t> Act: </a:t>
            </a:r>
            <a:r>
              <a:rPr lang="fi-FI" b="1" dirty="0" err="1"/>
              <a:t>Section</a:t>
            </a:r>
            <a:r>
              <a:rPr lang="fi-FI" b="1" dirty="0"/>
              <a:t> 6, </a:t>
            </a:r>
            <a:r>
              <a:rPr lang="fi-FI" b="1" dirty="0" err="1"/>
              <a:t>subsection</a:t>
            </a:r>
            <a:r>
              <a:rPr lang="fi-FI" b="1" dirty="0"/>
              <a:t> 1</a:t>
            </a:r>
          </a:p>
          <a:p>
            <a:pPr marL="0" indent="0">
              <a:buNone/>
            </a:pPr>
            <a:r>
              <a:rPr lang="fi-FI" dirty="0" err="1"/>
              <a:t>Subject</a:t>
            </a:r>
            <a:r>
              <a:rPr lang="fi-FI" dirty="0"/>
              <a:t> to </a:t>
            </a:r>
            <a:r>
              <a:rPr lang="fi-FI" dirty="0" err="1"/>
              <a:t>payment</a:t>
            </a:r>
            <a:r>
              <a:rPr lang="fi-FI" dirty="0"/>
              <a:t> of </a:t>
            </a:r>
            <a:r>
              <a:rPr lang="fi-FI" dirty="0" err="1"/>
              <a:t>remuneration</a:t>
            </a:r>
            <a:r>
              <a:rPr lang="fi-FI" dirty="0"/>
              <a:t>, a </a:t>
            </a:r>
            <a:r>
              <a:rPr lang="fi-FI" dirty="0" err="1"/>
              <a:t>farmer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the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produce</a:t>
            </a:r>
            <a:r>
              <a:rPr lang="fi-FI" dirty="0"/>
              <a:t> </a:t>
            </a:r>
            <a:r>
              <a:rPr lang="fi-FI" dirty="0" err="1"/>
              <a:t>propagating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of </a:t>
            </a:r>
            <a:r>
              <a:rPr lang="fi-FI" dirty="0" err="1"/>
              <a:t>protected</a:t>
            </a:r>
            <a:r>
              <a:rPr lang="fi-FI" dirty="0"/>
              <a:t> </a:t>
            </a:r>
            <a:r>
              <a:rPr lang="fi-FI" dirty="0" err="1"/>
              <a:t>varieties</a:t>
            </a:r>
            <a:r>
              <a:rPr lang="fi-FI" dirty="0"/>
              <a:t> for </a:t>
            </a:r>
            <a:r>
              <a:rPr lang="fi-FI" dirty="0" err="1"/>
              <a:t>propagation</a:t>
            </a:r>
            <a:r>
              <a:rPr lang="fi-FI" dirty="0"/>
              <a:t> </a:t>
            </a:r>
            <a:r>
              <a:rPr lang="fi-FI" dirty="0" err="1"/>
              <a:t>purposes</a:t>
            </a:r>
            <a:r>
              <a:rPr lang="fi-FI" dirty="0"/>
              <a:t> on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holding.</a:t>
            </a:r>
          </a:p>
          <a:p>
            <a:pPr marL="0" indent="0">
              <a:buNone/>
            </a:pP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concerns</a:t>
            </a:r>
            <a:r>
              <a:rPr lang="fi-FI" dirty="0"/>
              <a:t>, </a:t>
            </a:r>
            <a:r>
              <a:rPr lang="fi-FI" b="1" dirty="0" err="1"/>
              <a:t>except</a:t>
            </a:r>
            <a:r>
              <a:rPr lang="fi-FI" b="1" dirty="0"/>
              <a:t> for </a:t>
            </a:r>
            <a:r>
              <a:rPr lang="fi-FI" b="1" dirty="0" err="1"/>
              <a:t>hybrids</a:t>
            </a:r>
            <a:r>
              <a:rPr lang="fi-FI" dirty="0"/>
              <a:t>, the </a:t>
            </a:r>
            <a:r>
              <a:rPr lang="fi-FI" dirty="0" err="1"/>
              <a:t>varieties</a:t>
            </a:r>
            <a:r>
              <a:rPr lang="fi-FI" dirty="0"/>
              <a:t> of the </a:t>
            </a:r>
            <a:r>
              <a:rPr lang="fi-FI" dirty="0" err="1"/>
              <a:t>following</a:t>
            </a:r>
            <a:r>
              <a:rPr lang="fi-FI" dirty="0"/>
              <a:t> </a:t>
            </a:r>
            <a:r>
              <a:rPr lang="fi-FI" dirty="0" err="1"/>
              <a:t>species</a:t>
            </a:r>
            <a:r>
              <a:rPr lang="fi-FI" dirty="0"/>
              <a:t>:</a:t>
            </a:r>
          </a:p>
          <a:p>
            <a:pPr marL="324000"/>
            <a:r>
              <a:rPr lang="fi-FI" dirty="0"/>
              <a:t>oat, </a:t>
            </a:r>
            <a:r>
              <a:rPr lang="fi-FI" dirty="0" err="1"/>
              <a:t>barley</a:t>
            </a:r>
            <a:r>
              <a:rPr lang="fi-FI" dirty="0"/>
              <a:t>, </a:t>
            </a:r>
            <a:r>
              <a:rPr lang="fi-FI" dirty="0" err="1"/>
              <a:t>rye</a:t>
            </a:r>
            <a:r>
              <a:rPr lang="fi-FI" dirty="0"/>
              <a:t>, </a:t>
            </a:r>
            <a:r>
              <a:rPr lang="fi-FI" dirty="0" err="1"/>
              <a:t>wheat</a:t>
            </a:r>
            <a:r>
              <a:rPr lang="fi-FI" dirty="0"/>
              <a:t>, </a:t>
            </a:r>
            <a:r>
              <a:rPr lang="fi-FI" dirty="0" err="1"/>
              <a:t>triticale</a:t>
            </a:r>
            <a:r>
              <a:rPr lang="fi-FI" dirty="0"/>
              <a:t>, </a:t>
            </a:r>
            <a:r>
              <a:rPr lang="fi-FI" dirty="0" err="1"/>
              <a:t>turnip</a:t>
            </a:r>
            <a:r>
              <a:rPr lang="fi-FI" dirty="0"/>
              <a:t> </a:t>
            </a:r>
            <a:r>
              <a:rPr lang="fi-FI" dirty="0" err="1"/>
              <a:t>rape</a:t>
            </a:r>
            <a:r>
              <a:rPr lang="fi-FI" dirty="0"/>
              <a:t>, </a:t>
            </a:r>
            <a:r>
              <a:rPr lang="fi-FI" dirty="0" err="1"/>
              <a:t>rape</a:t>
            </a:r>
            <a:r>
              <a:rPr lang="fi-FI" dirty="0"/>
              <a:t> </a:t>
            </a:r>
            <a:r>
              <a:rPr lang="fi-FI" dirty="0" err="1"/>
              <a:t>seed</a:t>
            </a:r>
            <a:r>
              <a:rPr lang="fi-FI" dirty="0"/>
              <a:t>, </a:t>
            </a:r>
            <a:r>
              <a:rPr lang="fi-FI" dirty="0" err="1"/>
              <a:t>flax</a:t>
            </a:r>
            <a:r>
              <a:rPr lang="fi-FI" dirty="0"/>
              <a:t>, </a:t>
            </a:r>
            <a:r>
              <a:rPr lang="fi-FI" dirty="0" err="1"/>
              <a:t>pea</a:t>
            </a:r>
            <a:r>
              <a:rPr lang="fi-FI" dirty="0"/>
              <a:t>, </a:t>
            </a:r>
            <a:r>
              <a:rPr lang="fi-FI" dirty="0" err="1"/>
              <a:t>field</a:t>
            </a:r>
            <a:r>
              <a:rPr lang="fi-FI" dirty="0"/>
              <a:t> </a:t>
            </a:r>
            <a:r>
              <a:rPr lang="fi-FI" dirty="0" err="1"/>
              <a:t>bean</a:t>
            </a:r>
            <a:r>
              <a:rPr lang="fi-FI" dirty="0"/>
              <a:t>, </a:t>
            </a:r>
            <a:r>
              <a:rPr lang="fi-FI" dirty="0" err="1"/>
              <a:t>potato</a:t>
            </a:r>
            <a:r>
              <a:rPr lang="fi-FI" dirty="0"/>
              <a:t>, </a:t>
            </a:r>
            <a:r>
              <a:rPr lang="fi-FI" dirty="0" err="1"/>
              <a:t>buckwheat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In </a:t>
            </a:r>
            <a:r>
              <a:rPr lang="fi-FI" dirty="0" err="1"/>
              <a:t>practice</a:t>
            </a:r>
            <a:r>
              <a:rPr lang="fi-FI" dirty="0"/>
              <a:t>, </a:t>
            </a:r>
            <a:r>
              <a:rPr lang="en-US" dirty="0"/>
              <a:t>royalties for use of FSS are collected from a more limited number of species than </a:t>
            </a:r>
            <a:r>
              <a:rPr lang="fi-FI" dirty="0" err="1"/>
              <a:t>legislation</a:t>
            </a:r>
            <a:r>
              <a:rPr lang="fi-FI" dirty="0"/>
              <a:t> </a:t>
            </a:r>
            <a:r>
              <a:rPr lang="fi-FI" dirty="0" err="1"/>
              <a:t>permits</a:t>
            </a:r>
            <a:r>
              <a:rPr lang="fi-FI" dirty="0"/>
              <a:t>:</a:t>
            </a:r>
          </a:p>
          <a:p>
            <a:pPr marL="324000"/>
            <a:r>
              <a:rPr lang="fi-FI" dirty="0"/>
              <a:t>oat, </a:t>
            </a:r>
            <a:r>
              <a:rPr lang="fi-FI" dirty="0" err="1"/>
              <a:t>barley</a:t>
            </a:r>
            <a:r>
              <a:rPr lang="fi-FI" dirty="0"/>
              <a:t>, </a:t>
            </a:r>
            <a:r>
              <a:rPr lang="fi-FI" dirty="0" err="1"/>
              <a:t>rye</a:t>
            </a:r>
            <a:r>
              <a:rPr lang="fi-FI" dirty="0"/>
              <a:t>, </a:t>
            </a:r>
            <a:r>
              <a:rPr lang="fi-FI" dirty="0" err="1"/>
              <a:t>wheat</a:t>
            </a:r>
            <a:r>
              <a:rPr lang="fi-FI" dirty="0"/>
              <a:t>, </a:t>
            </a:r>
            <a:r>
              <a:rPr lang="fi-FI" dirty="0" err="1"/>
              <a:t>tritcale</a:t>
            </a:r>
            <a:r>
              <a:rPr lang="fi-FI" dirty="0"/>
              <a:t>, </a:t>
            </a:r>
            <a:r>
              <a:rPr lang="fi-FI" dirty="0" err="1"/>
              <a:t>pea</a:t>
            </a:r>
            <a:r>
              <a:rPr lang="fi-FI" dirty="0"/>
              <a:t>, </a:t>
            </a:r>
            <a:r>
              <a:rPr lang="fi-FI" dirty="0" err="1"/>
              <a:t>field</a:t>
            </a:r>
            <a:r>
              <a:rPr lang="fi-FI" dirty="0"/>
              <a:t> </a:t>
            </a:r>
            <a:r>
              <a:rPr lang="fi-FI" dirty="0" err="1"/>
              <a:t>bean</a:t>
            </a:r>
            <a:r>
              <a:rPr lang="fi-FI" dirty="0"/>
              <a:t>, </a:t>
            </a:r>
            <a:r>
              <a:rPr lang="fi-FI" dirty="0" err="1"/>
              <a:t>potato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CBF7E9B-427E-4C6C-B7DB-9046F1F1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01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5E0D66B-ED96-4400-B287-6D166F9F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727199" cy="1209863"/>
          </a:xfrm>
        </p:spPr>
        <p:txBody>
          <a:bodyPr>
            <a:normAutofit/>
          </a:bodyPr>
          <a:lstStyle/>
          <a:p>
            <a:r>
              <a:rPr lang="en-US" dirty="0"/>
              <a:t>Obligation to pay royalties for use of FSS in case of Finnish National PBR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1F1B4DA-0A38-497A-9D2E-BFB19BB75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1900" b="1" dirty="0"/>
              <a:t>Finnish Plant </a:t>
            </a:r>
            <a:r>
              <a:rPr lang="fi-FI" sz="1900" b="1" dirty="0" err="1"/>
              <a:t>Breeder</a:t>
            </a:r>
            <a:r>
              <a:rPr lang="fi-FI" sz="1900" b="1" i="0" dirty="0" err="1">
                <a:solidFill>
                  <a:srgbClr val="063A29"/>
                </a:solidFill>
                <a:effectLst/>
              </a:rPr>
              <a:t>’s</a:t>
            </a:r>
            <a:r>
              <a:rPr lang="fi-FI" sz="1900" b="1" dirty="0"/>
              <a:t> </a:t>
            </a:r>
            <a:r>
              <a:rPr lang="fi-FI" sz="1900" b="1" dirty="0" err="1"/>
              <a:t>Right</a:t>
            </a:r>
            <a:r>
              <a:rPr lang="fi-FI" sz="1900" b="1" dirty="0"/>
              <a:t> Act: </a:t>
            </a:r>
            <a:r>
              <a:rPr lang="fi-FI" sz="1900" b="1" dirty="0" err="1"/>
              <a:t>Section</a:t>
            </a:r>
            <a:r>
              <a:rPr lang="fi-FI" sz="1900" b="1" dirty="0"/>
              <a:t> 6, </a:t>
            </a:r>
            <a:r>
              <a:rPr lang="fi-FI" sz="1900" b="1" dirty="0" err="1"/>
              <a:t>subsection</a:t>
            </a:r>
            <a:r>
              <a:rPr lang="fi-FI" sz="1900" b="1" dirty="0"/>
              <a:t> 3</a:t>
            </a:r>
          </a:p>
          <a:p>
            <a:pPr marL="0" indent="0">
              <a:buNone/>
            </a:pPr>
            <a:r>
              <a:rPr lang="fi-FI" sz="1900" dirty="0" err="1"/>
              <a:t>Farmers</a:t>
            </a:r>
            <a:r>
              <a:rPr lang="fi-FI" sz="1900" dirty="0"/>
              <a:t> </a:t>
            </a:r>
            <a:r>
              <a:rPr lang="fi-FI" sz="1900" dirty="0" err="1"/>
              <a:t>are</a:t>
            </a:r>
            <a:r>
              <a:rPr lang="fi-FI" sz="1900" dirty="0"/>
              <a:t> </a:t>
            </a:r>
            <a:r>
              <a:rPr lang="fi-FI" sz="1900" u="sng" dirty="0" err="1"/>
              <a:t>obliged</a:t>
            </a:r>
            <a:r>
              <a:rPr lang="fi-FI" sz="1900" u="sng" dirty="0"/>
              <a:t> to </a:t>
            </a:r>
            <a:r>
              <a:rPr lang="fi-FI" sz="1900" u="sng" dirty="0" err="1"/>
              <a:t>pay</a:t>
            </a:r>
            <a:r>
              <a:rPr lang="fi-FI" sz="1900" u="sng" dirty="0"/>
              <a:t> </a:t>
            </a:r>
            <a:r>
              <a:rPr lang="fi-FI" sz="1900" u="sng" dirty="0" err="1"/>
              <a:t>remuneration</a:t>
            </a:r>
            <a:r>
              <a:rPr lang="fi-FI" sz="1900" dirty="0"/>
              <a:t> for </a:t>
            </a:r>
            <a:r>
              <a:rPr lang="fi-FI" sz="1900" dirty="0" err="1"/>
              <a:t>using</a:t>
            </a:r>
            <a:r>
              <a:rPr lang="fi-FI" sz="1900" dirty="0"/>
              <a:t> FSS of </a:t>
            </a:r>
            <a:r>
              <a:rPr lang="fi-FI" sz="1900" dirty="0" err="1"/>
              <a:t>protected</a:t>
            </a:r>
            <a:r>
              <a:rPr lang="fi-FI" sz="1900" dirty="0"/>
              <a:t> </a:t>
            </a:r>
            <a:r>
              <a:rPr lang="fi-FI" sz="1900" dirty="0" err="1"/>
              <a:t>variety</a:t>
            </a:r>
            <a:r>
              <a:rPr lang="fi-FI" sz="1900" dirty="0"/>
              <a:t> </a:t>
            </a:r>
            <a:r>
              <a:rPr lang="fi-FI" sz="1900" dirty="0" err="1"/>
              <a:t>when</a:t>
            </a:r>
            <a:endParaRPr lang="fi-FI" sz="1900" dirty="0"/>
          </a:p>
          <a:p>
            <a:pPr marL="324000"/>
            <a:r>
              <a:rPr lang="fi-FI" sz="1900" b="1" u="sng" dirty="0"/>
              <a:t>arable </a:t>
            </a:r>
            <a:r>
              <a:rPr lang="fi-FI" sz="1900" b="1" u="sng" dirty="0" err="1"/>
              <a:t>land</a:t>
            </a:r>
            <a:r>
              <a:rPr lang="fi-FI" sz="1900" b="1" u="sng" dirty="0"/>
              <a:t> </a:t>
            </a:r>
            <a:r>
              <a:rPr lang="fi-FI" sz="1900" b="1" u="sng" dirty="0" err="1"/>
              <a:t>area</a:t>
            </a:r>
            <a:r>
              <a:rPr lang="fi-FI" sz="1900" b="1" dirty="0"/>
              <a:t> </a:t>
            </a:r>
            <a:r>
              <a:rPr lang="fi-FI" sz="1900" b="1" dirty="0" err="1"/>
              <a:t>held</a:t>
            </a:r>
            <a:r>
              <a:rPr lang="fi-FI" sz="1900" b="1" dirty="0"/>
              <a:t> </a:t>
            </a:r>
            <a:r>
              <a:rPr lang="fi-FI" sz="1900" b="1" dirty="0" err="1"/>
              <a:t>by</a:t>
            </a:r>
            <a:r>
              <a:rPr lang="fi-FI" sz="1900" b="1" dirty="0"/>
              <a:t> the </a:t>
            </a:r>
            <a:r>
              <a:rPr lang="fi-FI" sz="1900" b="1" dirty="0" err="1"/>
              <a:t>farmer</a:t>
            </a:r>
            <a:r>
              <a:rPr lang="fi-FI" sz="1900" b="1" dirty="0"/>
              <a:t> is </a:t>
            </a:r>
            <a:r>
              <a:rPr lang="fi-FI" sz="1900" b="1" u="sng" dirty="0"/>
              <a:t>10 </a:t>
            </a:r>
            <a:r>
              <a:rPr lang="fi-FI" sz="1900" b="1" u="sng" dirty="0" err="1"/>
              <a:t>hectares</a:t>
            </a:r>
            <a:r>
              <a:rPr lang="fi-FI" sz="1900" b="1" u="sng" dirty="0"/>
              <a:t> </a:t>
            </a:r>
            <a:r>
              <a:rPr lang="fi-FI" sz="1900" b="1" u="sng" dirty="0" err="1"/>
              <a:t>or</a:t>
            </a:r>
            <a:r>
              <a:rPr lang="fi-FI" sz="1900" b="1" u="sng" dirty="0"/>
              <a:t> </a:t>
            </a:r>
            <a:r>
              <a:rPr lang="fi-FI" sz="1900" b="1" u="sng" dirty="0" err="1"/>
              <a:t>more</a:t>
            </a:r>
            <a:r>
              <a:rPr lang="fi-FI" sz="1900" b="1" dirty="0"/>
              <a:t>.</a:t>
            </a:r>
          </a:p>
          <a:p>
            <a:pPr marL="0" indent="0">
              <a:buNone/>
            </a:pPr>
            <a:r>
              <a:rPr lang="fi-FI" sz="1900" dirty="0" err="1"/>
              <a:t>However</a:t>
            </a:r>
            <a:r>
              <a:rPr lang="fi-FI" sz="1900" dirty="0"/>
              <a:t>, </a:t>
            </a:r>
            <a:r>
              <a:rPr lang="fi-FI" sz="1900" u="sng" dirty="0"/>
              <a:t>in the case of </a:t>
            </a:r>
            <a:r>
              <a:rPr lang="fi-FI" sz="1900" b="1" u="sng" dirty="0" err="1"/>
              <a:t>potato</a:t>
            </a:r>
            <a:r>
              <a:rPr lang="fi-FI" sz="1900" u="sng" dirty="0"/>
              <a:t> </a:t>
            </a:r>
            <a:r>
              <a:rPr lang="fi-FI" sz="1900" u="sng" dirty="0" err="1"/>
              <a:t>cultivation</a:t>
            </a:r>
            <a:r>
              <a:rPr lang="fi-FI" sz="1900" dirty="0"/>
              <a:t>, </a:t>
            </a:r>
            <a:r>
              <a:rPr lang="fi-FI" sz="1900" dirty="0" err="1"/>
              <a:t>obligation</a:t>
            </a:r>
            <a:r>
              <a:rPr lang="fi-FI" sz="1900" dirty="0"/>
              <a:t> for </a:t>
            </a:r>
            <a:r>
              <a:rPr lang="fi-FI" sz="1900" dirty="0" err="1"/>
              <a:t>remuneration</a:t>
            </a:r>
            <a:r>
              <a:rPr lang="fi-FI" sz="1900" dirty="0"/>
              <a:t> </a:t>
            </a:r>
            <a:r>
              <a:rPr lang="fi-FI" sz="1900" dirty="0" err="1"/>
              <a:t>originates</a:t>
            </a:r>
            <a:r>
              <a:rPr lang="fi-FI" sz="1900" dirty="0"/>
              <a:t> </a:t>
            </a:r>
            <a:r>
              <a:rPr lang="fi-FI" sz="1900" dirty="0" err="1"/>
              <a:t>when</a:t>
            </a:r>
            <a:r>
              <a:rPr lang="fi-FI" sz="1900" dirty="0"/>
              <a:t> </a:t>
            </a:r>
            <a:r>
              <a:rPr lang="fi-FI" sz="1900" b="1" u="sng" dirty="0" err="1"/>
              <a:t>cultivation</a:t>
            </a:r>
            <a:r>
              <a:rPr lang="fi-FI" sz="1900" b="1" u="sng" dirty="0"/>
              <a:t> </a:t>
            </a:r>
            <a:r>
              <a:rPr lang="fi-FI" sz="1900" b="1" u="sng" dirty="0" err="1"/>
              <a:t>area</a:t>
            </a:r>
            <a:r>
              <a:rPr lang="fi-FI" sz="1900" dirty="0"/>
              <a:t> is no </a:t>
            </a:r>
            <a:r>
              <a:rPr lang="fi-FI" sz="1900" dirty="0" err="1"/>
              <a:t>less</a:t>
            </a:r>
            <a:r>
              <a:rPr lang="fi-FI" sz="1900" dirty="0"/>
              <a:t> than</a:t>
            </a:r>
          </a:p>
          <a:p>
            <a:pPr marL="324000"/>
            <a:r>
              <a:rPr lang="fi-FI" sz="1900" dirty="0"/>
              <a:t>two </a:t>
            </a:r>
            <a:r>
              <a:rPr lang="fi-FI" sz="1900" dirty="0" err="1"/>
              <a:t>hectares</a:t>
            </a:r>
            <a:r>
              <a:rPr lang="fi-FI" sz="1900" dirty="0"/>
              <a:t> in open </a:t>
            </a:r>
            <a:r>
              <a:rPr lang="fi-FI" sz="1900" dirty="0" err="1"/>
              <a:t>field</a:t>
            </a:r>
            <a:r>
              <a:rPr lang="fi-FI" sz="1900" dirty="0"/>
              <a:t>, </a:t>
            </a:r>
            <a:r>
              <a:rPr lang="fi-FI" sz="1900" dirty="0" err="1"/>
              <a:t>or</a:t>
            </a:r>
            <a:endParaRPr lang="fi-FI" sz="1900" dirty="0"/>
          </a:p>
          <a:p>
            <a:pPr marL="324000"/>
            <a:r>
              <a:rPr lang="fi-FI" sz="1900" dirty="0"/>
              <a:t>one </a:t>
            </a:r>
            <a:r>
              <a:rPr lang="fi-FI" sz="1900" dirty="0" err="1"/>
              <a:t>hectare</a:t>
            </a:r>
            <a:r>
              <a:rPr lang="fi-FI" sz="1900" dirty="0"/>
              <a:t> </a:t>
            </a:r>
            <a:r>
              <a:rPr lang="fi-FI" sz="1900" dirty="0" err="1"/>
              <a:t>under</a:t>
            </a:r>
            <a:r>
              <a:rPr lang="fi-FI" sz="1900" dirty="0"/>
              <a:t> </a:t>
            </a:r>
            <a:r>
              <a:rPr lang="fi-FI" sz="1900" dirty="0" err="1"/>
              <a:t>covering</a:t>
            </a:r>
            <a:r>
              <a:rPr lang="fi-FI" sz="1900" dirty="0"/>
              <a:t>,</a:t>
            </a:r>
          </a:p>
          <a:p>
            <a:pPr marL="0" indent="0">
              <a:buNone/>
            </a:pPr>
            <a:r>
              <a:rPr lang="fi-FI" sz="1900" dirty="0" err="1"/>
              <a:t>even</a:t>
            </a:r>
            <a:r>
              <a:rPr lang="fi-FI" sz="1900" dirty="0"/>
              <a:t> </a:t>
            </a:r>
            <a:r>
              <a:rPr lang="fi-FI" sz="1900" dirty="0" err="1"/>
              <a:t>if</a:t>
            </a:r>
            <a:r>
              <a:rPr lang="fi-FI" sz="1900" dirty="0"/>
              <a:t> </a:t>
            </a:r>
            <a:r>
              <a:rPr lang="fi-FI" sz="1900" dirty="0" err="1"/>
              <a:t>the</a:t>
            </a:r>
            <a:r>
              <a:rPr lang="fi-FI" sz="1900" dirty="0"/>
              <a:t> arable </a:t>
            </a:r>
            <a:r>
              <a:rPr lang="fi-FI" sz="1900" dirty="0" err="1"/>
              <a:t>land</a:t>
            </a:r>
            <a:r>
              <a:rPr lang="fi-FI" sz="1900" dirty="0"/>
              <a:t> </a:t>
            </a:r>
            <a:r>
              <a:rPr lang="fi-FI" sz="1900" dirty="0" err="1"/>
              <a:t>area</a:t>
            </a:r>
            <a:r>
              <a:rPr lang="fi-FI" sz="1900" dirty="0"/>
              <a:t> </a:t>
            </a:r>
            <a:r>
              <a:rPr lang="fi-FI" sz="1900" dirty="0" err="1"/>
              <a:t>held</a:t>
            </a:r>
            <a:r>
              <a:rPr lang="fi-FI" sz="1900" dirty="0"/>
              <a:t> </a:t>
            </a:r>
            <a:r>
              <a:rPr lang="fi-FI" sz="1900" dirty="0" err="1"/>
              <a:t>by</a:t>
            </a:r>
            <a:r>
              <a:rPr lang="fi-FI" sz="1900" dirty="0"/>
              <a:t> the </a:t>
            </a:r>
            <a:r>
              <a:rPr lang="fi-FI" sz="1900" dirty="0" err="1"/>
              <a:t>farmer</a:t>
            </a:r>
            <a:r>
              <a:rPr lang="fi-FI" sz="1900" dirty="0"/>
              <a:t> </a:t>
            </a:r>
            <a:r>
              <a:rPr lang="fi-FI" sz="1900" dirty="0" err="1"/>
              <a:t>would</a:t>
            </a:r>
            <a:r>
              <a:rPr lang="fi-FI" sz="1900" dirty="0"/>
              <a:t> </a:t>
            </a:r>
            <a:r>
              <a:rPr lang="fi-FI" sz="1900" dirty="0" err="1"/>
              <a:t>be</a:t>
            </a:r>
            <a:r>
              <a:rPr lang="fi-FI" sz="1900" dirty="0"/>
              <a:t> </a:t>
            </a:r>
            <a:r>
              <a:rPr lang="fi-FI" sz="1900" dirty="0" err="1"/>
              <a:t>less</a:t>
            </a:r>
            <a:r>
              <a:rPr lang="fi-FI" sz="1900" dirty="0"/>
              <a:t> than 10 ha.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CBF7E9B-427E-4C6C-B7DB-9046F1F1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000E-B781-4EB4-A9B7-4C17694B8483}" type="slidenum">
              <a:rPr lang="fi-FI" smtClean="0"/>
              <a:t>9</a:t>
            </a:fld>
            <a:endParaRPr lang="fi-FI"/>
          </a:p>
        </p:txBody>
      </p:sp>
      <p:pic>
        <p:nvPicPr>
          <p:cNvPr id="1026" name="Picture 2" descr="Suomen lippu veneeseen, No 40, 25x40cm">
            <a:extLst>
              <a:ext uri="{FF2B5EF4-FFF2-40B4-BE49-F238E27FC236}">
                <a16:creationId xmlns:a16="http://schemas.microsoft.com/office/drawing/2014/main" id="{BDE2A079-0909-2CC7-3DFE-52834EF9F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00" y="0"/>
            <a:ext cx="3384000" cy="20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omalainen ohra | Anora Industrial">
            <a:extLst>
              <a:ext uri="{FF2B5EF4-FFF2-40B4-BE49-F238E27FC236}">
                <a16:creationId xmlns:a16="http://schemas.microsoft.com/office/drawing/2014/main" id="{D355DEAD-1CEB-77CB-80A5-26CDE26C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00" y="2071008"/>
            <a:ext cx="3162300" cy="177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rneiden kasvatus - Kotipuutarha">
            <a:extLst>
              <a:ext uri="{FF2B5EF4-FFF2-40B4-BE49-F238E27FC236}">
                <a16:creationId xmlns:a16="http://schemas.microsoft.com/office/drawing/2014/main" id="{21BB4A7F-CCF6-C59B-9549-B471BF11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531" y="2071008"/>
            <a:ext cx="1478469" cy="20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kin puutos-Peruna">
            <a:extLst>
              <a:ext uri="{FF2B5EF4-FFF2-40B4-BE49-F238E27FC236}">
                <a16:creationId xmlns:a16="http://schemas.microsoft.com/office/drawing/2014/main" id="{C113374A-F16C-3D0D-685C-5AE0ED09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00" y="3841567"/>
            <a:ext cx="3384000" cy="18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svutunneli, leveys 8 m, pituus 20-40 m | Kauppahuone SOININEN Oy">
            <a:extLst>
              <a:ext uri="{FF2B5EF4-FFF2-40B4-BE49-F238E27FC236}">
                <a16:creationId xmlns:a16="http://schemas.microsoft.com/office/drawing/2014/main" id="{EFE6E012-1CA8-6C96-B52D-46D05F5F4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1"/>
          <a:stretch>
            <a:fillRect/>
          </a:stretch>
        </p:blipFill>
        <p:spPr bwMode="auto">
          <a:xfrm>
            <a:off x="8808000" y="5312687"/>
            <a:ext cx="3384000" cy="15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3">
            <a:extLst>
              <a:ext uri="{FF2B5EF4-FFF2-40B4-BE49-F238E27FC236}">
                <a16:creationId xmlns:a16="http://schemas.microsoft.com/office/drawing/2014/main" id="{89C6B453-C6E1-F9F2-9250-9CDFEB9CB168}"/>
              </a:ext>
            </a:extLst>
          </p:cNvPr>
          <p:cNvSpPr txBox="1">
            <a:spLocks/>
          </p:cNvSpPr>
          <p:nvPr/>
        </p:nvSpPr>
        <p:spPr>
          <a:xfrm>
            <a:off x="8808000" y="2071009"/>
            <a:ext cx="1905531" cy="17705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AAA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accent2"/>
                </a:solidFill>
              </a:rPr>
              <a:t>10 ha</a:t>
            </a:r>
          </a:p>
        </p:txBody>
      </p:sp>
      <p:sp>
        <p:nvSpPr>
          <p:cNvPr id="8" name="Otsikko 3">
            <a:extLst>
              <a:ext uri="{FF2B5EF4-FFF2-40B4-BE49-F238E27FC236}">
                <a16:creationId xmlns:a16="http://schemas.microsoft.com/office/drawing/2014/main" id="{C86EF08C-4A25-8794-A582-29B72216429F}"/>
              </a:ext>
            </a:extLst>
          </p:cNvPr>
          <p:cNvSpPr txBox="1">
            <a:spLocks/>
          </p:cNvSpPr>
          <p:nvPr/>
        </p:nvSpPr>
        <p:spPr>
          <a:xfrm>
            <a:off x="8807999" y="3841566"/>
            <a:ext cx="1905531" cy="14711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AAA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accent2"/>
                </a:solidFill>
              </a:rPr>
              <a:t>2 ha</a:t>
            </a:r>
          </a:p>
        </p:txBody>
      </p:sp>
      <p:sp>
        <p:nvSpPr>
          <p:cNvPr id="9" name="Otsikko 3">
            <a:extLst>
              <a:ext uri="{FF2B5EF4-FFF2-40B4-BE49-F238E27FC236}">
                <a16:creationId xmlns:a16="http://schemas.microsoft.com/office/drawing/2014/main" id="{C9A89562-16EE-4FBC-79B8-209795725C91}"/>
              </a:ext>
            </a:extLst>
          </p:cNvPr>
          <p:cNvSpPr txBox="1">
            <a:spLocks/>
          </p:cNvSpPr>
          <p:nvPr/>
        </p:nvSpPr>
        <p:spPr>
          <a:xfrm>
            <a:off x="8807999" y="5312687"/>
            <a:ext cx="1905531" cy="15525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AAA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accent2"/>
                </a:solidFill>
              </a:rPr>
              <a:t>1 ha</a:t>
            </a:r>
          </a:p>
        </p:txBody>
      </p:sp>
    </p:spTree>
    <p:extLst>
      <p:ext uri="{BB962C8B-B14F-4D97-AF65-F5344CB8AC3E}">
        <p14:creationId xmlns:p14="http://schemas.microsoft.com/office/powerpoint/2010/main" val="163943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iemenkauppiaat">
      <a:dk1>
        <a:srgbClr val="167558"/>
      </a:dk1>
      <a:lt1>
        <a:sysClr val="window" lastClr="FFFFFF"/>
      </a:lt1>
      <a:dk2>
        <a:srgbClr val="167558"/>
      </a:dk2>
      <a:lt2>
        <a:srgbClr val="E7E6E6"/>
      </a:lt2>
      <a:accent1>
        <a:srgbClr val="3AAA35"/>
      </a:accent1>
      <a:accent2>
        <a:srgbClr val="FEE599"/>
      </a:accent2>
      <a:accent3>
        <a:srgbClr val="A5A5A5"/>
      </a:accent3>
      <a:accent4>
        <a:srgbClr val="EEB400"/>
      </a:accent4>
      <a:accent5>
        <a:srgbClr val="7F7F7F"/>
      </a:accent5>
      <a:accent6>
        <a:srgbClr val="3AAA35"/>
      </a:accent6>
      <a:hlink>
        <a:srgbClr val="167558"/>
      </a:hlink>
      <a:folHlink>
        <a:srgbClr val="EEB4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4CE317A7E36A444999350158C91EE96" ma:contentTypeVersion="10" ma:contentTypeDescription="Luo uusi asiakirja." ma:contentTypeScope="" ma:versionID="ca02aaaf906c75b9e93d4a9937927739">
  <xsd:schema xmlns:xsd="http://www.w3.org/2001/XMLSchema" xmlns:xs="http://www.w3.org/2001/XMLSchema" xmlns:p="http://schemas.microsoft.com/office/2006/metadata/properties" xmlns:ns2="0dbfd0c8-8fdd-40ea-8cdb-9c97803a280a" targetNamespace="http://schemas.microsoft.com/office/2006/metadata/properties" ma:root="true" ma:fieldsID="45e635aa68066d9d64283751ce268534" ns2:_="">
    <xsd:import namespace="0dbfd0c8-8fdd-40ea-8cdb-9c97803a28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fd0c8-8fdd-40ea-8cdb-9c97803a2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78082F-0208-4ABE-9C55-FB8586A16CCA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dbfd0c8-8fdd-40ea-8cdb-9c97803a280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E0EF27-CF3E-4BA7-A439-7A29FC96D2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20231D-CBE4-4080-A8D0-53BA1C2E6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bfd0c8-8fdd-40ea-8cdb-9c97803a28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1928</Words>
  <Application>Microsoft Office PowerPoint</Application>
  <PresentationFormat>Laajakuva</PresentationFormat>
  <Paragraphs>174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Calibri</vt:lpstr>
      <vt:lpstr>Arial</vt:lpstr>
      <vt:lpstr>Source Sans Pro</vt:lpstr>
      <vt:lpstr>Office-teema</vt:lpstr>
      <vt:lpstr>Farm Saved Seed – How it is done in Finland</vt:lpstr>
      <vt:lpstr>PowerPoint-esitys</vt:lpstr>
      <vt:lpstr>PowerPoint-esitys</vt:lpstr>
      <vt:lpstr>Finnish Seed Trade Association (FSTA)</vt:lpstr>
      <vt:lpstr>Objectives and Challenges</vt:lpstr>
      <vt:lpstr>Farm Saved Seed use in Finland</vt:lpstr>
      <vt:lpstr>What is ment by variety protection?</vt:lpstr>
      <vt:lpstr>Right to cultivate a protected variety</vt:lpstr>
      <vt:lpstr>Obligation to pay royalties for use of FSS in case of Finnish National PBR</vt:lpstr>
      <vt:lpstr>Obligation to pay royalties for use of FSS in case of European Community PBR</vt:lpstr>
      <vt:lpstr>From which farms is the fee collected?</vt:lpstr>
      <vt:lpstr>From which farms is the fee collected?</vt:lpstr>
      <vt:lpstr>From which farms is the fee collected?</vt:lpstr>
      <vt:lpstr>Why is the payment collected?</vt:lpstr>
      <vt:lpstr>Variety owner’s right for information</vt:lpstr>
      <vt:lpstr>Variety owner’s right for information</vt:lpstr>
      <vt:lpstr>Variety owner’s right for information</vt:lpstr>
      <vt:lpstr>Farmers obligation to provide information</vt:lpstr>
      <vt:lpstr>How is the invoicing done?</vt:lpstr>
      <vt:lpstr>Confidentiality and destruction of the information</vt:lpstr>
      <vt:lpstr>Setting the level of royalties for use of FSS</vt:lpstr>
      <vt:lpstr>Setting the level of royalties for use of FSS in the case no agreement exist</vt:lpstr>
      <vt:lpstr>Farmers need information – ”What?”</vt:lpstr>
      <vt:lpstr>Refrences and more information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Maaret Borg</dc:creator>
  <cp:lastModifiedBy>Heikkilä Andreas</cp:lastModifiedBy>
  <cp:revision>45</cp:revision>
  <dcterms:created xsi:type="dcterms:W3CDTF">2021-03-16T13:30:51Z</dcterms:created>
  <dcterms:modified xsi:type="dcterms:W3CDTF">2025-12-15T05:59:56Z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0x010100E4CE317A7E36A444999350158C91EE96</vt:lpwstr>
  </property>
</Properties>
</file>