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14"/>
  </p:notesMasterIdLst>
  <p:handoutMasterIdLst>
    <p:handoutMasterId r:id="rId15"/>
  </p:handoutMasterIdLst>
  <p:sldIdLst>
    <p:sldId id="265" r:id="rId5"/>
    <p:sldId id="256" r:id="rId6"/>
    <p:sldId id="257" r:id="rId7"/>
    <p:sldId id="259" r:id="rId8"/>
    <p:sldId id="262" r:id="rId9"/>
    <p:sldId id="269" r:id="rId10"/>
    <p:sldId id="261" r:id="rId11"/>
    <p:sldId id="263" r:id="rId12"/>
    <p:sldId id="264" r:id="rId13"/>
  </p:sldIdLst>
  <p:sldSz cx="12192000" cy="6858000"/>
  <p:notesSz cx="6858000" cy="9144000"/>
  <p:embeddedFontLst>
    <p:embeddedFont>
      <p:font typeface="Source Sans Pro" panose="020B0503030403020204" pitchFamily="34" charset="0"/>
      <p:regular r:id="rId16"/>
      <p:bold r:id="rId17"/>
      <p:italic r:id="rId18"/>
      <p:boldItalic r:id="rId19"/>
    </p:embeddedFont>
  </p:embeddedFontLst>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3A29"/>
    <a:srgbClr val="3AAA35"/>
    <a:srgbClr val="167558"/>
    <a:srgbClr val="EEB4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AD164-6021-45D3-9B9B-374781831A0A}" v="1" dt="2024-11-30T22:32:25.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2" d="100"/>
          <a:sy n="162" d="100"/>
        </p:scale>
        <p:origin x="264" y="144"/>
      </p:cViewPr>
      <p:guideLst/>
    </p:cSldViewPr>
  </p:slideViewPr>
  <p:notesTextViewPr>
    <p:cViewPr>
      <p:scale>
        <a:sx n="1" d="1"/>
        <a:sy n="1" d="1"/>
      </p:scale>
      <p:origin x="0" y="0"/>
    </p:cViewPr>
  </p:notesTextViewPr>
  <p:notesViewPr>
    <p:cSldViewPr snapToGrid="0">
      <p:cViewPr varScale="1">
        <p:scale>
          <a:sx n="84" d="100"/>
          <a:sy n="84" d="100"/>
        </p:scale>
        <p:origin x="297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handoutMaster" Target="handoutMasters/handoutMaster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ikkilä Andreas" userId="3b39c4c8-47f3-4188-9ce8-803f85c07488" providerId="ADAL" clId="{548AD164-6021-45D3-9B9B-374781831A0A}"/>
    <pc:docChg chg="undo custSel modSld">
      <pc:chgData name="Heikkilä Andreas" userId="3b39c4c8-47f3-4188-9ce8-803f85c07488" providerId="ADAL" clId="{548AD164-6021-45D3-9B9B-374781831A0A}" dt="2024-12-01T09:03:56.879" v="212" actId="20577"/>
      <pc:docMkLst>
        <pc:docMk/>
      </pc:docMkLst>
      <pc:sldChg chg="modSp mod">
        <pc:chgData name="Heikkilä Andreas" userId="3b39c4c8-47f3-4188-9ce8-803f85c07488" providerId="ADAL" clId="{548AD164-6021-45D3-9B9B-374781831A0A}" dt="2024-11-30T22:30:06.759" v="9" actId="20577"/>
        <pc:sldMkLst>
          <pc:docMk/>
          <pc:sldMk cId="728387324" sldId="262"/>
        </pc:sldMkLst>
        <pc:spChg chg="mod">
          <ac:chgData name="Heikkilä Andreas" userId="3b39c4c8-47f3-4188-9ce8-803f85c07488" providerId="ADAL" clId="{548AD164-6021-45D3-9B9B-374781831A0A}" dt="2024-11-30T22:30:06.759" v="9" actId="20577"/>
          <ac:spMkLst>
            <pc:docMk/>
            <pc:sldMk cId="728387324" sldId="262"/>
            <ac:spMk id="3" creationId="{6DE9655C-1DB6-4D34-914B-2892B6403349}"/>
          </ac:spMkLst>
        </pc:spChg>
      </pc:sldChg>
      <pc:sldChg chg="modSp mod">
        <pc:chgData name="Heikkilä Andreas" userId="3b39c4c8-47f3-4188-9ce8-803f85c07488" providerId="ADAL" clId="{548AD164-6021-45D3-9B9B-374781831A0A}" dt="2024-12-01T09:03:56.879" v="212" actId="20577"/>
        <pc:sldMkLst>
          <pc:docMk/>
          <pc:sldMk cId="1612481651" sldId="264"/>
        </pc:sldMkLst>
        <pc:spChg chg="mod">
          <ac:chgData name="Heikkilä Andreas" userId="3b39c4c8-47f3-4188-9ce8-803f85c07488" providerId="ADAL" clId="{548AD164-6021-45D3-9B9B-374781831A0A}" dt="2024-12-01T09:03:56.879" v="212" actId="20577"/>
          <ac:spMkLst>
            <pc:docMk/>
            <pc:sldMk cId="1612481651" sldId="264"/>
            <ac:spMk id="3" creationId="{89620564-3A85-4E40-90D7-FDE35101B581}"/>
          </ac:spMkLst>
        </pc:spChg>
      </pc:sldChg>
      <pc:sldChg chg="modSp mod">
        <pc:chgData name="Heikkilä Andreas" userId="3b39c4c8-47f3-4188-9ce8-803f85c07488" providerId="ADAL" clId="{548AD164-6021-45D3-9B9B-374781831A0A}" dt="2024-11-30T22:27:51.848" v="0"/>
        <pc:sldMkLst>
          <pc:docMk/>
          <pc:sldMk cId="539833203" sldId="265"/>
        </pc:sldMkLst>
        <pc:spChg chg="mod">
          <ac:chgData name="Heikkilä Andreas" userId="3b39c4c8-47f3-4188-9ce8-803f85c07488" providerId="ADAL" clId="{548AD164-6021-45D3-9B9B-374781831A0A}" dt="2024-11-30T22:27:51.848" v="0"/>
          <ac:spMkLst>
            <pc:docMk/>
            <pc:sldMk cId="539833203" sldId="265"/>
            <ac:spMk id="6" creationId="{AA6EA76C-2E83-43CF-8ED2-6B41936D0EF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B95F152C-D9CE-47FD-B732-F33AB3F846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727099D7-7C38-41DE-AFB2-46664B6800D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D134E2-A854-48A2-B0A0-2C20F94F07C1}" type="datetimeFigureOut">
              <a:rPr lang="fi-FI" smtClean="0"/>
              <a:t>1.12.2024</a:t>
            </a:fld>
            <a:endParaRPr lang="fi-FI"/>
          </a:p>
        </p:txBody>
      </p:sp>
      <p:sp>
        <p:nvSpPr>
          <p:cNvPr id="4" name="Alatunnisteen paikkamerkki 3">
            <a:extLst>
              <a:ext uri="{FF2B5EF4-FFF2-40B4-BE49-F238E27FC236}">
                <a16:creationId xmlns:a16="http://schemas.microsoft.com/office/drawing/2014/main" id="{3EFCDAC6-27EB-4797-B142-D09F3A44FB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BE244002-E2FF-47DC-B9D4-752A4D3803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396E48-ACEA-4945-9089-2FE4E01183C2}" type="slidenum">
              <a:rPr lang="fi-FI" smtClean="0"/>
              <a:t>‹#›</a:t>
            </a:fld>
            <a:endParaRPr lang="fi-FI"/>
          </a:p>
        </p:txBody>
      </p:sp>
    </p:spTree>
    <p:extLst>
      <p:ext uri="{BB962C8B-B14F-4D97-AF65-F5344CB8AC3E}">
        <p14:creationId xmlns:p14="http://schemas.microsoft.com/office/powerpoint/2010/main" val="3939216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C37AB-BD76-49F7-9159-602E24214A7D}" type="datetimeFigureOut">
              <a:rPr lang="fi-FI" smtClean="0"/>
              <a:t>1.12.2024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BD85F3-ADE2-47B3-BF70-1A45125B9FD9}" type="slidenum">
              <a:rPr lang="fi-FI" smtClean="0"/>
              <a:t>‹#›</a:t>
            </a:fld>
            <a:endParaRPr lang="fi-FI"/>
          </a:p>
        </p:txBody>
      </p:sp>
    </p:spTree>
    <p:extLst>
      <p:ext uri="{BB962C8B-B14F-4D97-AF65-F5344CB8AC3E}">
        <p14:creationId xmlns:p14="http://schemas.microsoft.com/office/powerpoint/2010/main" val="229785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hyperlink" Target="https://www.siemenkauppiaat.fi/"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hyperlink" Target="https://www.siemenkauppiaat.fi/"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hyperlink" Target="https://www.siemenkauppiaat.fi/"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hyperlink" Target="https://www.siemenkauppiaat.fi/"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s://www.siemenkauppiaat.fi/"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s://www.siemenkauppiaat.fi/"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s://www.siemenkauppiaat.fi/"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0544241F-CF88-464C-B974-200E70FF22DD}"/>
              </a:ext>
            </a:extLst>
          </p:cNvPr>
          <p:cNvSpPr/>
          <p:nvPr userDrawn="1"/>
        </p:nvSpPr>
        <p:spPr>
          <a:xfrm>
            <a:off x="439964" y="3062376"/>
            <a:ext cx="3227063" cy="33572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377E0ADF-0EE2-4A45-B845-C4D1E9246320}"/>
              </a:ext>
            </a:extLst>
          </p:cNvPr>
          <p:cNvSpPr/>
          <p:nvPr userDrawn="1"/>
        </p:nvSpPr>
        <p:spPr>
          <a:xfrm>
            <a:off x="3667027" y="3062377"/>
            <a:ext cx="8524973" cy="33572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3AAA35"/>
              </a:solidFill>
            </a:endParaRPr>
          </a:p>
        </p:txBody>
      </p:sp>
      <p:sp>
        <p:nvSpPr>
          <p:cNvPr id="10" name="Suorakulmio 9">
            <a:extLst>
              <a:ext uri="{FF2B5EF4-FFF2-40B4-BE49-F238E27FC236}">
                <a16:creationId xmlns:a16="http://schemas.microsoft.com/office/drawing/2014/main" id="{30CE8589-DCFA-4AB7-8D14-1F86C09B759E}"/>
              </a:ext>
            </a:extLst>
          </p:cNvPr>
          <p:cNvSpPr/>
          <p:nvPr userDrawn="1"/>
        </p:nvSpPr>
        <p:spPr>
          <a:xfrm flipH="1">
            <a:off x="-305" y="3054892"/>
            <a:ext cx="440267" cy="3363582"/>
          </a:xfrm>
          <a:prstGeom prst="rect">
            <a:avLst/>
          </a:prstGeom>
          <a:solidFill>
            <a:srgbClr val="EEB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A8981A42-D234-4E16-8587-F4C5F29C1A27}"/>
              </a:ext>
            </a:extLst>
          </p:cNvPr>
          <p:cNvSpPr>
            <a:spLocks noGrp="1"/>
          </p:cNvSpPr>
          <p:nvPr>
            <p:ph type="ctrTitle"/>
          </p:nvPr>
        </p:nvSpPr>
        <p:spPr>
          <a:xfrm>
            <a:off x="4107294" y="3428865"/>
            <a:ext cx="7449968" cy="1162558"/>
          </a:xfrm>
        </p:spPr>
        <p:txBody>
          <a:bodyPr anchor="t" anchorCtr="0">
            <a:noAutofit/>
          </a:bodyPr>
          <a:lstStyle>
            <a:lvl1pPr algn="l">
              <a:defRPr sz="60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E9B115F9-6001-4F5B-9648-0C21C0232818}"/>
              </a:ext>
            </a:extLst>
          </p:cNvPr>
          <p:cNvSpPr>
            <a:spLocks noGrp="1"/>
          </p:cNvSpPr>
          <p:nvPr>
            <p:ph type="subTitle" idx="1"/>
          </p:nvPr>
        </p:nvSpPr>
        <p:spPr>
          <a:xfrm>
            <a:off x="4176074" y="5173001"/>
            <a:ext cx="7381188" cy="512108"/>
          </a:xfrm>
        </p:spPr>
        <p:txBody>
          <a:bodyPr/>
          <a:lstStyle>
            <a:lvl1pPr marL="0" indent="0" algn="l">
              <a:buNone/>
              <a:defRPr sz="2400" b="0">
                <a:solidFill>
                  <a:srgbClr val="16755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4F5AFDC7-B0F3-49BD-A950-AF8DAE995009}"/>
              </a:ext>
            </a:extLst>
          </p:cNvPr>
          <p:cNvSpPr>
            <a:spLocks noGrp="1"/>
          </p:cNvSpPr>
          <p:nvPr>
            <p:ph type="dt" sz="half" idx="10"/>
          </p:nvPr>
        </p:nvSpPr>
        <p:spPr>
          <a:xfrm>
            <a:off x="4176074" y="5685109"/>
            <a:ext cx="2743200" cy="365125"/>
          </a:xfrm>
        </p:spPr>
        <p:txBody>
          <a:bodyPr/>
          <a:lstStyle>
            <a:lvl1pPr>
              <a:defRPr sz="1500" b="0">
                <a:solidFill>
                  <a:srgbClr val="167558"/>
                </a:solidFill>
              </a:defRPr>
            </a:lvl1pPr>
          </a:lstStyle>
          <a:p>
            <a:endParaRPr lang="fi-FI" dirty="0"/>
          </a:p>
        </p:txBody>
      </p:sp>
      <p:pic>
        <p:nvPicPr>
          <p:cNvPr id="8" name="Kuva 7">
            <a:extLst>
              <a:ext uri="{FF2B5EF4-FFF2-40B4-BE49-F238E27FC236}">
                <a16:creationId xmlns:a16="http://schemas.microsoft.com/office/drawing/2014/main" id="{6033BB1F-B41F-44B4-ADFB-33758A0BE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5237" y="3324069"/>
            <a:ext cx="2553692" cy="1702461"/>
          </a:xfrm>
          <a:prstGeom prst="rect">
            <a:avLst/>
          </a:prstGeom>
        </p:spPr>
      </p:pic>
    </p:spTree>
    <p:extLst>
      <p:ext uri="{BB962C8B-B14F-4D97-AF65-F5344CB8AC3E}">
        <p14:creationId xmlns:p14="http://schemas.microsoft.com/office/powerpoint/2010/main" val="1636516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isältö">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4566E07E-9FF0-4656-B5C8-D1E7AD61CF0B}"/>
              </a:ext>
            </a:extLst>
          </p:cNvPr>
          <p:cNvSpPr/>
          <p:nvPr userDrawn="1"/>
        </p:nvSpPr>
        <p:spPr>
          <a:xfrm>
            <a:off x="0" y="5822517"/>
            <a:ext cx="8822968" cy="1035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7" name="Suorakulmio 6">
            <a:extLst>
              <a:ext uri="{FF2B5EF4-FFF2-40B4-BE49-F238E27FC236}">
                <a16:creationId xmlns:a16="http://schemas.microsoft.com/office/drawing/2014/main" id="{89F06679-3787-4A79-BB5A-6980E817DEF0}"/>
              </a:ext>
            </a:extLst>
          </p:cNvPr>
          <p:cNvSpPr/>
          <p:nvPr userDrawn="1"/>
        </p:nvSpPr>
        <p:spPr>
          <a:xfrm>
            <a:off x="406646" y="1670858"/>
            <a:ext cx="8425447" cy="4151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7">
            <a:extLst>
              <a:ext uri="{FF2B5EF4-FFF2-40B4-BE49-F238E27FC236}">
                <a16:creationId xmlns:a16="http://schemas.microsoft.com/office/drawing/2014/main" id="{90B2EB30-50CA-4CCB-8F26-958E5AE6F7F0}"/>
              </a:ext>
            </a:extLst>
          </p:cNvPr>
          <p:cNvSpPr/>
          <p:nvPr userDrawn="1"/>
        </p:nvSpPr>
        <p:spPr>
          <a:xfrm>
            <a:off x="0" y="0"/>
            <a:ext cx="8822968" cy="169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9" name="Suorakulmio 8">
            <a:extLst>
              <a:ext uri="{FF2B5EF4-FFF2-40B4-BE49-F238E27FC236}">
                <a16:creationId xmlns:a16="http://schemas.microsoft.com/office/drawing/2014/main" id="{ECEDBE18-55BE-4244-8A93-CE4791E7521D}"/>
              </a:ext>
            </a:extLst>
          </p:cNvPr>
          <p:cNvSpPr/>
          <p:nvPr userDrawn="1"/>
        </p:nvSpPr>
        <p:spPr>
          <a:xfrm flipH="1">
            <a:off x="-303" y="1690688"/>
            <a:ext cx="440267" cy="4131829"/>
          </a:xfrm>
          <a:prstGeom prst="rect">
            <a:avLst/>
          </a:prstGeom>
          <a:solidFill>
            <a:srgbClr val="EEB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Kuva 9">
            <a:extLst>
              <a:ext uri="{FF2B5EF4-FFF2-40B4-BE49-F238E27FC236}">
                <a16:creationId xmlns:a16="http://schemas.microsoft.com/office/drawing/2014/main" id="{62E2FA16-5799-492C-B601-7BDF8E01B6A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0693" y="5905660"/>
            <a:ext cx="1284705" cy="856470"/>
          </a:xfrm>
          <a:prstGeom prst="rect">
            <a:avLst/>
          </a:prstGeom>
        </p:spPr>
      </p:pic>
      <p:sp>
        <p:nvSpPr>
          <p:cNvPr id="2" name="Otsikko 1">
            <a:extLst>
              <a:ext uri="{FF2B5EF4-FFF2-40B4-BE49-F238E27FC236}">
                <a16:creationId xmlns:a16="http://schemas.microsoft.com/office/drawing/2014/main" id="{CF5F4E97-DD6E-4E14-B14D-8440F13218A8}"/>
              </a:ext>
            </a:extLst>
          </p:cNvPr>
          <p:cNvSpPr>
            <a:spLocks noGrp="1"/>
          </p:cNvSpPr>
          <p:nvPr>
            <p:ph type="title"/>
          </p:nvPr>
        </p:nvSpPr>
        <p:spPr>
          <a:xfrm>
            <a:off x="838200" y="365125"/>
            <a:ext cx="7718486" cy="1209863"/>
          </a:xfrm>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B082F6A1-33D6-4D87-BAF6-40B19655868D}"/>
              </a:ext>
            </a:extLst>
          </p:cNvPr>
          <p:cNvSpPr>
            <a:spLocks noGrp="1"/>
          </p:cNvSpPr>
          <p:nvPr>
            <p:ph idx="1"/>
          </p:nvPr>
        </p:nvSpPr>
        <p:spPr>
          <a:xfrm>
            <a:off x="846913" y="2018105"/>
            <a:ext cx="7718486" cy="3519162"/>
          </a:xfrm>
        </p:spPr>
        <p:txBody>
          <a:bodyPr anchor="ctr"/>
          <a:lstStyle>
            <a:lvl1pPr marL="228600" indent="-228600">
              <a:lnSpc>
                <a:spcPct val="110000"/>
              </a:lnSpc>
              <a:buClr>
                <a:srgbClr val="3AAA35"/>
              </a:buClr>
              <a:buSzPct val="150000"/>
              <a:buFont typeface="Source Sans Pro" panose="020B0503030403020204" pitchFamily="34" charset="0"/>
              <a:buChar char="›"/>
              <a:defRPr/>
            </a:lvl1pPr>
            <a:lvl2pPr marL="685800" indent="-228600">
              <a:lnSpc>
                <a:spcPct val="110000"/>
              </a:lnSpc>
              <a:buClr>
                <a:srgbClr val="3AAA35"/>
              </a:buClr>
              <a:buSzPct val="150000"/>
              <a:buFont typeface="Source Sans Pro" panose="020B0503030403020204" pitchFamily="34" charset="0"/>
              <a:buChar char="›"/>
              <a:defRPr/>
            </a:lvl2pPr>
            <a:lvl3pPr marL="1143000" indent="-228600">
              <a:lnSpc>
                <a:spcPct val="110000"/>
              </a:lnSpc>
              <a:buClr>
                <a:srgbClr val="3AAA35"/>
              </a:buClr>
              <a:buSzPct val="150000"/>
              <a:buFont typeface="Source Sans Pro" panose="020B0503030403020204" pitchFamily="34" charset="0"/>
              <a:buChar char="›"/>
              <a:defRPr/>
            </a:lvl3pPr>
            <a:lvl4pPr marL="1600200" indent="-228600">
              <a:lnSpc>
                <a:spcPct val="110000"/>
              </a:lnSpc>
              <a:buClr>
                <a:srgbClr val="3AAA35"/>
              </a:buClr>
              <a:buSzPct val="150000"/>
              <a:buFont typeface="Source Sans Pro" panose="020B0503030403020204" pitchFamily="34" charset="0"/>
              <a:buChar char="›"/>
              <a:defRPr/>
            </a:lvl4pPr>
            <a:lvl5pPr marL="2057400" indent="-228600">
              <a:lnSpc>
                <a:spcPct val="110000"/>
              </a:lnSpc>
              <a:buClr>
                <a:srgbClr val="3AAA35"/>
              </a:buClr>
              <a:buSzPct val="150000"/>
              <a:buFont typeface="Source Sans Pro" panose="020B0503030403020204" pitchFamily="34" charset="0"/>
              <a:buChar char="›"/>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B4547B6E-B8FE-46AF-B56B-552A74560484}"/>
              </a:ext>
            </a:extLst>
          </p:cNvPr>
          <p:cNvSpPr>
            <a:spLocks noGrp="1"/>
          </p:cNvSpPr>
          <p:nvPr>
            <p:ph type="sldNum" sz="quarter" idx="12"/>
          </p:nvPr>
        </p:nvSpPr>
        <p:spPr>
          <a:xfrm>
            <a:off x="219830" y="6198167"/>
            <a:ext cx="375393" cy="365125"/>
          </a:xfrm>
        </p:spPr>
        <p:txBody>
          <a:bodyPr/>
          <a:lstStyle>
            <a:lvl1pPr algn="just">
              <a:defRPr b="1">
                <a:solidFill>
                  <a:srgbClr val="063A29"/>
                </a:solidFill>
              </a:defRPr>
            </a:lvl1pPr>
          </a:lstStyle>
          <a:p>
            <a:fld id="{E3A5000E-B781-4EB4-A9B7-4C17694B8483}" type="slidenum">
              <a:rPr lang="fi-FI" smtClean="0"/>
              <a:pPr/>
              <a:t>‹#›</a:t>
            </a:fld>
            <a:endParaRPr lang="fi-FI" dirty="0"/>
          </a:p>
        </p:txBody>
      </p:sp>
      <p:sp>
        <p:nvSpPr>
          <p:cNvPr id="12" name="Tekstiruutu 11">
            <a:extLst>
              <a:ext uri="{FF2B5EF4-FFF2-40B4-BE49-F238E27FC236}">
                <a16:creationId xmlns:a16="http://schemas.microsoft.com/office/drawing/2014/main" id="{DCADB620-7481-4A34-9683-E594D62FC1A7}"/>
              </a:ext>
            </a:extLst>
          </p:cNvPr>
          <p:cNvSpPr txBox="1"/>
          <p:nvPr userDrawn="1"/>
        </p:nvSpPr>
        <p:spPr>
          <a:xfrm>
            <a:off x="815053" y="6198167"/>
            <a:ext cx="2337759" cy="323165"/>
          </a:xfrm>
          <a:prstGeom prst="rect">
            <a:avLst/>
          </a:prstGeom>
          <a:noFill/>
        </p:spPr>
        <p:txBody>
          <a:bodyPr wrap="square" rtlCol="0">
            <a:spAutoFit/>
          </a:bodyPr>
          <a:lstStyle/>
          <a:p>
            <a:r>
              <a:rPr lang="fi-FI" sz="1500" b="1" u="none" dirty="0">
                <a:solidFill>
                  <a:srgbClr val="3AAA35"/>
                </a:solidFill>
                <a:hlinkClick r:id="rId4">
                  <a:extLst>
                    <a:ext uri="{A12FA001-AC4F-418D-AE19-62706E023703}">
                      <ahyp:hlinkClr xmlns:ahyp="http://schemas.microsoft.com/office/drawing/2018/hyperlinkcolor" val="tx"/>
                    </a:ext>
                  </a:extLst>
                </a:hlinkClick>
              </a:rPr>
              <a:t>www.siemenkauppiaat.fi</a:t>
            </a:r>
            <a:endParaRPr lang="fi-FI" sz="1500" b="1" u="none" dirty="0">
              <a:solidFill>
                <a:srgbClr val="3AAA35"/>
              </a:solidFill>
            </a:endParaRPr>
          </a:p>
        </p:txBody>
      </p:sp>
    </p:spTree>
    <p:extLst>
      <p:ext uri="{BB962C8B-B14F-4D97-AF65-F5344CB8AC3E}">
        <p14:creationId xmlns:p14="http://schemas.microsoft.com/office/powerpoint/2010/main" val="373066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Sisältö">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4566E07E-9FF0-4656-B5C8-D1E7AD61CF0B}"/>
              </a:ext>
            </a:extLst>
          </p:cNvPr>
          <p:cNvSpPr/>
          <p:nvPr userDrawn="1"/>
        </p:nvSpPr>
        <p:spPr>
          <a:xfrm>
            <a:off x="0" y="5822517"/>
            <a:ext cx="8822968" cy="1035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7" name="Suorakulmio 6">
            <a:extLst>
              <a:ext uri="{FF2B5EF4-FFF2-40B4-BE49-F238E27FC236}">
                <a16:creationId xmlns:a16="http://schemas.microsoft.com/office/drawing/2014/main" id="{89F06679-3787-4A79-BB5A-6980E817DEF0}"/>
              </a:ext>
            </a:extLst>
          </p:cNvPr>
          <p:cNvSpPr/>
          <p:nvPr userDrawn="1"/>
        </p:nvSpPr>
        <p:spPr>
          <a:xfrm>
            <a:off x="406646" y="1670858"/>
            <a:ext cx="8425447" cy="4151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7">
            <a:extLst>
              <a:ext uri="{FF2B5EF4-FFF2-40B4-BE49-F238E27FC236}">
                <a16:creationId xmlns:a16="http://schemas.microsoft.com/office/drawing/2014/main" id="{90B2EB30-50CA-4CCB-8F26-958E5AE6F7F0}"/>
              </a:ext>
            </a:extLst>
          </p:cNvPr>
          <p:cNvSpPr/>
          <p:nvPr userDrawn="1"/>
        </p:nvSpPr>
        <p:spPr>
          <a:xfrm>
            <a:off x="0" y="0"/>
            <a:ext cx="8822968" cy="169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9" name="Suorakulmio 8">
            <a:extLst>
              <a:ext uri="{FF2B5EF4-FFF2-40B4-BE49-F238E27FC236}">
                <a16:creationId xmlns:a16="http://schemas.microsoft.com/office/drawing/2014/main" id="{ECEDBE18-55BE-4244-8A93-CE4791E7521D}"/>
              </a:ext>
            </a:extLst>
          </p:cNvPr>
          <p:cNvSpPr/>
          <p:nvPr userDrawn="1"/>
        </p:nvSpPr>
        <p:spPr>
          <a:xfrm flipH="1">
            <a:off x="-303" y="1690688"/>
            <a:ext cx="440267" cy="4131829"/>
          </a:xfrm>
          <a:prstGeom prst="rect">
            <a:avLst/>
          </a:prstGeom>
          <a:solidFill>
            <a:srgbClr val="EEB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Kuva 9">
            <a:extLst>
              <a:ext uri="{FF2B5EF4-FFF2-40B4-BE49-F238E27FC236}">
                <a16:creationId xmlns:a16="http://schemas.microsoft.com/office/drawing/2014/main" id="{62E2FA16-5799-492C-B601-7BDF8E01B6A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0693" y="5905660"/>
            <a:ext cx="1284705" cy="856470"/>
          </a:xfrm>
          <a:prstGeom prst="rect">
            <a:avLst/>
          </a:prstGeom>
        </p:spPr>
      </p:pic>
      <p:sp>
        <p:nvSpPr>
          <p:cNvPr id="2" name="Otsikko 1">
            <a:extLst>
              <a:ext uri="{FF2B5EF4-FFF2-40B4-BE49-F238E27FC236}">
                <a16:creationId xmlns:a16="http://schemas.microsoft.com/office/drawing/2014/main" id="{CF5F4E97-DD6E-4E14-B14D-8440F13218A8}"/>
              </a:ext>
            </a:extLst>
          </p:cNvPr>
          <p:cNvSpPr>
            <a:spLocks noGrp="1"/>
          </p:cNvSpPr>
          <p:nvPr>
            <p:ph type="title"/>
          </p:nvPr>
        </p:nvSpPr>
        <p:spPr>
          <a:xfrm>
            <a:off x="838200" y="365125"/>
            <a:ext cx="7718486" cy="1209863"/>
          </a:xfrm>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B082F6A1-33D6-4D87-BAF6-40B19655868D}"/>
              </a:ext>
            </a:extLst>
          </p:cNvPr>
          <p:cNvSpPr>
            <a:spLocks noGrp="1"/>
          </p:cNvSpPr>
          <p:nvPr>
            <p:ph idx="1"/>
          </p:nvPr>
        </p:nvSpPr>
        <p:spPr>
          <a:xfrm>
            <a:off x="846913" y="2018105"/>
            <a:ext cx="7718486" cy="3519162"/>
          </a:xfrm>
        </p:spPr>
        <p:txBody>
          <a:bodyPr anchor="ctr"/>
          <a:lstStyle>
            <a:lvl1pPr marL="228600" indent="-228600">
              <a:lnSpc>
                <a:spcPct val="110000"/>
              </a:lnSpc>
              <a:buClr>
                <a:srgbClr val="3AAA35"/>
              </a:buClr>
              <a:buSzPct val="150000"/>
              <a:buFont typeface="Source Sans Pro" panose="020B0503030403020204" pitchFamily="34" charset="0"/>
              <a:buChar char="›"/>
              <a:defRPr/>
            </a:lvl1pPr>
            <a:lvl2pPr marL="685800" indent="-228600">
              <a:lnSpc>
                <a:spcPct val="110000"/>
              </a:lnSpc>
              <a:buClr>
                <a:srgbClr val="3AAA35"/>
              </a:buClr>
              <a:buSzPct val="150000"/>
              <a:buFont typeface="Source Sans Pro" panose="020B0503030403020204" pitchFamily="34" charset="0"/>
              <a:buChar char="›"/>
              <a:defRPr/>
            </a:lvl2pPr>
            <a:lvl3pPr marL="1143000" indent="-228600">
              <a:lnSpc>
                <a:spcPct val="110000"/>
              </a:lnSpc>
              <a:buClr>
                <a:srgbClr val="3AAA35"/>
              </a:buClr>
              <a:buSzPct val="150000"/>
              <a:buFont typeface="Source Sans Pro" panose="020B0503030403020204" pitchFamily="34" charset="0"/>
              <a:buChar char="›"/>
              <a:defRPr/>
            </a:lvl3pPr>
            <a:lvl4pPr marL="1600200" indent="-228600">
              <a:lnSpc>
                <a:spcPct val="110000"/>
              </a:lnSpc>
              <a:buClr>
                <a:srgbClr val="3AAA35"/>
              </a:buClr>
              <a:buSzPct val="150000"/>
              <a:buFont typeface="Source Sans Pro" panose="020B0503030403020204" pitchFamily="34" charset="0"/>
              <a:buChar char="›"/>
              <a:defRPr/>
            </a:lvl4pPr>
            <a:lvl5pPr marL="2057400" indent="-228600">
              <a:lnSpc>
                <a:spcPct val="110000"/>
              </a:lnSpc>
              <a:buClr>
                <a:srgbClr val="3AAA35"/>
              </a:buClr>
              <a:buSzPct val="150000"/>
              <a:buFont typeface="Source Sans Pro" panose="020B0503030403020204" pitchFamily="34" charset="0"/>
              <a:buChar char="›"/>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B4547B6E-B8FE-46AF-B56B-552A74560484}"/>
              </a:ext>
            </a:extLst>
          </p:cNvPr>
          <p:cNvSpPr>
            <a:spLocks noGrp="1"/>
          </p:cNvSpPr>
          <p:nvPr>
            <p:ph type="sldNum" sz="quarter" idx="12"/>
          </p:nvPr>
        </p:nvSpPr>
        <p:spPr>
          <a:xfrm>
            <a:off x="219830" y="6198167"/>
            <a:ext cx="375393" cy="365125"/>
          </a:xfrm>
        </p:spPr>
        <p:txBody>
          <a:bodyPr/>
          <a:lstStyle>
            <a:lvl1pPr algn="just">
              <a:defRPr b="1">
                <a:solidFill>
                  <a:srgbClr val="063A29"/>
                </a:solidFill>
              </a:defRPr>
            </a:lvl1pPr>
          </a:lstStyle>
          <a:p>
            <a:fld id="{E3A5000E-B781-4EB4-A9B7-4C17694B8483}" type="slidenum">
              <a:rPr lang="fi-FI" smtClean="0"/>
              <a:pPr/>
              <a:t>‹#›</a:t>
            </a:fld>
            <a:endParaRPr lang="fi-FI" dirty="0"/>
          </a:p>
        </p:txBody>
      </p:sp>
      <p:sp>
        <p:nvSpPr>
          <p:cNvPr id="12" name="Tekstiruutu 11">
            <a:extLst>
              <a:ext uri="{FF2B5EF4-FFF2-40B4-BE49-F238E27FC236}">
                <a16:creationId xmlns:a16="http://schemas.microsoft.com/office/drawing/2014/main" id="{0D497147-4549-4EAA-AB05-5C2A3FF03F50}"/>
              </a:ext>
            </a:extLst>
          </p:cNvPr>
          <p:cNvSpPr txBox="1"/>
          <p:nvPr userDrawn="1"/>
        </p:nvSpPr>
        <p:spPr>
          <a:xfrm>
            <a:off x="815053" y="6198167"/>
            <a:ext cx="2337759" cy="323165"/>
          </a:xfrm>
          <a:prstGeom prst="rect">
            <a:avLst/>
          </a:prstGeom>
          <a:noFill/>
        </p:spPr>
        <p:txBody>
          <a:bodyPr wrap="square" rtlCol="0">
            <a:spAutoFit/>
          </a:bodyPr>
          <a:lstStyle/>
          <a:p>
            <a:r>
              <a:rPr lang="fi-FI" sz="1500" b="1" u="none" dirty="0">
                <a:solidFill>
                  <a:srgbClr val="3AAA35"/>
                </a:solidFill>
                <a:hlinkClick r:id="rId4">
                  <a:extLst>
                    <a:ext uri="{A12FA001-AC4F-418D-AE19-62706E023703}">
                      <ahyp:hlinkClr xmlns:ahyp="http://schemas.microsoft.com/office/drawing/2018/hyperlinkcolor" val="tx"/>
                    </a:ext>
                  </a:extLst>
                </a:hlinkClick>
              </a:rPr>
              <a:t>www.siemenkauppiaat.fi</a:t>
            </a:r>
            <a:endParaRPr lang="fi-FI" sz="1500" b="1" u="none" dirty="0">
              <a:solidFill>
                <a:srgbClr val="3AAA35"/>
              </a:solidFill>
            </a:endParaRPr>
          </a:p>
        </p:txBody>
      </p:sp>
    </p:spTree>
    <p:extLst>
      <p:ext uri="{BB962C8B-B14F-4D97-AF65-F5344CB8AC3E}">
        <p14:creationId xmlns:p14="http://schemas.microsoft.com/office/powerpoint/2010/main" val="130123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Sisältö">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4566E07E-9FF0-4656-B5C8-D1E7AD61CF0B}"/>
              </a:ext>
            </a:extLst>
          </p:cNvPr>
          <p:cNvSpPr/>
          <p:nvPr userDrawn="1"/>
        </p:nvSpPr>
        <p:spPr>
          <a:xfrm>
            <a:off x="0" y="5822517"/>
            <a:ext cx="8822968" cy="1035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7" name="Suorakulmio 6">
            <a:extLst>
              <a:ext uri="{FF2B5EF4-FFF2-40B4-BE49-F238E27FC236}">
                <a16:creationId xmlns:a16="http://schemas.microsoft.com/office/drawing/2014/main" id="{89F06679-3787-4A79-BB5A-6980E817DEF0}"/>
              </a:ext>
            </a:extLst>
          </p:cNvPr>
          <p:cNvSpPr/>
          <p:nvPr userDrawn="1"/>
        </p:nvSpPr>
        <p:spPr>
          <a:xfrm>
            <a:off x="406646" y="1670858"/>
            <a:ext cx="8425447" cy="4151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7">
            <a:extLst>
              <a:ext uri="{FF2B5EF4-FFF2-40B4-BE49-F238E27FC236}">
                <a16:creationId xmlns:a16="http://schemas.microsoft.com/office/drawing/2014/main" id="{90B2EB30-50CA-4CCB-8F26-958E5AE6F7F0}"/>
              </a:ext>
            </a:extLst>
          </p:cNvPr>
          <p:cNvSpPr/>
          <p:nvPr userDrawn="1"/>
        </p:nvSpPr>
        <p:spPr>
          <a:xfrm>
            <a:off x="0" y="0"/>
            <a:ext cx="8822968" cy="169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9" name="Suorakulmio 8">
            <a:extLst>
              <a:ext uri="{FF2B5EF4-FFF2-40B4-BE49-F238E27FC236}">
                <a16:creationId xmlns:a16="http://schemas.microsoft.com/office/drawing/2014/main" id="{ECEDBE18-55BE-4244-8A93-CE4791E7521D}"/>
              </a:ext>
            </a:extLst>
          </p:cNvPr>
          <p:cNvSpPr/>
          <p:nvPr userDrawn="1"/>
        </p:nvSpPr>
        <p:spPr>
          <a:xfrm flipH="1">
            <a:off x="-303" y="1690688"/>
            <a:ext cx="440267" cy="4131829"/>
          </a:xfrm>
          <a:prstGeom prst="rect">
            <a:avLst/>
          </a:prstGeom>
          <a:solidFill>
            <a:srgbClr val="EEB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Kuva 9">
            <a:extLst>
              <a:ext uri="{FF2B5EF4-FFF2-40B4-BE49-F238E27FC236}">
                <a16:creationId xmlns:a16="http://schemas.microsoft.com/office/drawing/2014/main" id="{62E2FA16-5799-492C-B601-7BDF8E01B6A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0693" y="5905660"/>
            <a:ext cx="1284705" cy="856470"/>
          </a:xfrm>
          <a:prstGeom prst="rect">
            <a:avLst/>
          </a:prstGeom>
        </p:spPr>
      </p:pic>
      <p:sp>
        <p:nvSpPr>
          <p:cNvPr id="2" name="Otsikko 1">
            <a:extLst>
              <a:ext uri="{FF2B5EF4-FFF2-40B4-BE49-F238E27FC236}">
                <a16:creationId xmlns:a16="http://schemas.microsoft.com/office/drawing/2014/main" id="{CF5F4E97-DD6E-4E14-B14D-8440F13218A8}"/>
              </a:ext>
            </a:extLst>
          </p:cNvPr>
          <p:cNvSpPr>
            <a:spLocks noGrp="1"/>
          </p:cNvSpPr>
          <p:nvPr>
            <p:ph type="title"/>
          </p:nvPr>
        </p:nvSpPr>
        <p:spPr>
          <a:xfrm>
            <a:off x="838200" y="365125"/>
            <a:ext cx="7718486" cy="1209863"/>
          </a:xfrm>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B082F6A1-33D6-4D87-BAF6-40B19655868D}"/>
              </a:ext>
            </a:extLst>
          </p:cNvPr>
          <p:cNvSpPr>
            <a:spLocks noGrp="1"/>
          </p:cNvSpPr>
          <p:nvPr>
            <p:ph idx="1"/>
          </p:nvPr>
        </p:nvSpPr>
        <p:spPr>
          <a:xfrm>
            <a:off x="846913" y="2018105"/>
            <a:ext cx="7718486" cy="3519162"/>
          </a:xfrm>
        </p:spPr>
        <p:txBody>
          <a:bodyPr anchor="ctr"/>
          <a:lstStyle>
            <a:lvl1pPr marL="228600" indent="-228600">
              <a:lnSpc>
                <a:spcPct val="110000"/>
              </a:lnSpc>
              <a:buClr>
                <a:srgbClr val="3AAA35"/>
              </a:buClr>
              <a:buSzPct val="150000"/>
              <a:buFont typeface="Source Sans Pro" panose="020B0503030403020204" pitchFamily="34" charset="0"/>
              <a:buChar char="›"/>
              <a:defRPr/>
            </a:lvl1pPr>
            <a:lvl2pPr marL="685800" indent="-228600">
              <a:lnSpc>
                <a:spcPct val="110000"/>
              </a:lnSpc>
              <a:buClr>
                <a:srgbClr val="3AAA35"/>
              </a:buClr>
              <a:buSzPct val="150000"/>
              <a:buFont typeface="Source Sans Pro" panose="020B0503030403020204" pitchFamily="34" charset="0"/>
              <a:buChar char="›"/>
              <a:defRPr/>
            </a:lvl2pPr>
            <a:lvl3pPr marL="1143000" indent="-228600">
              <a:lnSpc>
                <a:spcPct val="110000"/>
              </a:lnSpc>
              <a:buClr>
                <a:srgbClr val="3AAA35"/>
              </a:buClr>
              <a:buSzPct val="150000"/>
              <a:buFont typeface="Source Sans Pro" panose="020B0503030403020204" pitchFamily="34" charset="0"/>
              <a:buChar char="›"/>
              <a:defRPr/>
            </a:lvl3pPr>
            <a:lvl4pPr marL="1600200" indent="-228600">
              <a:lnSpc>
                <a:spcPct val="110000"/>
              </a:lnSpc>
              <a:buClr>
                <a:srgbClr val="3AAA35"/>
              </a:buClr>
              <a:buSzPct val="150000"/>
              <a:buFont typeface="Source Sans Pro" panose="020B0503030403020204" pitchFamily="34" charset="0"/>
              <a:buChar char="›"/>
              <a:defRPr/>
            </a:lvl4pPr>
            <a:lvl5pPr marL="2057400" indent="-228600">
              <a:lnSpc>
                <a:spcPct val="110000"/>
              </a:lnSpc>
              <a:buClr>
                <a:srgbClr val="3AAA35"/>
              </a:buClr>
              <a:buSzPct val="150000"/>
              <a:buFont typeface="Source Sans Pro" panose="020B0503030403020204" pitchFamily="34" charset="0"/>
              <a:buChar char="›"/>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B4547B6E-B8FE-46AF-B56B-552A74560484}"/>
              </a:ext>
            </a:extLst>
          </p:cNvPr>
          <p:cNvSpPr>
            <a:spLocks noGrp="1"/>
          </p:cNvSpPr>
          <p:nvPr>
            <p:ph type="sldNum" sz="quarter" idx="12"/>
          </p:nvPr>
        </p:nvSpPr>
        <p:spPr>
          <a:xfrm>
            <a:off x="219830" y="6198167"/>
            <a:ext cx="375393" cy="365125"/>
          </a:xfrm>
        </p:spPr>
        <p:txBody>
          <a:bodyPr/>
          <a:lstStyle>
            <a:lvl1pPr algn="just">
              <a:defRPr b="1">
                <a:solidFill>
                  <a:srgbClr val="063A29"/>
                </a:solidFill>
              </a:defRPr>
            </a:lvl1pPr>
          </a:lstStyle>
          <a:p>
            <a:fld id="{E3A5000E-B781-4EB4-A9B7-4C17694B8483}" type="slidenum">
              <a:rPr lang="fi-FI" smtClean="0"/>
              <a:pPr/>
              <a:t>‹#›</a:t>
            </a:fld>
            <a:endParaRPr lang="fi-FI" dirty="0"/>
          </a:p>
        </p:txBody>
      </p:sp>
      <p:sp>
        <p:nvSpPr>
          <p:cNvPr id="12" name="Tekstiruutu 11">
            <a:extLst>
              <a:ext uri="{FF2B5EF4-FFF2-40B4-BE49-F238E27FC236}">
                <a16:creationId xmlns:a16="http://schemas.microsoft.com/office/drawing/2014/main" id="{9F9E3E4F-3A85-4672-8C47-3C051E4B7E68}"/>
              </a:ext>
            </a:extLst>
          </p:cNvPr>
          <p:cNvSpPr txBox="1"/>
          <p:nvPr userDrawn="1"/>
        </p:nvSpPr>
        <p:spPr>
          <a:xfrm>
            <a:off x="815053" y="6198167"/>
            <a:ext cx="2337759" cy="323165"/>
          </a:xfrm>
          <a:prstGeom prst="rect">
            <a:avLst/>
          </a:prstGeom>
          <a:noFill/>
        </p:spPr>
        <p:txBody>
          <a:bodyPr wrap="square" rtlCol="0">
            <a:spAutoFit/>
          </a:bodyPr>
          <a:lstStyle/>
          <a:p>
            <a:r>
              <a:rPr lang="fi-FI" sz="1500" b="1" u="none" dirty="0">
                <a:solidFill>
                  <a:srgbClr val="3AAA35"/>
                </a:solidFill>
                <a:hlinkClick r:id="rId4">
                  <a:extLst>
                    <a:ext uri="{A12FA001-AC4F-418D-AE19-62706E023703}">
                      <ahyp:hlinkClr xmlns:ahyp="http://schemas.microsoft.com/office/drawing/2018/hyperlinkcolor" val="tx"/>
                    </a:ext>
                  </a:extLst>
                </a:hlinkClick>
              </a:rPr>
              <a:t>www.siemenkauppiaat.fi</a:t>
            </a:r>
            <a:endParaRPr lang="fi-FI" sz="1500" b="1" u="none" dirty="0">
              <a:solidFill>
                <a:srgbClr val="3AAA35"/>
              </a:solidFill>
            </a:endParaRPr>
          </a:p>
        </p:txBody>
      </p:sp>
    </p:spTree>
    <p:extLst>
      <p:ext uri="{BB962C8B-B14F-4D97-AF65-F5344CB8AC3E}">
        <p14:creationId xmlns:p14="http://schemas.microsoft.com/office/powerpoint/2010/main" val="173682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Sisältö">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4566E07E-9FF0-4656-B5C8-D1E7AD61CF0B}"/>
              </a:ext>
            </a:extLst>
          </p:cNvPr>
          <p:cNvSpPr/>
          <p:nvPr userDrawn="1"/>
        </p:nvSpPr>
        <p:spPr>
          <a:xfrm>
            <a:off x="0" y="5822517"/>
            <a:ext cx="8822968" cy="1035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7" name="Suorakulmio 6">
            <a:extLst>
              <a:ext uri="{FF2B5EF4-FFF2-40B4-BE49-F238E27FC236}">
                <a16:creationId xmlns:a16="http://schemas.microsoft.com/office/drawing/2014/main" id="{89F06679-3787-4A79-BB5A-6980E817DEF0}"/>
              </a:ext>
            </a:extLst>
          </p:cNvPr>
          <p:cNvSpPr/>
          <p:nvPr userDrawn="1"/>
        </p:nvSpPr>
        <p:spPr>
          <a:xfrm>
            <a:off x="406646" y="1670858"/>
            <a:ext cx="8425447" cy="4151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7">
            <a:extLst>
              <a:ext uri="{FF2B5EF4-FFF2-40B4-BE49-F238E27FC236}">
                <a16:creationId xmlns:a16="http://schemas.microsoft.com/office/drawing/2014/main" id="{90B2EB30-50CA-4CCB-8F26-958E5AE6F7F0}"/>
              </a:ext>
            </a:extLst>
          </p:cNvPr>
          <p:cNvSpPr/>
          <p:nvPr userDrawn="1"/>
        </p:nvSpPr>
        <p:spPr>
          <a:xfrm>
            <a:off x="0" y="0"/>
            <a:ext cx="8822968" cy="169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9" name="Suorakulmio 8">
            <a:extLst>
              <a:ext uri="{FF2B5EF4-FFF2-40B4-BE49-F238E27FC236}">
                <a16:creationId xmlns:a16="http://schemas.microsoft.com/office/drawing/2014/main" id="{ECEDBE18-55BE-4244-8A93-CE4791E7521D}"/>
              </a:ext>
            </a:extLst>
          </p:cNvPr>
          <p:cNvSpPr/>
          <p:nvPr userDrawn="1"/>
        </p:nvSpPr>
        <p:spPr>
          <a:xfrm flipH="1">
            <a:off x="-303" y="1690688"/>
            <a:ext cx="440267" cy="4131829"/>
          </a:xfrm>
          <a:prstGeom prst="rect">
            <a:avLst/>
          </a:prstGeom>
          <a:solidFill>
            <a:srgbClr val="EEB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Kuva 9">
            <a:extLst>
              <a:ext uri="{FF2B5EF4-FFF2-40B4-BE49-F238E27FC236}">
                <a16:creationId xmlns:a16="http://schemas.microsoft.com/office/drawing/2014/main" id="{62E2FA16-5799-492C-B601-7BDF8E01B6A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0693" y="5905660"/>
            <a:ext cx="1284705" cy="856470"/>
          </a:xfrm>
          <a:prstGeom prst="rect">
            <a:avLst/>
          </a:prstGeom>
        </p:spPr>
      </p:pic>
      <p:sp>
        <p:nvSpPr>
          <p:cNvPr id="2" name="Otsikko 1">
            <a:extLst>
              <a:ext uri="{FF2B5EF4-FFF2-40B4-BE49-F238E27FC236}">
                <a16:creationId xmlns:a16="http://schemas.microsoft.com/office/drawing/2014/main" id="{CF5F4E97-DD6E-4E14-B14D-8440F13218A8}"/>
              </a:ext>
            </a:extLst>
          </p:cNvPr>
          <p:cNvSpPr>
            <a:spLocks noGrp="1"/>
          </p:cNvSpPr>
          <p:nvPr>
            <p:ph type="title"/>
          </p:nvPr>
        </p:nvSpPr>
        <p:spPr>
          <a:xfrm>
            <a:off x="838200" y="365125"/>
            <a:ext cx="7718486" cy="1209863"/>
          </a:xfrm>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B082F6A1-33D6-4D87-BAF6-40B19655868D}"/>
              </a:ext>
            </a:extLst>
          </p:cNvPr>
          <p:cNvSpPr>
            <a:spLocks noGrp="1"/>
          </p:cNvSpPr>
          <p:nvPr>
            <p:ph idx="1"/>
          </p:nvPr>
        </p:nvSpPr>
        <p:spPr>
          <a:xfrm>
            <a:off x="846913" y="2018105"/>
            <a:ext cx="7718486" cy="3519162"/>
          </a:xfrm>
        </p:spPr>
        <p:txBody>
          <a:bodyPr anchor="ctr"/>
          <a:lstStyle>
            <a:lvl1pPr marL="228600" indent="-228600">
              <a:lnSpc>
                <a:spcPct val="110000"/>
              </a:lnSpc>
              <a:buClr>
                <a:srgbClr val="3AAA35"/>
              </a:buClr>
              <a:buSzPct val="150000"/>
              <a:buFont typeface="Source Sans Pro" panose="020B0503030403020204" pitchFamily="34" charset="0"/>
              <a:buChar char="›"/>
              <a:defRPr/>
            </a:lvl1pPr>
            <a:lvl2pPr marL="685800" indent="-228600">
              <a:lnSpc>
                <a:spcPct val="110000"/>
              </a:lnSpc>
              <a:buClr>
                <a:srgbClr val="3AAA35"/>
              </a:buClr>
              <a:buSzPct val="150000"/>
              <a:buFont typeface="Source Sans Pro" panose="020B0503030403020204" pitchFamily="34" charset="0"/>
              <a:buChar char="›"/>
              <a:defRPr/>
            </a:lvl2pPr>
            <a:lvl3pPr marL="1143000" indent="-228600">
              <a:lnSpc>
                <a:spcPct val="110000"/>
              </a:lnSpc>
              <a:buClr>
                <a:srgbClr val="3AAA35"/>
              </a:buClr>
              <a:buSzPct val="150000"/>
              <a:buFont typeface="Source Sans Pro" panose="020B0503030403020204" pitchFamily="34" charset="0"/>
              <a:buChar char="›"/>
              <a:defRPr/>
            </a:lvl3pPr>
            <a:lvl4pPr marL="1600200" indent="-228600">
              <a:lnSpc>
                <a:spcPct val="110000"/>
              </a:lnSpc>
              <a:buClr>
                <a:srgbClr val="3AAA35"/>
              </a:buClr>
              <a:buSzPct val="150000"/>
              <a:buFont typeface="Source Sans Pro" panose="020B0503030403020204" pitchFamily="34" charset="0"/>
              <a:buChar char="›"/>
              <a:defRPr/>
            </a:lvl4pPr>
            <a:lvl5pPr marL="2057400" indent="-228600">
              <a:lnSpc>
                <a:spcPct val="110000"/>
              </a:lnSpc>
              <a:buClr>
                <a:srgbClr val="3AAA35"/>
              </a:buClr>
              <a:buSzPct val="150000"/>
              <a:buFont typeface="Source Sans Pro" panose="020B0503030403020204" pitchFamily="34" charset="0"/>
              <a:buChar char="›"/>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B4547B6E-B8FE-46AF-B56B-552A74560484}"/>
              </a:ext>
            </a:extLst>
          </p:cNvPr>
          <p:cNvSpPr>
            <a:spLocks noGrp="1"/>
          </p:cNvSpPr>
          <p:nvPr>
            <p:ph type="sldNum" sz="quarter" idx="12"/>
          </p:nvPr>
        </p:nvSpPr>
        <p:spPr>
          <a:xfrm>
            <a:off x="219830" y="6198167"/>
            <a:ext cx="375393" cy="365125"/>
          </a:xfrm>
        </p:spPr>
        <p:txBody>
          <a:bodyPr/>
          <a:lstStyle>
            <a:lvl1pPr algn="just">
              <a:defRPr b="1">
                <a:solidFill>
                  <a:srgbClr val="063A29"/>
                </a:solidFill>
              </a:defRPr>
            </a:lvl1pPr>
          </a:lstStyle>
          <a:p>
            <a:fld id="{E3A5000E-B781-4EB4-A9B7-4C17694B8483}" type="slidenum">
              <a:rPr lang="fi-FI" smtClean="0"/>
              <a:pPr/>
              <a:t>‹#›</a:t>
            </a:fld>
            <a:endParaRPr lang="fi-FI" dirty="0"/>
          </a:p>
        </p:txBody>
      </p:sp>
      <p:sp>
        <p:nvSpPr>
          <p:cNvPr id="12" name="Tekstiruutu 11">
            <a:extLst>
              <a:ext uri="{FF2B5EF4-FFF2-40B4-BE49-F238E27FC236}">
                <a16:creationId xmlns:a16="http://schemas.microsoft.com/office/drawing/2014/main" id="{AF070A09-FBCE-4124-8464-7709965D1CE0}"/>
              </a:ext>
            </a:extLst>
          </p:cNvPr>
          <p:cNvSpPr txBox="1"/>
          <p:nvPr userDrawn="1"/>
        </p:nvSpPr>
        <p:spPr>
          <a:xfrm>
            <a:off x="815053" y="6198167"/>
            <a:ext cx="2337759" cy="323165"/>
          </a:xfrm>
          <a:prstGeom prst="rect">
            <a:avLst/>
          </a:prstGeom>
          <a:noFill/>
        </p:spPr>
        <p:txBody>
          <a:bodyPr wrap="square" rtlCol="0">
            <a:spAutoFit/>
          </a:bodyPr>
          <a:lstStyle/>
          <a:p>
            <a:r>
              <a:rPr lang="fi-FI" sz="1500" b="1" u="none" dirty="0">
                <a:solidFill>
                  <a:srgbClr val="3AAA35"/>
                </a:solidFill>
                <a:hlinkClick r:id="rId4">
                  <a:extLst>
                    <a:ext uri="{A12FA001-AC4F-418D-AE19-62706E023703}">
                      <ahyp:hlinkClr xmlns:ahyp="http://schemas.microsoft.com/office/drawing/2018/hyperlinkcolor" val="tx"/>
                    </a:ext>
                  </a:extLst>
                </a:hlinkClick>
              </a:rPr>
              <a:t>www.siemenkauppiaat.fi</a:t>
            </a:r>
            <a:endParaRPr lang="fi-FI" sz="1500" b="1" u="none" dirty="0">
              <a:solidFill>
                <a:srgbClr val="3AAA35"/>
              </a:solidFill>
            </a:endParaRPr>
          </a:p>
        </p:txBody>
      </p:sp>
    </p:spTree>
    <p:extLst>
      <p:ext uri="{BB962C8B-B14F-4D97-AF65-F5344CB8AC3E}">
        <p14:creationId xmlns:p14="http://schemas.microsoft.com/office/powerpoint/2010/main" val="2965482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Leveä sisältö">
    <p:bg>
      <p:bgPr>
        <a:solidFill>
          <a:schemeClr val="bg1"/>
        </a:solid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4566E07E-9FF0-4656-B5C8-D1E7AD61CF0B}"/>
              </a:ext>
            </a:extLst>
          </p:cNvPr>
          <p:cNvSpPr/>
          <p:nvPr userDrawn="1"/>
        </p:nvSpPr>
        <p:spPr>
          <a:xfrm>
            <a:off x="0" y="5822517"/>
            <a:ext cx="12192000" cy="1035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7" name="Suorakulmio 6">
            <a:extLst>
              <a:ext uri="{FF2B5EF4-FFF2-40B4-BE49-F238E27FC236}">
                <a16:creationId xmlns:a16="http://schemas.microsoft.com/office/drawing/2014/main" id="{89F06679-3787-4A79-BB5A-6980E817DEF0}"/>
              </a:ext>
            </a:extLst>
          </p:cNvPr>
          <p:cNvSpPr/>
          <p:nvPr userDrawn="1"/>
        </p:nvSpPr>
        <p:spPr>
          <a:xfrm>
            <a:off x="406646" y="1670858"/>
            <a:ext cx="11785354" cy="4151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7">
            <a:extLst>
              <a:ext uri="{FF2B5EF4-FFF2-40B4-BE49-F238E27FC236}">
                <a16:creationId xmlns:a16="http://schemas.microsoft.com/office/drawing/2014/main" id="{90B2EB30-50CA-4CCB-8F26-958E5AE6F7F0}"/>
              </a:ext>
            </a:extLst>
          </p:cNvPr>
          <p:cNvSpPr/>
          <p:nvPr userDrawn="1"/>
        </p:nvSpPr>
        <p:spPr>
          <a:xfrm>
            <a:off x="0" y="0"/>
            <a:ext cx="12192000" cy="169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9" name="Suorakulmio 8">
            <a:extLst>
              <a:ext uri="{FF2B5EF4-FFF2-40B4-BE49-F238E27FC236}">
                <a16:creationId xmlns:a16="http://schemas.microsoft.com/office/drawing/2014/main" id="{ECEDBE18-55BE-4244-8A93-CE4791E7521D}"/>
              </a:ext>
            </a:extLst>
          </p:cNvPr>
          <p:cNvSpPr/>
          <p:nvPr userDrawn="1"/>
        </p:nvSpPr>
        <p:spPr>
          <a:xfrm flipH="1">
            <a:off x="-303" y="1690688"/>
            <a:ext cx="440267" cy="4131829"/>
          </a:xfrm>
          <a:prstGeom prst="rect">
            <a:avLst/>
          </a:prstGeom>
          <a:solidFill>
            <a:srgbClr val="EEB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Kuva 9">
            <a:extLst>
              <a:ext uri="{FF2B5EF4-FFF2-40B4-BE49-F238E27FC236}">
                <a16:creationId xmlns:a16="http://schemas.microsoft.com/office/drawing/2014/main" id="{62E2FA16-5799-492C-B601-7BDF8E01B6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85806" y="5905660"/>
            <a:ext cx="1284705" cy="856470"/>
          </a:xfrm>
          <a:prstGeom prst="rect">
            <a:avLst/>
          </a:prstGeom>
        </p:spPr>
      </p:pic>
      <p:sp>
        <p:nvSpPr>
          <p:cNvPr id="2" name="Otsikko 1">
            <a:extLst>
              <a:ext uri="{FF2B5EF4-FFF2-40B4-BE49-F238E27FC236}">
                <a16:creationId xmlns:a16="http://schemas.microsoft.com/office/drawing/2014/main" id="{CF5F4E97-DD6E-4E14-B14D-8440F13218A8}"/>
              </a:ext>
            </a:extLst>
          </p:cNvPr>
          <p:cNvSpPr>
            <a:spLocks noGrp="1"/>
          </p:cNvSpPr>
          <p:nvPr>
            <p:ph type="title"/>
          </p:nvPr>
        </p:nvSpPr>
        <p:spPr>
          <a:xfrm>
            <a:off x="838199" y="365125"/>
            <a:ext cx="10766195" cy="1209863"/>
          </a:xfrm>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B082F6A1-33D6-4D87-BAF6-40B19655868D}"/>
              </a:ext>
            </a:extLst>
          </p:cNvPr>
          <p:cNvSpPr>
            <a:spLocks noGrp="1"/>
          </p:cNvSpPr>
          <p:nvPr>
            <p:ph idx="1"/>
          </p:nvPr>
        </p:nvSpPr>
        <p:spPr>
          <a:xfrm>
            <a:off x="846912" y="2055813"/>
            <a:ext cx="10757483" cy="3519162"/>
          </a:xfrm>
        </p:spPr>
        <p:txBody>
          <a:bodyPr anchor="ctr"/>
          <a:lstStyle>
            <a:lvl1pPr marL="228600" indent="-228600">
              <a:lnSpc>
                <a:spcPct val="110000"/>
              </a:lnSpc>
              <a:buClr>
                <a:srgbClr val="3AAA35"/>
              </a:buClr>
              <a:buSzPct val="150000"/>
              <a:buFont typeface="Source Sans Pro" panose="020B0503030403020204" pitchFamily="34" charset="0"/>
              <a:buChar char="›"/>
              <a:defRPr/>
            </a:lvl1pPr>
            <a:lvl2pPr marL="685800" indent="-228600">
              <a:lnSpc>
                <a:spcPct val="110000"/>
              </a:lnSpc>
              <a:buClr>
                <a:srgbClr val="3AAA35"/>
              </a:buClr>
              <a:buSzPct val="150000"/>
              <a:buFont typeface="Source Sans Pro" panose="020B0503030403020204" pitchFamily="34" charset="0"/>
              <a:buChar char="›"/>
              <a:defRPr/>
            </a:lvl2pPr>
            <a:lvl3pPr marL="1143000" indent="-228600">
              <a:lnSpc>
                <a:spcPct val="110000"/>
              </a:lnSpc>
              <a:buClr>
                <a:srgbClr val="3AAA35"/>
              </a:buClr>
              <a:buSzPct val="150000"/>
              <a:buFont typeface="Source Sans Pro" panose="020B0503030403020204" pitchFamily="34" charset="0"/>
              <a:buChar char="›"/>
              <a:defRPr/>
            </a:lvl3pPr>
            <a:lvl4pPr marL="1600200" indent="-228600">
              <a:lnSpc>
                <a:spcPct val="110000"/>
              </a:lnSpc>
              <a:buClr>
                <a:srgbClr val="3AAA35"/>
              </a:buClr>
              <a:buSzPct val="150000"/>
              <a:buFont typeface="Source Sans Pro" panose="020B0503030403020204" pitchFamily="34" charset="0"/>
              <a:buChar char="›"/>
              <a:defRPr/>
            </a:lvl4pPr>
            <a:lvl5pPr marL="2057400" indent="-228600">
              <a:lnSpc>
                <a:spcPct val="110000"/>
              </a:lnSpc>
              <a:buClr>
                <a:srgbClr val="3AAA35"/>
              </a:buClr>
              <a:buSzPct val="150000"/>
              <a:buFont typeface="Source Sans Pro" panose="020B0503030403020204" pitchFamily="34" charset="0"/>
              <a:buChar char="›"/>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B4547B6E-B8FE-46AF-B56B-552A74560484}"/>
              </a:ext>
            </a:extLst>
          </p:cNvPr>
          <p:cNvSpPr>
            <a:spLocks noGrp="1"/>
          </p:cNvSpPr>
          <p:nvPr>
            <p:ph type="sldNum" sz="quarter" idx="12"/>
          </p:nvPr>
        </p:nvSpPr>
        <p:spPr>
          <a:xfrm>
            <a:off x="219830" y="6198167"/>
            <a:ext cx="375393" cy="365125"/>
          </a:xfrm>
        </p:spPr>
        <p:txBody>
          <a:bodyPr/>
          <a:lstStyle>
            <a:lvl1pPr algn="just">
              <a:defRPr b="1">
                <a:solidFill>
                  <a:srgbClr val="063A29"/>
                </a:solidFill>
              </a:defRPr>
            </a:lvl1pPr>
          </a:lstStyle>
          <a:p>
            <a:fld id="{E3A5000E-B781-4EB4-A9B7-4C17694B8483}" type="slidenum">
              <a:rPr lang="fi-FI" smtClean="0"/>
              <a:pPr/>
              <a:t>‹#›</a:t>
            </a:fld>
            <a:endParaRPr lang="fi-FI" dirty="0"/>
          </a:p>
        </p:txBody>
      </p:sp>
      <p:sp>
        <p:nvSpPr>
          <p:cNvPr id="12" name="Tekstiruutu 11">
            <a:extLst>
              <a:ext uri="{FF2B5EF4-FFF2-40B4-BE49-F238E27FC236}">
                <a16:creationId xmlns:a16="http://schemas.microsoft.com/office/drawing/2014/main" id="{70F3465B-CB11-46DE-BB1F-2F40B714827E}"/>
              </a:ext>
            </a:extLst>
          </p:cNvPr>
          <p:cNvSpPr txBox="1"/>
          <p:nvPr userDrawn="1"/>
        </p:nvSpPr>
        <p:spPr>
          <a:xfrm>
            <a:off x="815053" y="6198167"/>
            <a:ext cx="2337759" cy="323165"/>
          </a:xfrm>
          <a:prstGeom prst="rect">
            <a:avLst/>
          </a:prstGeom>
          <a:noFill/>
        </p:spPr>
        <p:txBody>
          <a:bodyPr wrap="square" rtlCol="0">
            <a:spAutoFit/>
          </a:bodyPr>
          <a:lstStyle/>
          <a:p>
            <a:r>
              <a:rPr lang="fi-FI" sz="1500" b="1" u="none" dirty="0">
                <a:solidFill>
                  <a:srgbClr val="3AAA35"/>
                </a:solidFill>
                <a:hlinkClick r:id="rId3">
                  <a:extLst>
                    <a:ext uri="{A12FA001-AC4F-418D-AE19-62706E023703}">
                      <ahyp:hlinkClr xmlns:ahyp="http://schemas.microsoft.com/office/drawing/2018/hyperlinkcolor" val="tx"/>
                    </a:ext>
                  </a:extLst>
                </a:hlinkClick>
              </a:rPr>
              <a:t>www.siemenkauppiaat.fi</a:t>
            </a:r>
            <a:endParaRPr lang="fi-FI" sz="1500" b="1" u="none" dirty="0">
              <a:solidFill>
                <a:srgbClr val="3AAA35"/>
              </a:solidFill>
            </a:endParaRPr>
          </a:p>
        </p:txBody>
      </p:sp>
    </p:spTree>
    <p:extLst>
      <p:ext uri="{BB962C8B-B14F-4D97-AF65-F5344CB8AC3E}">
        <p14:creationId xmlns:p14="http://schemas.microsoft.com/office/powerpoint/2010/main" val="1952595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äliotsikkodia">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0544241F-CF88-464C-B974-200E70FF22DD}"/>
              </a:ext>
            </a:extLst>
          </p:cNvPr>
          <p:cNvSpPr/>
          <p:nvPr userDrawn="1"/>
        </p:nvSpPr>
        <p:spPr>
          <a:xfrm>
            <a:off x="439964" y="4628560"/>
            <a:ext cx="2592325" cy="1791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377E0ADF-0EE2-4A45-B845-C4D1E9246320}"/>
              </a:ext>
            </a:extLst>
          </p:cNvPr>
          <p:cNvSpPr/>
          <p:nvPr userDrawn="1"/>
        </p:nvSpPr>
        <p:spPr>
          <a:xfrm>
            <a:off x="3032289" y="4628561"/>
            <a:ext cx="9159711" cy="179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3AAA35"/>
              </a:solidFill>
            </a:endParaRPr>
          </a:p>
        </p:txBody>
      </p:sp>
      <p:sp>
        <p:nvSpPr>
          <p:cNvPr id="10" name="Suorakulmio 9">
            <a:extLst>
              <a:ext uri="{FF2B5EF4-FFF2-40B4-BE49-F238E27FC236}">
                <a16:creationId xmlns:a16="http://schemas.microsoft.com/office/drawing/2014/main" id="{30CE8589-DCFA-4AB7-8D14-1F86C09B759E}"/>
              </a:ext>
            </a:extLst>
          </p:cNvPr>
          <p:cNvSpPr/>
          <p:nvPr userDrawn="1"/>
        </p:nvSpPr>
        <p:spPr>
          <a:xfrm flipH="1">
            <a:off x="-305" y="4627380"/>
            <a:ext cx="440267" cy="1791094"/>
          </a:xfrm>
          <a:prstGeom prst="rect">
            <a:avLst/>
          </a:prstGeom>
          <a:solidFill>
            <a:srgbClr val="EEB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A8981A42-D234-4E16-8587-F4C5F29C1A27}"/>
              </a:ext>
            </a:extLst>
          </p:cNvPr>
          <p:cNvSpPr>
            <a:spLocks noGrp="1"/>
          </p:cNvSpPr>
          <p:nvPr>
            <p:ph type="ctrTitle"/>
          </p:nvPr>
        </p:nvSpPr>
        <p:spPr>
          <a:xfrm>
            <a:off x="3263031" y="5000919"/>
            <a:ext cx="8294231" cy="1162558"/>
          </a:xfrm>
        </p:spPr>
        <p:txBody>
          <a:bodyPr anchor="ctr" anchorCtr="0">
            <a:noAutofit/>
          </a:bodyPr>
          <a:lstStyle>
            <a:lvl1pPr algn="l">
              <a:defRPr sz="45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pic>
        <p:nvPicPr>
          <p:cNvPr id="8" name="Kuva 7">
            <a:extLst>
              <a:ext uri="{FF2B5EF4-FFF2-40B4-BE49-F238E27FC236}">
                <a16:creationId xmlns:a16="http://schemas.microsoft.com/office/drawing/2014/main" id="{6033BB1F-B41F-44B4-ADFB-33758A0BE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7970" y="4837490"/>
            <a:ext cx="2056310" cy="1370873"/>
          </a:xfrm>
          <a:prstGeom prst="rect">
            <a:avLst/>
          </a:prstGeom>
        </p:spPr>
      </p:pic>
    </p:spTree>
    <p:extLst>
      <p:ext uri="{BB962C8B-B14F-4D97-AF65-F5344CB8AC3E}">
        <p14:creationId xmlns:p14="http://schemas.microsoft.com/office/powerpoint/2010/main" val="231811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orostettu sisältö">
    <p:bg>
      <p:bgPr>
        <a:solidFill>
          <a:srgbClr val="EEB407"/>
        </a:solid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4566E07E-9FF0-4656-B5C8-D1E7AD61CF0B}"/>
              </a:ext>
            </a:extLst>
          </p:cNvPr>
          <p:cNvSpPr/>
          <p:nvPr userDrawn="1"/>
        </p:nvSpPr>
        <p:spPr>
          <a:xfrm>
            <a:off x="0" y="5822517"/>
            <a:ext cx="12192000" cy="1035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pic>
        <p:nvPicPr>
          <p:cNvPr id="10" name="Kuva 9">
            <a:extLst>
              <a:ext uri="{FF2B5EF4-FFF2-40B4-BE49-F238E27FC236}">
                <a16:creationId xmlns:a16="http://schemas.microsoft.com/office/drawing/2014/main" id="{62E2FA16-5799-492C-B601-7BDF8E01B6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85806" y="5905660"/>
            <a:ext cx="1284705" cy="856470"/>
          </a:xfrm>
          <a:prstGeom prst="rect">
            <a:avLst/>
          </a:prstGeom>
        </p:spPr>
      </p:pic>
      <p:sp>
        <p:nvSpPr>
          <p:cNvPr id="6" name="Dian numeron paikkamerkki 5">
            <a:extLst>
              <a:ext uri="{FF2B5EF4-FFF2-40B4-BE49-F238E27FC236}">
                <a16:creationId xmlns:a16="http://schemas.microsoft.com/office/drawing/2014/main" id="{B4547B6E-B8FE-46AF-B56B-552A74560484}"/>
              </a:ext>
            </a:extLst>
          </p:cNvPr>
          <p:cNvSpPr>
            <a:spLocks noGrp="1"/>
          </p:cNvSpPr>
          <p:nvPr>
            <p:ph type="sldNum" sz="quarter" idx="12"/>
          </p:nvPr>
        </p:nvSpPr>
        <p:spPr>
          <a:xfrm>
            <a:off x="219830" y="6198167"/>
            <a:ext cx="375393" cy="365125"/>
          </a:xfrm>
        </p:spPr>
        <p:txBody>
          <a:bodyPr/>
          <a:lstStyle>
            <a:lvl1pPr algn="just">
              <a:defRPr b="1">
                <a:solidFill>
                  <a:srgbClr val="063A29"/>
                </a:solidFill>
              </a:defRPr>
            </a:lvl1pPr>
          </a:lstStyle>
          <a:p>
            <a:fld id="{E3A5000E-B781-4EB4-A9B7-4C17694B8483}" type="slidenum">
              <a:rPr lang="fi-FI" smtClean="0"/>
              <a:pPr/>
              <a:t>‹#›</a:t>
            </a:fld>
            <a:endParaRPr lang="fi-FI" dirty="0"/>
          </a:p>
        </p:txBody>
      </p:sp>
      <p:sp>
        <p:nvSpPr>
          <p:cNvPr id="12" name="Otsikko 1">
            <a:extLst>
              <a:ext uri="{FF2B5EF4-FFF2-40B4-BE49-F238E27FC236}">
                <a16:creationId xmlns:a16="http://schemas.microsoft.com/office/drawing/2014/main" id="{884B10AF-2996-496D-A8C2-6FCA7A3258D3}"/>
              </a:ext>
            </a:extLst>
          </p:cNvPr>
          <p:cNvSpPr>
            <a:spLocks noGrp="1"/>
          </p:cNvSpPr>
          <p:nvPr>
            <p:ph type="title"/>
          </p:nvPr>
        </p:nvSpPr>
        <p:spPr>
          <a:xfrm>
            <a:off x="831850" y="876693"/>
            <a:ext cx="10515600" cy="4091233"/>
          </a:xfrm>
        </p:spPr>
        <p:txBody>
          <a:bodyPr anchor="ctr" anchorCtr="0">
            <a:normAutofit/>
          </a:bodyPr>
          <a:lstStyle>
            <a:lvl1pPr algn="ctr">
              <a:defRPr sz="45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7" name="Tekstiruutu 6">
            <a:extLst>
              <a:ext uri="{FF2B5EF4-FFF2-40B4-BE49-F238E27FC236}">
                <a16:creationId xmlns:a16="http://schemas.microsoft.com/office/drawing/2014/main" id="{E7680522-A6C3-4C64-B0BE-B5FAAA18F302}"/>
              </a:ext>
            </a:extLst>
          </p:cNvPr>
          <p:cNvSpPr txBox="1"/>
          <p:nvPr userDrawn="1"/>
        </p:nvSpPr>
        <p:spPr>
          <a:xfrm>
            <a:off x="815053" y="6198167"/>
            <a:ext cx="2337759" cy="323165"/>
          </a:xfrm>
          <a:prstGeom prst="rect">
            <a:avLst/>
          </a:prstGeom>
          <a:noFill/>
        </p:spPr>
        <p:txBody>
          <a:bodyPr wrap="square" rtlCol="0">
            <a:spAutoFit/>
          </a:bodyPr>
          <a:lstStyle/>
          <a:p>
            <a:r>
              <a:rPr lang="fi-FI" sz="1500" b="1" u="none" dirty="0">
                <a:solidFill>
                  <a:srgbClr val="3AAA35"/>
                </a:solidFill>
                <a:hlinkClick r:id="rId3">
                  <a:extLst>
                    <a:ext uri="{A12FA001-AC4F-418D-AE19-62706E023703}">
                      <ahyp:hlinkClr xmlns:ahyp="http://schemas.microsoft.com/office/drawing/2018/hyperlinkcolor" val="tx"/>
                    </a:ext>
                  </a:extLst>
                </a:hlinkClick>
              </a:rPr>
              <a:t>www.siemenkauppiaat.fi</a:t>
            </a:r>
            <a:endParaRPr lang="fi-FI" sz="1500" b="1" u="none" dirty="0">
              <a:solidFill>
                <a:srgbClr val="3AAA35"/>
              </a:solidFill>
            </a:endParaRPr>
          </a:p>
        </p:txBody>
      </p:sp>
    </p:spTree>
    <p:extLst>
      <p:ext uri="{BB962C8B-B14F-4D97-AF65-F5344CB8AC3E}">
        <p14:creationId xmlns:p14="http://schemas.microsoft.com/office/powerpoint/2010/main" val="623231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yhja diapohja">
    <p:bg>
      <p:bgPr>
        <a:solidFill>
          <a:schemeClr val="bg1"/>
        </a:solidFill>
        <a:effectLst/>
      </p:bgPr>
    </p:bg>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4566E07E-9FF0-4656-B5C8-D1E7AD61CF0B}"/>
              </a:ext>
            </a:extLst>
          </p:cNvPr>
          <p:cNvSpPr/>
          <p:nvPr userDrawn="1"/>
        </p:nvSpPr>
        <p:spPr>
          <a:xfrm>
            <a:off x="0" y="5822517"/>
            <a:ext cx="12192000" cy="1035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pic>
        <p:nvPicPr>
          <p:cNvPr id="10" name="Kuva 9">
            <a:extLst>
              <a:ext uri="{FF2B5EF4-FFF2-40B4-BE49-F238E27FC236}">
                <a16:creationId xmlns:a16="http://schemas.microsoft.com/office/drawing/2014/main" id="{62E2FA16-5799-492C-B601-7BDF8E01B6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85806" y="5905660"/>
            <a:ext cx="1284705" cy="856470"/>
          </a:xfrm>
          <a:prstGeom prst="rect">
            <a:avLst/>
          </a:prstGeom>
        </p:spPr>
      </p:pic>
      <p:sp>
        <p:nvSpPr>
          <p:cNvPr id="6" name="Dian numeron paikkamerkki 5">
            <a:extLst>
              <a:ext uri="{FF2B5EF4-FFF2-40B4-BE49-F238E27FC236}">
                <a16:creationId xmlns:a16="http://schemas.microsoft.com/office/drawing/2014/main" id="{B4547B6E-B8FE-46AF-B56B-552A74560484}"/>
              </a:ext>
            </a:extLst>
          </p:cNvPr>
          <p:cNvSpPr>
            <a:spLocks noGrp="1"/>
          </p:cNvSpPr>
          <p:nvPr>
            <p:ph type="sldNum" sz="quarter" idx="12"/>
          </p:nvPr>
        </p:nvSpPr>
        <p:spPr>
          <a:xfrm>
            <a:off x="219830" y="6198167"/>
            <a:ext cx="375393" cy="365125"/>
          </a:xfrm>
        </p:spPr>
        <p:txBody>
          <a:bodyPr/>
          <a:lstStyle>
            <a:lvl1pPr algn="just">
              <a:defRPr b="1">
                <a:solidFill>
                  <a:srgbClr val="063A29"/>
                </a:solidFill>
              </a:defRPr>
            </a:lvl1pPr>
          </a:lstStyle>
          <a:p>
            <a:fld id="{E3A5000E-B781-4EB4-A9B7-4C17694B8483}" type="slidenum">
              <a:rPr lang="fi-FI" smtClean="0"/>
              <a:pPr/>
              <a:t>‹#›</a:t>
            </a:fld>
            <a:endParaRPr lang="fi-FI" dirty="0"/>
          </a:p>
        </p:txBody>
      </p:sp>
      <p:sp>
        <p:nvSpPr>
          <p:cNvPr id="7" name="Tekstiruutu 6">
            <a:extLst>
              <a:ext uri="{FF2B5EF4-FFF2-40B4-BE49-F238E27FC236}">
                <a16:creationId xmlns:a16="http://schemas.microsoft.com/office/drawing/2014/main" id="{126F448E-F666-460A-97CA-717DF01C86E5}"/>
              </a:ext>
            </a:extLst>
          </p:cNvPr>
          <p:cNvSpPr txBox="1"/>
          <p:nvPr userDrawn="1"/>
        </p:nvSpPr>
        <p:spPr>
          <a:xfrm>
            <a:off x="815053" y="6198167"/>
            <a:ext cx="2337759" cy="323165"/>
          </a:xfrm>
          <a:prstGeom prst="rect">
            <a:avLst/>
          </a:prstGeom>
          <a:noFill/>
        </p:spPr>
        <p:txBody>
          <a:bodyPr wrap="square" rtlCol="0">
            <a:spAutoFit/>
          </a:bodyPr>
          <a:lstStyle/>
          <a:p>
            <a:r>
              <a:rPr lang="fi-FI" sz="1500" b="1" u="none" dirty="0">
                <a:solidFill>
                  <a:srgbClr val="3AAA35"/>
                </a:solidFill>
                <a:hlinkClick r:id="rId3">
                  <a:extLst>
                    <a:ext uri="{A12FA001-AC4F-418D-AE19-62706E023703}">
                      <ahyp:hlinkClr xmlns:ahyp="http://schemas.microsoft.com/office/drawing/2018/hyperlinkcolor" val="tx"/>
                    </a:ext>
                  </a:extLst>
                </a:hlinkClick>
              </a:rPr>
              <a:t>www.siemenkauppiaat.fi</a:t>
            </a:r>
            <a:endParaRPr lang="fi-FI" sz="1500" b="1" u="none" dirty="0">
              <a:solidFill>
                <a:srgbClr val="3AAA35"/>
              </a:solidFill>
            </a:endParaRPr>
          </a:p>
        </p:txBody>
      </p:sp>
    </p:spTree>
    <p:extLst>
      <p:ext uri="{BB962C8B-B14F-4D97-AF65-F5344CB8AC3E}">
        <p14:creationId xmlns:p14="http://schemas.microsoft.com/office/powerpoint/2010/main" val="4167329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3C16A045-DAB7-4D6B-B1C0-FAB1C8138806}"/>
              </a:ext>
            </a:extLst>
          </p:cNvPr>
          <p:cNvSpPr>
            <a:spLocks noGrp="1"/>
          </p:cNvSpPr>
          <p:nvPr>
            <p:ph type="title"/>
          </p:nvPr>
        </p:nvSpPr>
        <p:spPr>
          <a:xfrm>
            <a:off x="838200" y="365125"/>
            <a:ext cx="10515600" cy="1325563"/>
          </a:xfrm>
          <a:prstGeom prst="rect">
            <a:avLst/>
          </a:prstGeom>
        </p:spPr>
        <p:txBody>
          <a:bodyPr vert="horz" lIns="91440" tIns="45720" rIns="91440" bIns="45720" rtlCol="0" anchor="b" anchorCtr="0">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FDD8FEB-B39C-45D8-A12D-D19474543166}"/>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FFF86616-B119-4FA1-B17E-890FFCA565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i-FI"/>
          </a:p>
        </p:txBody>
      </p:sp>
      <p:sp>
        <p:nvSpPr>
          <p:cNvPr id="5" name="Alatunnisteen paikkamerkki 4">
            <a:extLst>
              <a:ext uri="{FF2B5EF4-FFF2-40B4-BE49-F238E27FC236}">
                <a16:creationId xmlns:a16="http://schemas.microsoft.com/office/drawing/2014/main" id="{17997199-1802-4707-B6A6-F62DBC2CF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www.siemenkauppiaat.fi</a:t>
            </a:r>
          </a:p>
        </p:txBody>
      </p:sp>
      <p:sp>
        <p:nvSpPr>
          <p:cNvPr id="6" name="Dian numeron paikkamerkki 5">
            <a:extLst>
              <a:ext uri="{FF2B5EF4-FFF2-40B4-BE49-F238E27FC236}">
                <a16:creationId xmlns:a16="http://schemas.microsoft.com/office/drawing/2014/main" id="{26D97067-9198-4CA2-94E9-5D48E31CB9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5000E-B781-4EB4-A9B7-4C17694B8483}" type="slidenum">
              <a:rPr lang="fi-FI" smtClean="0"/>
              <a:t>‹#›</a:t>
            </a:fld>
            <a:endParaRPr lang="fi-FI"/>
          </a:p>
        </p:txBody>
      </p:sp>
    </p:spTree>
    <p:extLst>
      <p:ext uri="{BB962C8B-B14F-4D97-AF65-F5344CB8AC3E}">
        <p14:creationId xmlns:p14="http://schemas.microsoft.com/office/powerpoint/2010/main" val="335865505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6" r:id="rId3"/>
    <p:sldLayoutId id="2147483667" r:id="rId4"/>
    <p:sldLayoutId id="2147483668" r:id="rId5"/>
    <p:sldLayoutId id="2147483662" r:id="rId6"/>
    <p:sldLayoutId id="2147483663" r:id="rId7"/>
    <p:sldLayoutId id="2147483664" r:id="rId8"/>
    <p:sldLayoutId id="2147483665" r:id="rId9"/>
  </p:sldLayoutIdLst>
  <p:hf hdr="0" dt="0"/>
  <p:txStyles>
    <p:titleStyle>
      <a:lvl1pPr algn="l" defTabSz="914400" rtl="0" eaLnBrk="1" latinLnBrk="0" hangingPunct="1">
        <a:lnSpc>
          <a:spcPct val="90000"/>
        </a:lnSpc>
        <a:spcBef>
          <a:spcPct val="0"/>
        </a:spcBef>
        <a:buNone/>
        <a:defRPr sz="3600" b="1" kern="1200">
          <a:solidFill>
            <a:srgbClr val="3AAA35"/>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063A29"/>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063A29"/>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063A29"/>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63A29"/>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63A29"/>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siemenkauppiaat.fi/pa-svenska/tos-avgift/" TargetMode="External"/><Relationship Id="rId2" Type="http://schemas.openxmlformats.org/officeDocument/2006/relationships/hyperlink" Target="https://www.ruokavirasto.fi/sv/stod/jordbruk/ansokningsguider-och--anvisningar-for-jordbrukare/ansokningsguide-for-akerstod/ansokningsguide-om-akerstod-202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160266A4-272A-4D7C-ADA5-FE91D47A39F0}"/>
              </a:ext>
            </a:extLst>
          </p:cNvPr>
          <p:cNvSpPr>
            <a:spLocks noGrp="1"/>
          </p:cNvSpPr>
          <p:nvPr>
            <p:ph type="ctrTitle"/>
          </p:nvPr>
        </p:nvSpPr>
        <p:spPr/>
        <p:txBody>
          <a:bodyPr>
            <a:normAutofit fontScale="90000"/>
          </a:bodyPr>
          <a:lstStyle/>
          <a:p>
            <a:r>
              <a:rPr lang="sv-FI" dirty="0"/>
              <a:t>Avgift för nyttjanderätt av växtsort</a:t>
            </a:r>
            <a:endParaRPr lang="sv-FI" dirty="0">
              <a:solidFill>
                <a:srgbClr val="FF0000"/>
              </a:solidFill>
            </a:endParaRPr>
          </a:p>
        </p:txBody>
      </p:sp>
      <p:sp>
        <p:nvSpPr>
          <p:cNvPr id="5" name="Alaotsikko 4">
            <a:extLst>
              <a:ext uri="{FF2B5EF4-FFF2-40B4-BE49-F238E27FC236}">
                <a16:creationId xmlns:a16="http://schemas.microsoft.com/office/drawing/2014/main" id="{87E343B1-FEBE-4399-9E2F-A9FD0D29B074}"/>
              </a:ext>
            </a:extLst>
          </p:cNvPr>
          <p:cNvSpPr>
            <a:spLocks noGrp="1"/>
          </p:cNvSpPr>
          <p:nvPr>
            <p:ph type="subTitle" idx="1"/>
          </p:nvPr>
        </p:nvSpPr>
        <p:spPr/>
        <p:txBody>
          <a:bodyPr/>
          <a:lstStyle/>
          <a:p>
            <a:r>
              <a:rPr lang="sv-FI" dirty="0"/>
              <a:t>TOS-avgift</a:t>
            </a:r>
          </a:p>
        </p:txBody>
      </p:sp>
      <p:sp>
        <p:nvSpPr>
          <p:cNvPr id="6" name="Päivämäärän paikkamerkki 5">
            <a:extLst>
              <a:ext uri="{FF2B5EF4-FFF2-40B4-BE49-F238E27FC236}">
                <a16:creationId xmlns:a16="http://schemas.microsoft.com/office/drawing/2014/main" id="{AA6EA76C-2E83-43CF-8ED2-6B41936D0EF7}"/>
              </a:ext>
            </a:extLst>
          </p:cNvPr>
          <p:cNvSpPr>
            <a:spLocks noGrp="1"/>
          </p:cNvSpPr>
          <p:nvPr>
            <p:ph type="dt" sz="half" idx="10"/>
          </p:nvPr>
        </p:nvSpPr>
        <p:spPr/>
        <p:txBody>
          <a:bodyPr/>
          <a:lstStyle/>
          <a:p>
            <a:r>
              <a:rPr lang="sv-FI" dirty="0"/>
              <a:t>30.11.2024</a:t>
            </a:r>
          </a:p>
        </p:txBody>
      </p:sp>
    </p:spTree>
    <p:extLst>
      <p:ext uri="{BB962C8B-B14F-4D97-AF65-F5344CB8AC3E}">
        <p14:creationId xmlns:p14="http://schemas.microsoft.com/office/powerpoint/2010/main" val="539833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25E0D66B-ED96-4400-B287-6D166F9F5CF4}"/>
              </a:ext>
            </a:extLst>
          </p:cNvPr>
          <p:cNvSpPr>
            <a:spLocks noGrp="1"/>
          </p:cNvSpPr>
          <p:nvPr>
            <p:ph type="title"/>
          </p:nvPr>
        </p:nvSpPr>
        <p:spPr/>
        <p:txBody>
          <a:bodyPr/>
          <a:lstStyle/>
          <a:p>
            <a:r>
              <a:rPr lang="sv-FI" dirty="0"/>
              <a:t>Till läsaren</a:t>
            </a:r>
          </a:p>
        </p:txBody>
      </p:sp>
      <p:sp>
        <p:nvSpPr>
          <p:cNvPr id="5" name="Sisällön paikkamerkki 4">
            <a:extLst>
              <a:ext uri="{FF2B5EF4-FFF2-40B4-BE49-F238E27FC236}">
                <a16:creationId xmlns:a16="http://schemas.microsoft.com/office/drawing/2014/main" id="{61F1B4DA-0A38-497A-9D2E-BFB19BB75A0A}"/>
              </a:ext>
            </a:extLst>
          </p:cNvPr>
          <p:cNvSpPr>
            <a:spLocks noGrp="1"/>
          </p:cNvSpPr>
          <p:nvPr>
            <p:ph idx="1"/>
          </p:nvPr>
        </p:nvSpPr>
        <p:spPr/>
        <p:txBody>
          <a:bodyPr>
            <a:normAutofit/>
          </a:bodyPr>
          <a:lstStyle/>
          <a:p>
            <a:r>
              <a:rPr lang="sv-FI" dirty="0"/>
              <a:t>Det här är ett kortfattat infopaket om avgiften för nyttjanderätt av växtsort (TOS-avgift).</a:t>
            </a:r>
          </a:p>
          <a:p>
            <a:r>
              <a:rPr lang="sv-FI" dirty="0"/>
              <a:t>Avgiften har varit i bruk sedan år 2000.</a:t>
            </a:r>
          </a:p>
          <a:p>
            <a:r>
              <a:rPr lang="sv-FI" dirty="0"/>
              <a:t>Tack vare avgiften som samlas in har vi inhemska förädlare och de utländska förädlarna är intresserade av den finländska</a:t>
            </a:r>
            <a:r>
              <a:rPr lang="sv-FI" dirty="0">
                <a:solidFill>
                  <a:srgbClr val="FF0000"/>
                </a:solidFill>
              </a:rPr>
              <a:t> </a:t>
            </a:r>
            <a:r>
              <a:rPr lang="sv-FI" dirty="0"/>
              <a:t>marknaden.</a:t>
            </a:r>
          </a:p>
          <a:p>
            <a:endParaRPr lang="fi-FI" dirty="0"/>
          </a:p>
        </p:txBody>
      </p:sp>
      <p:sp>
        <p:nvSpPr>
          <p:cNvPr id="3" name="Dian numeron paikkamerkki 2">
            <a:extLst>
              <a:ext uri="{FF2B5EF4-FFF2-40B4-BE49-F238E27FC236}">
                <a16:creationId xmlns:a16="http://schemas.microsoft.com/office/drawing/2014/main" id="{9CBF7E9B-427E-4C6C-B7DB-9046F1F1D933}"/>
              </a:ext>
            </a:extLst>
          </p:cNvPr>
          <p:cNvSpPr>
            <a:spLocks noGrp="1"/>
          </p:cNvSpPr>
          <p:nvPr>
            <p:ph type="sldNum" sz="quarter" idx="12"/>
          </p:nvPr>
        </p:nvSpPr>
        <p:spPr/>
        <p:txBody>
          <a:bodyPr/>
          <a:lstStyle/>
          <a:p>
            <a:fld id="{E3A5000E-B781-4EB4-A9B7-4C17694B8483}" type="slidenum">
              <a:rPr lang="fi-FI" smtClean="0"/>
              <a:t>2</a:t>
            </a:fld>
            <a:endParaRPr lang="fi-FI"/>
          </a:p>
        </p:txBody>
      </p:sp>
    </p:spTree>
    <p:extLst>
      <p:ext uri="{BB962C8B-B14F-4D97-AF65-F5344CB8AC3E}">
        <p14:creationId xmlns:p14="http://schemas.microsoft.com/office/powerpoint/2010/main" val="1779178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B0542D21-7913-4F89-8D82-FF80135962B2}"/>
              </a:ext>
            </a:extLst>
          </p:cNvPr>
          <p:cNvSpPr>
            <a:spLocks noGrp="1"/>
          </p:cNvSpPr>
          <p:nvPr>
            <p:ph type="title"/>
          </p:nvPr>
        </p:nvSpPr>
        <p:spPr/>
        <p:txBody>
          <a:bodyPr>
            <a:normAutofit/>
          </a:bodyPr>
          <a:lstStyle/>
          <a:p>
            <a:r>
              <a:rPr lang="sv-FI" dirty="0"/>
              <a:t>Vad är avgiften för nyttjanderätt </a:t>
            </a:r>
            <a:br>
              <a:rPr lang="sv-FI" dirty="0"/>
            </a:br>
            <a:r>
              <a:rPr lang="sv-FI" dirty="0"/>
              <a:t>av växtsort (TOS-avgift)?</a:t>
            </a:r>
          </a:p>
        </p:txBody>
      </p:sp>
      <p:sp>
        <p:nvSpPr>
          <p:cNvPr id="5" name="Sisällön paikkamerkki 4">
            <a:extLst>
              <a:ext uri="{FF2B5EF4-FFF2-40B4-BE49-F238E27FC236}">
                <a16:creationId xmlns:a16="http://schemas.microsoft.com/office/drawing/2014/main" id="{78953CB8-125B-4EB6-9372-AF8656AC8C3B}"/>
              </a:ext>
            </a:extLst>
          </p:cNvPr>
          <p:cNvSpPr>
            <a:spLocks noGrp="1"/>
          </p:cNvSpPr>
          <p:nvPr>
            <p:ph idx="1"/>
          </p:nvPr>
        </p:nvSpPr>
        <p:spPr/>
        <p:txBody>
          <a:bodyPr>
            <a:normAutofit/>
          </a:bodyPr>
          <a:lstStyle/>
          <a:p>
            <a:r>
              <a:rPr lang="sv-FI" dirty="0"/>
              <a:t>Avgift för nyttjanderätt av sorten.</a:t>
            </a:r>
          </a:p>
          <a:p>
            <a:r>
              <a:rPr lang="sv-FI" dirty="0"/>
              <a:t>Avgiften faktureras när man på en gård använder självproducerat utsäde.</a:t>
            </a:r>
          </a:p>
          <a:p>
            <a:r>
              <a:rPr lang="sv-FI" dirty="0"/>
              <a:t>Betalningsgrunden uppstår vid den tidpunkt när man använder utsädet för sådd.</a:t>
            </a:r>
          </a:p>
          <a:p>
            <a:r>
              <a:rPr lang="sv-FI" dirty="0"/>
              <a:t>Avgiften samlas in för skyddade sorter av havre, korn, råg, vete, rågvete, ärt, bondböna och potatis.</a:t>
            </a:r>
          </a:p>
          <a:p>
            <a:r>
              <a:rPr lang="sv-FI" dirty="0"/>
              <a:t>Insamling av avgiften baserar sig på lagen om växtförädlarrätt (1279/2009).</a:t>
            </a:r>
          </a:p>
        </p:txBody>
      </p:sp>
      <p:sp>
        <p:nvSpPr>
          <p:cNvPr id="3" name="Dian numeron paikkamerkki 2">
            <a:extLst>
              <a:ext uri="{FF2B5EF4-FFF2-40B4-BE49-F238E27FC236}">
                <a16:creationId xmlns:a16="http://schemas.microsoft.com/office/drawing/2014/main" id="{E6817EF0-1897-4BAE-AA15-990D752F63A2}"/>
              </a:ext>
            </a:extLst>
          </p:cNvPr>
          <p:cNvSpPr>
            <a:spLocks noGrp="1"/>
          </p:cNvSpPr>
          <p:nvPr>
            <p:ph type="sldNum" sz="quarter" idx="12"/>
          </p:nvPr>
        </p:nvSpPr>
        <p:spPr/>
        <p:txBody>
          <a:bodyPr/>
          <a:lstStyle/>
          <a:p>
            <a:fld id="{E3A5000E-B781-4EB4-A9B7-4C17694B8483}" type="slidenum">
              <a:rPr lang="fi-FI" smtClean="0"/>
              <a:t>3</a:t>
            </a:fld>
            <a:endParaRPr lang="fi-FI"/>
          </a:p>
        </p:txBody>
      </p:sp>
    </p:spTree>
    <p:extLst>
      <p:ext uri="{BB962C8B-B14F-4D97-AF65-F5344CB8AC3E}">
        <p14:creationId xmlns:p14="http://schemas.microsoft.com/office/powerpoint/2010/main" val="4206979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F2792655-E2B6-4C19-AE03-BF795D034DCE}"/>
              </a:ext>
            </a:extLst>
          </p:cNvPr>
          <p:cNvSpPr>
            <a:spLocks noGrp="1"/>
          </p:cNvSpPr>
          <p:nvPr>
            <p:ph type="title"/>
          </p:nvPr>
        </p:nvSpPr>
        <p:spPr/>
        <p:txBody>
          <a:bodyPr/>
          <a:lstStyle/>
          <a:p>
            <a:r>
              <a:rPr lang="sv-FI" dirty="0"/>
              <a:t>Varför samlar man in en avgift?</a:t>
            </a:r>
          </a:p>
        </p:txBody>
      </p:sp>
      <p:sp>
        <p:nvSpPr>
          <p:cNvPr id="5" name="Sisällön paikkamerkki 4">
            <a:extLst>
              <a:ext uri="{FF2B5EF4-FFF2-40B4-BE49-F238E27FC236}">
                <a16:creationId xmlns:a16="http://schemas.microsoft.com/office/drawing/2014/main" id="{47393794-D7A6-49CA-841B-21096940352B}"/>
              </a:ext>
            </a:extLst>
          </p:cNvPr>
          <p:cNvSpPr>
            <a:spLocks noGrp="1"/>
          </p:cNvSpPr>
          <p:nvPr>
            <p:ph idx="1"/>
          </p:nvPr>
        </p:nvSpPr>
        <p:spPr/>
        <p:txBody>
          <a:bodyPr/>
          <a:lstStyle/>
          <a:p>
            <a:r>
              <a:rPr lang="sv-FI" dirty="0"/>
              <a:t>Avgiften samlas in för att finansiera växtförädlingen.</a:t>
            </a:r>
          </a:p>
          <a:p>
            <a:r>
              <a:rPr lang="sv-FI" dirty="0"/>
              <a:t>Målsättningen är att växtförädlarna också i framtiden kan förädla</a:t>
            </a:r>
            <a:r>
              <a:rPr lang="sv-FI" dirty="0">
                <a:solidFill>
                  <a:srgbClr val="FF0000"/>
                </a:solidFill>
              </a:rPr>
              <a:t> </a:t>
            </a:r>
            <a:r>
              <a:rPr lang="sv-FI" dirty="0"/>
              <a:t>odlingssäkrare sorter som ger högre avkastning och samtidigt är lämpliga för förhållandena i Finland.</a:t>
            </a:r>
          </a:p>
          <a:p>
            <a:r>
              <a:rPr lang="sv-FI" dirty="0"/>
              <a:t>Baserat på odlingsarealerna överförs avgiften till växtförädlarna och deras företrädare som är verksamma i Finland.</a:t>
            </a:r>
          </a:p>
        </p:txBody>
      </p:sp>
      <p:sp>
        <p:nvSpPr>
          <p:cNvPr id="3" name="Dian numeron paikkamerkki 2">
            <a:extLst>
              <a:ext uri="{FF2B5EF4-FFF2-40B4-BE49-F238E27FC236}">
                <a16:creationId xmlns:a16="http://schemas.microsoft.com/office/drawing/2014/main" id="{915C6C5C-F0FA-4E90-8098-8878630E1889}"/>
              </a:ext>
            </a:extLst>
          </p:cNvPr>
          <p:cNvSpPr>
            <a:spLocks noGrp="1"/>
          </p:cNvSpPr>
          <p:nvPr>
            <p:ph type="sldNum" sz="quarter" idx="12"/>
          </p:nvPr>
        </p:nvSpPr>
        <p:spPr/>
        <p:txBody>
          <a:bodyPr/>
          <a:lstStyle/>
          <a:p>
            <a:fld id="{E3A5000E-B781-4EB4-A9B7-4C17694B8483}" type="slidenum">
              <a:rPr lang="fi-FI" smtClean="0"/>
              <a:pPr/>
              <a:t>4</a:t>
            </a:fld>
            <a:endParaRPr lang="fi-FI" dirty="0"/>
          </a:p>
        </p:txBody>
      </p:sp>
    </p:spTree>
    <p:extLst>
      <p:ext uri="{BB962C8B-B14F-4D97-AF65-F5344CB8AC3E}">
        <p14:creationId xmlns:p14="http://schemas.microsoft.com/office/powerpoint/2010/main" val="718996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F982EE3-11E0-4AA8-BA97-A93D62EC4CFF}"/>
              </a:ext>
            </a:extLst>
          </p:cNvPr>
          <p:cNvSpPr>
            <a:spLocks noGrp="1"/>
          </p:cNvSpPr>
          <p:nvPr>
            <p:ph type="title"/>
          </p:nvPr>
        </p:nvSpPr>
        <p:spPr/>
        <p:txBody>
          <a:bodyPr/>
          <a:lstStyle/>
          <a:p>
            <a:r>
              <a:rPr lang="sv-FI" dirty="0"/>
              <a:t>Hur sker faktureringen?</a:t>
            </a:r>
          </a:p>
        </p:txBody>
      </p:sp>
      <p:sp>
        <p:nvSpPr>
          <p:cNvPr id="3" name="Sisällön paikkamerkki 2">
            <a:extLst>
              <a:ext uri="{FF2B5EF4-FFF2-40B4-BE49-F238E27FC236}">
                <a16:creationId xmlns:a16="http://schemas.microsoft.com/office/drawing/2014/main" id="{6DE9655C-1DB6-4D34-914B-2892B6403349}"/>
              </a:ext>
            </a:extLst>
          </p:cNvPr>
          <p:cNvSpPr>
            <a:spLocks noGrp="1"/>
          </p:cNvSpPr>
          <p:nvPr>
            <p:ph idx="1"/>
          </p:nvPr>
        </p:nvSpPr>
        <p:spPr/>
        <p:txBody>
          <a:bodyPr/>
          <a:lstStyle/>
          <a:p>
            <a:r>
              <a:rPr lang="sv-FI" dirty="0"/>
              <a:t>Information om användning av sorter och utsäde samlas in av odlarna i stödansökan som returneras till Livsmedelsverket.</a:t>
            </a:r>
          </a:p>
          <a:p>
            <a:r>
              <a:rPr lang="sv-FI" dirty="0"/>
              <a:t>Livsmedelsverket överlåter de nödvändiga uppgifterna till </a:t>
            </a:r>
            <a:r>
              <a:rPr lang="sv-FI" dirty="0" err="1"/>
              <a:t>Siemenkauppiaitten</a:t>
            </a:r>
            <a:r>
              <a:rPr lang="sv-FI" dirty="0"/>
              <a:t> </a:t>
            </a:r>
            <a:r>
              <a:rPr lang="sv-FI" dirty="0" err="1"/>
              <a:t>Yhdistys</a:t>
            </a:r>
            <a:r>
              <a:rPr lang="sv-FI" dirty="0"/>
              <a:t> </a:t>
            </a:r>
            <a:r>
              <a:rPr lang="sv-FI" dirty="0" err="1"/>
              <a:t>ry</a:t>
            </a:r>
            <a:r>
              <a:rPr lang="sv-FI" dirty="0"/>
              <a:t> (SKY) för insamling av avgiften.</a:t>
            </a:r>
          </a:p>
          <a:p>
            <a:r>
              <a:rPr lang="sv-FI" dirty="0"/>
              <a:t>Växtförädlarna och deras företrädare i Finland</a:t>
            </a:r>
            <a:r>
              <a:rPr lang="sv-FI" dirty="0">
                <a:solidFill>
                  <a:srgbClr val="FF0000"/>
                </a:solidFill>
              </a:rPr>
              <a:t> </a:t>
            </a:r>
            <a:r>
              <a:rPr lang="sv-FI" dirty="0"/>
              <a:t>har bemyndigat  </a:t>
            </a:r>
            <a:r>
              <a:rPr lang="sv-FI" dirty="0" err="1"/>
              <a:t>Siemenkauppiaitten</a:t>
            </a:r>
            <a:r>
              <a:rPr lang="sv-FI" dirty="0"/>
              <a:t> </a:t>
            </a:r>
            <a:r>
              <a:rPr lang="sv-FI" dirty="0" err="1"/>
              <a:t>yhdistys</a:t>
            </a:r>
            <a:r>
              <a:rPr lang="sv-FI" dirty="0"/>
              <a:t> att sköta om avgiftsfaktureringen av odlarna.</a:t>
            </a:r>
          </a:p>
          <a:p>
            <a:r>
              <a:rPr lang="sv-FI" dirty="0"/>
              <a:t>Föreningen överför</a:t>
            </a:r>
            <a:r>
              <a:rPr lang="sv-FI" dirty="0">
                <a:solidFill>
                  <a:srgbClr val="FF0000"/>
                </a:solidFill>
              </a:rPr>
              <a:t> </a:t>
            </a:r>
            <a:r>
              <a:rPr lang="sv-FI" dirty="0"/>
              <a:t>avgifterna till sorternas förädlare och företrädare i enlighet med odlingsarealerna.</a:t>
            </a:r>
          </a:p>
        </p:txBody>
      </p:sp>
      <p:sp>
        <p:nvSpPr>
          <p:cNvPr id="5" name="Dian numeron paikkamerkki 4">
            <a:extLst>
              <a:ext uri="{FF2B5EF4-FFF2-40B4-BE49-F238E27FC236}">
                <a16:creationId xmlns:a16="http://schemas.microsoft.com/office/drawing/2014/main" id="{55896AA8-4A67-4405-AFAB-EB668EFFC051}"/>
              </a:ext>
            </a:extLst>
          </p:cNvPr>
          <p:cNvSpPr>
            <a:spLocks noGrp="1"/>
          </p:cNvSpPr>
          <p:nvPr>
            <p:ph type="sldNum" sz="quarter" idx="12"/>
          </p:nvPr>
        </p:nvSpPr>
        <p:spPr/>
        <p:txBody>
          <a:bodyPr/>
          <a:lstStyle/>
          <a:p>
            <a:fld id="{E3A5000E-B781-4EB4-A9B7-4C17694B8483}" type="slidenum">
              <a:rPr lang="fi-FI" smtClean="0"/>
              <a:pPr/>
              <a:t>5</a:t>
            </a:fld>
            <a:endParaRPr lang="fi-FI" dirty="0"/>
          </a:p>
        </p:txBody>
      </p:sp>
    </p:spTree>
    <p:extLst>
      <p:ext uri="{BB962C8B-B14F-4D97-AF65-F5344CB8AC3E}">
        <p14:creationId xmlns:p14="http://schemas.microsoft.com/office/powerpoint/2010/main" val="728387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014C04FE-4199-4391-AE6B-F4C7884A9A82}"/>
              </a:ext>
            </a:extLst>
          </p:cNvPr>
          <p:cNvSpPr>
            <a:spLocks noGrp="1"/>
          </p:cNvSpPr>
          <p:nvPr>
            <p:ph type="title"/>
          </p:nvPr>
        </p:nvSpPr>
        <p:spPr/>
        <p:txBody>
          <a:bodyPr/>
          <a:lstStyle/>
          <a:p>
            <a:r>
              <a:rPr lang="sv-FI" dirty="0"/>
              <a:t>Från vilka gårdar  samlas avgiften?</a:t>
            </a:r>
          </a:p>
        </p:txBody>
      </p:sp>
      <p:sp>
        <p:nvSpPr>
          <p:cNvPr id="7" name="Sisällön paikkamerkki 6">
            <a:extLst>
              <a:ext uri="{FF2B5EF4-FFF2-40B4-BE49-F238E27FC236}">
                <a16:creationId xmlns:a16="http://schemas.microsoft.com/office/drawing/2014/main" id="{D0BA69CB-56B5-4B40-AC7F-348608F0F66B}"/>
              </a:ext>
            </a:extLst>
          </p:cNvPr>
          <p:cNvSpPr>
            <a:spLocks noGrp="1"/>
          </p:cNvSpPr>
          <p:nvPr>
            <p:ph idx="1"/>
          </p:nvPr>
        </p:nvSpPr>
        <p:spPr>
          <a:xfrm>
            <a:off x="3030583" y="2055813"/>
            <a:ext cx="8573812" cy="3519162"/>
          </a:xfrm>
        </p:spPr>
        <p:txBody>
          <a:bodyPr/>
          <a:lstStyle/>
          <a:p>
            <a:r>
              <a:rPr lang="sv-FI" b="1" dirty="0"/>
              <a:t>För de nationellt skyddade sorternas del</a:t>
            </a:r>
            <a:r>
              <a:rPr lang="sv-FI" dirty="0"/>
              <a:t> är gårdar med mer än 10 hektar åker skyldiga att betala avgift.</a:t>
            </a:r>
          </a:p>
          <a:p>
            <a:r>
              <a:rPr lang="sv-FI" b="1" dirty="0"/>
              <a:t>För EU-skyddade sorter </a:t>
            </a:r>
            <a:r>
              <a:rPr lang="sv-FI" dirty="0"/>
              <a:t>gäller betalningsskyldighet för gårdar som producerar mer än 92 ton kalkylmässig skörd. I praktiken betyder gränsen på 92 ton i A-stödområdet gårdar med 27,06 ha, i B-C1 –stödområdena 32,85 ha och i C2-C4 –stödområdena 40 ha.</a:t>
            </a:r>
          </a:p>
          <a:p>
            <a:r>
              <a:rPr lang="sv-FI" b="1" dirty="0"/>
              <a:t>När det gäller potatis</a:t>
            </a:r>
            <a:r>
              <a:rPr lang="sv-FI" dirty="0"/>
              <a:t> baserar sig betalningsskyldigheten</a:t>
            </a:r>
            <a:r>
              <a:rPr lang="sv-FI" dirty="0">
                <a:solidFill>
                  <a:srgbClr val="FF0000"/>
                </a:solidFill>
              </a:rPr>
              <a:t> </a:t>
            </a:r>
            <a:r>
              <a:rPr lang="sv-FI" dirty="0"/>
              <a:t>på potatisens odlingsareal. För sorter som är nationellt skyddade gäller betalningsskyldighet för gårdar med mer än 2 ha potatis eller 1 ha tidig potatis under täckväv. För EU-skyddade sorter är gårdar som odlar potatis på minst 7 ha skyldiga att betala avgift.</a:t>
            </a:r>
          </a:p>
        </p:txBody>
      </p:sp>
      <p:sp>
        <p:nvSpPr>
          <p:cNvPr id="5" name="Dian numeron paikkamerkki 4">
            <a:extLst>
              <a:ext uri="{FF2B5EF4-FFF2-40B4-BE49-F238E27FC236}">
                <a16:creationId xmlns:a16="http://schemas.microsoft.com/office/drawing/2014/main" id="{5CA67DCC-33A3-4D74-BF57-6B9CE933F67B}"/>
              </a:ext>
            </a:extLst>
          </p:cNvPr>
          <p:cNvSpPr>
            <a:spLocks noGrp="1"/>
          </p:cNvSpPr>
          <p:nvPr>
            <p:ph type="sldNum" sz="quarter" idx="12"/>
          </p:nvPr>
        </p:nvSpPr>
        <p:spPr/>
        <p:txBody>
          <a:bodyPr/>
          <a:lstStyle/>
          <a:p>
            <a:fld id="{E3A5000E-B781-4EB4-A9B7-4C17694B8483}" type="slidenum">
              <a:rPr lang="fi-FI" smtClean="0"/>
              <a:pPr/>
              <a:t>6</a:t>
            </a:fld>
            <a:endParaRPr lang="fi-FI" dirty="0"/>
          </a:p>
        </p:txBody>
      </p:sp>
      <p:sp>
        <p:nvSpPr>
          <p:cNvPr id="12" name="Tekstin paikkamerkki 5">
            <a:extLst>
              <a:ext uri="{FF2B5EF4-FFF2-40B4-BE49-F238E27FC236}">
                <a16:creationId xmlns:a16="http://schemas.microsoft.com/office/drawing/2014/main" id="{DE79681A-46D9-461E-BA5F-7B52EFCDA1B8}"/>
              </a:ext>
            </a:extLst>
          </p:cNvPr>
          <p:cNvSpPr txBox="1">
            <a:spLocks/>
          </p:cNvSpPr>
          <p:nvPr/>
        </p:nvSpPr>
        <p:spPr>
          <a:xfrm>
            <a:off x="838199" y="2225080"/>
            <a:ext cx="1981217" cy="540093"/>
          </a:xfrm>
          <a:prstGeom prst="rect">
            <a:avLst/>
          </a:prstGeom>
          <a:solidFill>
            <a:schemeClr val="bg1"/>
          </a:solidFill>
        </p:spPr>
        <p:txBody>
          <a:bodyPr vert="horz" lIns="360000" tIns="360000" rIns="360000" bIns="36000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b="1" kern="1200">
                <a:solidFill>
                  <a:srgbClr val="3AAA35"/>
                </a:solidFill>
                <a:latin typeface="Source Sans Pro" panose="020B0503030403020204" pitchFamily="34" charset="0"/>
                <a:ea typeface="Source Sans Pro" panose="020B0503030403020204" pitchFamily="34" charset="0"/>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rgbClr val="063A29"/>
                </a:solidFill>
                <a:latin typeface="Source Sans Pro" panose="020B0503030403020204" pitchFamily="34" charset="0"/>
                <a:ea typeface="Source Sans Pro" panose="020B0503030403020204" pitchFamily="34" charset="0"/>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rgbClr val="063A29"/>
                </a:solidFill>
                <a:latin typeface="Source Sans Pro" panose="020B0503030403020204" pitchFamily="34" charset="0"/>
                <a:ea typeface="Source Sans Pro" panose="020B0503030403020204" pitchFamily="34" charset="0"/>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rgbClr val="063A29"/>
                </a:solidFill>
                <a:latin typeface="Source Sans Pro" panose="020B0503030403020204" pitchFamily="34" charset="0"/>
                <a:ea typeface="Source Sans Pro" panose="020B0503030403020204" pitchFamily="34" charset="0"/>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rgbClr val="063A29"/>
                </a:solidFill>
                <a:latin typeface="Source Sans Pro" panose="020B0503030403020204" pitchFamily="34" charset="0"/>
                <a:ea typeface="Source Sans Pro" panose="020B0503030403020204" pitchFamily="34"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sv-FI" sz="1600" dirty="0"/>
              <a:t>Nationellt skyddade</a:t>
            </a:r>
          </a:p>
        </p:txBody>
      </p:sp>
      <p:sp>
        <p:nvSpPr>
          <p:cNvPr id="13" name="Tekstin paikkamerkki 5">
            <a:extLst>
              <a:ext uri="{FF2B5EF4-FFF2-40B4-BE49-F238E27FC236}">
                <a16:creationId xmlns:a16="http://schemas.microsoft.com/office/drawing/2014/main" id="{9ABC9AE7-A76D-4517-8BB0-686A71392140}"/>
              </a:ext>
            </a:extLst>
          </p:cNvPr>
          <p:cNvSpPr txBox="1">
            <a:spLocks/>
          </p:cNvSpPr>
          <p:nvPr/>
        </p:nvSpPr>
        <p:spPr>
          <a:xfrm>
            <a:off x="838199" y="3130132"/>
            <a:ext cx="1981217" cy="540093"/>
          </a:xfrm>
          <a:prstGeom prst="rect">
            <a:avLst/>
          </a:prstGeom>
          <a:solidFill>
            <a:schemeClr val="bg1"/>
          </a:solidFill>
        </p:spPr>
        <p:txBody>
          <a:bodyPr vert="horz" lIns="360000" tIns="360000" rIns="360000" bIns="36000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b="1" kern="1200">
                <a:solidFill>
                  <a:srgbClr val="3AAA35"/>
                </a:solidFill>
                <a:latin typeface="Source Sans Pro" panose="020B0503030403020204" pitchFamily="34" charset="0"/>
                <a:ea typeface="Source Sans Pro" panose="020B0503030403020204" pitchFamily="34" charset="0"/>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rgbClr val="063A29"/>
                </a:solidFill>
                <a:latin typeface="Source Sans Pro" panose="020B0503030403020204" pitchFamily="34" charset="0"/>
                <a:ea typeface="Source Sans Pro" panose="020B0503030403020204" pitchFamily="34" charset="0"/>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rgbClr val="063A29"/>
                </a:solidFill>
                <a:latin typeface="Source Sans Pro" panose="020B0503030403020204" pitchFamily="34" charset="0"/>
                <a:ea typeface="Source Sans Pro" panose="020B0503030403020204" pitchFamily="34" charset="0"/>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rgbClr val="063A29"/>
                </a:solidFill>
                <a:latin typeface="Source Sans Pro" panose="020B0503030403020204" pitchFamily="34" charset="0"/>
                <a:ea typeface="Source Sans Pro" panose="020B0503030403020204" pitchFamily="34" charset="0"/>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rgbClr val="063A29"/>
                </a:solidFill>
                <a:latin typeface="Source Sans Pro" panose="020B0503030403020204" pitchFamily="34" charset="0"/>
                <a:ea typeface="Source Sans Pro" panose="020B0503030403020204" pitchFamily="34"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sv-FI" sz="1600" dirty="0"/>
              <a:t>EU-skyddade</a:t>
            </a:r>
          </a:p>
        </p:txBody>
      </p:sp>
      <p:sp>
        <p:nvSpPr>
          <p:cNvPr id="14" name="Tekstin paikkamerkki 5">
            <a:extLst>
              <a:ext uri="{FF2B5EF4-FFF2-40B4-BE49-F238E27FC236}">
                <a16:creationId xmlns:a16="http://schemas.microsoft.com/office/drawing/2014/main" id="{D3433DE3-2655-4966-BCC6-5A28646BFE62}"/>
              </a:ext>
            </a:extLst>
          </p:cNvPr>
          <p:cNvSpPr txBox="1">
            <a:spLocks/>
          </p:cNvSpPr>
          <p:nvPr/>
        </p:nvSpPr>
        <p:spPr>
          <a:xfrm>
            <a:off x="857854" y="4119727"/>
            <a:ext cx="1981217" cy="540093"/>
          </a:xfrm>
          <a:prstGeom prst="rect">
            <a:avLst/>
          </a:prstGeom>
          <a:solidFill>
            <a:schemeClr val="bg1"/>
          </a:solidFill>
        </p:spPr>
        <p:txBody>
          <a:bodyPr vert="horz" lIns="360000" tIns="360000" rIns="360000" bIns="36000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b="1" kern="1200">
                <a:solidFill>
                  <a:srgbClr val="3AAA35"/>
                </a:solidFill>
                <a:latin typeface="Source Sans Pro" panose="020B0503030403020204" pitchFamily="34" charset="0"/>
                <a:ea typeface="Source Sans Pro" panose="020B0503030403020204" pitchFamily="34" charset="0"/>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rgbClr val="063A29"/>
                </a:solidFill>
                <a:latin typeface="Source Sans Pro" panose="020B0503030403020204" pitchFamily="34" charset="0"/>
                <a:ea typeface="Source Sans Pro" panose="020B0503030403020204" pitchFamily="34" charset="0"/>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rgbClr val="063A29"/>
                </a:solidFill>
                <a:latin typeface="Source Sans Pro" panose="020B0503030403020204" pitchFamily="34" charset="0"/>
                <a:ea typeface="Source Sans Pro" panose="020B0503030403020204" pitchFamily="34" charset="0"/>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rgbClr val="063A29"/>
                </a:solidFill>
                <a:latin typeface="Source Sans Pro" panose="020B0503030403020204" pitchFamily="34" charset="0"/>
                <a:ea typeface="Source Sans Pro" panose="020B0503030403020204" pitchFamily="34" charset="0"/>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rgbClr val="063A29"/>
                </a:solidFill>
                <a:latin typeface="Source Sans Pro" panose="020B0503030403020204" pitchFamily="34" charset="0"/>
                <a:ea typeface="Source Sans Pro" panose="020B0503030403020204" pitchFamily="34"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sv-FI" sz="1600" dirty="0"/>
              <a:t>Potatis</a:t>
            </a:r>
          </a:p>
        </p:txBody>
      </p:sp>
    </p:spTree>
    <p:extLst>
      <p:ext uri="{BB962C8B-B14F-4D97-AF65-F5344CB8AC3E}">
        <p14:creationId xmlns:p14="http://schemas.microsoft.com/office/powerpoint/2010/main" val="22422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0C6D8C-2D9A-4C58-8ACA-26EBA1DDF330}"/>
              </a:ext>
            </a:extLst>
          </p:cNvPr>
          <p:cNvSpPr>
            <a:spLocks noGrp="1"/>
          </p:cNvSpPr>
          <p:nvPr>
            <p:ph type="title"/>
          </p:nvPr>
        </p:nvSpPr>
        <p:spPr/>
        <p:txBody>
          <a:bodyPr/>
          <a:lstStyle/>
          <a:p>
            <a:r>
              <a:rPr lang="sv-FI" dirty="0"/>
              <a:t>Vad avses med skydd av sorter?</a:t>
            </a:r>
          </a:p>
        </p:txBody>
      </p:sp>
      <p:sp>
        <p:nvSpPr>
          <p:cNvPr id="3" name="Sisällön paikkamerkki 2">
            <a:extLst>
              <a:ext uri="{FF2B5EF4-FFF2-40B4-BE49-F238E27FC236}">
                <a16:creationId xmlns:a16="http://schemas.microsoft.com/office/drawing/2014/main" id="{DA6EF872-B04A-4710-B29A-50E72B2E3B7C}"/>
              </a:ext>
            </a:extLst>
          </p:cNvPr>
          <p:cNvSpPr>
            <a:spLocks noGrp="1"/>
          </p:cNvSpPr>
          <p:nvPr>
            <p:ph idx="1"/>
          </p:nvPr>
        </p:nvSpPr>
        <p:spPr/>
        <p:txBody>
          <a:bodyPr/>
          <a:lstStyle/>
          <a:p>
            <a:r>
              <a:rPr lang="sv-FI" dirty="0"/>
              <a:t>Förädlaren kan skydda sorter med växtförädlarrätten.</a:t>
            </a:r>
          </a:p>
          <a:p>
            <a:pPr lvl="1"/>
            <a:r>
              <a:rPr lang="sv-FI" dirty="0"/>
              <a:t>Det är en patentliknande upphovsrätt / immateriell rättighet som tillämpas på växtsorter.</a:t>
            </a:r>
          </a:p>
          <a:p>
            <a:pPr lvl="1"/>
            <a:r>
              <a:rPr lang="sv-FI" dirty="0"/>
              <a:t>Växtförädlarrätten ger förädlaren rätt att bestämma om yrkesmässigt utnyttjande av sorten. Som undantag till det här har odlaren rätt att använda egen producerad skörd som utsäde på sin gård genom att betala en ersättning till förädlaren.</a:t>
            </a:r>
          </a:p>
          <a:p>
            <a:r>
              <a:rPr lang="sv-FI" dirty="0"/>
              <a:t>Skyddet är antingen nationellt eller beviljat för hela EU-området.</a:t>
            </a:r>
          </a:p>
          <a:p>
            <a:pPr lvl="1"/>
            <a:r>
              <a:rPr lang="sv-FI" dirty="0"/>
              <a:t>I regel är det nationella skyddet i kraft 30 år och EU-skyddet 25 år (förutom för potatis 30 år).</a:t>
            </a:r>
            <a:br>
              <a:rPr lang="fi-FI" dirty="0"/>
            </a:br>
            <a:endParaRPr lang="fi-FI" dirty="0"/>
          </a:p>
        </p:txBody>
      </p:sp>
      <p:sp>
        <p:nvSpPr>
          <p:cNvPr id="5" name="Dian numeron paikkamerkki 4">
            <a:extLst>
              <a:ext uri="{FF2B5EF4-FFF2-40B4-BE49-F238E27FC236}">
                <a16:creationId xmlns:a16="http://schemas.microsoft.com/office/drawing/2014/main" id="{8C9A7E15-BF6A-4B04-A985-DE142925E075}"/>
              </a:ext>
            </a:extLst>
          </p:cNvPr>
          <p:cNvSpPr>
            <a:spLocks noGrp="1"/>
          </p:cNvSpPr>
          <p:nvPr>
            <p:ph type="sldNum" sz="quarter" idx="12"/>
          </p:nvPr>
        </p:nvSpPr>
        <p:spPr/>
        <p:txBody>
          <a:bodyPr/>
          <a:lstStyle/>
          <a:p>
            <a:fld id="{E3A5000E-B781-4EB4-A9B7-4C17694B8483}" type="slidenum">
              <a:rPr lang="fi-FI" smtClean="0"/>
              <a:pPr/>
              <a:t>7</a:t>
            </a:fld>
            <a:endParaRPr lang="fi-FI" dirty="0"/>
          </a:p>
        </p:txBody>
      </p:sp>
    </p:spTree>
    <p:extLst>
      <p:ext uri="{BB962C8B-B14F-4D97-AF65-F5344CB8AC3E}">
        <p14:creationId xmlns:p14="http://schemas.microsoft.com/office/powerpoint/2010/main" val="2495227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8B7C977-3F57-4070-A36B-7277E7AF79CD}"/>
              </a:ext>
            </a:extLst>
          </p:cNvPr>
          <p:cNvSpPr>
            <a:spLocks noGrp="1"/>
          </p:cNvSpPr>
          <p:nvPr>
            <p:ph type="title"/>
          </p:nvPr>
        </p:nvSpPr>
        <p:spPr/>
        <p:txBody>
          <a:bodyPr/>
          <a:lstStyle/>
          <a:p>
            <a:r>
              <a:rPr lang="sv-FI" dirty="0"/>
              <a:t>Användning av utsäde man själv förökat</a:t>
            </a:r>
          </a:p>
        </p:txBody>
      </p:sp>
      <p:sp>
        <p:nvSpPr>
          <p:cNvPr id="3" name="Sisällön paikkamerkki 2">
            <a:extLst>
              <a:ext uri="{FF2B5EF4-FFF2-40B4-BE49-F238E27FC236}">
                <a16:creationId xmlns:a16="http://schemas.microsoft.com/office/drawing/2014/main" id="{EB80DFDD-B27F-4770-B89D-7118B604777C}"/>
              </a:ext>
            </a:extLst>
          </p:cNvPr>
          <p:cNvSpPr>
            <a:spLocks noGrp="1"/>
          </p:cNvSpPr>
          <p:nvPr>
            <p:ph idx="1"/>
          </p:nvPr>
        </p:nvSpPr>
        <p:spPr/>
        <p:txBody>
          <a:bodyPr/>
          <a:lstStyle/>
          <a:p>
            <a:r>
              <a:rPr lang="sv-FI" dirty="0"/>
              <a:t>Produktion och användning av eget utsäde för förökningsändamål är endast tillåtet för de växtarter som nämns i lagen (Lagen om växtförädlarrätt 1279/2009, 6 §):</a:t>
            </a:r>
          </a:p>
          <a:p>
            <a:pPr lvl="1"/>
            <a:r>
              <a:rPr lang="sv-FI" dirty="0"/>
              <a:t>Tillåtna sorter är havre, korn, råg, vete, rågvete, rybs, raps, lin, ärt, bondböna, potatis och bovete.</a:t>
            </a:r>
          </a:p>
          <a:p>
            <a:r>
              <a:rPr lang="sv-FI" dirty="0"/>
              <a:t>Förökning av vall- och klöverväxter (</a:t>
            </a:r>
            <a:r>
              <a:rPr lang="sv-FI" dirty="0" err="1"/>
              <a:t>vallbaljväxter</a:t>
            </a:r>
            <a:r>
              <a:rPr lang="sv-FI" dirty="0"/>
              <a:t>), hybridförökade spannmål eller oljeväxter är inte tillåtet på på den egna gården.</a:t>
            </a:r>
          </a:p>
          <a:p>
            <a:r>
              <a:rPr lang="sv-FI" dirty="0"/>
              <a:t>OBS! Det är inte heller tillåtet att som utsäde använda t.ex. foderspannmål eller matpotatis som man köpt av grannen.</a:t>
            </a:r>
          </a:p>
          <a:p>
            <a:endParaRPr lang="fi-FI" dirty="0"/>
          </a:p>
        </p:txBody>
      </p:sp>
      <p:sp>
        <p:nvSpPr>
          <p:cNvPr id="5" name="Dian numeron paikkamerkki 4">
            <a:extLst>
              <a:ext uri="{FF2B5EF4-FFF2-40B4-BE49-F238E27FC236}">
                <a16:creationId xmlns:a16="http://schemas.microsoft.com/office/drawing/2014/main" id="{72B87300-921D-4650-AF11-2FB590428DFE}"/>
              </a:ext>
            </a:extLst>
          </p:cNvPr>
          <p:cNvSpPr>
            <a:spLocks noGrp="1"/>
          </p:cNvSpPr>
          <p:nvPr>
            <p:ph type="sldNum" sz="quarter" idx="12"/>
          </p:nvPr>
        </p:nvSpPr>
        <p:spPr/>
        <p:txBody>
          <a:bodyPr/>
          <a:lstStyle/>
          <a:p>
            <a:fld id="{E3A5000E-B781-4EB4-A9B7-4C17694B8483}" type="slidenum">
              <a:rPr lang="fi-FI" smtClean="0"/>
              <a:pPr/>
              <a:t>8</a:t>
            </a:fld>
            <a:endParaRPr lang="fi-FI" dirty="0"/>
          </a:p>
        </p:txBody>
      </p:sp>
    </p:spTree>
    <p:extLst>
      <p:ext uri="{BB962C8B-B14F-4D97-AF65-F5344CB8AC3E}">
        <p14:creationId xmlns:p14="http://schemas.microsoft.com/office/powerpoint/2010/main" val="2437809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C7B2905-56DC-4D55-949E-1AC1695DB82B}"/>
              </a:ext>
            </a:extLst>
          </p:cNvPr>
          <p:cNvSpPr>
            <a:spLocks noGrp="1"/>
          </p:cNvSpPr>
          <p:nvPr>
            <p:ph type="title"/>
          </p:nvPr>
        </p:nvSpPr>
        <p:spPr/>
        <p:txBody>
          <a:bodyPr/>
          <a:lstStyle/>
          <a:p>
            <a:r>
              <a:rPr lang="sv-FI" dirty="0"/>
              <a:t>Mera information </a:t>
            </a:r>
          </a:p>
        </p:txBody>
      </p:sp>
      <p:sp>
        <p:nvSpPr>
          <p:cNvPr id="3" name="Sisällön paikkamerkki 2">
            <a:extLst>
              <a:ext uri="{FF2B5EF4-FFF2-40B4-BE49-F238E27FC236}">
                <a16:creationId xmlns:a16="http://schemas.microsoft.com/office/drawing/2014/main" id="{89620564-3A85-4E40-90D7-FDE35101B581}"/>
              </a:ext>
            </a:extLst>
          </p:cNvPr>
          <p:cNvSpPr>
            <a:spLocks noGrp="1"/>
          </p:cNvSpPr>
          <p:nvPr>
            <p:ph idx="1"/>
          </p:nvPr>
        </p:nvSpPr>
        <p:spPr/>
        <p:txBody>
          <a:bodyPr/>
          <a:lstStyle/>
          <a:p>
            <a:pPr marL="0" indent="0">
              <a:buNone/>
            </a:pPr>
            <a:r>
              <a:rPr lang="sv-FI" b="1" dirty="0"/>
              <a:t>Ansökningsguide för jordbrukarstöd</a:t>
            </a:r>
          </a:p>
          <a:p>
            <a:r>
              <a:rPr lang="sv-FI" dirty="0">
                <a:hlinkClick r:id="rId2"/>
              </a:rPr>
              <a:t>https://www.ruokavirasto.fi/sv/stod/jordbruk/ansokningsguider-och--anvisningar-for-jordbrukare/ansokningsguide-for-akerstod/ansokningsguide-om-akerstod-2024/</a:t>
            </a:r>
            <a:endParaRPr lang="sv-FI" dirty="0"/>
          </a:p>
          <a:p>
            <a:pPr marL="0" indent="0">
              <a:buNone/>
            </a:pPr>
            <a:r>
              <a:rPr lang="sv-FI" b="1" dirty="0"/>
              <a:t>Webbplats för Siemenkauppiaitten yhdistys</a:t>
            </a:r>
          </a:p>
          <a:p>
            <a:r>
              <a:rPr lang="sv-FI">
                <a:hlinkClick r:id="rId3"/>
              </a:rPr>
              <a:t>https://www.siemenkauppiaat.fi/pa-svenska/tos-avgift/</a:t>
            </a:r>
            <a:endParaRPr lang="sv-FI"/>
          </a:p>
        </p:txBody>
      </p:sp>
      <p:sp>
        <p:nvSpPr>
          <p:cNvPr id="5" name="Dian numeron paikkamerkki 4">
            <a:extLst>
              <a:ext uri="{FF2B5EF4-FFF2-40B4-BE49-F238E27FC236}">
                <a16:creationId xmlns:a16="http://schemas.microsoft.com/office/drawing/2014/main" id="{4D7C345D-B38C-4614-ACD1-993163013B76}"/>
              </a:ext>
            </a:extLst>
          </p:cNvPr>
          <p:cNvSpPr>
            <a:spLocks noGrp="1"/>
          </p:cNvSpPr>
          <p:nvPr>
            <p:ph type="sldNum" sz="quarter" idx="12"/>
          </p:nvPr>
        </p:nvSpPr>
        <p:spPr/>
        <p:txBody>
          <a:bodyPr/>
          <a:lstStyle/>
          <a:p>
            <a:fld id="{E3A5000E-B781-4EB4-A9B7-4C17694B8483}" type="slidenum">
              <a:rPr lang="fi-FI" smtClean="0"/>
              <a:pPr/>
              <a:t>9</a:t>
            </a:fld>
            <a:endParaRPr lang="fi-FI" dirty="0"/>
          </a:p>
        </p:txBody>
      </p:sp>
    </p:spTree>
    <p:extLst>
      <p:ext uri="{BB962C8B-B14F-4D97-AF65-F5344CB8AC3E}">
        <p14:creationId xmlns:p14="http://schemas.microsoft.com/office/powerpoint/2010/main" val="1612481651"/>
      </p:ext>
    </p:extLst>
  </p:cSld>
  <p:clrMapOvr>
    <a:masterClrMapping/>
  </p:clrMapOvr>
</p:sld>
</file>

<file path=ppt/theme/theme1.xml><?xml version="1.0" encoding="utf-8"?>
<a:theme xmlns:a="http://schemas.openxmlformats.org/drawingml/2006/main" name="Office-teema">
  <a:themeElements>
    <a:clrScheme name="Siemenkauppiaat">
      <a:dk1>
        <a:srgbClr val="167558"/>
      </a:dk1>
      <a:lt1>
        <a:sysClr val="window" lastClr="FFFFFF"/>
      </a:lt1>
      <a:dk2>
        <a:srgbClr val="167558"/>
      </a:dk2>
      <a:lt2>
        <a:srgbClr val="E7E6E6"/>
      </a:lt2>
      <a:accent1>
        <a:srgbClr val="3AAA35"/>
      </a:accent1>
      <a:accent2>
        <a:srgbClr val="FEE599"/>
      </a:accent2>
      <a:accent3>
        <a:srgbClr val="A5A5A5"/>
      </a:accent3>
      <a:accent4>
        <a:srgbClr val="EEB400"/>
      </a:accent4>
      <a:accent5>
        <a:srgbClr val="7F7F7F"/>
      </a:accent5>
      <a:accent6>
        <a:srgbClr val="3AAA35"/>
      </a:accent6>
      <a:hlink>
        <a:srgbClr val="167558"/>
      </a:hlink>
      <a:folHlink>
        <a:srgbClr val="EEB4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E4CE317A7E36A444999350158C91EE96" ma:contentTypeVersion="10" ma:contentTypeDescription="Luo uusi asiakirja." ma:contentTypeScope="" ma:versionID="ca02aaaf906c75b9e93d4a9937927739">
  <xsd:schema xmlns:xsd="http://www.w3.org/2001/XMLSchema" xmlns:xs="http://www.w3.org/2001/XMLSchema" xmlns:p="http://schemas.microsoft.com/office/2006/metadata/properties" xmlns:ns2="0dbfd0c8-8fdd-40ea-8cdb-9c97803a280a" targetNamespace="http://schemas.microsoft.com/office/2006/metadata/properties" ma:root="true" ma:fieldsID="45e635aa68066d9d64283751ce268534" ns2:_="">
    <xsd:import namespace="0dbfd0c8-8fdd-40ea-8cdb-9c97803a280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bfd0c8-8fdd-40ea-8cdb-9c97803a28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78082F-0208-4ABE-9C55-FB8586A16CC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4E0EF27-CF3E-4BA7-A439-7A29FC96D200}">
  <ds:schemaRefs>
    <ds:schemaRef ds:uri="http://schemas.microsoft.com/sharepoint/v3/contenttype/forms"/>
  </ds:schemaRefs>
</ds:datastoreItem>
</file>

<file path=customXml/itemProps3.xml><?xml version="1.0" encoding="utf-8"?>
<ds:datastoreItem xmlns:ds="http://schemas.openxmlformats.org/officeDocument/2006/customXml" ds:itemID="{6920231D-CBE4-4080-A8D0-53BA1C2E6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bfd0c8-8fdd-40ea-8cdb-9c97803a28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677</TotalTime>
  <Words>630</Words>
  <Application>Microsoft Office PowerPoint</Application>
  <PresentationFormat>Laajakuva</PresentationFormat>
  <Paragraphs>53</Paragraphs>
  <Slides>9</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Source Sans Pro</vt:lpstr>
      <vt:lpstr>Calibri</vt:lpstr>
      <vt:lpstr>Arial</vt:lpstr>
      <vt:lpstr>Office-teema</vt:lpstr>
      <vt:lpstr>Avgift för nyttjanderätt av växtsort</vt:lpstr>
      <vt:lpstr>Till läsaren</vt:lpstr>
      <vt:lpstr>Vad är avgiften för nyttjanderätt  av växtsort (TOS-avgift)?</vt:lpstr>
      <vt:lpstr>Varför samlar man in en avgift?</vt:lpstr>
      <vt:lpstr>Hur sker faktureringen?</vt:lpstr>
      <vt:lpstr>Från vilka gårdar  samlas avgiften?</vt:lpstr>
      <vt:lpstr>Vad avses med skydd av sorter?</vt:lpstr>
      <vt:lpstr>Användning av utsäde man själv förökat</vt:lpstr>
      <vt:lpstr>Mera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Maaret Borg</dc:creator>
  <cp:lastModifiedBy>Heikkilä Andreas</cp:lastModifiedBy>
  <cp:revision>15</cp:revision>
  <dcterms:created xsi:type="dcterms:W3CDTF">2021-03-16T13:30:51Z</dcterms:created>
  <dcterms:modified xsi:type="dcterms:W3CDTF">2024-12-01T09:04:02Z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0x010100E4CE317A7E36A444999350158C91EE96</vt:lpwstr>
  </property>
</Properties>
</file>