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ADFDE6-2104-4ECE-BFE0-C1D1C6504C22}" type="datetimeFigureOut">
              <a:rPr lang="fi-FI" smtClean="0"/>
              <a:t>31.3.2021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E28EA7-6C07-48A4-9F68-E4A2DD1279F4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Ylläsjärvi 250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Vuoden 2020 Lappilainen Kylä</a:t>
            </a:r>
          </a:p>
          <a:p>
            <a:endParaRPr lang="fi-FI" dirty="0"/>
          </a:p>
          <a:p>
            <a:r>
              <a:rPr lang="fi-FI" dirty="0" smtClean="0"/>
              <a:t>Johanna Koivumaa</a:t>
            </a:r>
          </a:p>
          <a:p>
            <a:r>
              <a:rPr lang="fi-FI" dirty="0" smtClean="0"/>
              <a:t>Sihteeri, Ylläsjärven kyläyhdistys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89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Juhlavuosi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Kuukkeliin kirjoitettu talkoilla juttuja kylästä ja historiasta</a:t>
            </a:r>
          </a:p>
          <a:p>
            <a:r>
              <a:rPr lang="fi-FI" dirty="0" smtClean="0"/>
              <a:t>Tienvarsikyltit asennettu</a:t>
            </a:r>
            <a:endParaRPr lang="fi-FI" dirty="0"/>
          </a:p>
          <a:p>
            <a:r>
              <a:rPr lang="fi-FI" dirty="0" smtClean="0"/>
              <a:t>Ylläsjärven juhlaviikot 31.7.-15.8.2021</a:t>
            </a:r>
          </a:p>
          <a:p>
            <a:r>
              <a:rPr lang="fi-FI" dirty="0" err="1" smtClean="0"/>
              <a:t>Jonnen</a:t>
            </a:r>
            <a:r>
              <a:rPr lang="fi-FI" dirty="0" smtClean="0"/>
              <a:t> Pytty –lentopalloturnaus, Lasten Olympialaiset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Ympäristötaide- ja kulttuuripolun </a:t>
            </a:r>
            <a:r>
              <a:rPr lang="fi-FI" dirty="0" smtClean="0"/>
              <a:t>avajaiset</a:t>
            </a:r>
          </a:p>
          <a:p>
            <a:r>
              <a:rPr lang="fi-FI" dirty="0" smtClean="0"/>
              <a:t>Pääjuhla la 14.8.2021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untapäättäjät Kolarista ja Kittilästä</a:t>
            </a:r>
          </a:p>
          <a:p>
            <a:pPr lvl="1"/>
            <a:r>
              <a:rPr lang="fi-FI" dirty="0" smtClean="0"/>
              <a:t>Lapin kansanedustajat</a:t>
            </a:r>
          </a:p>
          <a:p>
            <a:pPr lvl="1"/>
            <a:r>
              <a:rPr lang="fi-FI" dirty="0" smtClean="0"/>
              <a:t>Mökkiläiset ja kuntalaiset</a:t>
            </a:r>
          </a:p>
          <a:p>
            <a:pPr lvl="1"/>
            <a:r>
              <a:rPr lang="fi-FI" dirty="0" smtClean="0"/>
              <a:t>Matkailijat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20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Käsityökilpailu 1.4.-31.7.2021</a:t>
            </a:r>
          </a:p>
          <a:p>
            <a:r>
              <a:rPr lang="fi-FI" dirty="0" smtClean="0"/>
              <a:t>Ylläsjärvi 250-vuotismallisto</a:t>
            </a:r>
          </a:p>
          <a:p>
            <a:r>
              <a:rPr lang="fi-FI" dirty="0" smtClean="0"/>
              <a:t>Villapaita, sukat, pipo, </a:t>
            </a:r>
            <a:r>
              <a:rPr lang="fi-FI" dirty="0" err="1" smtClean="0"/>
              <a:t>vanthuut</a:t>
            </a:r>
            <a:r>
              <a:rPr lang="fi-FI" dirty="0" smtClean="0"/>
              <a:t> ja kaulahuivi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Ylläsjärvi 250-vuotis mallin kilpailu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552056" cy="26640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86907"/>
            <a:ext cx="2534939" cy="2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Talvireitti järven jäällä</a:t>
            </a:r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/>
          <a:stretch/>
        </p:blipFill>
        <p:spPr bwMode="auto">
          <a:xfrm>
            <a:off x="4499991" y="2266079"/>
            <a:ext cx="4124205" cy="260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97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vakantinen">
  <a:themeElements>
    <a:clrScheme name="Kovakantin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ovakantin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ovakantin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243</TotalTime>
  <Words>75</Words>
  <Application>Microsoft Office PowerPoint</Application>
  <PresentationFormat>Näytössä katseltava diaesitys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Kovakantinen</vt:lpstr>
      <vt:lpstr>Ylläsjärvi 250 vuotta</vt:lpstr>
      <vt:lpstr>Juhlavuosi</vt:lpstr>
      <vt:lpstr>Ylläsjärvi 250-vuotis mallin kilpailu</vt:lpstr>
      <vt:lpstr>Talvireitti järven jäällä</vt:lpstr>
    </vt:vector>
  </TitlesOfParts>
  <Company>Kolarin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Ylläsjärvi 250 vuotta</dc:title>
  <dc:creator>Johanna Koivumaa</dc:creator>
  <cp:lastModifiedBy>Johanna Koivumaa</cp:lastModifiedBy>
  <cp:revision>16</cp:revision>
  <dcterms:created xsi:type="dcterms:W3CDTF">2021-03-30T08:34:50Z</dcterms:created>
  <dcterms:modified xsi:type="dcterms:W3CDTF">2021-03-31T10:52:29Z</dcterms:modified>
</cp:coreProperties>
</file>