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Ruohonen" userId="0afa6d3f7c7c683a" providerId="LiveId" clId="{05579B87-9280-4FB8-8E44-551C833FEB90}"/>
    <pc:docChg chg="custSel addSld modSld">
      <pc:chgData name="Samuel Ruohonen" userId="0afa6d3f7c7c683a" providerId="LiveId" clId="{05579B87-9280-4FB8-8E44-551C833FEB90}" dt="2024-10-31T09:08:20.372" v="1" actId="700"/>
      <pc:docMkLst>
        <pc:docMk/>
      </pc:docMkLst>
      <pc:sldChg chg="addSp delSp modSp new mod modClrScheme chgLayout">
        <pc:chgData name="Samuel Ruohonen" userId="0afa6d3f7c7c683a" providerId="LiveId" clId="{05579B87-9280-4FB8-8E44-551C833FEB90}" dt="2024-10-31T09:08:20.372" v="1" actId="700"/>
        <pc:sldMkLst>
          <pc:docMk/>
          <pc:sldMk cId="2061761299" sldId="258"/>
        </pc:sldMkLst>
        <pc:spChg chg="del">
          <ac:chgData name="Samuel Ruohonen" userId="0afa6d3f7c7c683a" providerId="LiveId" clId="{05579B87-9280-4FB8-8E44-551C833FEB90}" dt="2024-10-31T09:08:20.372" v="1" actId="700"/>
          <ac:spMkLst>
            <pc:docMk/>
            <pc:sldMk cId="2061761299" sldId="258"/>
            <ac:spMk id="2" creationId="{8EC6DC87-311B-40ED-4814-EAF19C862187}"/>
          </ac:spMkLst>
        </pc:spChg>
        <pc:spChg chg="del mod ord">
          <ac:chgData name="Samuel Ruohonen" userId="0afa6d3f7c7c683a" providerId="LiveId" clId="{05579B87-9280-4FB8-8E44-551C833FEB90}" dt="2024-10-31T09:08:20.372" v="1" actId="700"/>
          <ac:spMkLst>
            <pc:docMk/>
            <pc:sldMk cId="2061761299" sldId="258"/>
            <ac:spMk id="3" creationId="{91D92534-6C5D-4093-FF9C-A722199EDC23}"/>
          </ac:spMkLst>
        </pc:spChg>
        <pc:spChg chg="mod ord">
          <ac:chgData name="Samuel Ruohonen" userId="0afa6d3f7c7c683a" providerId="LiveId" clId="{05579B87-9280-4FB8-8E44-551C833FEB90}" dt="2024-10-31T09:08:20.372" v="1" actId="700"/>
          <ac:spMkLst>
            <pc:docMk/>
            <pc:sldMk cId="2061761299" sldId="258"/>
            <ac:spMk id="4" creationId="{B5B13904-D7BE-B97C-78AC-AC419708F40C}"/>
          </ac:spMkLst>
        </pc:spChg>
        <pc:spChg chg="add mod ord">
          <ac:chgData name="Samuel Ruohonen" userId="0afa6d3f7c7c683a" providerId="LiveId" clId="{05579B87-9280-4FB8-8E44-551C833FEB90}" dt="2024-10-31T09:08:20.372" v="1" actId="700"/>
          <ac:spMkLst>
            <pc:docMk/>
            <pc:sldMk cId="2061761299" sldId="258"/>
            <ac:spMk id="5" creationId="{7A41DC8A-9672-6D84-ED1C-941588587C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Esityksen otsikko</a:t>
            </a:r>
            <a:endParaRPr dirty="0"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Esityksen alaotsikko</a:t>
            </a:r>
            <a:endParaRPr dirty="0"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53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1760" y="107490"/>
            <a:ext cx="451672" cy="24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48640" y="1595755"/>
            <a:ext cx="332504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442556" y="1595755"/>
            <a:ext cx="332504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440920" y="1595755"/>
            <a:ext cx="332504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7" name="Paaotsikko">
            <a:extLst>
              <a:ext uri="{FF2B5EF4-FFF2-40B4-BE49-F238E27FC236}">
                <a16:creationId xmlns:a16="http://schemas.microsoft.com/office/drawing/2014/main" id="{084F0E3F-FDD4-4D16-8F52-5A51815FB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289" y="466725"/>
            <a:ext cx="10393186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BA5ED74D-B191-C8A3-93B3-7E77DCD4EF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7289" y="992505"/>
            <a:ext cx="10393186" cy="478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 err="1"/>
              <a:t>Sisältö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5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gall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328B-6681-4F42-80DF-7DC9DC3F0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293CA0-4754-4C2B-B9DC-1F3B68787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7B2AB2-DC2B-4DE5-9557-7917173126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50608" y="1148248"/>
            <a:ext cx="3027363" cy="2678113"/>
          </a:xfrm>
        </p:spPr>
        <p:txBody>
          <a:bodyPr/>
          <a:lstStyle/>
          <a:p>
            <a:endParaRPr lang="fi-FI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51FB52D-E379-4F67-A450-8D7BFF3D07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50255" y="3946394"/>
            <a:ext cx="3027363" cy="2678113"/>
          </a:xfrm>
        </p:spPr>
        <p:txBody>
          <a:bodyPr/>
          <a:lstStyle/>
          <a:p>
            <a:endParaRPr lang="fi-FI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A88BC24-0276-4239-9D6F-DD546D835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2529" y="1148248"/>
            <a:ext cx="3027363" cy="2678113"/>
          </a:xfrm>
        </p:spPr>
        <p:txBody>
          <a:bodyPr/>
          <a:lstStyle/>
          <a:p>
            <a:endParaRPr lang="fi-FI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FC247BB-CDED-4BE4-9EB8-35F2EAECF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02352" y="3954557"/>
            <a:ext cx="3027363" cy="2678113"/>
          </a:xfrm>
        </p:spPr>
        <p:txBody>
          <a:bodyPr/>
          <a:lstStyle/>
          <a:p>
            <a:endParaRPr lang="fi-FI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0830136-2D82-4398-9020-606C80E1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4449" y="1148248"/>
            <a:ext cx="3027363" cy="2678113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7A72795-C7A2-4608-98B5-A0A93A34DF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54450" y="3954556"/>
            <a:ext cx="3027363" cy="2678113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255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laatiko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6C6E2C-59FC-13D0-DE7F-ADDD9D402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746D0C6-84C2-AD9C-5FFF-88DF8B659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288" y="466725"/>
            <a:ext cx="10630951" cy="47815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Tekstiä laatikossa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D90EC19-C7C4-3174-FE84-84C0669C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647" y="1007112"/>
            <a:ext cx="10630592" cy="226695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Alaotsikko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D3DE3E4-6E69-2923-6CD2-1C0BF4295CD8}"/>
              </a:ext>
            </a:extLst>
          </p:cNvPr>
          <p:cNvSpPr txBox="1">
            <a:spLocks/>
          </p:cNvSpPr>
          <p:nvPr userDrawn="1"/>
        </p:nvSpPr>
        <p:spPr>
          <a:xfrm>
            <a:off x="11541760" y="107490"/>
            <a:ext cx="451672" cy="24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5E356D-EC4B-5C06-6199-B91E00597E80}"/>
              </a:ext>
            </a:extLst>
          </p:cNvPr>
          <p:cNvGrpSpPr/>
          <p:nvPr userDrawn="1"/>
        </p:nvGrpSpPr>
        <p:grpSpPr>
          <a:xfrm>
            <a:off x="1523388" y="2210981"/>
            <a:ext cx="9145224" cy="3434814"/>
            <a:chOff x="1523388" y="2306959"/>
            <a:chExt cx="9145224" cy="343481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1F83260-5E54-EE9F-26DF-EB545DFCFCD2}"/>
                </a:ext>
              </a:extLst>
            </p:cNvPr>
            <p:cNvSpPr txBox="1"/>
            <p:nvPr/>
          </p:nvSpPr>
          <p:spPr>
            <a:xfrm>
              <a:off x="2179524" y="2306959"/>
              <a:ext cx="9643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50" charset="0"/>
                </a:rPr>
                <a:t>Otsake</a:t>
              </a:r>
              <a:endPara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endParaRPr>
            </a:p>
            <a:p>
              <a:r>
                <a:rPr lang="en-US" sz="1500" b="1" dirty="0" err="1">
                  <a:solidFill>
                    <a:srgbClr val="00518E"/>
                  </a:solidFill>
                  <a:latin typeface="Montserrat" panose="00000500000000000000" pitchFamily="50" charset="0"/>
                </a:rPr>
                <a:t>Teksti</a:t>
              </a:r>
              <a:endParaRPr lang="en-US" sz="1500" b="1" dirty="0">
                <a:solidFill>
                  <a:srgbClr val="00518E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80CDC6-5CED-BD20-3BED-CD565C09C431}"/>
                </a:ext>
              </a:extLst>
            </p:cNvPr>
            <p:cNvSpPr txBox="1"/>
            <p:nvPr/>
          </p:nvSpPr>
          <p:spPr>
            <a:xfrm>
              <a:off x="1523388" y="2984506"/>
              <a:ext cx="2211024" cy="69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fi-FI" sz="1050" dirty="0"/>
                <a:t>Lorem ipsum on 1500-luvulta lähtien olemass ollut täyteteksti, jota käytetään usein.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96EDE2-27BA-BCFE-A61E-E712EF0B6F56}"/>
                </a:ext>
              </a:extLst>
            </p:cNvPr>
            <p:cNvSpPr txBox="1"/>
            <p:nvPr/>
          </p:nvSpPr>
          <p:spPr>
            <a:xfrm>
              <a:off x="2179524" y="4383409"/>
              <a:ext cx="9643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50" charset="0"/>
                </a:rPr>
                <a:t>Otsake</a:t>
              </a:r>
              <a:endPara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endParaRPr>
            </a:p>
            <a:p>
              <a:r>
                <a:rPr lang="en-US" sz="1500" b="1" dirty="0" err="1">
                  <a:solidFill>
                    <a:srgbClr val="00518E"/>
                  </a:solidFill>
                  <a:latin typeface="Montserrat" panose="00000500000000000000" pitchFamily="50" charset="0"/>
                </a:rPr>
                <a:t>Teksti</a:t>
              </a:r>
              <a:endParaRPr lang="en-US" sz="1500" b="1" dirty="0">
                <a:solidFill>
                  <a:srgbClr val="00518E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2CDABA3-6766-F80A-5425-DC8C23063A96}"/>
                </a:ext>
              </a:extLst>
            </p:cNvPr>
            <p:cNvSpPr txBox="1"/>
            <p:nvPr/>
          </p:nvSpPr>
          <p:spPr>
            <a:xfrm>
              <a:off x="1523388" y="5049660"/>
              <a:ext cx="2211024" cy="69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fi-FI" sz="1050" dirty="0"/>
                <a:t>Lorem ipsum on 1500-luvulta lähtien olemass ollut täyteteksti, jota käytetään usein.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FB8F5E-285A-E943-52D5-A705A42F0087}"/>
                </a:ext>
              </a:extLst>
            </p:cNvPr>
            <p:cNvSpPr txBox="1"/>
            <p:nvPr/>
          </p:nvSpPr>
          <p:spPr>
            <a:xfrm>
              <a:off x="5646624" y="2306959"/>
              <a:ext cx="9643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50" charset="0"/>
                </a:rPr>
                <a:t>Otsake</a:t>
              </a:r>
              <a:endPara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endParaRPr>
            </a:p>
            <a:p>
              <a:r>
                <a:rPr lang="en-US" sz="1500" b="1" dirty="0" err="1">
                  <a:solidFill>
                    <a:srgbClr val="00518E"/>
                  </a:solidFill>
                  <a:latin typeface="Montserrat" panose="00000500000000000000" pitchFamily="50" charset="0"/>
                </a:rPr>
                <a:t>Teksti</a:t>
              </a:r>
              <a:endParaRPr lang="en-US" sz="1500" b="1" dirty="0">
                <a:solidFill>
                  <a:srgbClr val="00518E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AB668B-A079-CE17-9D30-53AFCE59CB1C}"/>
                </a:ext>
              </a:extLst>
            </p:cNvPr>
            <p:cNvSpPr txBox="1"/>
            <p:nvPr/>
          </p:nvSpPr>
          <p:spPr>
            <a:xfrm>
              <a:off x="4990488" y="2973210"/>
              <a:ext cx="2211024" cy="69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fi-FI" sz="1050" dirty="0"/>
                <a:t>Lorem ipsum on 1500-luvulta lähtien olemass ollut täyteteksti, jota käytetään usein.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B339E0D-EE6A-E1B3-C6AA-6088F57A0118}"/>
                </a:ext>
              </a:extLst>
            </p:cNvPr>
            <p:cNvSpPr txBox="1"/>
            <p:nvPr/>
          </p:nvSpPr>
          <p:spPr>
            <a:xfrm>
              <a:off x="5646624" y="4383409"/>
              <a:ext cx="9643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50" charset="0"/>
                </a:rPr>
                <a:t>Otsake</a:t>
              </a:r>
              <a:endPara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endParaRPr>
            </a:p>
            <a:p>
              <a:r>
                <a:rPr lang="en-US" sz="1500" b="1" dirty="0" err="1">
                  <a:solidFill>
                    <a:srgbClr val="00518E"/>
                  </a:solidFill>
                  <a:latin typeface="Montserrat" panose="00000500000000000000" pitchFamily="50" charset="0"/>
                </a:rPr>
                <a:t>Teksti</a:t>
              </a:r>
              <a:endParaRPr lang="en-US" sz="1500" b="1" dirty="0">
                <a:solidFill>
                  <a:srgbClr val="00518E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E45265-7F99-43A6-7637-55B929CD3BB7}"/>
                </a:ext>
              </a:extLst>
            </p:cNvPr>
            <p:cNvSpPr txBox="1"/>
            <p:nvPr/>
          </p:nvSpPr>
          <p:spPr>
            <a:xfrm>
              <a:off x="4990488" y="5049660"/>
              <a:ext cx="2211024" cy="69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fi-FI" sz="1050" dirty="0"/>
                <a:t>Lorem ipsum on 1500-luvulta lähtien olemass ollut täyteteksti, jota käytetään usein.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28338F-DC19-4F7A-7C7A-DA6EA6DEB25F}"/>
                </a:ext>
              </a:extLst>
            </p:cNvPr>
            <p:cNvSpPr txBox="1"/>
            <p:nvPr/>
          </p:nvSpPr>
          <p:spPr>
            <a:xfrm>
              <a:off x="9113724" y="2306959"/>
              <a:ext cx="9643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50" charset="0"/>
                </a:rPr>
                <a:t>Otsake</a:t>
              </a:r>
              <a:endPara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endParaRPr>
            </a:p>
            <a:p>
              <a:r>
                <a:rPr lang="en-US" sz="1500" b="1" dirty="0" err="1">
                  <a:solidFill>
                    <a:srgbClr val="00518E"/>
                  </a:solidFill>
                  <a:latin typeface="Montserrat" panose="00000500000000000000" pitchFamily="50" charset="0"/>
                </a:rPr>
                <a:t>Teksti</a:t>
              </a:r>
              <a:endParaRPr lang="en-US" sz="1500" b="1" dirty="0">
                <a:solidFill>
                  <a:srgbClr val="00518E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E74796-81E2-4B61-01CD-B54201C28CE4}"/>
                </a:ext>
              </a:extLst>
            </p:cNvPr>
            <p:cNvSpPr txBox="1"/>
            <p:nvPr/>
          </p:nvSpPr>
          <p:spPr>
            <a:xfrm>
              <a:off x="8457588" y="2973210"/>
              <a:ext cx="2211024" cy="69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fi-FI" sz="1050" dirty="0"/>
                <a:t>Lorem ipsum on 1500-luvulta lähtien olemass ollut täyteteksti, jota käytetään usein.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AFC3BA-0AD4-223C-2293-FEB91C0FEF95}"/>
                </a:ext>
              </a:extLst>
            </p:cNvPr>
            <p:cNvSpPr txBox="1"/>
            <p:nvPr/>
          </p:nvSpPr>
          <p:spPr>
            <a:xfrm>
              <a:off x="9113724" y="4383409"/>
              <a:ext cx="9643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50" charset="0"/>
                </a:rPr>
                <a:t>Otsake</a:t>
              </a:r>
              <a:endPara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endParaRPr>
            </a:p>
            <a:p>
              <a:r>
                <a:rPr lang="en-US" sz="1500" b="1" dirty="0" err="1">
                  <a:solidFill>
                    <a:srgbClr val="00518E"/>
                  </a:solidFill>
                  <a:latin typeface="Montserrat" panose="00000500000000000000" pitchFamily="50" charset="0"/>
                </a:rPr>
                <a:t>Teksti</a:t>
              </a:r>
              <a:endParaRPr lang="en-US" sz="1500" b="1" dirty="0">
                <a:solidFill>
                  <a:srgbClr val="00518E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91B0C96-1D59-1232-BD26-22AA837BAD6C}"/>
                </a:ext>
              </a:extLst>
            </p:cNvPr>
            <p:cNvSpPr txBox="1"/>
            <p:nvPr/>
          </p:nvSpPr>
          <p:spPr>
            <a:xfrm>
              <a:off x="8457588" y="5049660"/>
              <a:ext cx="2211024" cy="69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fi-FI" sz="1050" dirty="0"/>
                <a:t>Lorem ipsum on 1500-luvulta lähtien olemass ollut täyteteksti, jota käytetään usein.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859D692-8D36-AE9C-097F-E4776D2A584D}"/>
                </a:ext>
              </a:extLst>
            </p:cNvPr>
            <p:cNvCxnSpPr>
              <a:cxnSpLocks/>
            </p:cNvCxnSpPr>
            <p:nvPr/>
          </p:nvCxnSpPr>
          <p:spPr>
            <a:xfrm>
              <a:off x="1619917" y="3930463"/>
              <a:ext cx="8952167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227F935-6345-9AE2-1C84-C984E23AE56B}"/>
                </a:ext>
              </a:extLst>
            </p:cNvPr>
            <p:cNvCxnSpPr>
              <a:cxnSpLocks/>
            </p:cNvCxnSpPr>
            <p:nvPr/>
          </p:nvCxnSpPr>
          <p:spPr>
            <a:xfrm>
              <a:off x="4362450" y="2312044"/>
              <a:ext cx="0" cy="324805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5E2A5BA-6237-A8F6-BDCC-48A7F34149F5}"/>
                </a:ext>
              </a:extLst>
            </p:cNvPr>
            <p:cNvCxnSpPr>
              <a:cxnSpLocks/>
            </p:cNvCxnSpPr>
            <p:nvPr/>
          </p:nvCxnSpPr>
          <p:spPr>
            <a:xfrm>
              <a:off x="7829550" y="2312044"/>
              <a:ext cx="0" cy="324805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Google Shape;12961;p69">
            <a:extLst>
              <a:ext uri="{FF2B5EF4-FFF2-40B4-BE49-F238E27FC236}">
                <a16:creationId xmlns:a16="http://schemas.microsoft.com/office/drawing/2014/main" id="{510066C6-3000-7048-2954-1FC759D57AC7}"/>
              </a:ext>
            </a:extLst>
          </p:cNvPr>
          <p:cNvSpPr/>
          <p:nvPr userDrawn="1"/>
        </p:nvSpPr>
        <p:spPr>
          <a:xfrm>
            <a:off x="1618533" y="2342198"/>
            <a:ext cx="433284" cy="422781"/>
          </a:xfrm>
          <a:custGeom>
            <a:avLst/>
            <a:gdLst/>
            <a:ahLst/>
            <a:cxnLst/>
            <a:rect l="l" t="t" r="r" b="b"/>
            <a:pathLst>
              <a:path w="12004" h="11713" extrusionOk="0">
                <a:moveTo>
                  <a:pt x="8633" y="2088"/>
                </a:moveTo>
                <a:cubicBezTo>
                  <a:pt x="8900" y="2088"/>
                  <a:pt x="9168" y="2182"/>
                  <a:pt x="9357" y="2371"/>
                </a:cubicBezTo>
                <a:cubicBezTo>
                  <a:pt x="9767" y="2781"/>
                  <a:pt x="9767" y="3442"/>
                  <a:pt x="9357" y="3820"/>
                </a:cubicBezTo>
                <a:lnTo>
                  <a:pt x="8128" y="5018"/>
                </a:lnTo>
                <a:cubicBezTo>
                  <a:pt x="7939" y="4702"/>
                  <a:pt x="7750" y="4419"/>
                  <a:pt x="7498" y="4135"/>
                </a:cubicBezTo>
                <a:cubicBezTo>
                  <a:pt x="7278" y="3915"/>
                  <a:pt x="6994" y="3726"/>
                  <a:pt x="6679" y="3568"/>
                </a:cubicBezTo>
                <a:lnTo>
                  <a:pt x="7908" y="2371"/>
                </a:lnTo>
                <a:cubicBezTo>
                  <a:pt x="8097" y="2182"/>
                  <a:pt x="8365" y="2088"/>
                  <a:pt x="8633" y="2088"/>
                </a:cubicBezTo>
                <a:close/>
                <a:moveTo>
                  <a:pt x="5230" y="5333"/>
                </a:moveTo>
                <a:cubicBezTo>
                  <a:pt x="5514" y="5333"/>
                  <a:pt x="5829" y="5396"/>
                  <a:pt x="6018" y="5648"/>
                </a:cubicBezTo>
                <a:cubicBezTo>
                  <a:pt x="6207" y="5837"/>
                  <a:pt x="6333" y="6120"/>
                  <a:pt x="6333" y="6435"/>
                </a:cubicBezTo>
                <a:cubicBezTo>
                  <a:pt x="6049" y="6435"/>
                  <a:pt x="5766" y="6309"/>
                  <a:pt x="5545" y="6120"/>
                </a:cubicBezTo>
                <a:cubicBezTo>
                  <a:pt x="5356" y="5931"/>
                  <a:pt x="5230" y="5648"/>
                  <a:pt x="5230" y="5333"/>
                </a:cubicBezTo>
                <a:close/>
                <a:moveTo>
                  <a:pt x="8617" y="717"/>
                </a:moveTo>
                <a:cubicBezTo>
                  <a:pt x="9223" y="717"/>
                  <a:pt x="9830" y="953"/>
                  <a:pt x="10302" y="1426"/>
                </a:cubicBezTo>
                <a:cubicBezTo>
                  <a:pt x="11247" y="2340"/>
                  <a:pt x="11247" y="3883"/>
                  <a:pt x="10302" y="4828"/>
                </a:cubicBezTo>
                <a:lnTo>
                  <a:pt x="8381" y="6719"/>
                </a:lnTo>
                <a:cubicBezTo>
                  <a:pt x="8412" y="6404"/>
                  <a:pt x="8412" y="6089"/>
                  <a:pt x="8349" y="5774"/>
                </a:cubicBezTo>
                <a:lnTo>
                  <a:pt x="9798" y="4356"/>
                </a:lnTo>
                <a:cubicBezTo>
                  <a:pt x="10460" y="3663"/>
                  <a:pt x="10460" y="2560"/>
                  <a:pt x="9798" y="1930"/>
                </a:cubicBezTo>
                <a:cubicBezTo>
                  <a:pt x="9467" y="1599"/>
                  <a:pt x="9034" y="1434"/>
                  <a:pt x="8601" y="1434"/>
                </a:cubicBezTo>
                <a:cubicBezTo>
                  <a:pt x="8168" y="1434"/>
                  <a:pt x="7735" y="1599"/>
                  <a:pt x="7404" y="1930"/>
                </a:cubicBezTo>
                <a:cubicBezTo>
                  <a:pt x="7309" y="2025"/>
                  <a:pt x="5356" y="3946"/>
                  <a:pt x="5073" y="4230"/>
                </a:cubicBezTo>
                <a:cubicBezTo>
                  <a:pt x="4411" y="4892"/>
                  <a:pt x="4411" y="5963"/>
                  <a:pt x="5073" y="6624"/>
                </a:cubicBezTo>
                <a:cubicBezTo>
                  <a:pt x="5356" y="6908"/>
                  <a:pt x="5671" y="7065"/>
                  <a:pt x="6049" y="7097"/>
                </a:cubicBezTo>
                <a:lnTo>
                  <a:pt x="5514" y="7664"/>
                </a:lnTo>
                <a:cubicBezTo>
                  <a:pt x="5167" y="7538"/>
                  <a:pt x="4883" y="7349"/>
                  <a:pt x="4600" y="7097"/>
                </a:cubicBezTo>
                <a:cubicBezTo>
                  <a:pt x="3655" y="6152"/>
                  <a:pt x="3655" y="4671"/>
                  <a:pt x="4600" y="3726"/>
                </a:cubicBezTo>
                <a:lnTo>
                  <a:pt x="6931" y="1426"/>
                </a:lnTo>
                <a:cubicBezTo>
                  <a:pt x="7404" y="953"/>
                  <a:pt x="8010" y="717"/>
                  <a:pt x="8617" y="717"/>
                </a:cubicBezTo>
                <a:close/>
                <a:moveTo>
                  <a:pt x="3497" y="6719"/>
                </a:moveTo>
                <a:cubicBezTo>
                  <a:pt x="3655" y="7034"/>
                  <a:pt x="3844" y="7286"/>
                  <a:pt x="4127" y="7569"/>
                </a:cubicBezTo>
                <a:cubicBezTo>
                  <a:pt x="4348" y="7821"/>
                  <a:pt x="4663" y="8042"/>
                  <a:pt x="4978" y="8168"/>
                </a:cubicBezTo>
                <a:lnTo>
                  <a:pt x="3812" y="9334"/>
                </a:lnTo>
                <a:cubicBezTo>
                  <a:pt x="3608" y="9538"/>
                  <a:pt x="3340" y="9641"/>
                  <a:pt x="3076" y="9641"/>
                </a:cubicBezTo>
                <a:cubicBezTo>
                  <a:pt x="2812" y="9641"/>
                  <a:pt x="2552" y="9538"/>
                  <a:pt x="2363" y="9334"/>
                </a:cubicBezTo>
                <a:cubicBezTo>
                  <a:pt x="1954" y="8956"/>
                  <a:pt x="1954" y="8294"/>
                  <a:pt x="2363" y="7884"/>
                </a:cubicBezTo>
                <a:lnTo>
                  <a:pt x="3497" y="6719"/>
                </a:lnTo>
                <a:close/>
                <a:moveTo>
                  <a:pt x="6112" y="4135"/>
                </a:moveTo>
                <a:cubicBezTo>
                  <a:pt x="6396" y="4261"/>
                  <a:pt x="6742" y="4450"/>
                  <a:pt x="6963" y="4702"/>
                </a:cubicBezTo>
                <a:cubicBezTo>
                  <a:pt x="7908" y="5648"/>
                  <a:pt x="7908" y="7128"/>
                  <a:pt x="6963" y="8073"/>
                </a:cubicBezTo>
                <a:lnTo>
                  <a:pt x="4757" y="10342"/>
                </a:lnTo>
                <a:cubicBezTo>
                  <a:pt x="4285" y="10814"/>
                  <a:pt x="3671" y="11051"/>
                  <a:pt x="3056" y="11051"/>
                </a:cubicBezTo>
                <a:cubicBezTo>
                  <a:pt x="2442" y="11051"/>
                  <a:pt x="1828" y="10814"/>
                  <a:pt x="1355" y="10342"/>
                </a:cubicBezTo>
                <a:cubicBezTo>
                  <a:pt x="945" y="9901"/>
                  <a:pt x="662" y="9271"/>
                  <a:pt x="662" y="8641"/>
                </a:cubicBezTo>
                <a:cubicBezTo>
                  <a:pt x="662" y="8010"/>
                  <a:pt x="882" y="7380"/>
                  <a:pt x="1355" y="6939"/>
                </a:cubicBezTo>
                <a:lnTo>
                  <a:pt x="3214" y="5081"/>
                </a:lnTo>
                <a:lnTo>
                  <a:pt x="3214" y="5081"/>
                </a:lnTo>
                <a:cubicBezTo>
                  <a:pt x="3182" y="5396"/>
                  <a:pt x="3214" y="5679"/>
                  <a:pt x="3245" y="5994"/>
                </a:cubicBezTo>
                <a:lnTo>
                  <a:pt x="1828" y="7443"/>
                </a:lnTo>
                <a:cubicBezTo>
                  <a:pt x="1166" y="8105"/>
                  <a:pt x="1166" y="9176"/>
                  <a:pt x="1828" y="9838"/>
                </a:cubicBezTo>
                <a:cubicBezTo>
                  <a:pt x="2174" y="10184"/>
                  <a:pt x="2623" y="10358"/>
                  <a:pt x="3064" y="10358"/>
                </a:cubicBezTo>
                <a:cubicBezTo>
                  <a:pt x="3505" y="10358"/>
                  <a:pt x="3938" y="10184"/>
                  <a:pt x="4253" y="9838"/>
                </a:cubicBezTo>
                <a:lnTo>
                  <a:pt x="6490" y="7569"/>
                </a:lnTo>
                <a:cubicBezTo>
                  <a:pt x="7152" y="6908"/>
                  <a:pt x="7152" y="5837"/>
                  <a:pt x="6490" y="5175"/>
                </a:cubicBezTo>
                <a:cubicBezTo>
                  <a:pt x="6207" y="4892"/>
                  <a:pt x="5892" y="4734"/>
                  <a:pt x="5514" y="4702"/>
                </a:cubicBezTo>
                <a:lnTo>
                  <a:pt x="6112" y="4135"/>
                </a:lnTo>
                <a:close/>
                <a:moveTo>
                  <a:pt x="8585" y="0"/>
                </a:moveTo>
                <a:cubicBezTo>
                  <a:pt x="7798" y="0"/>
                  <a:pt x="7010" y="308"/>
                  <a:pt x="6396" y="922"/>
                </a:cubicBezTo>
                <a:lnTo>
                  <a:pt x="4096" y="3190"/>
                </a:lnTo>
                <a:lnTo>
                  <a:pt x="882" y="6467"/>
                </a:lnTo>
                <a:cubicBezTo>
                  <a:pt x="315" y="7065"/>
                  <a:pt x="0" y="7821"/>
                  <a:pt x="0" y="8641"/>
                </a:cubicBezTo>
                <a:cubicBezTo>
                  <a:pt x="0" y="9460"/>
                  <a:pt x="315" y="10247"/>
                  <a:pt x="882" y="10814"/>
                </a:cubicBezTo>
                <a:cubicBezTo>
                  <a:pt x="1497" y="11413"/>
                  <a:pt x="2284" y="11712"/>
                  <a:pt x="3072" y="11712"/>
                </a:cubicBezTo>
                <a:cubicBezTo>
                  <a:pt x="3860" y="11712"/>
                  <a:pt x="4647" y="11413"/>
                  <a:pt x="5262" y="10814"/>
                </a:cubicBezTo>
                <a:cubicBezTo>
                  <a:pt x="8034" y="8010"/>
                  <a:pt x="6837" y="9145"/>
                  <a:pt x="10775" y="5301"/>
                </a:cubicBezTo>
                <a:cubicBezTo>
                  <a:pt x="12004" y="4072"/>
                  <a:pt x="12004" y="2151"/>
                  <a:pt x="10775" y="922"/>
                </a:cubicBezTo>
                <a:cubicBezTo>
                  <a:pt x="10161" y="308"/>
                  <a:pt x="9373" y="0"/>
                  <a:pt x="8585" y="0"/>
                </a:cubicBezTo>
                <a:close/>
              </a:path>
            </a:pathLst>
          </a:custGeom>
          <a:solidFill>
            <a:srgbClr val="0A2972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A2972"/>
              </a:solidFill>
            </a:endParaRPr>
          </a:p>
        </p:txBody>
      </p:sp>
      <p:sp>
        <p:nvSpPr>
          <p:cNvPr id="58" name="Google Shape;12993;p69">
            <a:extLst>
              <a:ext uri="{FF2B5EF4-FFF2-40B4-BE49-F238E27FC236}">
                <a16:creationId xmlns:a16="http://schemas.microsoft.com/office/drawing/2014/main" id="{4600A2CD-28C6-91C6-64B8-80C85009C8AD}"/>
              </a:ext>
            </a:extLst>
          </p:cNvPr>
          <p:cNvSpPr/>
          <p:nvPr userDrawn="1"/>
        </p:nvSpPr>
        <p:spPr>
          <a:xfrm>
            <a:off x="1632738" y="4383398"/>
            <a:ext cx="421914" cy="422095"/>
          </a:xfrm>
          <a:custGeom>
            <a:avLst/>
            <a:gdLst/>
            <a:ahLst/>
            <a:cxnLst/>
            <a:rect l="l" t="t" r="r" b="b"/>
            <a:pathLst>
              <a:path w="11689" h="11694" extrusionOk="0">
                <a:moveTo>
                  <a:pt x="5829" y="2048"/>
                </a:moveTo>
                <a:cubicBezTo>
                  <a:pt x="6018" y="2048"/>
                  <a:pt x="6175" y="2206"/>
                  <a:pt x="6175" y="2395"/>
                </a:cubicBezTo>
                <a:cubicBezTo>
                  <a:pt x="6175" y="2615"/>
                  <a:pt x="6018" y="2804"/>
                  <a:pt x="5829" y="2804"/>
                </a:cubicBezTo>
                <a:cubicBezTo>
                  <a:pt x="5640" y="2804"/>
                  <a:pt x="5482" y="2615"/>
                  <a:pt x="5482" y="2395"/>
                </a:cubicBezTo>
                <a:cubicBezTo>
                  <a:pt x="5482" y="2206"/>
                  <a:pt x="5640" y="2048"/>
                  <a:pt x="5829" y="2048"/>
                </a:cubicBezTo>
                <a:close/>
                <a:moveTo>
                  <a:pt x="5829" y="725"/>
                </a:moveTo>
                <a:cubicBezTo>
                  <a:pt x="6774" y="725"/>
                  <a:pt x="7530" y="1449"/>
                  <a:pt x="7530" y="2395"/>
                </a:cubicBezTo>
                <a:cubicBezTo>
                  <a:pt x="7530" y="2521"/>
                  <a:pt x="7530" y="2678"/>
                  <a:pt x="7467" y="2804"/>
                </a:cubicBezTo>
                <a:lnTo>
                  <a:pt x="6774" y="2804"/>
                </a:lnTo>
                <a:cubicBezTo>
                  <a:pt x="6806" y="2678"/>
                  <a:pt x="6837" y="2552"/>
                  <a:pt x="6837" y="2395"/>
                </a:cubicBezTo>
                <a:cubicBezTo>
                  <a:pt x="6837" y="1859"/>
                  <a:pt x="6364" y="1386"/>
                  <a:pt x="5829" y="1386"/>
                </a:cubicBezTo>
                <a:cubicBezTo>
                  <a:pt x="5262" y="1386"/>
                  <a:pt x="4789" y="1859"/>
                  <a:pt x="4789" y="2395"/>
                </a:cubicBezTo>
                <a:cubicBezTo>
                  <a:pt x="4789" y="2521"/>
                  <a:pt x="4852" y="2678"/>
                  <a:pt x="4884" y="2804"/>
                </a:cubicBezTo>
                <a:lnTo>
                  <a:pt x="4159" y="2804"/>
                </a:lnTo>
                <a:cubicBezTo>
                  <a:pt x="4128" y="2678"/>
                  <a:pt x="4128" y="2521"/>
                  <a:pt x="4128" y="2395"/>
                </a:cubicBezTo>
                <a:cubicBezTo>
                  <a:pt x="4128" y="1449"/>
                  <a:pt x="4884" y="725"/>
                  <a:pt x="5829" y="725"/>
                </a:cubicBezTo>
                <a:close/>
                <a:moveTo>
                  <a:pt x="10681" y="3466"/>
                </a:moveTo>
                <a:cubicBezTo>
                  <a:pt x="10870" y="3466"/>
                  <a:pt x="11027" y="3623"/>
                  <a:pt x="11027" y="3812"/>
                </a:cubicBezTo>
                <a:cubicBezTo>
                  <a:pt x="11027" y="4033"/>
                  <a:pt x="10870" y="4190"/>
                  <a:pt x="10681" y="4190"/>
                </a:cubicBezTo>
                <a:lnTo>
                  <a:pt x="1009" y="4190"/>
                </a:lnTo>
                <a:cubicBezTo>
                  <a:pt x="820" y="4190"/>
                  <a:pt x="662" y="4033"/>
                  <a:pt x="662" y="3812"/>
                </a:cubicBezTo>
                <a:cubicBezTo>
                  <a:pt x="662" y="3623"/>
                  <a:pt x="851" y="3466"/>
                  <a:pt x="1009" y="3466"/>
                </a:cubicBezTo>
                <a:close/>
                <a:moveTo>
                  <a:pt x="9799" y="4852"/>
                </a:moveTo>
                <a:lnTo>
                  <a:pt x="7058" y="7593"/>
                </a:lnTo>
                <a:lnTo>
                  <a:pt x="4600" y="7593"/>
                </a:lnTo>
                <a:lnTo>
                  <a:pt x="1859" y="4852"/>
                </a:lnTo>
                <a:close/>
                <a:moveTo>
                  <a:pt x="6869" y="8255"/>
                </a:moveTo>
                <a:lnTo>
                  <a:pt x="6869" y="9767"/>
                </a:lnTo>
                <a:lnTo>
                  <a:pt x="4789" y="10775"/>
                </a:lnTo>
                <a:lnTo>
                  <a:pt x="4789" y="8255"/>
                </a:lnTo>
                <a:close/>
                <a:moveTo>
                  <a:pt x="5829" y="0"/>
                </a:moveTo>
                <a:cubicBezTo>
                  <a:pt x="4474" y="0"/>
                  <a:pt x="3435" y="1071"/>
                  <a:pt x="3435" y="2395"/>
                </a:cubicBezTo>
                <a:cubicBezTo>
                  <a:pt x="3435" y="2521"/>
                  <a:pt x="3435" y="2678"/>
                  <a:pt x="3466" y="2804"/>
                </a:cubicBezTo>
                <a:lnTo>
                  <a:pt x="1009" y="2804"/>
                </a:lnTo>
                <a:cubicBezTo>
                  <a:pt x="473" y="2804"/>
                  <a:pt x="0" y="3277"/>
                  <a:pt x="0" y="3812"/>
                </a:cubicBezTo>
                <a:cubicBezTo>
                  <a:pt x="0" y="4348"/>
                  <a:pt x="379" y="4757"/>
                  <a:pt x="851" y="4852"/>
                </a:cubicBezTo>
                <a:lnTo>
                  <a:pt x="4096" y="8065"/>
                </a:lnTo>
                <a:lnTo>
                  <a:pt x="4096" y="11342"/>
                </a:lnTo>
                <a:cubicBezTo>
                  <a:pt x="4096" y="11518"/>
                  <a:pt x="4277" y="11694"/>
                  <a:pt x="4462" y="11694"/>
                </a:cubicBezTo>
                <a:cubicBezTo>
                  <a:pt x="4508" y="11694"/>
                  <a:pt x="4556" y="11683"/>
                  <a:pt x="4600" y="11657"/>
                </a:cubicBezTo>
                <a:lnTo>
                  <a:pt x="7373" y="10271"/>
                </a:lnTo>
                <a:cubicBezTo>
                  <a:pt x="7467" y="10239"/>
                  <a:pt x="7562" y="10113"/>
                  <a:pt x="7562" y="9956"/>
                </a:cubicBezTo>
                <a:lnTo>
                  <a:pt x="7562" y="8034"/>
                </a:lnTo>
                <a:lnTo>
                  <a:pt x="10838" y="4820"/>
                </a:lnTo>
                <a:cubicBezTo>
                  <a:pt x="11311" y="4757"/>
                  <a:pt x="11689" y="4348"/>
                  <a:pt x="11689" y="3812"/>
                </a:cubicBezTo>
                <a:cubicBezTo>
                  <a:pt x="11689" y="3277"/>
                  <a:pt x="11216" y="2804"/>
                  <a:pt x="10681" y="2804"/>
                </a:cubicBezTo>
                <a:lnTo>
                  <a:pt x="8192" y="2804"/>
                </a:lnTo>
                <a:cubicBezTo>
                  <a:pt x="8192" y="2678"/>
                  <a:pt x="8223" y="2521"/>
                  <a:pt x="8223" y="2395"/>
                </a:cubicBezTo>
                <a:cubicBezTo>
                  <a:pt x="8223" y="1071"/>
                  <a:pt x="7152" y="0"/>
                  <a:pt x="5829" y="0"/>
                </a:cubicBezTo>
                <a:close/>
              </a:path>
            </a:pathLst>
          </a:custGeom>
          <a:solidFill>
            <a:srgbClr val="0A2972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A2972"/>
              </a:solidFill>
            </a:endParaRPr>
          </a:p>
        </p:txBody>
      </p:sp>
      <p:grpSp>
        <p:nvGrpSpPr>
          <p:cNvPr id="59" name="Google Shape;13047;p69">
            <a:extLst>
              <a:ext uri="{FF2B5EF4-FFF2-40B4-BE49-F238E27FC236}">
                <a16:creationId xmlns:a16="http://schemas.microsoft.com/office/drawing/2014/main" id="{6E289193-F2D0-5826-9960-E2792D82FE35}"/>
              </a:ext>
            </a:extLst>
          </p:cNvPr>
          <p:cNvGrpSpPr/>
          <p:nvPr userDrawn="1"/>
        </p:nvGrpSpPr>
        <p:grpSpPr>
          <a:xfrm>
            <a:off x="8528096" y="2345619"/>
            <a:ext cx="421951" cy="419677"/>
            <a:chOff x="-4211975" y="2046625"/>
            <a:chExt cx="292250" cy="290675"/>
          </a:xfrm>
          <a:solidFill>
            <a:srgbClr val="0A2972"/>
          </a:solidFill>
        </p:grpSpPr>
        <p:sp>
          <p:nvSpPr>
            <p:cNvPr id="60" name="Google Shape;13048;p69">
              <a:extLst>
                <a:ext uri="{FF2B5EF4-FFF2-40B4-BE49-F238E27FC236}">
                  <a16:creationId xmlns:a16="http://schemas.microsoft.com/office/drawing/2014/main" id="{FD7ED9D7-406D-3956-C2F1-8DC8850E3055}"/>
                </a:ext>
              </a:extLst>
            </p:cNvPr>
            <p:cNvSpPr/>
            <p:nvPr/>
          </p:nvSpPr>
          <p:spPr>
            <a:xfrm>
              <a:off x="-4211975" y="2081300"/>
              <a:ext cx="256025" cy="256000"/>
            </a:xfrm>
            <a:custGeom>
              <a:avLst/>
              <a:gdLst/>
              <a:ahLst/>
              <a:cxnLst/>
              <a:rect l="l" t="t" r="r" b="b"/>
              <a:pathLst>
                <a:path w="10241" h="10240" extrusionOk="0">
                  <a:moveTo>
                    <a:pt x="4758" y="693"/>
                  </a:moveTo>
                  <a:lnTo>
                    <a:pt x="4758" y="5167"/>
                  </a:lnTo>
                  <a:cubicBezTo>
                    <a:pt x="4758" y="5356"/>
                    <a:pt x="4916" y="5513"/>
                    <a:pt x="5105" y="5513"/>
                  </a:cubicBezTo>
                  <a:lnTo>
                    <a:pt x="9578" y="5513"/>
                  </a:lnTo>
                  <a:cubicBezTo>
                    <a:pt x="9358" y="7813"/>
                    <a:pt x="7436" y="9609"/>
                    <a:pt x="5105" y="9609"/>
                  </a:cubicBezTo>
                  <a:cubicBezTo>
                    <a:pt x="2679" y="9609"/>
                    <a:pt x="663" y="7593"/>
                    <a:pt x="663" y="5167"/>
                  </a:cubicBezTo>
                  <a:cubicBezTo>
                    <a:pt x="663" y="2835"/>
                    <a:pt x="2490" y="914"/>
                    <a:pt x="4758" y="693"/>
                  </a:cubicBezTo>
                  <a:close/>
                  <a:moveTo>
                    <a:pt x="5105" y="0"/>
                  </a:moveTo>
                  <a:cubicBezTo>
                    <a:pt x="2269" y="0"/>
                    <a:pt x="1" y="2300"/>
                    <a:pt x="1" y="5104"/>
                  </a:cubicBezTo>
                  <a:cubicBezTo>
                    <a:pt x="1" y="7939"/>
                    <a:pt x="2269" y="10239"/>
                    <a:pt x="5105" y="10239"/>
                  </a:cubicBezTo>
                  <a:cubicBezTo>
                    <a:pt x="7940" y="10239"/>
                    <a:pt x="10240" y="7939"/>
                    <a:pt x="10240" y="5104"/>
                  </a:cubicBezTo>
                  <a:cubicBezTo>
                    <a:pt x="10240" y="4978"/>
                    <a:pt x="10083" y="4820"/>
                    <a:pt x="9925" y="4820"/>
                  </a:cubicBezTo>
                  <a:lnTo>
                    <a:pt x="5483" y="4820"/>
                  </a:lnTo>
                  <a:lnTo>
                    <a:pt x="5483" y="347"/>
                  </a:lnTo>
                  <a:cubicBezTo>
                    <a:pt x="5483" y="158"/>
                    <a:pt x="5325" y="0"/>
                    <a:pt x="510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A2972"/>
                </a:solidFill>
              </a:endParaRPr>
            </a:p>
          </p:txBody>
        </p:sp>
        <p:sp>
          <p:nvSpPr>
            <p:cNvPr id="61" name="Google Shape;13049;p69">
              <a:extLst>
                <a:ext uri="{FF2B5EF4-FFF2-40B4-BE49-F238E27FC236}">
                  <a16:creationId xmlns:a16="http://schemas.microsoft.com/office/drawing/2014/main" id="{8698AF6F-EAE6-0839-6767-50CC0CEACF22}"/>
                </a:ext>
              </a:extLst>
            </p:cNvPr>
            <p:cNvSpPr/>
            <p:nvPr/>
          </p:nvSpPr>
          <p:spPr>
            <a:xfrm>
              <a:off x="-4057600" y="2046625"/>
              <a:ext cx="137875" cy="137875"/>
            </a:xfrm>
            <a:custGeom>
              <a:avLst/>
              <a:gdLst/>
              <a:ahLst/>
              <a:cxnLst/>
              <a:rect l="l" t="t" r="r" b="b"/>
              <a:pathLst>
                <a:path w="5515" h="5515" extrusionOk="0">
                  <a:moveTo>
                    <a:pt x="663" y="694"/>
                  </a:moveTo>
                  <a:cubicBezTo>
                    <a:pt x="2836" y="851"/>
                    <a:pt x="4601" y="2616"/>
                    <a:pt x="4758" y="4790"/>
                  </a:cubicBezTo>
                  <a:lnTo>
                    <a:pt x="663" y="4790"/>
                  </a:lnTo>
                  <a:lnTo>
                    <a:pt x="663" y="694"/>
                  </a:lnTo>
                  <a:close/>
                  <a:moveTo>
                    <a:pt x="348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5168"/>
                  </a:lnTo>
                  <a:cubicBezTo>
                    <a:pt x="1" y="5357"/>
                    <a:pt x="158" y="5514"/>
                    <a:pt x="348" y="5514"/>
                  </a:cubicBezTo>
                  <a:lnTo>
                    <a:pt x="5168" y="5514"/>
                  </a:lnTo>
                  <a:cubicBezTo>
                    <a:pt x="5357" y="5514"/>
                    <a:pt x="5514" y="5357"/>
                    <a:pt x="5514" y="5168"/>
                  </a:cubicBezTo>
                  <a:cubicBezTo>
                    <a:pt x="5483" y="3750"/>
                    <a:pt x="4979" y="2490"/>
                    <a:pt x="3971" y="1513"/>
                  </a:cubicBezTo>
                  <a:cubicBezTo>
                    <a:pt x="2994" y="536"/>
                    <a:pt x="1734" y="1"/>
                    <a:pt x="348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A2972"/>
                </a:solidFill>
              </a:endParaRPr>
            </a:p>
          </p:txBody>
        </p:sp>
      </p:grpSp>
      <p:grpSp>
        <p:nvGrpSpPr>
          <p:cNvPr id="62" name="Google Shape;13071;p69">
            <a:extLst>
              <a:ext uri="{FF2B5EF4-FFF2-40B4-BE49-F238E27FC236}">
                <a16:creationId xmlns:a16="http://schemas.microsoft.com/office/drawing/2014/main" id="{0ADC3C32-08C6-2BDD-5F90-B472AEBD56B1}"/>
              </a:ext>
            </a:extLst>
          </p:cNvPr>
          <p:cNvGrpSpPr/>
          <p:nvPr userDrawn="1"/>
        </p:nvGrpSpPr>
        <p:grpSpPr>
          <a:xfrm>
            <a:off x="5100760" y="2316842"/>
            <a:ext cx="423069" cy="420796"/>
            <a:chOff x="-5635200" y="2037975"/>
            <a:chExt cx="293025" cy="291450"/>
          </a:xfrm>
          <a:solidFill>
            <a:srgbClr val="0A2972"/>
          </a:solidFill>
        </p:grpSpPr>
        <p:sp>
          <p:nvSpPr>
            <p:cNvPr id="63" name="Google Shape;13072;p69">
              <a:extLst>
                <a:ext uri="{FF2B5EF4-FFF2-40B4-BE49-F238E27FC236}">
                  <a16:creationId xmlns:a16="http://schemas.microsoft.com/office/drawing/2014/main" id="{C0B80C25-3DB3-56B0-8FA2-DF2EA2233E95}"/>
                </a:ext>
              </a:extLst>
            </p:cNvPr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A2972"/>
                </a:solidFill>
              </a:endParaRPr>
            </a:p>
          </p:txBody>
        </p:sp>
        <p:sp>
          <p:nvSpPr>
            <p:cNvPr id="64" name="Google Shape;13073;p69">
              <a:extLst>
                <a:ext uri="{FF2B5EF4-FFF2-40B4-BE49-F238E27FC236}">
                  <a16:creationId xmlns:a16="http://schemas.microsoft.com/office/drawing/2014/main" id="{96E090C0-477C-AA22-1B10-1DD2CD973065}"/>
                </a:ext>
              </a:extLst>
            </p:cNvPr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A2972"/>
                </a:solidFill>
              </a:endParaRPr>
            </a:p>
          </p:txBody>
        </p:sp>
      </p:grpSp>
      <p:grpSp>
        <p:nvGrpSpPr>
          <p:cNvPr id="65" name="Google Shape;13100;p69">
            <a:extLst>
              <a:ext uri="{FF2B5EF4-FFF2-40B4-BE49-F238E27FC236}">
                <a16:creationId xmlns:a16="http://schemas.microsoft.com/office/drawing/2014/main" id="{FA6F1719-6739-0E78-08DB-B26A42290B3A}"/>
              </a:ext>
            </a:extLst>
          </p:cNvPr>
          <p:cNvGrpSpPr/>
          <p:nvPr userDrawn="1"/>
        </p:nvGrpSpPr>
        <p:grpSpPr>
          <a:xfrm>
            <a:off x="8590071" y="4414210"/>
            <a:ext cx="421951" cy="421914"/>
            <a:chOff x="-5276050" y="2037975"/>
            <a:chExt cx="292250" cy="292225"/>
          </a:xfrm>
          <a:solidFill>
            <a:srgbClr val="0A2972"/>
          </a:solidFill>
        </p:grpSpPr>
        <p:sp>
          <p:nvSpPr>
            <p:cNvPr id="66" name="Google Shape;13101;p69">
              <a:extLst>
                <a:ext uri="{FF2B5EF4-FFF2-40B4-BE49-F238E27FC236}">
                  <a16:creationId xmlns:a16="http://schemas.microsoft.com/office/drawing/2014/main" id="{C845BAD1-389A-583B-9981-B8A14BE567F3}"/>
                </a:ext>
              </a:extLst>
            </p:cNvPr>
            <p:cNvSpPr/>
            <p:nvPr/>
          </p:nvSpPr>
          <p:spPr>
            <a:xfrm>
              <a:off x="-5102775" y="2211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189"/>
                    <a:pt x="1" y="441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1" y="1544"/>
                    <a:pt x="1" y="1765"/>
                    <a:pt x="95" y="1891"/>
                  </a:cubicBezTo>
                  <a:cubicBezTo>
                    <a:pt x="158" y="1954"/>
                    <a:pt x="253" y="1985"/>
                    <a:pt x="343" y="1985"/>
                  </a:cubicBezTo>
                  <a:cubicBezTo>
                    <a:pt x="434" y="1985"/>
                    <a:pt x="521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600" y="1985"/>
                    <a:pt x="1686" y="1985"/>
                  </a:cubicBezTo>
                  <a:cubicBezTo>
                    <a:pt x="1773" y="1985"/>
                    <a:pt x="1860" y="1954"/>
                    <a:pt x="1923" y="1891"/>
                  </a:cubicBezTo>
                  <a:cubicBezTo>
                    <a:pt x="2049" y="1765"/>
                    <a:pt x="2049" y="1544"/>
                    <a:pt x="1923" y="1418"/>
                  </a:cubicBezTo>
                  <a:lnTo>
                    <a:pt x="1482" y="977"/>
                  </a:lnTo>
                  <a:lnTo>
                    <a:pt x="1923" y="536"/>
                  </a:lnTo>
                  <a:cubicBezTo>
                    <a:pt x="2049" y="441"/>
                    <a:pt x="2049" y="189"/>
                    <a:pt x="1923" y="95"/>
                  </a:cubicBezTo>
                  <a:cubicBezTo>
                    <a:pt x="1860" y="32"/>
                    <a:pt x="1773" y="0"/>
                    <a:pt x="1686" y="0"/>
                  </a:cubicBezTo>
                  <a:cubicBezTo>
                    <a:pt x="1600" y="0"/>
                    <a:pt x="1513" y="32"/>
                    <a:pt x="1450" y="95"/>
                  </a:cubicBezTo>
                  <a:lnTo>
                    <a:pt x="1009" y="504"/>
                  </a:lnTo>
                  <a:lnTo>
                    <a:pt x="568" y="95"/>
                  </a:ln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A2972"/>
                </a:solidFill>
              </a:endParaRPr>
            </a:p>
          </p:txBody>
        </p:sp>
        <p:sp>
          <p:nvSpPr>
            <p:cNvPr id="67" name="Google Shape;13102;p69">
              <a:extLst>
                <a:ext uri="{FF2B5EF4-FFF2-40B4-BE49-F238E27FC236}">
                  <a16:creationId xmlns:a16="http://schemas.microsoft.com/office/drawing/2014/main" id="{3D05E86C-4F02-AD9B-731D-9481E9D6F5CA}"/>
                </a:ext>
              </a:extLst>
            </p:cNvPr>
            <p:cNvSpPr/>
            <p:nvPr/>
          </p:nvSpPr>
          <p:spPr>
            <a:xfrm>
              <a:off x="-5224050" y="2107875"/>
              <a:ext cx="51200" cy="49825"/>
            </a:xfrm>
            <a:custGeom>
              <a:avLst/>
              <a:gdLst/>
              <a:ahLst/>
              <a:cxnLst/>
              <a:rect l="l" t="t" r="r" b="b"/>
              <a:pathLst>
                <a:path w="2048" h="1993" extrusionOk="0">
                  <a:moveTo>
                    <a:pt x="351" y="0"/>
                  </a:moveTo>
                  <a:cubicBezTo>
                    <a:pt x="260" y="0"/>
                    <a:pt x="173" y="24"/>
                    <a:pt x="126" y="71"/>
                  </a:cubicBezTo>
                  <a:cubicBezTo>
                    <a:pt x="0" y="197"/>
                    <a:pt x="0" y="449"/>
                    <a:pt x="126" y="544"/>
                  </a:cubicBezTo>
                  <a:lnTo>
                    <a:pt x="536" y="985"/>
                  </a:lnTo>
                  <a:lnTo>
                    <a:pt x="126" y="1426"/>
                  </a:lnTo>
                  <a:cubicBezTo>
                    <a:pt x="0" y="1552"/>
                    <a:pt x="0" y="1772"/>
                    <a:pt x="126" y="1898"/>
                  </a:cubicBezTo>
                  <a:cubicBezTo>
                    <a:pt x="173" y="1961"/>
                    <a:pt x="260" y="1993"/>
                    <a:pt x="351" y="1993"/>
                  </a:cubicBezTo>
                  <a:cubicBezTo>
                    <a:pt x="441" y="1993"/>
                    <a:pt x="536" y="1961"/>
                    <a:pt x="599" y="1898"/>
                  </a:cubicBezTo>
                  <a:lnTo>
                    <a:pt x="1008" y="1457"/>
                  </a:lnTo>
                  <a:lnTo>
                    <a:pt x="1449" y="1898"/>
                  </a:lnTo>
                  <a:cubicBezTo>
                    <a:pt x="1512" y="1961"/>
                    <a:pt x="1599" y="1993"/>
                    <a:pt x="1686" y="1993"/>
                  </a:cubicBezTo>
                  <a:cubicBezTo>
                    <a:pt x="1772" y="1993"/>
                    <a:pt x="1859" y="1961"/>
                    <a:pt x="1922" y="1898"/>
                  </a:cubicBezTo>
                  <a:cubicBezTo>
                    <a:pt x="2048" y="1772"/>
                    <a:pt x="2048" y="1520"/>
                    <a:pt x="1922" y="1426"/>
                  </a:cubicBezTo>
                  <a:lnTo>
                    <a:pt x="1481" y="985"/>
                  </a:lnTo>
                  <a:lnTo>
                    <a:pt x="1922" y="544"/>
                  </a:lnTo>
                  <a:cubicBezTo>
                    <a:pt x="2048" y="449"/>
                    <a:pt x="2048" y="197"/>
                    <a:pt x="1922" y="71"/>
                  </a:cubicBezTo>
                  <a:cubicBezTo>
                    <a:pt x="1875" y="24"/>
                    <a:pt x="1788" y="0"/>
                    <a:pt x="1697" y="0"/>
                  </a:cubicBezTo>
                  <a:cubicBezTo>
                    <a:pt x="1607" y="0"/>
                    <a:pt x="1512" y="24"/>
                    <a:pt x="1449" y="71"/>
                  </a:cubicBezTo>
                  <a:lnTo>
                    <a:pt x="1008" y="512"/>
                  </a:lnTo>
                  <a:lnTo>
                    <a:pt x="599" y="71"/>
                  </a:lnTo>
                  <a:cubicBezTo>
                    <a:pt x="536" y="24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A2972"/>
                </a:solidFill>
              </a:endParaRPr>
            </a:p>
          </p:txBody>
        </p:sp>
        <p:sp>
          <p:nvSpPr>
            <p:cNvPr id="68" name="Google Shape;13103;p69">
              <a:extLst>
                <a:ext uri="{FF2B5EF4-FFF2-40B4-BE49-F238E27FC236}">
                  <a16:creationId xmlns:a16="http://schemas.microsoft.com/office/drawing/2014/main" id="{D6CFDF34-2A12-3B62-BA38-1AADBA1AFC11}"/>
                </a:ext>
              </a:extLst>
            </p:cNvPr>
            <p:cNvSpPr/>
            <p:nvPr/>
          </p:nvSpPr>
          <p:spPr>
            <a:xfrm>
              <a:off x="-5276050" y="2037975"/>
              <a:ext cx="292250" cy="292225"/>
            </a:xfrm>
            <a:custGeom>
              <a:avLst/>
              <a:gdLst/>
              <a:ahLst/>
              <a:cxnLst/>
              <a:rect l="l" t="t" r="r" b="b"/>
              <a:pathLst>
                <a:path w="11690" h="11689" extrusionOk="0">
                  <a:moveTo>
                    <a:pt x="10334" y="3119"/>
                  </a:moveTo>
                  <a:cubicBezTo>
                    <a:pt x="10712" y="3119"/>
                    <a:pt x="11028" y="3403"/>
                    <a:pt x="11028" y="3781"/>
                  </a:cubicBezTo>
                  <a:cubicBezTo>
                    <a:pt x="11028" y="4190"/>
                    <a:pt x="10712" y="4442"/>
                    <a:pt x="10334" y="4442"/>
                  </a:cubicBezTo>
                  <a:cubicBezTo>
                    <a:pt x="9956" y="4442"/>
                    <a:pt x="9673" y="4127"/>
                    <a:pt x="9673" y="3781"/>
                  </a:cubicBezTo>
                  <a:cubicBezTo>
                    <a:pt x="9673" y="3403"/>
                    <a:pt x="9988" y="3119"/>
                    <a:pt x="10334" y="3119"/>
                  </a:cubicBezTo>
                  <a:close/>
                  <a:moveTo>
                    <a:pt x="4443" y="7593"/>
                  </a:moveTo>
                  <a:cubicBezTo>
                    <a:pt x="4853" y="7593"/>
                    <a:pt x="5105" y="7908"/>
                    <a:pt x="5105" y="8255"/>
                  </a:cubicBezTo>
                  <a:cubicBezTo>
                    <a:pt x="5105" y="8664"/>
                    <a:pt x="4790" y="8948"/>
                    <a:pt x="4443" y="8948"/>
                  </a:cubicBezTo>
                  <a:cubicBezTo>
                    <a:pt x="4065" y="8948"/>
                    <a:pt x="3781" y="8633"/>
                    <a:pt x="3781" y="8255"/>
                  </a:cubicBezTo>
                  <a:cubicBezTo>
                    <a:pt x="3781" y="7876"/>
                    <a:pt x="4096" y="7593"/>
                    <a:pt x="4443" y="7593"/>
                  </a:cubicBezTo>
                  <a:close/>
                  <a:moveTo>
                    <a:pt x="5829" y="725"/>
                  </a:moveTo>
                  <a:cubicBezTo>
                    <a:pt x="7341" y="725"/>
                    <a:pt x="8822" y="1386"/>
                    <a:pt x="9799" y="2521"/>
                  </a:cubicBezTo>
                  <a:cubicBezTo>
                    <a:pt x="9326" y="2710"/>
                    <a:pt x="8980" y="3245"/>
                    <a:pt x="8980" y="3781"/>
                  </a:cubicBezTo>
                  <a:cubicBezTo>
                    <a:pt x="8980" y="3718"/>
                    <a:pt x="8917" y="3623"/>
                    <a:pt x="8885" y="3560"/>
                  </a:cubicBezTo>
                  <a:lnTo>
                    <a:pt x="8854" y="3497"/>
                  </a:lnTo>
                  <a:lnTo>
                    <a:pt x="8192" y="2836"/>
                  </a:lnTo>
                  <a:cubicBezTo>
                    <a:pt x="8129" y="2773"/>
                    <a:pt x="8035" y="2741"/>
                    <a:pt x="7944" y="2741"/>
                  </a:cubicBezTo>
                  <a:cubicBezTo>
                    <a:pt x="7853" y="2741"/>
                    <a:pt x="7767" y="2773"/>
                    <a:pt x="7719" y="2836"/>
                  </a:cubicBezTo>
                  <a:cubicBezTo>
                    <a:pt x="7593" y="2962"/>
                    <a:pt x="7593" y="3182"/>
                    <a:pt x="7719" y="3308"/>
                  </a:cubicBezTo>
                  <a:lnTo>
                    <a:pt x="7814" y="3434"/>
                  </a:lnTo>
                  <a:cubicBezTo>
                    <a:pt x="6869" y="3466"/>
                    <a:pt x="5987" y="3875"/>
                    <a:pt x="5262" y="4568"/>
                  </a:cubicBezTo>
                  <a:cubicBezTo>
                    <a:pt x="4600" y="5230"/>
                    <a:pt x="4254" y="6081"/>
                    <a:pt x="4159" y="6963"/>
                  </a:cubicBezTo>
                  <a:cubicBezTo>
                    <a:pt x="3561" y="7120"/>
                    <a:pt x="3151" y="7656"/>
                    <a:pt x="3151" y="8318"/>
                  </a:cubicBezTo>
                  <a:cubicBezTo>
                    <a:pt x="3151" y="9074"/>
                    <a:pt x="3781" y="9704"/>
                    <a:pt x="4506" y="9704"/>
                  </a:cubicBezTo>
                  <a:cubicBezTo>
                    <a:pt x="5262" y="9704"/>
                    <a:pt x="5892" y="9074"/>
                    <a:pt x="5892" y="8318"/>
                  </a:cubicBezTo>
                  <a:cubicBezTo>
                    <a:pt x="5892" y="7687"/>
                    <a:pt x="5451" y="7120"/>
                    <a:pt x="4884" y="6963"/>
                  </a:cubicBezTo>
                  <a:cubicBezTo>
                    <a:pt x="5042" y="5482"/>
                    <a:pt x="6302" y="4222"/>
                    <a:pt x="7814" y="4127"/>
                  </a:cubicBezTo>
                  <a:lnTo>
                    <a:pt x="7814" y="4127"/>
                  </a:lnTo>
                  <a:lnTo>
                    <a:pt x="7751" y="4222"/>
                  </a:lnTo>
                  <a:cubicBezTo>
                    <a:pt x="7625" y="4348"/>
                    <a:pt x="7625" y="4568"/>
                    <a:pt x="7751" y="4694"/>
                  </a:cubicBezTo>
                  <a:cubicBezTo>
                    <a:pt x="7814" y="4757"/>
                    <a:pt x="7901" y="4789"/>
                    <a:pt x="7987" y="4789"/>
                  </a:cubicBezTo>
                  <a:cubicBezTo>
                    <a:pt x="8074" y="4789"/>
                    <a:pt x="8161" y="4757"/>
                    <a:pt x="8224" y="4694"/>
                  </a:cubicBezTo>
                  <a:lnTo>
                    <a:pt x="8885" y="4033"/>
                  </a:lnTo>
                  <a:cubicBezTo>
                    <a:pt x="8980" y="3938"/>
                    <a:pt x="9011" y="3875"/>
                    <a:pt x="9011" y="3781"/>
                  </a:cubicBezTo>
                  <a:cubicBezTo>
                    <a:pt x="9011" y="4537"/>
                    <a:pt x="9641" y="5167"/>
                    <a:pt x="10397" y="5167"/>
                  </a:cubicBezTo>
                  <a:cubicBezTo>
                    <a:pt x="10618" y="5167"/>
                    <a:pt x="10807" y="5136"/>
                    <a:pt x="11028" y="5010"/>
                  </a:cubicBezTo>
                  <a:cubicBezTo>
                    <a:pt x="11059" y="5293"/>
                    <a:pt x="11091" y="5545"/>
                    <a:pt x="11091" y="5829"/>
                  </a:cubicBezTo>
                  <a:cubicBezTo>
                    <a:pt x="11028" y="8696"/>
                    <a:pt x="8696" y="11027"/>
                    <a:pt x="5829" y="11027"/>
                  </a:cubicBezTo>
                  <a:cubicBezTo>
                    <a:pt x="2994" y="11027"/>
                    <a:pt x="694" y="8696"/>
                    <a:pt x="694" y="5829"/>
                  </a:cubicBezTo>
                  <a:cubicBezTo>
                    <a:pt x="694" y="2993"/>
                    <a:pt x="2994" y="725"/>
                    <a:pt x="5829" y="725"/>
                  </a:cubicBezTo>
                  <a:close/>
                  <a:moveTo>
                    <a:pt x="5829" y="0"/>
                  </a:moveTo>
                  <a:cubicBezTo>
                    <a:pt x="2584" y="0"/>
                    <a:pt x="1" y="2615"/>
                    <a:pt x="1" y="5829"/>
                  </a:cubicBezTo>
                  <a:cubicBezTo>
                    <a:pt x="1" y="7404"/>
                    <a:pt x="599" y="8853"/>
                    <a:pt x="1702" y="9956"/>
                  </a:cubicBezTo>
                  <a:cubicBezTo>
                    <a:pt x="2773" y="11058"/>
                    <a:pt x="4254" y="11689"/>
                    <a:pt x="5829" y="11689"/>
                  </a:cubicBezTo>
                  <a:cubicBezTo>
                    <a:pt x="6617" y="11689"/>
                    <a:pt x="7341" y="11531"/>
                    <a:pt x="8098" y="11216"/>
                  </a:cubicBezTo>
                  <a:cubicBezTo>
                    <a:pt x="8822" y="10901"/>
                    <a:pt x="9452" y="10523"/>
                    <a:pt x="9956" y="9956"/>
                  </a:cubicBezTo>
                  <a:cubicBezTo>
                    <a:pt x="10492" y="9420"/>
                    <a:pt x="10901" y="8790"/>
                    <a:pt x="11217" y="8128"/>
                  </a:cubicBezTo>
                  <a:cubicBezTo>
                    <a:pt x="11532" y="7404"/>
                    <a:pt x="11689" y="6616"/>
                    <a:pt x="11689" y="5829"/>
                  </a:cubicBezTo>
                  <a:cubicBezTo>
                    <a:pt x="11689" y="5356"/>
                    <a:pt x="11658" y="4884"/>
                    <a:pt x="11532" y="4442"/>
                  </a:cubicBezTo>
                  <a:cubicBezTo>
                    <a:pt x="11595" y="4253"/>
                    <a:pt x="11689" y="4033"/>
                    <a:pt x="11689" y="3781"/>
                  </a:cubicBezTo>
                  <a:cubicBezTo>
                    <a:pt x="11689" y="3119"/>
                    <a:pt x="11217" y="2552"/>
                    <a:pt x="10586" y="2458"/>
                  </a:cubicBezTo>
                  <a:cubicBezTo>
                    <a:pt x="9484" y="945"/>
                    <a:pt x="7719" y="0"/>
                    <a:pt x="582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A2972"/>
                </a:solidFill>
              </a:endParaRPr>
            </a:p>
          </p:txBody>
        </p:sp>
      </p:grpSp>
      <p:grpSp>
        <p:nvGrpSpPr>
          <p:cNvPr id="69" name="Google Shape;13141;p69">
            <a:extLst>
              <a:ext uri="{FF2B5EF4-FFF2-40B4-BE49-F238E27FC236}">
                <a16:creationId xmlns:a16="http://schemas.microsoft.com/office/drawing/2014/main" id="{D14329EF-BE22-F229-8490-563541691109}"/>
              </a:ext>
            </a:extLst>
          </p:cNvPr>
          <p:cNvGrpSpPr/>
          <p:nvPr userDrawn="1"/>
        </p:nvGrpSpPr>
        <p:grpSpPr>
          <a:xfrm>
            <a:off x="5127840" y="4394876"/>
            <a:ext cx="409531" cy="410617"/>
            <a:chOff x="6679825" y="2693700"/>
            <a:chExt cx="257875" cy="258575"/>
          </a:xfrm>
          <a:solidFill>
            <a:srgbClr val="0A2972"/>
          </a:solidFill>
        </p:grpSpPr>
        <p:sp>
          <p:nvSpPr>
            <p:cNvPr id="70" name="Google Shape;13142;p69">
              <a:extLst>
                <a:ext uri="{FF2B5EF4-FFF2-40B4-BE49-F238E27FC236}">
                  <a16:creationId xmlns:a16="http://schemas.microsoft.com/office/drawing/2014/main" id="{89AB9A98-704C-FFB1-B913-21C3B8565CCC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A2972"/>
                </a:solidFill>
              </a:endParaRPr>
            </a:p>
          </p:txBody>
        </p:sp>
        <p:sp>
          <p:nvSpPr>
            <p:cNvPr id="71" name="Google Shape;13143;p69">
              <a:extLst>
                <a:ext uri="{FF2B5EF4-FFF2-40B4-BE49-F238E27FC236}">
                  <a16:creationId xmlns:a16="http://schemas.microsoft.com/office/drawing/2014/main" id="{14DB1606-BC6F-F608-2727-001C2AA5FB09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A297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37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lvä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DADB-DCA2-7D7D-84B8-2BF93681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Pylväät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724A5E-893A-89E8-F7D7-630A8EBF1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A16556F3-0A40-13A6-31B8-38C91B37391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95023" y="1408670"/>
            <a:ext cx="10620728" cy="45884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9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aotsikko">
            <a:extLst>
              <a:ext uri="{FF2B5EF4-FFF2-40B4-BE49-F238E27FC236}">
                <a16:creationId xmlns:a16="http://schemas.microsoft.com/office/drawing/2014/main" id="{D156A7CB-E097-27CC-85A5-C4FD901BBE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288" y="466725"/>
            <a:ext cx="10630951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66422C78-9606-F170-6F83-7CC185DD3F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7647" y="1287780"/>
            <a:ext cx="10630592" cy="4831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/>
            </a:lvl1pPr>
          </a:lstStyle>
          <a:p>
            <a:pPr lvl="0"/>
            <a:r>
              <a:rPr lang="fi-FI" dirty="0"/>
              <a:t>T</a:t>
            </a:r>
            <a:r>
              <a:rPr lang="en-US" dirty="0" err="1"/>
              <a:t>eksti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02D0E7-9593-9457-CDC9-E28255540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1760" y="107490"/>
            <a:ext cx="451672" cy="24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9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3364154" y="-22352"/>
            <a:ext cx="8838006" cy="6888479"/>
          </a:xfrm>
          <a:custGeom>
            <a:avLst/>
            <a:gdLst>
              <a:gd name="connsiteX0" fmla="*/ 3283325 w 8838006"/>
              <a:gd name="connsiteY0" fmla="*/ 0 h 6888479"/>
              <a:gd name="connsiteX1" fmla="*/ 8838006 w 8838006"/>
              <a:gd name="connsiteY1" fmla="*/ 0 h 6888479"/>
              <a:gd name="connsiteX2" fmla="*/ 8838006 w 8838006"/>
              <a:gd name="connsiteY2" fmla="*/ 6888479 h 6888479"/>
              <a:gd name="connsiteX3" fmla="*/ 0 w 8838006"/>
              <a:gd name="connsiteY3" fmla="*/ 6888479 h 688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8006" h="6888479">
                <a:moveTo>
                  <a:pt x="3283325" y="0"/>
                </a:moveTo>
                <a:lnTo>
                  <a:pt x="8838006" y="0"/>
                </a:lnTo>
                <a:lnTo>
                  <a:pt x="8838006" y="6888479"/>
                </a:lnTo>
                <a:lnTo>
                  <a:pt x="0" y="688847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Paaotsikko">
            <a:extLst>
              <a:ext uri="{FF2B5EF4-FFF2-40B4-BE49-F238E27FC236}">
                <a16:creationId xmlns:a16="http://schemas.microsoft.com/office/drawing/2014/main" id="{4D249CF0-5538-4B69-A939-DBEFE6045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038" y="1642545"/>
            <a:ext cx="4257021" cy="1398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O</a:t>
            </a:r>
            <a:r>
              <a:rPr lang="en-US" dirty="0" err="1"/>
              <a:t>tsikko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6315FE-367F-463F-BBF7-612494D54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1760" y="107490"/>
            <a:ext cx="451672" cy="24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06381E5-76E0-42D5-ACF2-0B04EB4DF3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2521" y="3184735"/>
            <a:ext cx="4257021" cy="1915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7E33F6-B49B-7552-39C1-4BBCCACFC0E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72520" y="5316937"/>
            <a:ext cx="4257021" cy="1915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8746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aotsikko">
            <a:extLst>
              <a:ext uri="{FF2B5EF4-FFF2-40B4-BE49-F238E27FC236}">
                <a16:creationId xmlns:a16="http://schemas.microsoft.com/office/drawing/2014/main" id="{1D0D47EA-038D-49B4-AFD7-8D1DEC7FE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288" y="466725"/>
            <a:ext cx="10630951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" name="Alaotsikko">
            <a:extLst>
              <a:ext uri="{FF2B5EF4-FFF2-40B4-BE49-F238E27FC236}">
                <a16:creationId xmlns:a16="http://schemas.microsoft.com/office/drawing/2014/main" id="{8DA82C93-1A8D-4B6F-9821-110E8A1619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7647" y="1287780"/>
            <a:ext cx="10630592" cy="4831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/>
            </a:lvl1pPr>
          </a:lstStyle>
          <a:p>
            <a:pPr lvl="0"/>
            <a:r>
              <a:rPr lang="fi-FI" dirty="0"/>
              <a:t>T</a:t>
            </a:r>
            <a:r>
              <a:rPr lang="en-US" dirty="0" err="1"/>
              <a:t>eksti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097E21-6DFB-40BB-AFBD-A1B011598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1760" y="107490"/>
            <a:ext cx="451672" cy="24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2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5" descr="A group of football players on a field&#10;&#10;Description automatically generated">
            <a:extLst>
              <a:ext uri="{FF2B5EF4-FFF2-40B4-BE49-F238E27FC236}">
                <a16:creationId xmlns:a16="http://schemas.microsoft.com/office/drawing/2014/main" id="{A991BC95-D431-67CE-50D5-E01CCABA8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903"/>
            <a:ext cx="12190375" cy="68570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B49385-FCB5-F2F5-C1ED-77648A2F358D}"/>
              </a:ext>
            </a:extLst>
          </p:cNvPr>
          <p:cNvSpPr/>
          <p:nvPr userDrawn="1"/>
        </p:nvSpPr>
        <p:spPr>
          <a:xfrm>
            <a:off x="0" y="903"/>
            <a:ext cx="12192000" cy="6858000"/>
          </a:xfrm>
          <a:prstGeom prst="rect">
            <a:avLst/>
          </a:prstGeom>
          <a:gradFill>
            <a:gsLst>
              <a:gs pos="4000">
                <a:schemeClr val="bg1">
                  <a:alpha val="92000"/>
                </a:schemeClr>
              </a:gs>
              <a:gs pos="100000">
                <a:schemeClr val="bg1">
                  <a:lumMod val="95000"/>
                  <a:alpha val="92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0A297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7AB4E-618F-CB63-750F-F98126B22F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4694" y="715333"/>
            <a:ext cx="1899934" cy="18999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BD45DF-4F95-A2F9-5228-E8280A1AF660}"/>
              </a:ext>
            </a:extLst>
          </p:cNvPr>
          <p:cNvSpPr txBox="1"/>
          <p:nvPr userDrawn="1"/>
        </p:nvSpPr>
        <p:spPr>
          <a:xfrm>
            <a:off x="4401794" y="6034064"/>
            <a:ext cx="3693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600" dirty="0">
                <a:solidFill>
                  <a:srgbClr val="000000"/>
                </a:solidFill>
                <a:latin typeface="+mn-lt"/>
                <a:ea typeface="Bodoni 72 Book" charset="0"/>
                <a:cs typeface="Bodoni 72 Book" charset="0"/>
              </a:rPr>
              <a:t>www.jäps.fi</a:t>
            </a:r>
          </a:p>
        </p:txBody>
      </p:sp>
      <p:sp>
        <p:nvSpPr>
          <p:cNvPr id="20" name="teksti">
            <a:extLst>
              <a:ext uri="{FF2B5EF4-FFF2-40B4-BE49-F238E27FC236}">
                <a16:creationId xmlns:a16="http://schemas.microsoft.com/office/drawing/2014/main" id="{4F40BF06-151F-4327-CA26-D1612EA81C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2514" y="3208789"/>
            <a:ext cx="9664118" cy="2672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1800"/>
            </a:lvl1pPr>
          </a:lstStyle>
          <a:p>
            <a:pPr lvl="0"/>
            <a:r>
              <a:rPr lang="fi-FI" dirty="0"/>
              <a:t>T</a:t>
            </a:r>
            <a:r>
              <a:rPr lang="en-US" dirty="0" err="1"/>
              <a:t>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1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19F7-C50F-48DE-871A-66F094FA2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1674" y="466725"/>
            <a:ext cx="5876565" cy="4781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EC783-25C8-4DB8-A3CF-395FAAE4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36DEFCE4-443A-4C08-870A-898C1B9BC514}"/>
              </a:ext>
            </a:extLst>
          </p:cNvPr>
          <p:cNvSpPr/>
          <p:nvPr userDrawn="1"/>
        </p:nvSpPr>
        <p:spPr>
          <a:xfrm>
            <a:off x="0" y="0"/>
            <a:ext cx="5715000" cy="6858000"/>
          </a:xfrm>
          <a:prstGeom prst="parallelogram">
            <a:avLst/>
          </a:prstGeom>
          <a:solidFill>
            <a:srgbClr val="0A2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7C374D-E59E-4D3A-8120-73B9CD960F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9674" y="0"/>
            <a:ext cx="4181475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D170C-4B95-4B06-A204-B2B3537BDBCF}"/>
              </a:ext>
            </a:extLst>
          </p:cNvPr>
          <p:cNvSpPr txBox="1"/>
          <p:nvPr userDrawn="1"/>
        </p:nvSpPr>
        <p:spPr>
          <a:xfrm>
            <a:off x="5781674" y="1282700"/>
            <a:ext cx="585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6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1" hasCustomPrompt="1"/>
          </p:nvPr>
        </p:nvSpPr>
        <p:spPr>
          <a:xfrm>
            <a:off x="6743700" y="0"/>
            <a:ext cx="5448300" cy="6858000"/>
          </a:xfrm>
          <a:custGeom>
            <a:avLst/>
            <a:gdLst>
              <a:gd name="connsiteX0" fmla="*/ 0 w 5448300"/>
              <a:gd name="connsiteY0" fmla="*/ 0 h 6858000"/>
              <a:gd name="connsiteX1" fmla="*/ 5448300 w 5448300"/>
              <a:gd name="connsiteY1" fmla="*/ 0 h 6858000"/>
              <a:gd name="connsiteX2" fmla="*/ 5448300 w 5448300"/>
              <a:gd name="connsiteY2" fmla="*/ 6858000 h 6858000"/>
              <a:gd name="connsiteX3" fmla="*/ 0 w 5448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6858000">
                <a:moveTo>
                  <a:pt x="0" y="0"/>
                </a:moveTo>
                <a:lnTo>
                  <a:pt x="5448300" y="0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1760" y="107490"/>
            <a:ext cx="451672" cy="24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aaotsikko">
            <a:extLst>
              <a:ext uri="{FF2B5EF4-FFF2-40B4-BE49-F238E27FC236}">
                <a16:creationId xmlns:a16="http://schemas.microsoft.com/office/drawing/2014/main" id="{E582643C-6C1B-432C-83AB-6087F931F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288" y="466725"/>
            <a:ext cx="5611637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6" name="Alaotsikko">
            <a:extLst>
              <a:ext uri="{FF2B5EF4-FFF2-40B4-BE49-F238E27FC236}">
                <a16:creationId xmlns:a16="http://schemas.microsoft.com/office/drawing/2014/main" id="{D0E67DB7-1257-4E8E-938C-6FF8A2BA05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7288" y="992505"/>
            <a:ext cx="5611637" cy="5222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 err="1"/>
              <a:t>Sisältö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463664" y="1581148"/>
            <a:ext cx="4749347" cy="4810127"/>
          </a:xfrm>
          <a:prstGeom prst="rect">
            <a:avLst/>
          </a:prstGeom>
          <a:solidFill>
            <a:srgbClr val="0A2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fi-FI" dirty="0"/>
              <a:t>Teksti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1760" y="107490"/>
            <a:ext cx="451672" cy="24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69641" y="1581148"/>
            <a:ext cx="4749347" cy="48101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7" name="Paaotsikko">
            <a:extLst>
              <a:ext uri="{FF2B5EF4-FFF2-40B4-BE49-F238E27FC236}">
                <a16:creationId xmlns:a16="http://schemas.microsoft.com/office/drawing/2014/main" id="{F5A82C41-69A5-45C1-8F74-476DF19AD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288" y="466725"/>
            <a:ext cx="10514471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0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3364154" y="-22352"/>
            <a:ext cx="8838006" cy="6888479"/>
          </a:xfrm>
          <a:custGeom>
            <a:avLst/>
            <a:gdLst>
              <a:gd name="connsiteX0" fmla="*/ 3283325 w 8838006"/>
              <a:gd name="connsiteY0" fmla="*/ 0 h 6888479"/>
              <a:gd name="connsiteX1" fmla="*/ 8838006 w 8838006"/>
              <a:gd name="connsiteY1" fmla="*/ 0 h 6888479"/>
              <a:gd name="connsiteX2" fmla="*/ 8838006 w 8838006"/>
              <a:gd name="connsiteY2" fmla="*/ 6888479 h 6888479"/>
              <a:gd name="connsiteX3" fmla="*/ 0 w 8838006"/>
              <a:gd name="connsiteY3" fmla="*/ 6888479 h 688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8006" h="6888479">
                <a:moveTo>
                  <a:pt x="3283325" y="0"/>
                </a:moveTo>
                <a:lnTo>
                  <a:pt x="8838006" y="0"/>
                </a:lnTo>
                <a:lnTo>
                  <a:pt x="8838006" y="6888479"/>
                </a:lnTo>
                <a:lnTo>
                  <a:pt x="0" y="688847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Paaotsikko">
            <a:extLst>
              <a:ext uri="{FF2B5EF4-FFF2-40B4-BE49-F238E27FC236}">
                <a16:creationId xmlns:a16="http://schemas.microsoft.com/office/drawing/2014/main" id="{4D249CF0-5538-4B69-A939-DBEFE6045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289" y="466725"/>
            <a:ext cx="4859162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6315FE-367F-463F-BBF7-612494D54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1760" y="107490"/>
            <a:ext cx="451672" cy="24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laotsikko">
            <a:extLst>
              <a:ext uri="{FF2B5EF4-FFF2-40B4-BE49-F238E27FC236}">
                <a16:creationId xmlns:a16="http://schemas.microsoft.com/office/drawing/2014/main" id="{DAE62CE5-DE4B-2D1B-00C0-770C1EF225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7288" y="992505"/>
            <a:ext cx="5611637" cy="5222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 err="1"/>
              <a:t>Sisältö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9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16820"/>
            <a:ext cx="12192000" cy="3941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1760" y="107490"/>
            <a:ext cx="451672" cy="24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aaotsikko">
            <a:extLst>
              <a:ext uri="{FF2B5EF4-FFF2-40B4-BE49-F238E27FC236}">
                <a16:creationId xmlns:a16="http://schemas.microsoft.com/office/drawing/2014/main" id="{FC23DF72-8B3A-4964-B44E-EFF1B992D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288" y="466725"/>
            <a:ext cx="10514471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A718550B-BC0E-55BB-0AB4-B14F9256FB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7288" y="992505"/>
            <a:ext cx="10514471" cy="187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 err="1"/>
              <a:t>Sisältö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0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2" y="466725"/>
            <a:ext cx="10563218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Pääotsikko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1760" y="107490"/>
            <a:ext cx="451672" cy="24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A795EF19-24CB-CF4C-9028-3413C1601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1238255" y="972185"/>
            <a:ext cx="10419983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26" name="Picture 25" descr="A picture containing room, food, drawing, plate&#10;&#10;Description automatically generated">
            <a:extLst>
              <a:ext uri="{FF2B5EF4-FFF2-40B4-BE49-F238E27FC236}">
                <a16:creationId xmlns:a16="http://schemas.microsoft.com/office/drawing/2014/main" id="{83CC5A48-9B52-42AC-9B47-DAB3D85758A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9662" y="296385"/>
            <a:ext cx="788195" cy="78819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826263E-5318-4EA0-BAF1-6C09ED5C18B2}"/>
              </a:ext>
            </a:extLst>
          </p:cNvPr>
          <p:cNvCxnSpPr>
            <a:cxnSpLocks/>
          </p:cNvCxnSpPr>
          <p:nvPr userDrawn="1"/>
        </p:nvCxnSpPr>
        <p:spPr>
          <a:xfrm>
            <a:off x="11424407" y="6459821"/>
            <a:ext cx="0" cy="318151"/>
          </a:xfrm>
          <a:prstGeom prst="line">
            <a:avLst/>
          </a:prstGeom>
          <a:ln w="190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2227D19-7BA6-448D-A752-FA62AC0E9316}"/>
              </a:ext>
            </a:extLst>
          </p:cNvPr>
          <p:cNvSpPr txBox="1"/>
          <p:nvPr userDrawn="1"/>
        </p:nvSpPr>
        <p:spPr>
          <a:xfrm>
            <a:off x="9934580" y="6503176"/>
            <a:ext cx="1489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dirty="0">
                <a:solidFill>
                  <a:schemeClr val="bg1">
                    <a:lumMod val="75000"/>
                  </a:schemeClr>
                </a:solidFill>
              </a:rPr>
              <a:t>Järvenpään Palloseura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1CC43FE-4AF1-4DD9-8B66-317D5F3BC88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541760" y="6437349"/>
            <a:ext cx="363097" cy="3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0" baseline="0">
          <a:solidFill>
            <a:srgbClr val="0A2972"/>
          </a:solidFill>
          <a:latin typeface="+mn-lt"/>
          <a:ea typeface="Myriad Pro Light" charset="0"/>
          <a:cs typeface="Myriad Pro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b="0" i="1" kern="1200" spc="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900" b="0" i="0" kern="120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900" b="0" i="0" kern="120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900" b="0" i="0" kern="120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900" b="0" i="0" kern="120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F15C-6790-77C9-E2B4-AD87D3838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31E8-15E3-BF17-6FBE-8FFC0C1B4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7DD79D-19C0-61BF-0BC1-0B44C9C6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2005AE-14C8-F8FA-16E0-EA0E2597D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EEAA0-2FF9-072D-FF9A-4E149A6AC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95EF19-24CB-CF4C-9028-3413C1601F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41DC8A-9672-6D84-ED1C-94158858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13904-D7BE-B97C-78AC-AC419708F4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9563" y="107950"/>
            <a:ext cx="452437" cy="247650"/>
          </a:xfrm>
        </p:spPr>
        <p:txBody>
          <a:bodyPr/>
          <a:lstStyle/>
          <a:p>
            <a:fld id="{A795EF19-24CB-CF4C-9028-3413C1601F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1299"/>
      </p:ext>
    </p:extLst>
  </p:cSld>
  <p:clrMapOvr>
    <a:masterClrMapping/>
  </p:clrMapOvr>
</p:sld>
</file>

<file path=ppt/theme/theme1.xml><?xml version="1.0" encoding="utf-8"?>
<a:theme xmlns:a="http://schemas.openxmlformats.org/drawingml/2006/main" name="1_Core Master">
  <a:themeElements>
    <a:clrScheme name="ChildCare-1">
      <a:dk1>
        <a:srgbClr val="000000"/>
      </a:dk1>
      <a:lt1>
        <a:srgbClr val="FFFFFF"/>
      </a:lt1>
      <a:dk2>
        <a:srgbClr val="464B50"/>
      </a:dk2>
      <a:lt2>
        <a:srgbClr val="E6E6E6"/>
      </a:lt2>
      <a:accent1>
        <a:srgbClr val="878787"/>
      </a:accent1>
      <a:accent2>
        <a:srgbClr val="323232"/>
      </a:accent2>
      <a:accent3>
        <a:srgbClr val="9AC13B"/>
      </a:accent3>
      <a:accent4>
        <a:srgbClr val="EFAB1E"/>
      </a:accent4>
      <a:accent5>
        <a:srgbClr val="0088CA"/>
      </a:accent5>
      <a:accent6>
        <a:srgbClr val="FFD9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Montserrat</vt:lpstr>
      <vt:lpstr>Myriad Pro</vt:lpstr>
      <vt:lpstr>Play</vt:lpstr>
      <vt:lpstr>1_Core Master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Ruohonen</dc:creator>
  <cp:lastModifiedBy>Samuel Ruohonen</cp:lastModifiedBy>
  <cp:revision>1</cp:revision>
  <dcterms:created xsi:type="dcterms:W3CDTF">2024-10-31T09:05:24Z</dcterms:created>
  <dcterms:modified xsi:type="dcterms:W3CDTF">2024-10-31T09:08:29Z</dcterms:modified>
</cp:coreProperties>
</file>