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13" r:id="rId5"/>
    <p:sldId id="310" r:id="rId6"/>
    <p:sldId id="315" r:id="rId7"/>
    <p:sldId id="293" r:id="rId8"/>
    <p:sldId id="319" r:id="rId9"/>
    <p:sldId id="317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2A37344-AED7-43B3-9101-75872D9C784B}">
          <p14:sldIdLst/>
        </p14:section>
        <p14:section name="Nimetön osa" id="{4EB4BE08-3E84-4336-8B31-547D1148B9B3}">
          <p14:sldIdLst>
            <p14:sldId id="313"/>
            <p14:sldId id="310"/>
            <p14:sldId id="315"/>
            <p14:sldId id="293"/>
            <p14:sldId id="319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D5FCD-A778-4784-A41C-0EF5D6F0512F}" v="27" dt="2023-05-15T05:52:2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978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4E8A-9FD7-43FF-B080-DC7017D120D0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EA4AF-5E53-4199-B69D-2619763A6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7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EA4AF-5E53-4199-B69D-2619763A660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68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="0" i="0" dirty="0">
              <a:solidFill>
                <a:srgbClr val="202020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E414-7CB4-49F4-AF84-83DDAB44257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04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="1" i="0" dirty="0">
              <a:solidFill>
                <a:srgbClr val="202020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E414-7CB4-49F4-AF84-83DDAB44257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21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YLEISDIA Ammatista/ ammattialasta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31B94-7E6E-44BF-898D-32FE27E8017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93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EA4AF-5E53-4199-B69D-2619763A660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1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D1C15-C5A9-8DB1-F90B-30ED831D5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9A207F-66CB-A142-CF3B-4F74EBF32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45E882-D6C5-E4F1-51BE-BAF2D502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F2C214-8AD8-CA3D-7FCA-71C62E6D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81E23C-20DB-138A-0122-E7A0C269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2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51EF6-7785-713D-671A-6BC8805E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25DD8D-2080-0068-0E25-787CA6DDE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CEF7B6-0FB1-D9C9-5B10-9B01688E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2238C2-56AC-071D-FE1F-44C45E3E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C01CFD-7782-708D-D50A-4FEC4778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0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4645A88-6E9B-FB60-5894-E829A530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6C138E-F043-554D-F5C9-CE4AC2BAA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8412C6-E0D3-1B2D-7E04-E9176172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25048A-1BA2-9370-28FA-D41A9341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7982BD-FCBF-8FCB-3B9A-18ABF62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03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2 tekstikappaletta vierekkä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6F18A-3B04-CF44-BB8D-AB7157F295B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3061" y="2016368"/>
            <a:ext cx="5043217" cy="350520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/>
              <a:t>Muokkaa tekstiä napsauttamalla, 1. taso</a:t>
            </a:r>
          </a:p>
          <a:p>
            <a:pPr lvl="1"/>
            <a:r>
              <a:rPr lang="fi-FI" dirty="0"/>
              <a:t>2. taso</a:t>
            </a:r>
          </a:p>
          <a:p>
            <a:pPr lvl="2"/>
            <a:r>
              <a:rPr lang="fi-FI" dirty="0"/>
              <a:t>3. taso</a:t>
            </a:r>
          </a:p>
          <a:p>
            <a:pPr lvl="3"/>
            <a:r>
              <a:rPr lang="fi-FI" dirty="0"/>
              <a:t>4. taso</a:t>
            </a:r>
          </a:p>
          <a:p>
            <a:pPr lvl="4"/>
            <a:r>
              <a:rPr lang="fi-FI" dirty="0"/>
              <a:t>5.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269ED7-B6D3-9042-A52C-57F30D6508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51287" y="2016368"/>
            <a:ext cx="5043217" cy="350520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/>
              <a:t>Muokkaa tekstiä napsauttamalla, 1. taso</a:t>
            </a:r>
          </a:p>
          <a:p>
            <a:pPr lvl="1"/>
            <a:r>
              <a:rPr lang="fi-FI" dirty="0"/>
              <a:t>2. taso</a:t>
            </a:r>
          </a:p>
          <a:p>
            <a:pPr lvl="2"/>
            <a:r>
              <a:rPr lang="fi-FI" dirty="0"/>
              <a:t>3. taso</a:t>
            </a:r>
          </a:p>
          <a:p>
            <a:pPr lvl="3"/>
            <a:r>
              <a:rPr lang="fi-FI" dirty="0"/>
              <a:t>4. taso</a:t>
            </a:r>
          </a:p>
          <a:p>
            <a:pPr lvl="4"/>
            <a:r>
              <a:rPr lang="fi-FI" dirty="0"/>
              <a:t>5. taso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BEB40579-4BAF-C24F-85EA-34A32DE4F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061" y="544512"/>
            <a:ext cx="1023144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CD9432-E41F-4047-9FF2-C007D1E7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BE9E-F576-479A-8002-B0EF5D2BE4E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A6D51-D415-1349-8915-259A1793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8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7D1DE-D449-8EF7-6DA8-9F46C8E0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0ABE1-19F7-6404-825C-45C3EB675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0DDC72-18B5-5A25-F241-8CC94653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6DA8F6-0DED-0722-B191-951A5AF0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0800D8-1BE3-FAAE-1A39-8CC1E479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8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08A4B-ABD3-2F0F-AB09-9BC8E9A1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2B8766-6043-85AB-B272-E9C90B31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1D94FC-6AC3-B34C-FE12-E2F3DFD8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0DDF35-1542-FD71-4A9D-68B2305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B8CE81-43A0-FB60-BA81-8F874502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3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BBA2C-6645-492A-D2F2-1DCE3CA7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FFF593-0597-0431-63F6-564C58FAD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AAB2EB-DDB7-7314-C8B6-BCDFB39A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48A1FD-1279-72DD-63BC-4D04E29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877089-3C75-BF4F-3B8A-03188792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D4B7C2-9525-7682-E8B1-3B8472FF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2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A761D-D0A4-D4D8-392F-55EC36FC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066770-B0A6-C89B-1479-2D7C162DC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9A28CF-160B-691E-BC2A-349EBE67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F2272E-A708-B2D9-7DA9-3F6E21C9E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BC7F0D8-38E6-11BB-F7BE-504F60B25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C31CB67-DB74-34DA-B38B-BA3DF74E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D31E6C-0B88-635F-F269-30AABC1D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3360E1D-283D-F185-DEBF-9EFC0A90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8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95C31A-68C6-F54A-1583-1AC9B988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39987C-A65B-CC59-B6E1-28892C9A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6068E8-9A88-43FE-7720-CF4EFC9E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666183-F235-AEC9-4D51-0766B8BF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71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202498-1D21-6CBE-0464-3F795D82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2002E9-2B87-ABA2-2249-F38785AD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E32679-2B62-27C2-7144-C127D5B6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1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F4E11-D93B-ADA1-2230-3D4BE969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60AE56-5CF4-2CFD-1D7C-1890F5EF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2D7015-1EB2-0916-E1E5-E73A7E4C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DDB824-B005-880B-DE56-7D78D2D6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C9CA74-2219-D78F-6535-C4C45EE9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6835D0-F87B-BA27-AE04-17C63B44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4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61DCE-AE98-AE9C-ECAB-2FCCFC0A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9ECFAD-88AA-EC4F-01C4-A3D79307C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E73F38-6697-8439-EE89-9FAC20DC3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9E9ADB-031B-90F9-174F-9877A32F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432970-0EE7-CC35-9D70-368BCD18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C642C3-2ACD-CE8A-1477-85C7DA1C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3DF716A-6BC1-38A3-0F32-701A913A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CA4B80-DD00-65A2-BAC8-670E4971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A92DBB-47FC-1924-8BB7-0D9257E52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557F-319C-4344-A27A-8D2EDA9E305E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71F98B-F046-A2F6-0900-A02A156F9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5BBB33-0A57-0802-DA1F-1003ACE01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B27C-F90D-414E-852E-B63BCB3ABC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2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81A1C5-BE92-B837-F37A-FCEBE806911C}"/>
              </a:ext>
            </a:extLst>
          </p:cNvPr>
          <p:cNvSpPr txBox="1"/>
          <p:nvPr/>
        </p:nvSpPr>
        <p:spPr>
          <a:xfrm>
            <a:off x="838201" y="549249"/>
            <a:ext cx="4802249" cy="16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Ammattialaoppaat tukenasi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BF31B873-75F8-A4D5-4579-F0785589E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36" r="-2" b="31482"/>
          <a:stretch/>
        </p:blipFill>
        <p:spPr>
          <a:xfrm>
            <a:off x="5995436" y="1"/>
            <a:ext cx="3016307" cy="2223338"/>
          </a:xfrm>
          <a:prstGeom prst="rect">
            <a:avLst/>
          </a:prstGeom>
        </p:spPr>
      </p:pic>
      <p:pic>
        <p:nvPicPr>
          <p:cNvPr id="22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78E4480-9439-B1C9-12E2-4D48E2DE894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9" r="3" b="38747"/>
          <a:stretch/>
        </p:blipFill>
        <p:spPr>
          <a:xfrm>
            <a:off x="9188878" y="10"/>
            <a:ext cx="3003123" cy="1679499"/>
          </a:xfrm>
          <a:prstGeom prst="rect">
            <a:avLst/>
          </a:prstGeom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AA78BC7-BC17-6489-82D5-2CE079E4C8E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1" y="2384215"/>
            <a:ext cx="4802249" cy="374487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u="sng"/>
          </a:p>
          <a:p>
            <a:pPr marL="0"/>
            <a:endParaRPr lang="en-US" sz="2000">
              <a:effectLst/>
            </a:endParaRPr>
          </a:p>
          <a:p>
            <a:pPr marL="0"/>
            <a:endParaRPr lang="en-US" sz="2000">
              <a:effectLst/>
            </a:endParaRPr>
          </a:p>
          <a:p>
            <a:endParaRPr lang="en-US" sz="2000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D6B78077-459B-7C3B-0B6D-5C827DA830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10" r="-1" b="27870"/>
          <a:stretch/>
        </p:blipFill>
        <p:spPr>
          <a:xfrm>
            <a:off x="5995437" y="2384215"/>
            <a:ext cx="3016307" cy="223418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0DB21A-7EDB-3C10-29E2-46293D4B8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4" r="-3" b="16037"/>
          <a:stretch/>
        </p:blipFill>
        <p:spPr>
          <a:xfrm>
            <a:off x="9188877" y="1843285"/>
            <a:ext cx="3003123" cy="206498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F8F217C-9E2D-98BC-6EF5-F9CC99BBD8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89" r="-1" b="28978"/>
          <a:stretch/>
        </p:blipFill>
        <p:spPr>
          <a:xfrm>
            <a:off x="5995436" y="4790113"/>
            <a:ext cx="3016307" cy="206788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677FD137-B5F7-56F9-D1DD-78A13D9CD1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018" r="-3" b="14765"/>
          <a:stretch/>
        </p:blipFill>
        <p:spPr>
          <a:xfrm>
            <a:off x="9188878" y="4079988"/>
            <a:ext cx="3003123" cy="2778013"/>
          </a:xfrm>
          <a:prstGeom prst="rect">
            <a:avLst/>
          </a:prstGeom>
        </p:spPr>
      </p:pic>
      <p:sp>
        <p:nvSpPr>
          <p:cNvPr id="23" name="AutoShape 3" descr="JHL:n ammatillinen opas lastensuojelussa työskenteleville">
            <a:extLst>
              <a:ext uri="{FF2B5EF4-FFF2-40B4-BE49-F238E27FC236}">
                <a16:creationId xmlns:a16="http://schemas.microsoft.com/office/drawing/2014/main" id="{6F4C8950-EEF8-9160-60A3-E8B3A7F5D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09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B65C509-EE55-1D57-DAC4-A41F22C46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2" descr="Kuvassa voi olla teksti">
            <a:extLst>
              <a:ext uri="{FF2B5EF4-FFF2-40B4-BE49-F238E27FC236}">
                <a16:creationId xmlns:a16="http://schemas.microsoft.com/office/drawing/2014/main" id="{8BA2B067-21CD-B06C-6426-601CAFF90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r="13842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E3BAAA-5C97-46A9-B39A-29D59F4D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Esimerkki:vanhustyön opas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9E8543F-DEB4-20E5-82E5-8DCA5E1B6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/>
          </a:p>
          <a:p>
            <a:pPr marL="0"/>
            <a:r>
              <a:rPr lang="en-US" sz="1800"/>
              <a:t>Sisältö:</a:t>
            </a:r>
          </a:p>
          <a:p>
            <a:pPr marL="0"/>
            <a:r>
              <a:rPr lang="en-US" sz="1800"/>
              <a:t>Ikäihmisten palveluja ohjaavat lait ja suositukset</a:t>
            </a:r>
          </a:p>
          <a:p>
            <a:pPr marL="0"/>
            <a:r>
              <a:rPr lang="en-US" sz="1800"/>
              <a:t>Palvelut ikääntyneille</a:t>
            </a:r>
          </a:p>
          <a:p>
            <a:pPr marL="0"/>
            <a:r>
              <a:rPr lang="en-US" sz="1800"/>
              <a:t>Koulutuspolut vanhustyöhön</a:t>
            </a:r>
          </a:p>
          <a:p>
            <a:pPr marL="0"/>
            <a:r>
              <a:rPr lang="en-US" sz="1800"/>
              <a:t>Ammatillisuus</a:t>
            </a:r>
          </a:p>
          <a:p>
            <a:pPr marL="0"/>
            <a:r>
              <a:rPr lang="en-US" sz="1800"/>
              <a:t>Palvelussuhteen ehdot</a:t>
            </a:r>
          </a:p>
          <a:p>
            <a:pPr marL="0"/>
            <a:r>
              <a:rPr lang="en-US" sz="1800"/>
              <a:t>Työhyvinvointi</a:t>
            </a:r>
          </a:p>
          <a:p>
            <a:pPr marL="0"/>
            <a:r>
              <a:rPr lang="en-US" sz="1800"/>
              <a:t>Liiton asiat</a:t>
            </a:r>
          </a:p>
        </p:txBody>
      </p:sp>
    </p:spTree>
    <p:extLst>
      <p:ext uri="{BB962C8B-B14F-4D97-AF65-F5344CB8AC3E}">
        <p14:creationId xmlns:p14="http://schemas.microsoft.com/office/powerpoint/2010/main" val="223663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E3BAAA-5C97-46A9-B39A-29D59F4D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cap="all" baseline="0" dirty="0" err="1">
                <a:solidFill>
                  <a:schemeClr val="tx1"/>
                </a:solidFill>
              </a:rPr>
              <a:t>Osaajana-esitteet</a:t>
            </a:r>
            <a:r>
              <a:rPr lang="en-US" sz="5100" b="1" cap="all" baseline="0" dirty="0">
                <a:solidFill>
                  <a:schemeClr val="tx1"/>
                </a:solidFill>
              </a:rPr>
              <a:t> </a:t>
            </a:r>
            <a:r>
              <a:rPr lang="en-US" sz="5100" b="1" cap="all" baseline="0" dirty="0" err="1">
                <a:solidFill>
                  <a:schemeClr val="tx1"/>
                </a:solidFill>
              </a:rPr>
              <a:t>sotessa</a:t>
            </a:r>
            <a:endParaRPr lang="en-US" sz="5100" b="1" cap="all" baseline="0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E80756-EE7E-DD23-4435-09AC7012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170" y="433388"/>
            <a:ext cx="4982388" cy="3512584"/>
          </a:xfrm>
          <a:prstGeom prst="rect">
            <a:avLst/>
          </a:prstGeom>
        </p:spPr>
      </p:pic>
      <p:sp>
        <p:nvSpPr>
          <p:cNvPr id="7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0C1C1D-FC60-54C7-8240-744A59862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4246099"/>
            <a:ext cx="2683879" cy="189213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B01FFC9-1333-A043-B798-E23D81C97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369" y="4246099"/>
            <a:ext cx="2683879" cy="189213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B6A4836-0650-B00D-1A61-0DCB0C6F4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642" y="4246099"/>
            <a:ext cx="2683879" cy="189481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85D7145-9F27-4E3C-F80F-7A6A6D114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48" y="4246099"/>
            <a:ext cx="2683880" cy="18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860A0-B7B6-21B4-5A59-71FF80F7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25" y="307376"/>
            <a:ext cx="9584149" cy="1325563"/>
          </a:xfrm>
          <a:noFill/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br>
              <a:rPr lang="en-US" sz="4900" b="1" dirty="0">
                <a:solidFill>
                  <a:schemeClr val="tx1"/>
                </a:solidFill>
                <a:latin typeface="Righteous" panose="02010506000000020000" pitchFamily="2" charset="0"/>
              </a:rPr>
            </a:br>
            <a:r>
              <a:rPr lang="en-US" sz="4900" b="1" dirty="0">
                <a:solidFill>
                  <a:schemeClr val="tx1"/>
                </a:solidFill>
                <a:latin typeface="Righteous" panose="02010506000000020000" pitchFamily="2" charset="0"/>
              </a:rPr>
              <a:t>YLEISESITE AMMATTIALOISTA 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B48BEB8-91E2-8833-7B03-9A7E6B5E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67" y="1747837"/>
            <a:ext cx="6106583" cy="43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2797012-7DA1-D20C-69FD-F5B601F7D1A9}"/>
              </a:ext>
            </a:extLst>
          </p:cNvPr>
          <p:cNvSpPr txBox="1"/>
          <p:nvPr/>
        </p:nvSpPr>
        <p:spPr>
          <a:xfrm>
            <a:off x="936171" y="717012"/>
            <a:ext cx="4638899" cy="538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SISÄLTÖ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EI PALVELUITA ILMAN TUKIPALVELUITA ... 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TUKIPALVELUT KRIISISSÄ JA NORMAALIOLOISSA ... 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TERVEYDEN JA TURVALLISUUDEN TAE ... 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ESIMERKKEJÄ TUKIPALVELUISTA ... 10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Arkistopalvelut</a:t>
            </a:r>
            <a:r>
              <a:rPr lang="en-US" sz="1400" dirty="0"/>
              <a:t> ... 10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Aula- ja </a:t>
            </a:r>
            <a:r>
              <a:rPr lang="en-US" sz="1400" dirty="0" err="1"/>
              <a:t>vahtimestaripalvelut</a:t>
            </a:r>
            <a:r>
              <a:rPr lang="en-US" sz="1400" dirty="0"/>
              <a:t> ... 10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ICT-</a:t>
            </a:r>
            <a:r>
              <a:rPr lang="en-US" sz="1400" dirty="0" err="1"/>
              <a:t>palvelut</a:t>
            </a:r>
            <a:r>
              <a:rPr lang="en-US" sz="1400" dirty="0"/>
              <a:t> ... 12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Kiinteistöhuolto</a:t>
            </a:r>
            <a:r>
              <a:rPr lang="en-US" sz="1400" dirty="0"/>
              <a:t> ... 12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Laboratorio</a:t>
            </a:r>
            <a:r>
              <a:rPr lang="en-US" sz="1400" dirty="0"/>
              <a:t>- ja </a:t>
            </a:r>
            <a:r>
              <a:rPr lang="en-US" sz="1400" dirty="0" err="1"/>
              <a:t>kuvantamispalvelut</a:t>
            </a:r>
            <a:r>
              <a:rPr lang="en-US" sz="1400" dirty="0"/>
              <a:t> ... 13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Logistiikka</a:t>
            </a:r>
            <a:r>
              <a:rPr lang="en-US" sz="1400" dirty="0"/>
              <a:t>- ja </a:t>
            </a:r>
            <a:r>
              <a:rPr lang="en-US" sz="1400" dirty="0" err="1"/>
              <a:t>laitepalvelut</a:t>
            </a:r>
            <a:r>
              <a:rPr lang="en-US" sz="1400" dirty="0"/>
              <a:t> ... 14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Puhtauspalvelut</a:t>
            </a:r>
            <a:r>
              <a:rPr lang="en-US" sz="1400" dirty="0"/>
              <a:t> ... 15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Ravitsemispalvelut</a:t>
            </a:r>
            <a:r>
              <a:rPr lang="en-US" sz="1400" dirty="0"/>
              <a:t> ... 17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Talous</a:t>
            </a:r>
            <a:r>
              <a:rPr lang="en-US" sz="1400" dirty="0"/>
              <a:t>- ja </a:t>
            </a:r>
            <a:r>
              <a:rPr lang="en-US" sz="1400" dirty="0" err="1"/>
              <a:t>henkilöstöhallinto</a:t>
            </a:r>
            <a:r>
              <a:rPr lang="en-US" sz="1400" dirty="0"/>
              <a:t> ... 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Tekstiilihuollon</a:t>
            </a:r>
            <a:r>
              <a:rPr lang="en-US" sz="1400" dirty="0"/>
              <a:t> </a:t>
            </a:r>
            <a:r>
              <a:rPr lang="en-US" sz="1400" dirty="0" err="1"/>
              <a:t>palvelut</a:t>
            </a:r>
            <a:r>
              <a:rPr lang="en-US" sz="1400" dirty="0"/>
              <a:t> ... 19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Tekstinkäsittely</a:t>
            </a:r>
            <a:r>
              <a:rPr lang="en-US" sz="1400" dirty="0"/>
              <a:t> ja </a:t>
            </a:r>
            <a:r>
              <a:rPr lang="en-US" sz="1400" dirty="0" err="1"/>
              <a:t>potilashallintoon</a:t>
            </a:r>
            <a:r>
              <a:rPr lang="en-US" sz="1400" dirty="0"/>
              <a:t> </a:t>
            </a:r>
            <a:r>
              <a:rPr lang="en-US" sz="1400" dirty="0" err="1"/>
              <a:t>liittyvät</a:t>
            </a:r>
            <a:r>
              <a:rPr lang="en-US" sz="1400" dirty="0"/>
              <a:t> </a:t>
            </a:r>
            <a:r>
              <a:rPr lang="en-US" sz="1400" dirty="0" err="1"/>
              <a:t>tehtävät</a:t>
            </a:r>
            <a:r>
              <a:rPr lang="en-US" sz="1400" dirty="0"/>
              <a:t> ... 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Välinehuolto</a:t>
            </a:r>
            <a:r>
              <a:rPr lang="en-US" sz="1400" dirty="0"/>
              <a:t> ... 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Yleishallinto</a:t>
            </a:r>
            <a:r>
              <a:rPr lang="en-US" sz="1400" dirty="0"/>
              <a:t> ja </a:t>
            </a:r>
            <a:r>
              <a:rPr lang="en-US" sz="1400" dirty="0" err="1"/>
              <a:t>asiakasmaksupalvelut</a:t>
            </a:r>
            <a:r>
              <a:rPr lang="en-US" sz="1400" dirty="0"/>
              <a:t> ... 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TUKIPALVELUT KANNATTAA PITÄÄ OMISSA KÄSISSÄ ... 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LÄHTEET ... 25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92DB7F-75D1-2FF5-C2E3-39BD02D25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653" y="717012"/>
            <a:ext cx="3839564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A37243-0DB8-4207-1E39-8D788B479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2772" y="1426030"/>
            <a:ext cx="5564280" cy="3928382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285306C-87D9-2BB7-3AA3-6854A3B98D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31744" y="1426031"/>
            <a:ext cx="4762500" cy="37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02CCFBA1C2DBD4EB67828A2C1DEAF9E" ma:contentTypeVersion="6" ma:contentTypeDescription="Luo uusi asiakirja." ma:contentTypeScope="" ma:versionID="7cf08581ee86da1029c8aff02a16ba45">
  <xsd:schema xmlns:xsd="http://www.w3.org/2001/XMLSchema" xmlns:xs="http://www.w3.org/2001/XMLSchema" xmlns:p="http://schemas.microsoft.com/office/2006/metadata/properties" xmlns:ns2="27601b46-4d4f-45a3-88bb-aed20494fff5" xmlns:ns3="e673a0c9-6214-45e7-a2f9-ff214ca29d89" targetNamespace="http://schemas.microsoft.com/office/2006/metadata/properties" ma:root="true" ma:fieldsID="a135907c404ebc4ffba983cd53a79c01" ns2:_="" ns3:_="">
    <xsd:import namespace="27601b46-4d4f-45a3-88bb-aed20494fff5"/>
    <xsd:import namespace="e673a0c9-6214-45e7-a2f9-ff214ca29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01b46-4d4f-45a3-88bb-aed20494f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a0c9-6214-45e7-a2f9-ff214ca29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B9002-FF63-4280-B2F0-1F90F9641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5D49A-C9C4-4742-962C-5506EFA295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BF9C7A-A313-4B5F-9F9D-FC8B7979F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01b46-4d4f-45a3-88bb-aed20494fff5"/>
    <ds:schemaRef ds:uri="e673a0c9-6214-45e7-a2f9-ff214ca29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126</Words>
  <Application>Microsoft Office PowerPoint</Application>
  <PresentationFormat>Laajakuva</PresentationFormat>
  <Paragraphs>41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Righteous</vt:lpstr>
      <vt:lpstr>Ubuntu</vt:lpstr>
      <vt:lpstr>Office-teema</vt:lpstr>
      <vt:lpstr>PowerPoint-esitys</vt:lpstr>
      <vt:lpstr>Esimerkki:vanhustyön opas</vt:lpstr>
      <vt:lpstr>Osaajana-esitteet sotessa</vt:lpstr>
      <vt:lpstr> YLEISESITE AMMATTIALOISTA  </vt:lpstr>
      <vt:lpstr>PowerPoint-esitys</vt:lpstr>
      <vt:lpstr>PowerPoint-esitys</vt:lpstr>
    </vt:vector>
  </TitlesOfParts>
  <Company>Julkisten ja hyvinvointialojen liitto JHL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Koulunkäynnin ohjaaja</dc:title>
  <dc:creator>Oksanen Tanja</dc:creator>
  <cp:lastModifiedBy>Kranni Tarja Hellevi</cp:lastModifiedBy>
  <cp:revision>4</cp:revision>
  <dcterms:created xsi:type="dcterms:W3CDTF">2023-01-20T08:01:21Z</dcterms:created>
  <dcterms:modified xsi:type="dcterms:W3CDTF">2023-05-23T11:20:42Z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0x010100302CCFBA1C2DBD4EB67828A2C1DEAF9E</vt:lpwstr>
  </property>
</Properties>
</file>