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91F005-C205-AA04-1DD2-23F591345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DD358B7-4872-C367-B8E2-5B9FFA5E24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FD9BC3-05FD-E201-A903-782B72319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9740DB-A0B7-22D3-7978-FE93097B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183C1A2-91AC-A6D8-2438-33905382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200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F5D509-04A0-5B50-4A06-53ECD528F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38CCCB5-C19D-D0D7-834D-E94CD5A5E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4226BB-6EFB-90D8-7EE0-3FE9B7BD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70E80C1-2DAD-5650-5603-2D25E89B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A39F3A-58D3-A33A-ADB2-8EEA6734C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443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C3D9220-F395-3228-8637-C12DAC227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54CBFEC-518C-192C-25A8-482AD3C9D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E18362-48D0-2972-19AB-FE7D35BFB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6881CF2-3609-B85C-B035-43EFD3D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D9A163-776B-EBF5-B4A9-AF7B661E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149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BE98DE-5334-BB06-2473-AA53B524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6D471B-D837-FAD0-3557-90ACCB436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54520D-ABE4-7D76-3F85-3C58933F8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008DA78-7C8B-B063-9B66-9E8D5F120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FFAA2E-D30D-4BDE-14FC-EBCE12C4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711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32CA9C-EC0C-F996-740A-20AFA75E0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BDE89B3-AC6C-1A62-512D-E7084E795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CB2F14-EF93-ED4E-321E-1BD5F881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38428E-48F9-97EC-BE30-B07112C0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9988CB-18ED-A973-AE1A-A96298650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489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59B35C-7A2E-2E30-0D32-E6478359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6509CC-3AE6-91F0-9527-D7AE6B688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261FCFE-960B-C78B-B5F8-AA4E71A7D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0119C2E-6D14-2D52-28DA-C7451D255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71FF2E9-7B85-03C8-AB9C-F7ED7194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21B5216-7375-CB82-BF5D-18EEF453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515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B31665-CE58-E6F6-9671-C91167A0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47E158D-6CD1-49F3-2162-6410AB310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E79D810-8A5D-EC64-2769-4A780D372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40AFF2E-99A7-C6A1-21CD-910177F43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236A5E8-95EB-810F-73A7-488CBFB01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7C65D26-586E-FB0D-BAF4-388EDC98A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EC25702-42A6-B801-FD8B-35780EDE2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0A04A97-5AEC-864B-9210-E6974063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995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485E00-51AD-8367-7302-88737D30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2BA236B-F6B5-DD3F-93EB-72CDC65B2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DEA67CE-51C2-25FF-5282-041B482B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0D9A6CA-9646-1A01-553C-F96FACD8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32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09CE987-5483-9BFA-AF8E-BBD94EEF9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9445CD4-C21F-17CF-DCA3-067CCCD5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C478C27-915C-40DF-12C1-96BC338E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562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226898-4541-8733-5591-71324F203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2D3EA53-7E68-F69B-3A05-CDBDB8387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01E319-825D-15FA-763F-4D0A196DD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4C04376-4D48-572D-73A8-0A167781D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2B14900-85B4-44A0-462B-FA05FC60B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C710D54-D9FD-9D82-B6FD-719DF72B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618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6EBE9E-F3E4-0102-5B18-BC668D7B7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68251AB-1A43-5701-338C-2AC2C3417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69EC845-D3BF-57A5-9654-578C411E2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8D8637-C3C3-A859-59C1-1FB288D8A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A97D5EC-AF26-487C-4EF2-9CAFA9A3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643F56A-8B19-6B31-A4D9-7F00155C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684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C8765A-69DC-7AAC-C084-FC01297AB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52CACDB-277C-96F1-0D3F-1734C2381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5EE711-C554-43A9-2099-E1ED81955D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45938-A1EA-4BD0-A4CB-66855A863BF0}" type="datetimeFigureOut">
              <a:rPr lang="fi-FI" smtClean="0"/>
              <a:t>26.9.2024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8BBB73-8A0B-AA43-D0AF-AED0970B1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321FC0F-DAFA-FDFC-6F78-CC7E6DA9E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431EF-C561-47CE-8B3D-55611FF1B4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154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webropolsurveys.com/S/96B10AD72B69496B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rgbClr val="D1DCF0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892BF3FD-5EA4-F665-C4CE-BBB1B69D7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873" y="2296160"/>
            <a:ext cx="2759178" cy="4561840"/>
          </a:xfrm>
          <a:prstGeom prst="rect">
            <a:avLst/>
          </a:prstGeom>
        </p:spPr>
      </p:pic>
      <p:sp>
        <p:nvSpPr>
          <p:cNvPr id="4" name="Suorakulmio 3">
            <a:extLst>
              <a:ext uri="{FF2B5EF4-FFF2-40B4-BE49-F238E27FC236}">
                <a16:creationId xmlns:a16="http://schemas.microsoft.com/office/drawing/2014/main" id="{459F2FBA-8FA3-A6E2-DA4A-EF36ADE111CE}"/>
              </a:ext>
            </a:extLst>
          </p:cNvPr>
          <p:cNvSpPr/>
          <p:nvPr/>
        </p:nvSpPr>
        <p:spPr>
          <a:xfrm>
            <a:off x="361949" y="647206"/>
            <a:ext cx="8181976" cy="5925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Pirkanmaan hyvinvointialueen henkilöstö JHL ry:n</a:t>
            </a:r>
          </a:p>
          <a:p>
            <a:pPr algn="ctr"/>
            <a:r>
              <a:rPr lang="fi-FI" sz="4000" b="1" dirty="0">
                <a:solidFill>
                  <a:schemeClr val="tx1"/>
                </a:solidFill>
              </a:rPr>
              <a:t>SÄÄNTÖMÄÄRÄINEN SYYSKOKOUS</a:t>
            </a:r>
            <a:endParaRPr lang="fi-FI" dirty="0">
              <a:solidFill>
                <a:schemeClr val="tx1"/>
              </a:solidFill>
            </a:endParaRP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sz="2800" b="1" dirty="0">
                <a:solidFill>
                  <a:schemeClr val="tx1"/>
                </a:solidFill>
              </a:rPr>
              <a:t>MAANANTAINA 11.11.2024 klo 18.00 alkaen 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ravintola Koskessa, os. Kirkkokatu 10, Tampere. 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Kokouksen asialistalla sääntöjen määräämät asiat, mm. toiminta- ja taloussuunnitelma 2025</a:t>
            </a:r>
            <a:r>
              <a:rPr lang="fi-FI" dirty="0"/>
              <a:t>. 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Varsinaisen kokouksen jälkeen tarjolla illallinen ja superviihdyttävää </a:t>
            </a:r>
            <a:r>
              <a:rPr lang="fi-FI" dirty="0" err="1">
                <a:solidFill>
                  <a:schemeClr val="tx1"/>
                </a:solidFill>
              </a:rPr>
              <a:t>stand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upia</a:t>
            </a:r>
            <a:r>
              <a:rPr lang="fi-FI" dirty="0">
                <a:solidFill>
                  <a:schemeClr val="tx1"/>
                </a:solidFill>
              </a:rPr>
              <a:t>. 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dirty="0">
                <a:solidFill>
                  <a:schemeClr val="tx1"/>
                </a:solidFill>
              </a:rPr>
              <a:t>Tarjoilujen vuoksi </a:t>
            </a:r>
            <a:r>
              <a:rPr lang="fi-FI" b="1" dirty="0">
                <a:solidFill>
                  <a:schemeClr val="tx1"/>
                </a:solidFill>
              </a:rPr>
              <a:t>sitovat ilmoittautumiset tulee tehdä 31.10.2024 mennessä </a:t>
            </a:r>
            <a:r>
              <a:rPr lang="fi-FI" dirty="0">
                <a:solidFill>
                  <a:schemeClr val="tx1"/>
                </a:solidFill>
              </a:rPr>
              <a:t>alla olevan linkin kautta.  </a:t>
            </a:r>
          </a:p>
          <a:p>
            <a:pPr algn="ctr"/>
            <a:r>
              <a:rPr lang="fi-FI" dirty="0">
                <a:solidFill>
                  <a:schemeClr val="tx1"/>
                </a:solidFill>
                <a:hlinkClick r:id="rId3"/>
              </a:rPr>
              <a:t>https://link.webropolsurveys.com/S/96B10AD72B69496B</a:t>
            </a:r>
            <a:r>
              <a:rPr lang="fi-FI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sz="2400" b="1" dirty="0">
                <a:solidFill>
                  <a:schemeClr val="tx1"/>
                </a:solidFill>
              </a:rPr>
              <a:t>TERVETULOA!</a:t>
            </a:r>
            <a:endParaRPr lang="fi-FI" sz="2400" b="1" dirty="0"/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B6C0D521-F107-8A48-5584-CFDA7004B8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94" y="285751"/>
            <a:ext cx="1594485" cy="574675"/>
          </a:xfrm>
          <a:prstGeom prst="rect">
            <a:avLst/>
          </a:prstGeom>
        </p:spPr>
      </p:pic>
      <p:sp>
        <p:nvSpPr>
          <p:cNvPr id="7" name="Ellipsi 6">
            <a:extLst>
              <a:ext uri="{FF2B5EF4-FFF2-40B4-BE49-F238E27FC236}">
                <a16:creationId xmlns:a16="http://schemas.microsoft.com/office/drawing/2014/main" id="{D839B549-5080-2E1D-D4DF-C1DC3359B79E}"/>
              </a:ext>
            </a:extLst>
          </p:cNvPr>
          <p:cNvSpPr/>
          <p:nvPr/>
        </p:nvSpPr>
        <p:spPr>
          <a:xfrm>
            <a:off x="8666480" y="352424"/>
            <a:ext cx="3393440" cy="19437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Illan päätähtenä tv:stäkin tuttu </a:t>
            </a:r>
            <a:r>
              <a:rPr lang="fi-FI" dirty="0" err="1"/>
              <a:t>stand</a:t>
            </a:r>
            <a:r>
              <a:rPr lang="fi-FI" dirty="0"/>
              <a:t> </a:t>
            </a:r>
            <a:r>
              <a:rPr lang="fi-FI" dirty="0" err="1"/>
              <a:t>up</a:t>
            </a:r>
            <a:r>
              <a:rPr lang="fi-FI" dirty="0"/>
              <a:t> koomikko </a:t>
            </a:r>
          </a:p>
          <a:p>
            <a:pPr algn="ctr"/>
            <a:r>
              <a:rPr lang="fi-FI" sz="2800" b="1" dirty="0"/>
              <a:t>JUSSI SIMOLA </a:t>
            </a:r>
          </a:p>
        </p:txBody>
      </p:sp>
    </p:spTree>
    <p:extLst>
      <p:ext uri="{BB962C8B-B14F-4D97-AF65-F5344CB8AC3E}">
        <p14:creationId xmlns:p14="http://schemas.microsoft.com/office/powerpoint/2010/main" val="308955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84</Words>
  <Application>Microsoft Office PowerPoint</Application>
  <PresentationFormat>Laajakuva</PresentationFormat>
  <Paragraphs>16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Niemelä Anita</dc:creator>
  <cp:lastModifiedBy>Kranni Tarja</cp:lastModifiedBy>
  <cp:revision>5</cp:revision>
  <dcterms:created xsi:type="dcterms:W3CDTF">2024-08-15T10:16:03Z</dcterms:created>
  <dcterms:modified xsi:type="dcterms:W3CDTF">2024-09-26T05:32:28Z</dcterms:modified>
</cp:coreProperties>
</file>