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931"/>
    <a:srgbClr val="1F2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hi Kantanen" userId="1ff61fac-6a16-44fb-98d3-6fcb1c1e1e29" providerId="ADAL" clId="{0CA21929-DC9D-46D9-A06B-DADB26CA0202}"/>
    <pc:docChg chg="modSld">
      <pc:chgData name="Terhi Kantanen" userId="1ff61fac-6a16-44fb-98d3-6fcb1c1e1e29" providerId="ADAL" clId="{0CA21929-DC9D-46D9-A06B-DADB26CA0202}" dt="2021-11-24T09:07:20.825" v="1" actId="20577"/>
      <pc:docMkLst>
        <pc:docMk/>
      </pc:docMkLst>
      <pc:sldChg chg="modSp mod">
        <pc:chgData name="Terhi Kantanen" userId="1ff61fac-6a16-44fb-98d3-6fcb1c1e1e29" providerId="ADAL" clId="{0CA21929-DC9D-46D9-A06B-DADB26CA0202}" dt="2021-11-24T09:07:20.825" v="1" actId="20577"/>
        <pc:sldMkLst>
          <pc:docMk/>
          <pc:sldMk cId="3756225748" sldId="257"/>
        </pc:sldMkLst>
        <pc:spChg chg="mod">
          <ac:chgData name="Terhi Kantanen" userId="1ff61fac-6a16-44fb-98d3-6fcb1c1e1e29" providerId="ADAL" clId="{0CA21929-DC9D-46D9-A06B-DADB26CA0202}" dt="2021-11-24T09:07:20.825" v="1" actId="20577"/>
          <ac:spMkLst>
            <pc:docMk/>
            <pc:sldMk cId="3756225748" sldId="257"/>
            <ac:spMk id="3" creationId="{B5C868F9-77B2-446C-96A5-35511DC0AA74}"/>
          </ac:spMkLst>
        </pc:spChg>
      </pc:sldChg>
    </pc:docChg>
  </pc:docChgLst>
  <pc:docChgLst>
    <pc:chgData name="Terhi Kantanen" userId="1ff61fac-6a16-44fb-98d3-6fcb1c1e1e29" providerId="ADAL" clId="{4D97C23A-4BA1-4316-89A6-36A8DA3CC5F6}"/>
    <pc:docChg chg="modSld">
      <pc:chgData name="Terhi Kantanen" userId="1ff61fac-6a16-44fb-98d3-6fcb1c1e1e29" providerId="ADAL" clId="{4D97C23A-4BA1-4316-89A6-36A8DA3CC5F6}" dt="2021-10-14T12:28:01.421" v="2" actId="20577"/>
      <pc:docMkLst>
        <pc:docMk/>
      </pc:docMkLst>
      <pc:sldChg chg="modSp mod">
        <pc:chgData name="Terhi Kantanen" userId="1ff61fac-6a16-44fb-98d3-6fcb1c1e1e29" providerId="ADAL" clId="{4D97C23A-4BA1-4316-89A6-36A8DA3CC5F6}" dt="2021-10-14T12:28:01.421" v="2" actId="20577"/>
        <pc:sldMkLst>
          <pc:docMk/>
          <pc:sldMk cId="3756225748" sldId="257"/>
        </pc:sldMkLst>
        <pc:spChg chg="mod">
          <ac:chgData name="Terhi Kantanen" userId="1ff61fac-6a16-44fb-98d3-6fcb1c1e1e29" providerId="ADAL" clId="{4D97C23A-4BA1-4316-89A6-36A8DA3CC5F6}" dt="2021-10-14T12:28:01.421" v="2" actId="20577"/>
          <ac:spMkLst>
            <pc:docMk/>
            <pc:sldMk cId="3756225748" sldId="257"/>
            <ac:spMk id="3" creationId="{B5C868F9-77B2-446C-96A5-35511DC0AA74}"/>
          </ac:spMkLst>
        </pc:spChg>
      </pc:sldChg>
    </pc:docChg>
  </pc:docChgLst>
  <pc:docChgLst>
    <pc:chgData name="Koordinaattori" userId="1ff61fac-6a16-44fb-98d3-6fcb1c1e1e29" providerId="ADAL" clId="{BF76457A-1439-4200-88BD-B11791C81E7C}"/>
    <pc:docChg chg="undo custSel addSld modSld sldOrd">
      <pc:chgData name="Koordinaattori" userId="1ff61fac-6a16-44fb-98d3-6fcb1c1e1e29" providerId="ADAL" clId="{BF76457A-1439-4200-88BD-B11791C81E7C}" dt="2021-08-31T09:37:50.613" v="806" actId="20577"/>
      <pc:docMkLst>
        <pc:docMk/>
      </pc:docMkLst>
      <pc:sldChg chg="modSp mod">
        <pc:chgData name="Koordinaattori" userId="1ff61fac-6a16-44fb-98d3-6fcb1c1e1e29" providerId="ADAL" clId="{BF76457A-1439-4200-88BD-B11791C81E7C}" dt="2021-08-31T08:09:57.159" v="738" actId="20577"/>
        <pc:sldMkLst>
          <pc:docMk/>
          <pc:sldMk cId="942327566" sldId="259"/>
        </pc:sldMkLst>
        <pc:spChg chg="mod">
          <ac:chgData name="Koordinaattori" userId="1ff61fac-6a16-44fb-98d3-6fcb1c1e1e29" providerId="ADAL" clId="{BF76457A-1439-4200-88BD-B11791C81E7C}" dt="2021-08-31T08:09:57.159" v="738" actId="20577"/>
          <ac:spMkLst>
            <pc:docMk/>
            <pc:sldMk cId="942327566" sldId="259"/>
            <ac:spMk id="3" creationId="{B5C868F9-77B2-446C-96A5-35511DC0AA74}"/>
          </ac:spMkLst>
        </pc:spChg>
      </pc:sldChg>
      <pc:sldChg chg="modSp mod">
        <pc:chgData name="Koordinaattori" userId="1ff61fac-6a16-44fb-98d3-6fcb1c1e1e29" providerId="ADAL" clId="{BF76457A-1439-4200-88BD-B11791C81E7C}" dt="2021-08-31T08:07:49.543" v="589" actId="20577"/>
        <pc:sldMkLst>
          <pc:docMk/>
          <pc:sldMk cId="678936392" sldId="260"/>
        </pc:sldMkLst>
        <pc:spChg chg="mod">
          <ac:chgData name="Koordinaattori" userId="1ff61fac-6a16-44fb-98d3-6fcb1c1e1e29" providerId="ADAL" clId="{BF76457A-1439-4200-88BD-B11791C81E7C}" dt="2021-08-31T08:07:49.543" v="589" actId="20577"/>
          <ac:spMkLst>
            <pc:docMk/>
            <pc:sldMk cId="678936392" sldId="260"/>
            <ac:spMk id="3" creationId="{B5C868F9-77B2-446C-96A5-35511DC0AA74}"/>
          </ac:spMkLst>
        </pc:spChg>
      </pc:sldChg>
      <pc:sldChg chg="modSp mod">
        <pc:chgData name="Koordinaattori" userId="1ff61fac-6a16-44fb-98d3-6fcb1c1e1e29" providerId="ADAL" clId="{BF76457A-1439-4200-88BD-B11791C81E7C}" dt="2021-08-31T08:03:23.144" v="369" actId="20577"/>
        <pc:sldMkLst>
          <pc:docMk/>
          <pc:sldMk cId="4137509500" sldId="261"/>
        </pc:sldMkLst>
        <pc:spChg chg="mod">
          <ac:chgData name="Koordinaattori" userId="1ff61fac-6a16-44fb-98d3-6fcb1c1e1e29" providerId="ADAL" clId="{BF76457A-1439-4200-88BD-B11791C81E7C}" dt="2021-08-31T08:03:23.144" v="369" actId="20577"/>
          <ac:spMkLst>
            <pc:docMk/>
            <pc:sldMk cId="4137509500" sldId="261"/>
            <ac:spMk id="103" creationId="{B5C868F9-77B2-446C-96A5-35511DC0AA74}"/>
          </ac:spMkLst>
        </pc:spChg>
      </pc:sldChg>
      <pc:sldChg chg="modSp mod">
        <pc:chgData name="Koordinaattori" userId="1ff61fac-6a16-44fb-98d3-6fcb1c1e1e29" providerId="ADAL" clId="{BF76457A-1439-4200-88BD-B11791C81E7C}" dt="2021-08-31T08:06:58.388" v="555" actId="207"/>
        <pc:sldMkLst>
          <pc:docMk/>
          <pc:sldMk cId="2832950636" sldId="262"/>
        </pc:sldMkLst>
        <pc:spChg chg="mod">
          <ac:chgData name="Koordinaattori" userId="1ff61fac-6a16-44fb-98d3-6fcb1c1e1e29" providerId="ADAL" clId="{BF76457A-1439-4200-88BD-B11791C81E7C}" dt="2021-08-31T08:06:26.395" v="554" actId="20577"/>
          <ac:spMkLst>
            <pc:docMk/>
            <pc:sldMk cId="2832950636" sldId="262"/>
            <ac:spMk id="2" creationId="{AE7595D8-AC3C-4706-801F-470966130A3F}"/>
          </ac:spMkLst>
        </pc:spChg>
        <pc:spChg chg="mod">
          <ac:chgData name="Koordinaattori" userId="1ff61fac-6a16-44fb-98d3-6fcb1c1e1e29" providerId="ADAL" clId="{BF76457A-1439-4200-88BD-B11791C81E7C}" dt="2021-08-31T08:06:58.388" v="555" actId="207"/>
          <ac:spMkLst>
            <pc:docMk/>
            <pc:sldMk cId="2832950636" sldId="262"/>
            <ac:spMk id="3" creationId="{B5C868F9-77B2-446C-96A5-35511DC0AA74}"/>
          </ac:spMkLst>
        </pc:spChg>
      </pc:sldChg>
      <pc:sldChg chg="modSp add mod ord">
        <pc:chgData name="Koordinaattori" userId="1ff61fac-6a16-44fb-98d3-6fcb1c1e1e29" providerId="ADAL" clId="{BF76457A-1439-4200-88BD-B11791C81E7C}" dt="2021-08-31T09:37:14.981" v="800" actId="20577"/>
        <pc:sldMkLst>
          <pc:docMk/>
          <pc:sldMk cId="672235515" sldId="264"/>
        </pc:sldMkLst>
        <pc:spChg chg="mod">
          <ac:chgData name="Koordinaattori" userId="1ff61fac-6a16-44fb-98d3-6fcb1c1e1e29" providerId="ADAL" clId="{BF76457A-1439-4200-88BD-B11791C81E7C}" dt="2021-08-31T09:30:12.191" v="788" actId="20577"/>
          <ac:spMkLst>
            <pc:docMk/>
            <pc:sldMk cId="672235515" sldId="264"/>
            <ac:spMk id="2" creationId="{AE7595D8-AC3C-4706-801F-470966130A3F}"/>
          </ac:spMkLst>
        </pc:spChg>
        <pc:spChg chg="mod">
          <ac:chgData name="Koordinaattori" userId="1ff61fac-6a16-44fb-98d3-6fcb1c1e1e29" providerId="ADAL" clId="{BF76457A-1439-4200-88BD-B11791C81E7C}" dt="2021-08-31T09:37:14.981" v="800" actId="20577"/>
          <ac:spMkLst>
            <pc:docMk/>
            <pc:sldMk cId="672235515" sldId="264"/>
            <ac:spMk id="3" creationId="{B5C868F9-77B2-446C-96A5-35511DC0AA74}"/>
          </ac:spMkLst>
        </pc:spChg>
      </pc:sldChg>
      <pc:sldChg chg="modSp add mod ord">
        <pc:chgData name="Koordinaattori" userId="1ff61fac-6a16-44fb-98d3-6fcb1c1e1e29" providerId="ADAL" clId="{BF76457A-1439-4200-88BD-B11791C81E7C}" dt="2021-08-31T09:37:50.613" v="806" actId="20577"/>
        <pc:sldMkLst>
          <pc:docMk/>
          <pc:sldMk cId="1044557122" sldId="265"/>
        </pc:sldMkLst>
        <pc:spChg chg="mod">
          <ac:chgData name="Koordinaattori" userId="1ff61fac-6a16-44fb-98d3-6fcb1c1e1e29" providerId="ADAL" clId="{BF76457A-1439-4200-88BD-B11791C81E7C}" dt="2021-08-31T09:31:28.557" v="792"/>
          <ac:spMkLst>
            <pc:docMk/>
            <pc:sldMk cId="1044557122" sldId="265"/>
            <ac:spMk id="2" creationId="{AE7595D8-AC3C-4706-801F-470966130A3F}"/>
          </ac:spMkLst>
        </pc:spChg>
        <pc:spChg chg="mod">
          <ac:chgData name="Koordinaattori" userId="1ff61fac-6a16-44fb-98d3-6fcb1c1e1e29" providerId="ADAL" clId="{BF76457A-1439-4200-88BD-B11791C81E7C}" dt="2021-08-31T09:37:50.613" v="806" actId="20577"/>
          <ac:spMkLst>
            <pc:docMk/>
            <pc:sldMk cId="1044557122" sldId="265"/>
            <ac:spMk id="3" creationId="{B5C868F9-77B2-446C-96A5-35511DC0AA74}"/>
          </ac:spMkLst>
        </pc:spChg>
      </pc:sldChg>
    </pc:docChg>
  </pc:docChgLst>
  <pc:docChgLst>
    <pc:chgData name="toimisto@huoma.onmicrosoft.com" userId="fc34204b-be82-415c-85f0-215b07108c41" providerId="ADAL" clId="{83F44B2F-D9A1-4EF4-950D-D93FAB6C15F2}"/>
    <pc:docChg chg="addSld delSld modSld sldOrd">
      <pc:chgData name="toimisto@huoma.onmicrosoft.com" userId="fc34204b-be82-415c-85f0-215b07108c41" providerId="ADAL" clId="{83F44B2F-D9A1-4EF4-950D-D93FAB6C15F2}" dt="2021-04-27T09:31:48.941" v="112" actId="20577"/>
      <pc:docMkLst>
        <pc:docMk/>
      </pc:docMkLst>
      <pc:sldChg chg="modSp mod">
        <pc:chgData name="toimisto@huoma.onmicrosoft.com" userId="fc34204b-be82-415c-85f0-215b07108c41" providerId="ADAL" clId="{83F44B2F-D9A1-4EF4-950D-D93FAB6C15F2}" dt="2021-04-27T09:28:11.583" v="73" actId="403"/>
        <pc:sldMkLst>
          <pc:docMk/>
          <pc:sldMk cId="3756225748" sldId="257"/>
        </pc:sldMkLst>
        <pc:spChg chg="mod">
          <ac:chgData name="toimisto@huoma.onmicrosoft.com" userId="fc34204b-be82-415c-85f0-215b07108c41" providerId="ADAL" clId="{83F44B2F-D9A1-4EF4-950D-D93FAB6C15F2}" dt="2021-04-27T09:28:11.583" v="73" actId="403"/>
          <ac:spMkLst>
            <pc:docMk/>
            <pc:sldMk cId="3756225748" sldId="257"/>
            <ac:spMk id="3" creationId="{B5C868F9-77B2-446C-96A5-35511DC0AA74}"/>
          </ac:spMkLst>
        </pc:spChg>
      </pc:sldChg>
      <pc:sldChg chg="modSp mod">
        <pc:chgData name="toimisto@huoma.onmicrosoft.com" userId="fc34204b-be82-415c-85f0-215b07108c41" providerId="ADAL" clId="{83F44B2F-D9A1-4EF4-950D-D93FAB6C15F2}" dt="2021-03-29T10:50:53.818" v="17" actId="20577"/>
        <pc:sldMkLst>
          <pc:docMk/>
          <pc:sldMk cId="942327566" sldId="259"/>
        </pc:sldMkLst>
        <pc:spChg chg="mod">
          <ac:chgData name="toimisto@huoma.onmicrosoft.com" userId="fc34204b-be82-415c-85f0-215b07108c41" providerId="ADAL" clId="{83F44B2F-D9A1-4EF4-950D-D93FAB6C15F2}" dt="2021-03-29T10:50:53.818" v="17" actId="20577"/>
          <ac:spMkLst>
            <pc:docMk/>
            <pc:sldMk cId="942327566" sldId="259"/>
            <ac:spMk id="3" creationId="{B5C868F9-77B2-446C-96A5-35511DC0AA74}"/>
          </ac:spMkLst>
        </pc:spChg>
      </pc:sldChg>
      <pc:sldChg chg="modSp mod">
        <pc:chgData name="toimisto@huoma.onmicrosoft.com" userId="fc34204b-be82-415c-85f0-215b07108c41" providerId="ADAL" clId="{83F44B2F-D9A1-4EF4-950D-D93FAB6C15F2}" dt="2021-04-27T09:29:40.198" v="105" actId="1036"/>
        <pc:sldMkLst>
          <pc:docMk/>
          <pc:sldMk cId="678936392" sldId="260"/>
        </pc:sldMkLst>
        <pc:spChg chg="mod">
          <ac:chgData name="toimisto@huoma.onmicrosoft.com" userId="fc34204b-be82-415c-85f0-215b07108c41" providerId="ADAL" clId="{83F44B2F-D9A1-4EF4-950D-D93FAB6C15F2}" dt="2021-04-27T09:29:40.198" v="105" actId="1036"/>
          <ac:spMkLst>
            <pc:docMk/>
            <pc:sldMk cId="678936392" sldId="260"/>
            <ac:spMk id="3" creationId="{B5C868F9-77B2-446C-96A5-35511DC0AA74}"/>
          </ac:spMkLst>
        </pc:spChg>
      </pc:sldChg>
      <pc:sldChg chg="modSp mod">
        <pc:chgData name="toimisto@huoma.onmicrosoft.com" userId="fc34204b-be82-415c-85f0-215b07108c41" providerId="ADAL" clId="{83F44B2F-D9A1-4EF4-950D-D93FAB6C15F2}" dt="2021-04-27T09:30:01.495" v="106" actId="255"/>
        <pc:sldMkLst>
          <pc:docMk/>
          <pc:sldMk cId="4137509500" sldId="261"/>
        </pc:sldMkLst>
        <pc:spChg chg="mod">
          <ac:chgData name="toimisto@huoma.onmicrosoft.com" userId="fc34204b-be82-415c-85f0-215b07108c41" providerId="ADAL" clId="{83F44B2F-D9A1-4EF4-950D-D93FAB6C15F2}" dt="2021-04-27T09:30:01.495" v="106" actId="255"/>
          <ac:spMkLst>
            <pc:docMk/>
            <pc:sldMk cId="4137509500" sldId="261"/>
            <ac:spMk id="103" creationId="{B5C868F9-77B2-446C-96A5-35511DC0AA74}"/>
          </ac:spMkLst>
        </pc:spChg>
        <pc:picChg chg="ord">
          <ac:chgData name="toimisto@huoma.onmicrosoft.com" userId="fc34204b-be82-415c-85f0-215b07108c41" providerId="ADAL" clId="{83F44B2F-D9A1-4EF4-950D-D93FAB6C15F2}" dt="2021-03-29T10:52:08.464" v="19" actId="166"/>
          <ac:picMkLst>
            <pc:docMk/>
            <pc:sldMk cId="4137509500" sldId="261"/>
            <ac:picMk id="12" creationId="{C2A516C2-FBE1-4266-A58A-91068D9A9370}"/>
          </ac:picMkLst>
        </pc:picChg>
        <pc:picChg chg="ord">
          <ac:chgData name="toimisto@huoma.onmicrosoft.com" userId="fc34204b-be82-415c-85f0-215b07108c41" providerId="ADAL" clId="{83F44B2F-D9A1-4EF4-950D-D93FAB6C15F2}" dt="2021-03-29T10:52:05.005" v="18" actId="166"/>
          <ac:picMkLst>
            <pc:docMk/>
            <pc:sldMk cId="4137509500" sldId="261"/>
            <ac:picMk id="40" creationId="{B96843BF-769C-4DBA-B026-367C228C286B}"/>
          </ac:picMkLst>
        </pc:picChg>
      </pc:sldChg>
      <pc:sldChg chg="modSp mod">
        <pc:chgData name="toimisto@huoma.onmicrosoft.com" userId="fc34204b-be82-415c-85f0-215b07108c41" providerId="ADAL" clId="{83F44B2F-D9A1-4EF4-950D-D93FAB6C15F2}" dt="2021-04-27T09:31:48.941" v="112" actId="20577"/>
        <pc:sldMkLst>
          <pc:docMk/>
          <pc:sldMk cId="2832950636" sldId="262"/>
        </pc:sldMkLst>
        <pc:spChg chg="mod">
          <ac:chgData name="toimisto@huoma.onmicrosoft.com" userId="fc34204b-be82-415c-85f0-215b07108c41" providerId="ADAL" clId="{83F44B2F-D9A1-4EF4-950D-D93FAB6C15F2}" dt="2021-04-27T09:31:48.941" v="112" actId="20577"/>
          <ac:spMkLst>
            <pc:docMk/>
            <pc:sldMk cId="2832950636" sldId="262"/>
            <ac:spMk id="3" creationId="{B5C868F9-77B2-446C-96A5-35511DC0AA74}"/>
          </ac:spMkLst>
        </pc:spChg>
      </pc:sldChg>
      <pc:sldChg chg="ord">
        <pc:chgData name="toimisto@huoma.onmicrosoft.com" userId="fc34204b-be82-415c-85f0-215b07108c41" providerId="ADAL" clId="{83F44B2F-D9A1-4EF4-950D-D93FAB6C15F2}" dt="2021-03-29T10:52:52.127" v="30"/>
        <pc:sldMkLst>
          <pc:docMk/>
          <pc:sldMk cId="517531356" sldId="263"/>
        </pc:sldMkLst>
      </pc:sldChg>
      <pc:sldChg chg="new del">
        <pc:chgData name="toimisto@huoma.onmicrosoft.com" userId="fc34204b-be82-415c-85f0-215b07108c41" providerId="ADAL" clId="{83F44B2F-D9A1-4EF4-950D-D93FAB6C15F2}" dt="2021-04-12T13:40:40.771" v="32" actId="2696"/>
        <pc:sldMkLst>
          <pc:docMk/>
          <pc:sldMk cId="1053367989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http://www.huoma.fi/materiaal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uoma.fi/huoma/uutiskirj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ase&#10;&#10;Kuvaus luotu automaattisesti">
            <a:extLst>
              <a:ext uri="{FF2B5EF4-FFF2-40B4-BE49-F238E27FC236}">
                <a16:creationId xmlns:a16="http://schemas.microsoft.com/office/drawing/2014/main" id="{F5BFBD09-5E94-47CC-A9A9-A59202C3C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89" r="909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7E95E2F-46AB-4CC1-B3EC-E895B8364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48DAB23-6C4D-4138-8D67-DC09574BC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7F7FCF9-9DC8-4809-ABA1-9E838A2C2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CDABCB5-7B43-4F1E-A92D-40B7FC42C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68540E-7885-4861-BD0F-31569004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4933D90-F9ED-4D93-A26A-F6B123349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248" y="4324350"/>
            <a:ext cx="5548150" cy="143782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lnSpc>
                <a:spcPct val="110000"/>
              </a:lnSpc>
            </a:pPr>
            <a:br>
              <a:rPr lang="en-US" dirty="0"/>
            </a:br>
            <a:r>
              <a:rPr lang="en-US" dirty="0"/>
              <a:t>Terhi Kantanen</a:t>
            </a:r>
            <a:br>
              <a:rPr lang="en-US" dirty="0"/>
            </a:br>
            <a:r>
              <a:rPr lang="en-US" dirty="0"/>
              <a:t>16.6.2022</a:t>
            </a:r>
            <a:endParaRPr lang="fi-FI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03A8740-FDD5-4A54-851E-CEC119ED8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874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AC699EA-A7BE-45E0-9288-BE3EC509B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101" y="2733977"/>
            <a:ext cx="5804445" cy="17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8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7595D8-AC3C-4706-801F-47096613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fi-FI" sz="3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Henkirikokset Suomessa </a:t>
            </a:r>
            <a:endParaRPr lang="fi-FI" sz="3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C868F9-77B2-446C-96A5-35511DC0A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784" y="2052116"/>
            <a:ext cx="5965925" cy="4170554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Suomessa kuolee vuosittain noin 90 ihmistä henkirikoksen uhrina </a:t>
            </a:r>
            <a:b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määrä laski koko 2000-luvun ajan, mutta keväästä 2020 alkaen (koronakriisin seurauksena) on havaittavissa kasvupiikki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Tilastollisesti henkirikokset liittyvät usein keski-ikäisten, työelämän ulkopuolella olevien miesten keskinäiseen päihteidenkäyttöön  </a:t>
            </a:r>
            <a:b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mutta ei aina!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Eniten henkirikoksia tehdään väkilukuun suhteutettuna Lapissa, Kymenlaaksossa ja Pohjois-Savossa</a:t>
            </a:r>
            <a:endParaRPr lang="fi-FI" sz="15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ase&#10;&#10;Kuvaus luotu automaattisesti">
            <a:extLst>
              <a:ext uri="{FF2B5EF4-FFF2-40B4-BE49-F238E27FC236}">
                <a16:creationId xmlns:a16="http://schemas.microsoft.com/office/drawing/2014/main" id="{C5E76DF1-09FC-42F3-A987-FBA3AA721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" r="53117" b="-2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3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7595D8-AC3C-4706-801F-47096613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Henkirikoksen</a:t>
            </a:r>
            <a:r>
              <a:rPr lang="en-US" sz="3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32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vaikutus</a:t>
            </a:r>
            <a:r>
              <a:rPr lang="en-US" sz="3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32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läheisen</a:t>
            </a:r>
            <a:r>
              <a:rPr lang="en-US" sz="3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32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elämään</a:t>
            </a:r>
            <a:endParaRPr lang="fi-FI" sz="3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C868F9-77B2-446C-96A5-35511DC0A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784" y="2052116"/>
            <a:ext cx="5965925" cy="4170554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Yhtä henkirikoksen uhria jää suremaan keskimäärin 4-6 läheistä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Läheisen kuolema henkirikoksessa on </a:t>
            </a:r>
            <a:r>
              <a:rPr lang="fi-FI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traumaattinen kriisi</a:t>
            </a: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jonka vaikutukset voivat näkyä vielä vuosien päästä mm. psyykkisinä vaikeuksina ja heikentyneenä työkykynä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Oikeudenkäynnit alkavat yleensä n. 3–6 kk tapahtuneesta ja </a:t>
            </a:r>
            <a:r>
              <a:rPr lang="fi-FI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usein kestävät </a:t>
            </a: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vuosia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Viranomaisilla on velvollisuus ohjata uhrin omainen tukipalveluihin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ase&#10;&#10;Kuvaus luotu automaattisesti">
            <a:extLst>
              <a:ext uri="{FF2B5EF4-FFF2-40B4-BE49-F238E27FC236}">
                <a16:creationId xmlns:a16="http://schemas.microsoft.com/office/drawing/2014/main" id="{C5E76DF1-09FC-42F3-A987-FBA3AA721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" r="53117" b="-2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5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7595D8-AC3C-4706-801F-47096613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fi-FI" sz="31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Huoma – Henkirikoksen uhrien läheiset ry</a:t>
            </a:r>
            <a:endParaRPr lang="fi-FI" sz="31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C868F9-77B2-446C-96A5-35511DC0A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784" y="2052116"/>
            <a:ext cx="5965925" cy="417055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b="1" dirty="0">
                <a:latin typeface="Calibri" panose="020F0502020204030204" pitchFamily="34" charset="0"/>
                <a:cs typeface="Calibri" panose="020F0502020204030204" pitchFamily="34" charset="0"/>
              </a:rPr>
              <a:t>Valtakunnallinen vertaistukijärjestö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Perustettu vuonna 2000, kahden lapsensa henkirikoksessa menettäneen äidin toimesta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Noin 240 jäsentä, autettavia vuosittain noin 170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Vapaaehtoistyötä tekee säännöllisesti noin 30 ihmistä eri puolilla Suomea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Toimintaa rahoittaa Veikkaus (STEA)</a:t>
            </a:r>
            <a:endParaRPr lang="fi-FI" sz="1800" dirty="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endParaRPr lang="fi-FI" sz="15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ase&#10;&#10;Kuvaus luotu automaattisesti">
            <a:extLst>
              <a:ext uri="{FF2B5EF4-FFF2-40B4-BE49-F238E27FC236}">
                <a16:creationId xmlns:a16="http://schemas.microsoft.com/office/drawing/2014/main" id="{C5E76DF1-09FC-42F3-A987-FBA3AA721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" r="53117" b="-2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2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7595D8-AC3C-4706-801F-47096613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fi-FI" sz="3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Huoman toimintamuodot</a:t>
            </a:r>
            <a:endParaRPr lang="fi-FI" sz="3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C868F9-77B2-446C-96A5-35511DC0A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906" y="2019300"/>
            <a:ext cx="5965925" cy="421004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VERTAISTUEN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MAHDOLLISTAMINEN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FontTx/>
              <a:buChar char="-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Koulutetaan ja tuetaan ryhmänohjaajia ja puhelinvertaisia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sz="18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 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PALVELUOHJAUS HUOMAN TOIMISTOLTA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Yhteydenottoja tulee 3 tuntia – 30 vuotta menetyksen jälkeen, traumaattinen menetys ja tuentarve voi nousta pintaan eri vaiheissa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Ohjaus usein seuraaviin: alueellinen kriisipäivystys, terveydenhuolto, RIKU, oikeusaputoimistot, terapian hakeminen, kuntoutuskurssit</a:t>
            </a:r>
          </a:p>
          <a:p>
            <a:pPr marL="457200" indent="-457200">
              <a:lnSpc>
                <a:spcPct val="110000"/>
              </a:lnSpc>
              <a:buAutoNum type="arabicPeriod" startAt="3"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VAIKUTTAVUUSTYÖ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Asiantuntijalausunnot ministeriöille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Yhteistyö eri organisaatioiden kanssa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Näkyvyys mediassa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ase&#10;&#10;Kuvaus luotu automaattisesti">
            <a:extLst>
              <a:ext uri="{FF2B5EF4-FFF2-40B4-BE49-F238E27FC236}">
                <a16:creationId xmlns:a16="http://schemas.microsoft.com/office/drawing/2014/main" id="{C5E76DF1-09FC-42F3-A987-FBA3AA721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" r="53117" b="-2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7595D8-AC3C-4706-801F-47096613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fi-FI" sz="3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Vertaistuki Huomassa on ammatillisesti ohjattua</a:t>
            </a:r>
            <a:endParaRPr lang="fi-FI" sz="3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C868F9-77B2-446C-96A5-35511DC0A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784" y="2390786"/>
            <a:ext cx="6191599" cy="417055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Vertaistukijat koulutetaan, annetaan säännöllistä työnohjausta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Puhelinvertaisen voi saada muutama kuukausi menetyksen jälkeen, ryhmiin voi tulla noin vuosi menetyksen jälkeen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Ryhmissä vertaisohjaajan työparina on aina ammattilainen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Viikonlopuissa pienryhmäohjaajat ovat ammattilaisia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Vertaistukiryhmät: Helsinki, Kotka, Lahti, Turku, Jyväskylä, Seinäjoki, Oulu, Vaasa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Vertaistuki-illat verkossa kerran kuukaudessa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Suljettu Facebook-ryhmä</a:t>
            </a:r>
            <a:endParaRPr lang="fi-FI" sz="17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ase&#10;&#10;Kuvaus luotu automaattisesti">
            <a:extLst>
              <a:ext uri="{FF2B5EF4-FFF2-40B4-BE49-F238E27FC236}">
                <a16:creationId xmlns:a16="http://schemas.microsoft.com/office/drawing/2014/main" id="{C5E76DF1-09FC-42F3-A987-FBA3AA72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5" r="53117" b="-2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3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72">
            <a:extLst>
              <a:ext uri="{FF2B5EF4-FFF2-40B4-BE49-F238E27FC236}">
                <a16:creationId xmlns:a16="http://schemas.microsoft.com/office/drawing/2014/main" id="{5263FE6B-8848-4805-96C9-3FDCF114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74">
            <a:extLst>
              <a:ext uri="{FF2B5EF4-FFF2-40B4-BE49-F238E27FC236}">
                <a16:creationId xmlns:a16="http://schemas.microsoft.com/office/drawing/2014/main" id="{E6CF333B-4174-4678-85A3-E9A39210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9" name="Picture 76">
            <a:extLst>
              <a:ext uri="{FF2B5EF4-FFF2-40B4-BE49-F238E27FC236}">
                <a16:creationId xmlns:a16="http://schemas.microsoft.com/office/drawing/2014/main" id="{B7468721-387C-4B4F-ABE2-4DDCF557E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0" name="Rectangle 78">
            <a:extLst>
              <a:ext uri="{FF2B5EF4-FFF2-40B4-BE49-F238E27FC236}">
                <a16:creationId xmlns:a16="http://schemas.microsoft.com/office/drawing/2014/main" id="{A89B1DF7-59DE-4C05-BD47-508CD6F71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80">
            <a:extLst>
              <a:ext uri="{FF2B5EF4-FFF2-40B4-BE49-F238E27FC236}">
                <a16:creationId xmlns:a16="http://schemas.microsoft.com/office/drawing/2014/main" id="{5FDF398C-BB71-462E-9401-762E65FC9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82">
            <a:extLst>
              <a:ext uri="{FF2B5EF4-FFF2-40B4-BE49-F238E27FC236}">
                <a16:creationId xmlns:a16="http://schemas.microsoft.com/office/drawing/2014/main" id="{FA0CA51E-AC86-4196-BD4C-3B7E53556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7595D8-AC3C-4706-801F-47096613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4812789" cy="1077229"/>
          </a:xfrm>
        </p:spPr>
        <p:txBody>
          <a:bodyPr>
            <a:normAutofit/>
          </a:bodyPr>
          <a:lstStyle/>
          <a:p>
            <a:pPr algn="l"/>
            <a:r>
              <a:rPr lang="fi-FI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Huoman materiaalit</a:t>
            </a:r>
            <a:endParaRPr lang="fi-FI" dirty="0"/>
          </a:p>
        </p:txBody>
      </p:sp>
      <p:sp>
        <p:nvSpPr>
          <p:cNvPr id="103" name="Sisällön paikkamerkki 2">
            <a:extLst>
              <a:ext uri="{FF2B5EF4-FFF2-40B4-BE49-F238E27FC236}">
                <a16:creationId xmlns:a16="http://schemas.microsoft.com/office/drawing/2014/main" id="{B5C868F9-77B2-446C-96A5-35511DC0A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776" y="2073916"/>
            <a:ext cx="5959916" cy="41646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1700" dirty="0"/>
              <a:t>Opas henkirikoksen uhrin läheiselle </a:t>
            </a:r>
          </a:p>
          <a:p>
            <a:pPr>
              <a:lnSpc>
                <a:spcPct val="110000"/>
              </a:lnSpc>
            </a:pPr>
            <a:r>
              <a:rPr lang="fi-FI" sz="1700" dirty="0"/>
              <a:t>Menetyksen jälkeen -esite</a:t>
            </a:r>
            <a:endParaRPr lang="fi-FI" sz="1700" b="1" dirty="0"/>
          </a:p>
          <a:p>
            <a:pPr>
              <a:lnSpc>
                <a:spcPct val="110000"/>
              </a:lnSpc>
            </a:pPr>
            <a:r>
              <a:rPr lang="fi-FI" sz="1700" dirty="0"/>
              <a:t>Huoma-lehti </a:t>
            </a:r>
          </a:p>
          <a:p>
            <a:pPr>
              <a:lnSpc>
                <a:spcPct val="110000"/>
              </a:lnSpc>
            </a:pPr>
            <a:r>
              <a:rPr lang="fi-FI" sz="17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www.huoma.fi/materiaalit</a:t>
            </a:r>
            <a:endParaRPr lang="fi-FI" sz="17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r>
              <a:rPr lang="fi-FI" sz="1700" dirty="0"/>
              <a:t>Kangasvuo: Toivon vahvat siivet (2020)</a:t>
            </a:r>
          </a:p>
          <a:p>
            <a:pPr>
              <a:lnSpc>
                <a:spcPct val="110000"/>
              </a:lnSpc>
            </a:pPr>
            <a:endParaRPr lang="fi-FI" sz="1700" dirty="0"/>
          </a:p>
          <a:p>
            <a:pPr>
              <a:lnSpc>
                <a:spcPct val="110000"/>
              </a:lnSpc>
            </a:pPr>
            <a:r>
              <a:rPr lang="fi-FI" sz="1700" dirty="0"/>
              <a:t>Välimäki: Ei unohdu koskaan (2016</a:t>
            </a:r>
            <a:r>
              <a:rPr lang="fi-FI" sz="1600" dirty="0"/>
              <a:t>)</a:t>
            </a:r>
            <a:br>
              <a:rPr lang="fi-FI" sz="1600" dirty="0"/>
            </a:br>
            <a:endParaRPr lang="fi-FI" sz="16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183BB8-ED6B-4E01-82D2-5FB9380CA7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68987" y="3889770"/>
            <a:ext cx="2569984" cy="256998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11" name="Kuva 10" descr="Kuva, joka sisältää kohteen puu, ruoho, kukka, palmu&#10;&#10;Kuvaus luotu automaattisesti">
            <a:extLst>
              <a:ext uri="{FF2B5EF4-FFF2-40B4-BE49-F238E27FC236}">
                <a16:creationId xmlns:a16="http://schemas.microsoft.com/office/drawing/2014/main" id="{1FFD8CE1-093D-4A9A-962B-F739E076B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4772" y="464921"/>
            <a:ext cx="2282681" cy="322640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104" name="Rectangle 84">
            <a:extLst>
              <a:ext uri="{FF2B5EF4-FFF2-40B4-BE49-F238E27FC236}">
                <a16:creationId xmlns:a16="http://schemas.microsoft.com/office/drawing/2014/main" id="{3E64D4F9-6CAF-4547-AEAC-A71FC4A86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Kuva 39" descr="Kuva, joka sisältää kohteen eläin, hevonen, nisäkäs, ruskea&#10;&#10;Kuvaus luotu automaattisesti">
            <a:extLst>
              <a:ext uri="{FF2B5EF4-FFF2-40B4-BE49-F238E27FC236}">
                <a16:creationId xmlns:a16="http://schemas.microsoft.com/office/drawing/2014/main" id="{B96843BF-769C-4DBA-B026-367C228C28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2185" y="3229595"/>
            <a:ext cx="2306466" cy="324854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12" name="Kuva 11" descr="Kuva, joka sisältää kohteen ulko, valokuva, merkki, vesi&#10;&#10;Kuvaus luotu automaattisesti">
            <a:extLst>
              <a:ext uri="{FF2B5EF4-FFF2-40B4-BE49-F238E27FC236}">
                <a16:creationId xmlns:a16="http://schemas.microsoft.com/office/drawing/2014/main" id="{C2A516C2-FBE1-4266-A58A-91068D9A93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8669" y="464921"/>
            <a:ext cx="2569984" cy="256998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3750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7595D8-AC3C-4706-801F-47096613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fi-FI" sz="3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Tärkeä muistaa uhrin omaista tukiessa:</a:t>
            </a:r>
            <a:endParaRPr lang="fi-FI" sz="31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C868F9-77B2-446C-96A5-35511DC0A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784" y="2052116"/>
            <a:ext cx="5965925" cy="417055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Henkirikoksen uhrin omaisen reaktiot voivat tulla jopa vuosien viiveellä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On huomioitava tuettavan henkilön elämäntilanne kokonaisvaltaisesti: perhe, terveys, talous…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Uhrin omaisella aloitekyky voi olla heikko, joten </a:t>
            </a:r>
            <a:b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b="1" dirty="0">
                <a:latin typeface="Calibri" panose="020F0502020204030204" pitchFamily="34" charset="0"/>
                <a:cs typeface="Calibri" panose="020F0502020204030204" pitchFamily="34" charset="0"/>
              </a:rPr>
              <a:t>pyydä lupa ja välitä yhteystieto Huomalle</a:t>
            </a:r>
            <a:b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– me soitamme kaikille ja selvitämme, millaista tukea omainen tarvitsee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ase&#10;&#10;Kuvaus luotu automaattisesti">
            <a:extLst>
              <a:ext uri="{FF2B5EF4-FFF2-40B4-BE49-F238E27FC236}">
                <a16:creationId xmlns:a16="http://schemas.microsoft.com/office/drawing/2014/main" id="{C5E76DF1-09FC-42F3-A987-FBA3AA721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" r="53117" b="-2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5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ase&#10;&#10;Kuvaus luotu automaattisesti">
            <a:extLst>
              <a:ext uri="{FF2B5EF4-FFF2-40B4-BE49-F238E27FC236}">
                <a16:creationId xmlns:a16="http://schemas.microsoft.com/office/drawing/2014/main" id="{F5BFBD09-5E94-47CC-A9A9-A59202C3C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89" r="909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7E95E2F-46AB-4CC1-B3EC-E895B8364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48DAB23-6C4D-4138-8D67-DC09574BC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7F7FCF9-9DC8-4809-ABA1-9E838A2C2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CDABCB5-7B43-4F1E-A92D-40B7FC42C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68540E-7885-4861-BD0F-31569004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4933D90-F9ED-4D93-A26A-F6B123349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248" y="1819274"/>
            <a:ext cx="5548150" cy="4752798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/>
              <a:t>Kiitos </a:t>
            </a:r>
            <a:r>
              <a:rPr lang="en-US" sz="3200" b="1" dirty="0" err="1"/>
              <a:t>osallistumisesta</a:t>
            </a:r>
            <a:r>
              <a:rPr lang="en-US" sz="3200" b="1" dirty="0"/>
              <a:t>!</a:t>
            </a:r>
          </a:p>
          <a:p>
            <a:pPr algn="ctr">
              <a:lnSpc>
                <a:spcPct val="110000"/>
              </a:lnSpc>
            </a:pPr>
            <a:r>
              <a:rPr lang="en-US" dirty="0"/>
              <a:t>   </a:t>
            </a:r>
          </a:p>
          <a:p>
            <a:pPr algn="ctr">
              <a:lnSpc>
                <a:spcPct val="110000"/>
              </a:lnSpc>
            </a:pPr>
            <a:endParaRPr lang="en-US" dirty="0"/>
          </a:p>
          <a:p>
            <a:pPr algn="ctr">
              <a:lnSpc>
                <a:spcPct val="110000"/>
              </a:lnSpc>
            </a:pPr>
            <a:r>
              <a:rPr lang="en-US" dirty="0" err="1"/>
              <a:t>Tilaa</a:t>
            </a:r>
            <a:r>
              <a:rPr lang="en-US" dirty="0"/>
              <a:t> </a:t>
            </a:r>
            <a:r>
              <a:rPr lang="en-US" dirty="0" err="1"/>
              <a:t>Huoman</a:t>
            </a:r>
            <a:r>
              <a:rPr lang="en-US" dirty="0"/>
              <a:t> </a:t>
            </a:r>
            <a:r>
              <a:rPr lang="en-US" dirty="0" err="1"/>
              <a:t>uutiskirje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www.huoma.fi/huoma/uutiskirje</a:t>
            </a:r>
            <a:endParaRPr lang="en-US" dirty="0"/>
          </a:p>
          <a:p>
            <a:pPr algn="ctr">
              <a:lnSpc>
                <a:spcPct val="110000"/>
              </a:lnSpc>
            </a:pPr>
            <a:endParaRPr lang="en-US" dirty="0"/>
          </a:p>
          <a:p>
            <a:pPr algn="ctr">
              <a:lnSpc>
                <a:spcPct val="110000"/>
              </a:lnSpc>
            </a:pPr>
            <a:endParaRPr lang="en-US" dirty="0"/>
          </a:p>
          <a:p>
            <a:pPr algn="ctr">
              <a:lnSpc>
                <a:spcPct val="110000"/>
              </a:lnSpc>
            </a:pPr>
            <a:r>
              <a:rPr lang="fi-FI" dirty="0"/>
              <a:t>Seuraa Huomaa </a:t>
            </a:r>
            <a:br>
              <a:rPr lang="fi-FI" dirty="0"/>
            </a:br>
            <a:r>
              <a:rPr lang="fi-FI" dirty="0"/>
              <a:t>Twitterissä, Instagramissa tai Facebookissa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03A8740-FDD5-4A54-851E-CEC119ED8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8742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31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494</TotalTime>
  <Words>390</Words>
  <Application>Microsoft Office PowerPoint</Application>
  <PresentationFormat>Laajakuva</PresentationFormat>
  <Paragraphs>54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Calibri</vt:lpstr>
      <vt:lpstr>Ebrima</vt:lpstr>
      <vt:lpstr>MS Shell Dlg 2</vt:lpstr>
      <vt:lpstr>Wingdings</vt:lpstr>
      <vt:lpstr>Wingdings 3</vt:lpstr>
      <vt:lpstr>Madison</vt:lpstr>
      <vt:lpstr>PowerPoint-esitys</vt:lpstr>
      <vt:lpstr>Henkirikokset Suomessa </vt:lpstr>
      <vt:lpstr>Henkirikoksen vaikutus läheisen elämään</vt:lpstr>
      <vt:lpstr>Huoma – Henkirikoksen uhrien läheiset ry</vt:lpstr>
      <vt:lpstr>Huoman toimintamuodot</vt:lpstr>
      <vt:lpstr>Vertaistuki Huomassa on ammatillisesti ohjattua</vt:lpstr>
      <vt:lpstr>Huoman materiaalit</vt:lpstr>
      <vt:lpstr>Tärkeä muistaa uhrin omaista tukiessa: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Koordinaattori Huoma ry</dc:creator>
  <cp:lastModifiedBy>Terhi Kantanen</cp:lastModifiedBy>
  <cp:revision>15</cp:revision>
  <dcterms:created xsi:type="dcterms:W3CDTF">2021-03-29T05:22:09Z</dcterms:created>
  <dcterms:modified xsi:type="dcterms:W3CDTF">2022-06-16T09:38:40Z</dcterms:modified>
</cp:coreProperties>
</file>