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arit Viljakainen" userId="9c2f8dbb-1d20-4479-878b-c58f1b3a25e9" providerId="ADAL" clId="{0BC9BB1F-997C-49C8-B2E6-D641B3CAEC90}"/>
    <pc:docChg chg="custSel delSld modSld">
      <pc:chgData name="Maarit Viljakainen" userId="9c2f8dbb-1d20-4479-878b-c58f1b3a25e9" providerId="ADAL" clId="{0BC9BB1F-997C-49C8-B2E6-D641B3CAEC90}" dt="2024-02-14T10:57:05.063" v="898" actId="20577"/>
      <pc:docMkLst>
        <pc:docMk/>
      </pc:docMkLst>
      <pc:sldChg chg="del">
        <pc:chgData name="Maarit Viljakainen" userId="9c2f8dbb-1d20-4479-878b-c58f1b3a25e9" providerId="ADAL" clId="{0BC9BB1F-997C-49C8-B2E6-D641B3CAEC90}" dt="2023-10-03T06:15:35.095" v="338" actId="2696"/>
        <pc:sldMkLst>
          <pc:docMk/>
          <pc:sldMk cId="3606816159" sldId="259"/>
        </pc:sldMkLst>
      </pc:sldChg>
      <pc:sldChg chg="modSp mod">
        <pc:chgData name="Maarit Viljakainen" userId="9c2f8dbb-1d20-4479-878b-c58f1b3a25e9" providerId="ADAL" clId="{0BC9BB1F-997C-49C8-B2E6-D641B3CAEC90}" dt="2024-02-14T10:57:05.063" v="898" actId="20577"/>
        <pc:sldMkLst>
          <pc:docMk/>
          <pc:sldMk cId="3236831258" sldId="260"/>
        </pc:sldMkLst>
        <pc:spChg chg="mod">
          <ac:chgData name="Maarit Viljakainen" userId="9c2f8dbb-1d20-4479-878b-c58f1b3a25e9" providerId="ADAL" clId="{0BC9BB1F-997C-49C8-B2E6-D641B3CAEC90}" dt="2024-01-11T11:11:54.515" v="740" actId="20577"/>
          <ac:spMkLst>
            <pc:docMk/>
            <pc:sldMk cId="3236831258" sldId="260"/>
            <ac:spMk id="2" creationId="{3F2069E8-4C78-A77B-EC58-F3AE6A87C9DD}"/>
          </ac:spMkLst>
        </pc:spChg>
        <pc:spChg chg="mod">
          <ac:chgData name="Maarit Viljakainen" userId="9c2f8dbb-1d20-4479-878b-c58f1b3a25e9" providerId="ADAL" clId="{0BC9BB1F-997C-49C8-B2E6-D641B3CAEC90}" dt="2024-01-11T11:08:05.948" v="659" actId="255"/>
          <ac:spMkLst>
            <pc:docMk/>
            <pc:sldMk cId="3236831258" sldId="260"/>
            <ac:spMk id="3" creationId="{0B6417B0-3647-C50C-0011-8B81E8C7B407}"/>
          </ac:spMkLst>
        </pc:spChg>
        <pc:spChg chg="mod">
          <ac:chgData name="Maarit Viljakainen" userId="9c2f8dbb-1d20-4479-878b-c58f1b3a25e9" providerId="ADAL" clId="{0BC9BB1F-997C-49C8-B2E6-D641B3CAEC90}" dt="2024-01-11T11:08:49.378" v="682" actId="20577"/>
          <ac:spMkLst>
            <pc:docMk/>
            <pc:sldMk cId="3236831258" sldId="260"/>
            <ac:spMk id="4" creationId="{36FF5218-5BB1-D50E-F3D2-A01A601D76B7}"/>
          </ac:spMkLst>
        </pc:spChg>
        <pc:spChg chg="mod">
          <ac:chgData name="Maarit Viljakainen" userId="9c2f8dbb-1d20-4479-878b-c58f1b3a25e9" providerId="ADAL" clId="{0BC9BB1F-997C-49C8-B2E6-D641B3CAEC90}" dt="2024-02-14T10:55:18.413" v="812" actId="20577"/>
          <ac:spMkLst>
            <pc:docMk/>
            <pc:sldMk cId="3236831258" sldId="260"/>
            <ac:spMk id="5" creationId="{EF59319A-8013-7AE6-AE02-F8216BA0B517}"/>
          </ac:spMkLst>
        </pc:spChg>
        <pc:spChg chg="mod">
          <ac:chgData name="Maarit Viljakainen" userId="9c2f8dbb-1d20-4479-878b-c58f1b3a25e9" providerId="ADAL" clId="{0BC9BB1F-997C-49C8-B2E6-D641B3CAEC90}" dt="2024-01-11T11:08:05.948" v="659" actId="255"/>
          <ac:spMkLst>
            <pc:docMk/>
            <pc:sldMk cId="3236831258" sldId="260"/>
            <ac:spMk id="6" creationId="{1EFF8868-7A2D-1762-AA95-A6C157EEFC79}"/>
          </ac:spMkLst>
        </pc:spChg>
        <pc:spChg chg="mod">
          <ac:chgData name="Maarit Viljakainen" userId="9c2f8dbb-1d20-4479-878b-c58f1b3a25e9" providerId="ADAL" clId="{0BC9BB1F-997C-49C8-B2E6-D641B3CAEC90}" dt="2024-02-14T10:56:11.488" v="868" actId="14100"/>
          <ac:spMkLst>
            <pc:docMk/>
            <pc:sldMk cId="3236831258" sldId="260"/>
            <ac:spMk id="7" creationId="{3B550B71-2787-B91A-D898-481A7F83E899}"/>
          </ac:spMkLst>
        </pc:spChg>
        <pc:spChg chg="mod">
          <ac:chgData name="Maarit Viljakainen" userId="9c2f8dbb-1d20-4479-878b-c58f1b3a25e9" providerId="ADAL" clId="{0BC9BB1F-997C-49C8-B2E6-D641B3CAEC90}" dt="2024-01-11T11:08:18.290" v="661" actId="14100"/>
          <ac:spMkLst>
            <pc:docMk/>
            <pc:sldMk cId="3236831258" sldId="260"/>
            <ac:spMk id="8" creationId="{8F378ED6-E96C-5D5F-A0FB-EB4483C48702}"/>
          </ac:spMkLst>
        </pc:spChg>
        <pc:spChg chg="mod">
          <ac:chgData name="Maarit Viljakainen" userId="9c2f8dbb-1d20-4479-878b-c58f1b3a25e9" providerId="ADAL" clId="{0BC9BB1F-997C-49C8-B2E6-D641B3CAEC90}" dt="2024-01-11T11:10:19.301" v="711" actId="404"/>
          <ac:spMkLst>
            <pc:docMk/>
            <pc:sldMk cId="3236831258" sldId="260"/>
            <ac:spMk id="9" creationId="{43F640F6-F0E9-0C06-37D3-F0C058F4E853}"/>
          </ac:spMkLst>
        </pc:spChg>
        <pc:spChg chg="mod">
          <ac:chgData name="Maarit Viljakainen" userId="9c2f8dbb-1d20-4479-878b-c58f1b3a25e9" providerId="ADAL" clId="{0BC9BB1F-997C-49C8-B2E6-D641B3CAEC90}" dt="2024-01-11T11:08:05.948" v="659" actId="255"/>
          <ac:spMkLst>
            <pc:docMk/>
            <pc:sldMk cId="3236831258" sldId="260"/>
            <ac:spMk id="10" creationId="{3FA09448-FD31-1201-D2E9-CDFC693928D5}"/>
          </ac:spMkLst>
        </pc:spChg>
        <pc:spChg chg="mod">
          <ac:chgData name="Maarit Viljakainen" userId="9c2f8dbb-1d20-4479-878b-c58f1b3a25e9" providerId="ADAL" clId="{0BC9BB1F-997C-49C8-B2E6-D641B3CAEC90}" dt="2024-02-14T10:57:05.063" v="898" actId="20577"/>
          <ac:spMkLst>
            <pc:docMk/>
            <pc:sldMk cId="3236831258" sldId="260"/>
            <ac:spMk id="11" creationId="{2B9AE307-C1A3-A7B9-4ABF-1C0291CEA55B}"/>
          </ac:spMkLst>
        </pc:spChg>
        <pc:spChg chg="mod">
          <ac:chgData name="Maarit Viljakainen" userId="9c2f8dbb-1d20-4479-878b-c58f1b3a25e9" providerId="ADAL" clId="{0BC9BB1F-997C-49C8-B2E6-D641B3CAEC90}" dt="2024-02-14T10:56:46.419" v="875" actId="14100"/>
          <ac:spMkLst>
            <pc:docMk/>
            <pc:sldMk cId="3236831258" sldId="260"/>
            <ac:spMk id="12" creationId="{1E6BF669-0FCD-4C9C-561F-A84475EBB07B}"/>
          </ac:spMkLst>
        </pc:spChg>
        <pc:spChg chg="mod">
          <ac:chgData name="Maarit Viljakainen" userId="9c2f8dbb-1d20-4479-878b-c58f1b3a25e9" providerId="ADAL" clId="{0BC9BB1F-997C-49C8-B2E6-D641B3CAEC90}" dt="2024-02-14T10:56:39.395" v="873" actId="14100"/>
          <ac:spMkLst>
            <pc:docMk/>
            <pc:sldMk cId="3236831258" sldId="260"/>
            <ac:spMk id="13" creationId="{A1168F90-03DC-87CC-BC80-C8F0016F3D17}"/>
          </ac:spMkLst>
        </pc:spChg>
        <pc:spChg chg="mod">
          <ac:chgData name="Maarit Viljakainen" userId="9c2f8dbb-1d20-4479-878b-c58f1b3a25e9" providerId="ADAL" clId="{0BC9BB1F-997C-49C8-B2E6-D641B3CAEC90}" dt="2024-01-11T11:12:53.325" v="748" actId="20577"/>
          <ac:spMkLst>
            <pc:docMk/>
            <pc:sldMk cId="3236831258" sldId="260"/>
            <ac:spMk id="14" creationId="{ED8DE5BE-97E0-79D0-63F7-90CE8F24FFE7}"/>
          </ac:spMkLst>
        </pc:spChg>
        <pc:spChg chg="mod">
          <ac:chgData name="Maarit Viljakainen" userId="9c2f8dbb-1d20-4479-878b-c58f1b3a25e9" providerId="ADAL" clId="{0BC9BB1F-997C-49C8-B2E6-D641B3CAEC90}" dt="2024-01-11T11:11:13.046" v="720" actId="1076"/>
          <ac:spMkLst>
            <pc:docMk/>
            <pc:sldMk cId="3236831258" sldId="260"/>
            <ac:spMk id="15" creationId="{6A77B45D-BB11-8765-170F-2F6243E136D0}"/>
          </ac:spMkLst>
        </pc:spChg>
        <pc:spChg chg="mod">
          <ac:chgData name="Maarit Viljakainen" userId="9c2f8dbb-1d20-4479-878b-c58f1b3a25e9" providerId="ADAL" clId="{0BC9BB1F-997C-49C8-B2E6-D641B3CAEC90}" dt="2024-01-11T11:08:05.948" v="659" actId="255"/>
          <ac:spMkLst>
            <pc:docMk/>
            <pc:sldMk cId="3236831258" sldId="260"/>
            <ac:spMk id="16" creationId="{0C71CCC9-E9FD-DD41-C8FC-0BC4F6117F3E}"/>
          </ac:spMkLst>
        </pc:spChg>
        <pc:spChg chg="mod">
          <ac:chgData name="Maarit Viljakainen" userId="9c2f8dbb-1d20-4479-878b-c58f1b3a25e9" providerId="ADAL" clId="{0BC9BB1F-997C-49C8-B2E6-D641B3CAEC90}" dt="2024-01-11T11:11:20.034" v="721" actId="1076"/>
          <ac:spMkLst>
            <pc:docMk/>
            <pc:sldMk cId="3236831258" sldId="260"/>
            <ac:spMk id="17" creationId="{4757612D-5A0D-F319-0245-7F6770130D62}"/>
          </ac:spMkLst>
        </pc:spChg>
        <pc:spChg chg="mod">
          <ac:chgData name="Maarit Viljakainen" userId="9c2f8dbb-1d20-4479-878b-c58f1b3a25e9" providerId="ADAL" clId="{0BC9BB1F-997C-49C8-B2E6-D641B3CAEC90}" dt="2024-01-11T11:08:05.948" v="659" actId="255"/>
          <ac:spMkLst>
            <pc:docMk/>
            <pc:sldMk cId="3236831258" sldId="260"/>
            <ac:spMk id="18" creationId="{7C5525F6-6F5B-BF26-5F0B-CFA29B1D10F1}"/>
          </ac:spMkLst>
        </pc:spChg>
        <pc:spChg chg="mod">
          <ac:chgData name="Maarit Viljakainen" userId="9c2f8dbb-1d20-4479-878b-c58f1b3a25e9" providerId="ADAL" clId="{0BC9BB1F-997C-49C8-B2E6-D641B3CAEC90}" dt="2024-02-14T10:56:30.907" v="871" actId="1076"/>
          <ac:spMkLst>
            <pc:docMk/>
            <pc:sldMk cId="3236831258" sldId="260"/>
            <ac:spMk id="19" creationId="{932F8A0E-E9D3-384F-C079-A6DB5A00F190}"/>
          </ac:spMkLst>
        </pc:spChg>
        <pc:spChg chg="mod">
          <ac:chgData name="Maarit Viljakainen" userId="9c2f8dbb-1d20-4479-878b-c58f1b3a25e9" providerId="ADAL" clId="{0BC9BB1F-997C-49C8-B2E6-D641B3CAEC90}" dt="2024-02-14T10:56:23.081" v="870" actId="1076"/>
          <ac:spMkLst>
            <pc:docMk/>
            <pc:sldMk cId="3236831258" sldId="260"/>
            <ac:spMk id="20" creationId="{6F7B69E6-77D1-6ABC-0B1D-60266A3A57A7}"/>
          </ac:spMkLst>
        </pc:spChg>
        <pc:spChg chg="mod">
          <ac:chgData name="Maarit Viljakainen" userId="9c2f8dbb-1d20-4479-878b-c58f1b3a25e9" providerId="ADAL" clId="{0BC9BB1F-997C-49C8-B2E6-D641B3CAEC90}" dt="2024-02-14T10:56:15.711" v="869" actId="1076"/>
          <ac:spMkLst>
            <pc:docMk/>
            <pc:sldMk cId="3236831258" sldId="260"/>
            <ac:spMk id="21" creationId="{DF4B0672-85E8-31F6-609D-BD2C5E7EF4A6}"/>
          </ac:spMkLst>
        </pc:spChg>
        <pc:spChg chg="mod">
          <ac:chgData name="Maarit Viljakainen" userId="9c2f8dbb-1d20-4479-878b-c58f1b3a25e9" providerId="ADAL" clId="{0BC9BB1F-997C-49C8-B2E6-D641B3CAEC90}" dt="2024-02-14T10:56:01.672" v="866" actId="1076"/>
          <ac:spMkLst>
            <pc:docMk/>
            <pc:sldMk cId="3236831258" sldId="260"/>
            <ac:spMk id="22" creationId="{CDD670B2-CEDD-8C40-CF9E-8A355D3C1FA8}"/>
          </ac:spMkLst>
        </pc:spChg>
        <pc:spChg chg="mod">
          <ac:chgData name="Maarit Viljakainen" userId="9c2f8dbb-1d20-4479-878b-c58f1b3a25e9" providerId="ADAL" clId="{0BC9BB1F-997C-49C8-B2E6-D641B3CAEC90}" dt="2024-01-11T11:10:59.204" v="718" actId="1076"/>
          <ac:spMkLst>
            <pc:docMk/>
            <pc:sldMk cId="3236831258" sldId="260"/>
            <ac:spMk id="23" creationId="{E4C61C80-BE0B-E26A-4194-D63200B48153}"/>
          </ac:spMkLst>
        </pc:spChg>
        <pc:spChg chg="mod">
          <ac:chgData name="Maarit Viljakainen" userId="9c2f8dbb-1d20-4479-878b-c58f1b3a25e9" providerId="ADAL" clId="{0BC9BB1F-997C-49C8-B2E6-D641B3CAEC90}" dt="2024-01-11T11:10:48.557" v="716" actId="1076"/>
          <ac:spMkLst>
            <pc:docMk/>
            <pc:sldMk cId="3236831258" sldId="260"/>
            <ac:spMk id="24" creationId="{B409C7E7-E574-1ADC-D59D-818368013760}"/>
          </ac:spMkLst>
        </pc:spChg>
        <pc:spChg chg="mod">
          <ac:chgData name="Maarit Viljakainen" userId="9c2f8dbb-1d20-4479-878b-c58f1b3a25e9" providerId="ADAL" clId="{0BC9BB1F-997C-49C8-B2E6-D641B3CAEC90}" dt="2024-01-11T11:11:05.837" v="719" actId="1076"/>
          <ac:spMkLst>
            <pc:docMk/>
            <pc:sldMk cId="3236831258" sldId="260"/>
            <ac:spMk id="25" creationId="{8B11C565-526C-4A2B-AEA4-9E17F6861227}"/>
          </ac:spMkLst>
        </pc:spChg>
        <pc:spChg chg="mod">
          <ac:chgData name="Maarit Viljakainen" userId="9c2f8dbb-1d20-4479-878b-c58f1b3a25e9" providerId="ADAL" clId="{0BC9BB1F-997C-49C8-B2E6-D641B3CAEC90}" dt="2024-01-11T11:08:05.948" v="659" actId="255"/>
          <ac:spMkLst>
            <pc:docMk/>
            <pc:sldMk cId="3236831258" sldId="260"/>
            <ac:spMk id="26" creationId="{BE025B72-6D97-490E-AF85-0A920373E97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8B9BA0A-61C1-4046-8DA6-FFA637ACC97F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0333-E36B-4429-AECD-9A24B457165F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44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BA0A-61C1-4046-8DA6-FFA637ACC97F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0333-E36B-4429-AECD-9A24B45716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0961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BA0A-61C1-4046-8DA6-FFA637ACC97F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0333-E36B-4429-AECD-9A24B457165F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8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BA0A-61C1-4046-8DA6-FFA637ACC97F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0333-E36B-4429-AECD-9A24B45716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864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BA0A-61C1-4046-8DA6-FFA637ACC97F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0333-E36B-4429-AECD-9A24B457165F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14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BA0A-61C1-4046-8DA6-FFA637ACC97F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0333-E36B-4429-AECD-9A24B45716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71234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BA0A-61C1-4046-8DA6-FFA637ACC97F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0333-E36B-4429-AECD-9A24B45716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15363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BA0A-61C1-4046-8DA6-FFA637ACC97F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0333-E36B-4429-AECD-9A24B45716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530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BA0A-61C1-4046-8DA6-FFA637ACC97F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0333-E36B-4429-AECD-9A24B45716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1632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BA0A-61C1-4046-8DA6-FFA637ACC97F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0333-E36B-4429-AECD-9A24B45716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3693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BA0A-61C1-4046-8DA6-FFA637ACC97F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0333-E36B-4429-AECD-9A24B457165F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0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8B9BA0A-61C1-4046-8DA6-FFA637ACC97F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3F00333-E36B-4429-AECD-9A24B457165F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6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3F2069E8-4C78-A77B-EC58-F3AE6A87C9DD}"/>
              </a:ext>
            </a:extLst>
          </p:cNvPr>
          <p:cNvSpPr/>
          <p:nvPr/>
        </p:nvSpPr>
        <p:spPr>
          <a:xfrm>
            <a:off x="736847" y="344420"/>
            <a:ext cx="2045342" cy="115590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Kaupungin, </a:t>
            </a:r>
            <a:r>
              <a:rPr lang="fi-FI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AVI:n</a:t>
            </a: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ja OKM:n avustushaku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Säätiöavustukset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Urheiluakatemian laskutus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0B6417B0-3647-C50C-0011-8B81E8C7B407}"/>
              </a:ext>
            </a:extLst>
          </p:cNvPr>
          <p:cNvSpPr/>
          <p:nvPr/>
        </p:nvSpPr>
        <p:spPr>
          <a:xfrm>
            <a:off x="3608772" y="344420"/>
            <a:ext cx="2045342" cy="115590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Kevätkauden markkinointi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Pikkujoulut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Harrasteturnaus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36FF5218-5BB1-D50E-F3D2-A01A601D76B7}"/>
              </a:ext>
            </a:extLst>
          </p:cNvPr>
          <p:cNvSpPr/>
          <p:nvPr/>
        </p:nvSpPr>
        <p:spPr>
          <a:xfrm>
            <a:off x="6303145" y="344420"/>
            <a:ext cx="2120802" cy="115590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Kevätkausi alkaa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Cup valmistelut ja tiedotus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PeeÄssä/Viinijuhlat 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Kumppanuudet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Jojo-koulutus/info</a:t>
            </a:r>
          </a:p>
          <a:p>
            <a:endParaRPr lang="fi-FI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EF59319A-8013-7AE6-AE02-F8216BA0B517}"/>
              </a:ext>
            </a:extLst>
          </p:cNvPr>
          <p:cNvSpPr/>
          <p:nvPr/>
        </p:nvSpPr>
        <p:spPr>
          <a:xfrm>
            <a:off x="9072978" y="344420"/>
            <a:ext cx="2120802" cy="115590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Urheiluakatemian laskutus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Cup ilmoittautumiset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Ystäväviikko 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 kesäduunihaku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Toimihenkilöiden rekrytointi seuran sisältä ja verkostoista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1EFF8868-7A2D-1762-AA95-A6C157EEFC79}"/>
              </a:ext>
            </a:extLst>
          </p:cNvPr>
          <p:cNvSpPr/>
          <p:nvPr/>
        </p:nvSpPr>
        <p:spPr>
          <a:xfrm>
            <a:off x="736847" y="1944455"/>
            <a:ext cx="2045342" cy="119293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Ystäväviikko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Vanhempainiltoja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Koulutuksia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Minileiri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3B550B71-2787-B91A-D898-481A7F83E899}"/>
              </a:ext>
            </a:extLst>
          </p:cNvPr>
          <p:cNvSpPr/>
          <p:nvPr/>
        </p:nvSpPr>
        <p:spPr>
          <a:xfrm>
            <a:off x="656342" y="4905730"/>
            <a:ext cx="2045342" cy="145027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Kauden aloitus: infoilta vanhemmat ja toimihenkilöt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Harjoitukset alkavat</a:t>
            </a:r>
          </a:p>
          <a:p>
            <a:r>
              <a:rPr lang="fi-FI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Toimihenkilörekryt</a:t>
            </a:r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uusien pelaajien taustoilta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Sarjailmoittautumiset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Seura-asutilaus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Urheiluakatemian aloitus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8F378ED6-E96C-5D5F-A0FB-EB4483C48702}"/>
              </a:ext>
            </a:extLst>
          </p:cNvPr>
          <p:cNvSpPr/>
          <p:nvPr/>
        </p:nvSpPr>
        <p:spPr>
          <a:xfrm>
            <a:off x="671713" y="3465935"/>
            <a:ext cx="2110475" cy="121155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Kaupungin avustuksen raportointi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Vuosikokous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Syysturnaus ja uudet varaukset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Sarjailmoittautumiset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GUTZ kampanja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Jojo-koulutus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43F640F6-F0E9-0C06-37D3-F0C058F4E853}"/>
              </a:ext>
            </a:extLst>
          </p:cNvPr>
          <p:cNvSpPr/>
          <p:nvPr/>
        </p:nvSpPr>
        <p:spPr>
          <a:xfrm>
            <a:off x="9072978" y="3429000"/>
            <a:ext cx="2120802" cy="116741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Uuteen kauteen valmistautuminen: kausi-infon päivitys, suunnittelua ja rekrytointia</a:t>
            </a:r>
          </a:p>
          <a:p>
            <a:r>
              <a:rPr lang="fi-FI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 kesäduuni-prosessi</a:t>
            </a:r>
          </a:p>
          <a:p>
            <a:r>
              <a:rPr lang="fi-FI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Joukkuetarjotin ja toimihenkilö-</a:t>
            </a:r>
            <a:r>
              <a:rPr lang="fi-FI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rekryt</a:t>
            </a:r>
            <a:endParaRPr lang="fi-FI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FA09448-FD31-1201-D2E9-CDFC693928D5}"/>
              </a:ext>
            </a:extLst>
          </p:cNvPr>
          <p:cNvSpPr/>
          <p:nvPr/>
        </p:nvSpPr>
        <p:spPr>
          <a:xfrm>
            <a:off x="9072978" y="1919547"/>
            <a:ext cx="2120802" cy="120539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Syysturnauksen ennakkomarkkinointi, talkooryhmän aktivoituminen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Kumppanuudet</a:t>
            </a: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2B9AE307-C1A3-A7B9-4ABF-1C0291CEA55B}"/>
              </a:ext>
            </a:extLst>
          </p:cNvPr>
          <p:cNvSpPr/>
          <p:nvPr/>
        </p:nvSpPr>
        <p:spPr>
          <a:xfrm>
            <a:off x="3623058" y="4900473"/>
            <a:ext cx="2045341" cy="145027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Lomakuukausi 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1E6BF669-0FCD-4C9C-561F-A84475EBB07B}"/>
              </a:ext>
            </a:extLst>
          </p:cNvPr>
          <p:cNvSpPr/>
          <p:nvPr/>
        </p:nvSpPr>
        <p:spPr>
          <a:xfrm>
            <a:off x="6303145" y="4900474"/>
            <a:ext cx="2120801" cy="14502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Cup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Kauden päättäjäiset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Tilinpäätös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Kesäharjoittelu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Salivuorojen jako</a:t>
            </a:r>
            <a:endParaRPr lang="fi-FI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Viinijuhlatalkoot</a:t>
            </a:r>
          </a:p>
          <a:p>
            <a:r>
              <a:rPr lang="fi-FI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Syysturnausmarkkinointi</a:t>
            </a: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A1168F90-03DC-87CC-BC80-C8F0016F3D17}"/>
              </a:ext>
            </a:extLst>
          </p:cNvPr>
          <p:cNvSpPr/>
          <p:nvPr/>
        </p:nvSpPr>
        <p:spPr>
          <a:xfrm>
            <a:off x="9072978" y="4900475"/>
            <a:ext cx="2120802" cy="14555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Joukkuetarjotin ja toimihenkilöt, </a:t>
            </a:r>
            <a:r>
              <a:rPr lang="fi-FI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akatemiavalm</a:t>
            </a:r>
            <a:r>
              <a:rPr lang="fi-FI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valmiina, tiedotus</a:t>
            </a:r>
          </a:p>
          <a:p>
            <a:r>
              <a:rPr lang="fi-FI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Toimintakertomus ja –suunnitelma</a:t>
            </a:r>
          </a:p>
          <a:p>
            <a:r>
              <a:rPr lang="fi-FI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Itä-Suomi Cup</a:t>
            </a:r>
          </a:p>
          <a:p>
            <a:r>
              <a:rPr lang="fi-FI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1-sarjojen ilm.</a:t>
            </a:r>
          </a:p>
          <a:p>
            <a:r>
              <a:rPr lang="fi-FI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Koulujen kerhotukihaku</a:t>
            </a:r>
          </a:p>
          <a:p>
            <a:r>
              <a:rPr lang="fi-FI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Jojo-koulutus/info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6A77B45D-BB11-8765-170F-2F6243E136D0}"/>
              </a:ext>
            </a:extLst>
          </p:cNvPr>
          <p:cNvSpPr txBox="1"/>
          <p:nvPr/>
        </p:nvSpPr>
        <p:spPr>
          <a:xfrm>
            <a:off x="9630467" y="1571437"/>
            <a:ext cx="78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Helmikuu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0C71CCC9-E9FD-DD41-C8FC-0BC4F6117F3E}"/>
              </a:ext>
            </a:extLst>
          </p:cNvPr>
          <p:cNvSpPr txBox="1"/>
          <p:nvPr/>
        </p:nvSpPr>
        <p:spPr>
          <a:xfrm>
            <a:off x="6709897" y="1592252"/>
            <a:ext cx="832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Tammikuu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4757612D-5A0D-F319-0245-7F6770130D62}"/>
              </a:ext>
            </a:extLst>
          </p:cNvPr>
          <p:cNvSpPr txBox="1"/>
          <p:nvPr/>
        </p:nvSpPr>
        <p:spPr>
          <a:xfrm>
            <a:off x="9640558" y="3139660"/>
            <a:ext cx="82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Maaliskuu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7C5525F6-6F5B-BF26-5F0B-CFA29B1D10F1}"/>
              </a:ext>
            </a:extLst>
          </p:cNvPr>
          <p:cNvSpPr txBox="1"/>
          <p:nvPr/>
        </p:nvSpPr>
        <p:spPr>
          <a:xfrm>
            <a:off x="9555754" y="4628730"/>
            <a:ext cx="7552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Huhtikuu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932F8A0E-E9D3-384F-C079-A6DB5A00F190}"/>
              </a:ext>
            </a:extLst>
          </p:cNvPr>
          <p:cNvSpPr txBox="1"/>
          <p:nvPr/>
        </p:nvSpPr>
        <p:spPr>
          <a:xfrm>
            <a:off x="9572281" y="6356003"/>
            <a:ext cx="784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Toukokuu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6F7B69E6-77D1-6ABC-0B1D-60266A3A57A7}"/>
              </a:ext>
            </a:extLst>
          </p:cNvPr>
          <p:cNvSpPr txBox="1"/>
          <p:nvPr/>
        </p:nvSpPr>
        <p:spPr>
          <a:xfrm>
            <a:off x="6840060" y="6356004"/>
            <a:ext cx="702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Kesäkuu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DF4B0672-85E8-31F6-609D-BD2C5E7EF4A6}"/>
              </a:ext>
            </a:extLst>
          </p:cNvPr>
          <p:cNvSpPr txBox="1"/>
          <p:nvPr/>
        </p:nvSpPr>
        <p:spPr>
          <a:xfrm>
            <a:off x="4249976" y="6356005"/>
            <a:ext cx="775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Heinäkuu</a:t>
            </a:r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CDD670B2-CEDD-8C40-CF9E-8A355D3C1FA8}"/>
              </a:ext>
            </a:extLst>
          </p:cNvPr>
          <p:cNvSpPr txBox="1"/>
          <p:nvPr/>
        </p:nvSpPr>
        <p:spPr>
          <a:xfrm>
            <a:off x="1291085" y="6356006"/>
            <a:ext cx="775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Elokuu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E4C61C80-BE0B-E26A-4194-D63200B48153}"/>
              </a:ext>
            </a:extLst>
          </p:cNvPr>
          <p:cNvSpPr txBox="1"/>
          <p:nvPr/>
        </p:nvSpPr>
        <p:spPr>
          <a:xfrm>
            <a:off x="1269839" y="4675945"/>
            <a:ext cx="680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Syyskuu</a:t>
            </a:r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B409C7E7-E574-1ADC-D59D-818368013760}"/>
              </a:ext>
            </a:extLst>
          </p:cNvPr>
          <p:cNvSpPr txBox="1"/>
          <p:nvPr/>
        </p:nvSpPr>
        <p:spPr>
          <a:xfrm>
            <a:off x="1328468" y="3213056"/>
            <a:ext cx="701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Lokakuu</a:t>
            </a:r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8B11C565-526C-4A2B-AEA4-9E17F6861227}"/>
              </a:ext>
            </a:extLst>
          </p:cNvPr>
          <p:cNvSpPr txBox="1"/>
          <p:nvPr/>
        </p:nvSpPr>
        <p:spPr>
          <a:xfrm>
            <a:off x="1210870" y="1538377"/>
            <a:ext cx="856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Marraskuu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BE025B72-6D97-490E-AF85-0A920373E972}"/>
              </a:ext>
            </a:extLst>
          </p:cNvPr>
          <p:cNvSpPr txBox="1"/>
          <p:nvPr/>
        </p:nvSpPr>
        <p:spPr>
          <a:xfrm>
            <a:off x="4058003" y="1592252"/>
            <a:ext cx="740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Joulukuu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ED8DE5BE-97E0-79D0-63F7-90CE8F24FFE7}"/>
              </a:ext>
            </a:extLst>
          </p:cNvPr>
          <p:cNvSpPr txBox="1"/>
          <p:nvPr/>
        </p:nvSpPr>
        <p:spPr>
          <a:xfrm>
            <a:off x="3874958" y="2116873"/>
            <a:ext cx="391632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Päivittäisiä asioita:</a:t>
            </a:r>
          </a:p>
          <a:p>
            <a:pPr marL="171450" indent="-171450">
              <a:buFontTx/>
              <a:buChar char="-"/>
            </a:pPr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Taloushallinto, laskujen tarkastus</a:t>
            </a:r>
          </a:p>
          <a:p>
            <a:pPr marL="171450" indent="-171450">
              <a:buFontTx/>
              <a:buChar char="-"/>
            </a:pPr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Sosiaalinen media, kotisivut</a:t>
            </a:r>
          </a:p>
          <a:p>
            <a:pPr marL="171450" indent="-171450">
              <a:buFontTx/>
              <a:buChar char="-"/>
            </a:pPr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Sähköpostiviestintä</a:t>
            </a:r>
          </a:p>
          <a:p>
            <a:pPr marL="171450" indent="-171450">
              <a:buFontTx/>
              <a:buChar char="-"/>
            </a:pPr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Toimihenkilöiden/joukkueiden tukitoimet</a:t>
            </a:r>
          </a:p>
          <a:p>
            <a:endParaRPr lang="fi-FI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Kuukausittaisia asioita:</a:t>
            </a:r>
          </a:p>
          <a:p>
            <a:pPr marL="171450" indent="-171450">
              <a:buFontTx/>
              <a:buChar char="-"/>
            </a:pPr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Kuukausitiedote, muu tiedostus </a:t>
            </a:r>
          </a:p>
          <a:p>
            <a:pPr marL="171450" indent="-171450">
              <a:buFontTx/>
              <a:buChar char="-"/>
            </a:pPr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Johtokuntatyöskentely, muut kokousosallistumiset </a:t>
            </a:r>
          </a:p>
          <a:p>
            <a:pPr marL="171450" indent="-171450">
              <a:buFontTx/>
              <a:buChar char="-"/>
            </a:pPr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Säännöllinen viestintä seuran sisäisesti ja toimihenkilöille</a:t>
            </a:r>
          </a:p>
          <a:p>
            <a:pPr marL="171450" indent="-171450">
              <a:buFontTx/>
              <a:buChar char="-"/>
            </a:pPr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Viikoittainen ”kehittämispäivä” kalenterissa</a:t>
            </a:r>
          </a:p>
          <a:p>
            <a:pPr marL="171450" indent="-171450">
              <a:buFontTx/>
              <a:buChar char="-"/>
            </a:pPr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Koulutusten suunnittelu ja organisointi</a:t>
            </a:r>
          </a:p>
          <a:p>
            <a:pPr marL="171450" indent="-171450">
              <a:buFontTx/>
              <a:buChar char="-"/>
            </a:pPr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Sidosryhmäyhteistyö</a:t>
            </a:r>
          </a:p>
          <a:p>
            <a:pPr marL="171450" indent="-171450">
              <a:buFontTx/>
              <a:buChar char="-"/>
            </a:pPr>
            <a:endParaRPr lang="fi-FI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831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346</TotalTime>
  <Words>188</Words>
  <Application>Microsoft Office PowerPoint</Application>
  <PresentationFormat>Laajakuva</PresentationFormat>
  <Paragraphs>77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Integraali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Kuopion Reipas</dc:creator>
  <cp:lastModifiedBy>Maarit Viljakainen</cp:lastModifiedBy>
  <cp:revision>9</cp:revision>
  <dcterms:created xsi:type="dcterms:W3CDTF">2020-08-06T09:01:42Z</dcterms:created>
  <dcterms:modified xsi:type="dcterms:W3CDTF">2024-02-14T10:57:11Z</dcterms:modified>
</cp:coreProperties>
</file>