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6" r:id="rId10"/>
    <p:sldId id="264" r:id="rId11"/>
    <p:sldId id="267" r:id="rId12"/>
    <p:sldId id="265" r:id="rId13"/>
  </p:sldIdLst>
  <p:sldSz cx="13208000" cy="9906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sti Ville" initials="KV" lastIdx="1" clrIdx="0">
    <p:extLst>
      <p:ext uri="{19B8F6BF-5375-455C-9EA6-DF929625EA0E}">
        <p15:presenceInfo xmlns:p15="http://schemas.microsoft.com/office/powerpoint/2012/main" userId="S::ville.kesti@intersport.fi::991128b0-599d-4512-a103-41da940cec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CA2E1-91EA-0C7E-1E6A-DB4259C6444C}" v="99" dt="2020-08-06T14:56:54.273"/>
    <p1510:client id="{1F3A823D-53B1-F8F8-380A-41DD3D70D48C}" v="950" dt="2020-07-10T11:59:54.822"/>
    <p1510:client id="{3E04699C-8015-CFB1-4FDE-9A27F93E4C6E}" v="549" dt="2020-07-17T12:25:58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33" y="38"/>
      </p:cViewPr>
      <p:guideLst>
        <p:guide orient="horz" pos="3120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3"/>
            <a:ext cx="2847975" cy="839487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3"/>
            <a:ext cx="8378825" cy="839487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6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4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3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1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6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3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3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7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-188559"/>
            <a:ext cx="11226800" cy="3448756"/>
          </a:xfrm>
        </p:spPr>
        <p:txBody>
          <a:bodyPr>
            <a:normAutofit/>
          </a:bodyPr>
          <a:lstStyle/>
          <a:p>
            <a:r>
              <a:rPr lang="en-US" sz="7200" b="1" dirty="0" err="1">
                <a:latin typeface="Arial"/>
                <a:cs typeface="Calibri Light"/>
              </a:rPr>
              <a:t>Puijo</a:t>
            </a:r>
            <a:r>
              <a:rPr lang="en-US" sz="7200" b="1" dirty="0">
                <a:latin typeface="Arial"/>
                <a:cs typeface="Calibri Light"/>
              </a:rPr>
              <a:t> Wolley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3260197"/>
            <a:ext cx="9906000" cy="2391656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en-US" sz="4800" dirty="0">
                <a:latin typeface="Arial"/>
                <a:cs typeface="Calibri"/>
              </a:rPr>
              <a:t>Puma </a:t>
            </a:r>
            <a:endParaRPr lang="en-US" sz="4800" dirty="0">
              <a:latin typeface="Arial"/>
              <a:cs typeface="Arial"/>
            </a:endParaRPr>
          </a:p>
          <a:p>
            <a:r>
              <a:rPr lang="en-US" sz="4800" dirty="0" err="1">
                <a:latin typeface="Arial"/>
                <a:cs typeface="Calibri"/>
              </a:rPr>
              <a:t>Seuramallisto</a:t>
            </a:r>
            <a:endParaRPr lang="en-US" sz="4800" dirty="0">
              <a:latin typeface="Arial"/>
              <a:cs typeface="Calibri"/>
            </a:endParaRPr>
          </a:p>
          <a:p>
            <a:r>
              <a:rPr lang="en-US" sz="4800" dirty="0">
                <a:latin typeface="Arial"/>
                <a:cs typeface="Calibri"/>
              </a:rPr>
              <a:t>2022-23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1E3C8-129F-48C1-8089-CB83EB3843C2}"/>
              </a:ext>
            </a:extLst>
          </p:cNvPr>
          <p:cNvSpPr txBox="1"/>
          <p:nvPr/>
        </p:nvSpPr>
        <p:spPr>
          <a:xfrm>
            <a:off x="4254477" y="398362"/>
            <a:ext cx="4285306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cs typeface="Calibri"/>
              </a:rPr>
              <a:t>Juniori</a:t>
            </a:r>
            <a:r>
              <a:rPr lang="en-US" sz="2400" b="1" dirty="0">
                <a:cs typeface="Calibri"/>
              </a:rPr>
              <a:t> </a:t>
            </a:r>
            <a:r>
              <a:rPr lang="en-US" sz="4000" b="1" dirty="0" err="1">
                <a:cs typeface="Calibri"/>
              </a:rPr>
              <a:t>matka-asu</a:t>
            </a:r>
            <a:endParaRPr lang="en-US" sz="4000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7C15525-8C22-4173-8FA5-84778A3270B6}"/>
              </a:ext>
            </a:extLst>
          </p:cNvPr>
          <p:cNvSpPr txBox="1"/>
          <p:nvPr/>
        </p:nvSpPr>
        <p:spPr>
          <a:xfrm>
            <a:off x="5655736" y="2298890"/>
            <a:ext cx="32070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Matkatee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Teamgoal</a:t>
            </a:r>
            <a:r>
              <a:rPr lang="en-US" dirty="0">
                <a:ea typeface="+mn-lt"/>
                <a:cs typeface="+mn-lt"/>
              </a:rPr>
              <a:t> 23 casuals tee</a:t>
            </a:r>
          </a:p>
          <a:p>
            <a:pPr algn="l"/>
            <a:r>
              <a:rPr lang="en-US" dirty="0">
                <a:ea typeface="+mn-lt"/>
                <a:cs typeface="+mn-lt"/>
              </a:rPr>
              <a:t>656709-33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14€</a:t>
            </a:r>
            <a:endParaRPr lang="en-US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4D0332B-D311-4DAE-87D2-629464D2B397}"/>
              </a:ext>
            </a:extLst>
          </p:cNvPr>
          <p:cNvSpPr txBox="1"/>
          <p:nvPr/>
        </p:nvSpPr>
        <p:spPr>
          <a:xfrm>
            <a:off x="1085926" y="2298890"/>
            <a:ext cx="297172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Matkahuppari</a:t>
            </a:r>
            <a:endParaRPr lang="en-US" dirty="0"/>
          </a:p>
          <a:p>
            <a:r>
              <a:rPr lang="en-US" dirty="0">
                <a:cs typeface="Calibri"/>
              </a:rPr>
              <a:t>Teamgoal23 hooded jacket </a:t>
            </a:r>
            <a:r>
              <a:rPr lang="en-US" dirty="0" err="1">
                <a:cs typeface="Calibri"/>
              </a:rPr>
              <a:t>jr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656714-03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35€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Kuvasta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poiketen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huppari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tulee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mustana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! </a:t>
            </a:r>
          </a:p>
          <a:p>
            <a:endParaRPr lang="en-US" dirty="0"/>
          </a:p>
        </p:txBody>
      </p:sp>
      <p:pic>
        <p:nvPicPr>
          <p:cNvPr id="10" name="Picture 7" descr="A person with collar shirt&#10;&#10;Description automatically generated">
            <a:extLst>
              <a:ext uri="{FF2B5EF4-FFF2-40B4-BE49-F238E27FC236}">
                <a16:creationId xmlns:a16="http://schemas.microsoft.com/office/drawing/2014/main" id="{C8E722E3-94E2-4251-AA85-919EC3A6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356" y="4781717"/>
            <a:ext cx="3185288" cy="318726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21" y="4781717"/>
            <a:ext cx="3341878" cy="3341878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374048" y="2298890"/>
            <a:ext cx="2103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Matkatakki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light</a:t>
            </a:r>
            <a:r>
              <a:rPr lang="fi-FI" dirty="0"/>
              <a:t> </a:t>
            </a:r>
            <a:r>
              <a:rPr lang="fi-FI" dirty="0" err="1"/>
              <a:t>jacket</a:t>
            </a:r>
            <a:endParaRPr lang="fi-FI" dirty="0"/>
          </a:p>
          <a:p>
            <a:r>
              <a:rPr lang="fi-FI" dirty="0"/>
              <a:t>657618-03</a:t>
            </a:r>
          </a:p>
          <a:p>
            <a:r>
              <a:rPr lang="fi-FI" dirty="0"/>
              <a:t>Seurahinta 62€</a:t>
            </a:r>
          </a:p>
        </p:txBody>
      </p:sp>
      <p:pic>
        <p:nvPicPr>
          <p:cNvPr id="13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813BD39-A42E-4F9A-A0A2-8E8EA6494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3" y="4781717"/>
            <a:ext cx="3248702" cy="32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3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596352" y="297418"/>
            <a:ext cx="2015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/>
              <a:t>Alusasut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62" y="2175287"/>
            <a:ext cx="2777713" cy="277771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14" y="2175287"/>
            <a:ext cx="2870200" cy="28702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6534150"/>
            <a:ext cx="2667000" cy="2667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50" y="6604000"/>
            <a:ext cx="2597150" cy="259715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930738" y="882471"/>
            <a:ext cx="2628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Aluspaita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Baselayer</a:t>
            </a:r>
            <a:r>
              <a:rPr lang="fi-FI" dirty="0"/>
              <a:t> </a:t>
            </a:r>
            <a:r>
              <a:rPr lang="fi-FI" dirty="0" err="1"/>
              <a:t>ls</a:t>
            </a:r>
            <a:r>
              <a:rPr lang="fi-FI" dirty="0"/>
              <a:t> </a:t>
            </a:r>
            <a:r>
              <a:rPr lang="fi-FI" dirty="0" err="1"/>
              <a:t>sr</a:t>
            </a:r>
            <a:r>
              <a:rPr lang="fi-FI" dirty="0"/>
              <a:t>/jr</a:t>
            </a:r>
          </a:p>
          <a:p>
            <a:r>
              <a:rPr lang="fi-FI" dirty="0"/>
              <a:t>655920(21)-04</a:t>
            </a:r>
          </a:p>
          <a:p>
            <a:r>
              <a:rPr lang="fi-FI" dirty="0"/>
              <a:t>Seurahinta 28€/24€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8888202" y="1037193"/>
            <a:ext cx="2628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Aluspaita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Baselayer</a:t>
            </a:r>
            <a:r>
              <a:rPr lang="fi-FI" dirty="0"/>
              <a:t> </a:t>
            </a:r>
            <a:r>
              <a:rPr lang="fi-FI" dirty="0" err="1"/>
              <a:t>ls</a:t>
            </a:r>
            <a:r>
              <a:rPr lang="fi-FI" dirty="0"/>
              <a:t> </a:t>
            </a:r>
            <a:r>
              <a:rPr lang="fi-FI" dirty="0" err="1"/>
              <a:t>sr</a:t>
            </a:r>
            <a:r>
              <a:rPr lang="fi-FI" dirty="0"/>
              <a:t>/jr</a:t>
            </a:r>
          </a:p>
          <a:p>
            <a:r>
              <a:rPr lang="fi-FI" dirty="0"/>
              <a:t>655920(21)-03</a:t>
            </a:r>
          </a:p>
          <a:p>
            <a:r>
              <a:rPr lang="fi-FI" dirty="0"/>
              <a:t>Seurahinta 28€/24€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098605" y="5189577"/>
            <a:ext cx="3461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Lyhyet alushousut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baselayer</a:t>
            </a:r>
            <a:r>
              <a:rPr lang="fi-FI" dirty="0"/>
              <a:t>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tight</a:t>
            </a:r>
            <a:r>
              <a:rPr lang="fi-FI" dirty="0"/>
              <a:t> </a:t>
            </a:r>
            <a:r>
              <a:rPr lang="fi-FI" dirty="0" err="1"/>
              <a:t>sr</a:t>
            </a:r>
            <a:r>
              <a:rPr lang="fi-FI" dirty="0"/>
              <a:t>/jr</a:t>
            </a:r>
          </a:p>
          <a:p>
            <a:r>
              <a:rPr lang="fi-FI" dirty="0"/>
              <a:t>655924(937)-03</a:t>
            </a:r>
          </a:p>
          <a:p>
            <a:r>
              <a:rPr lang="fi-FI" dirty="0"/>
              <a:t>Seurahinta 24€/20€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888202" y="5189577"/>
            <a:ext cx="3376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Pitkät alushousut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baselayer</a:t>
            </a:r>
            <a:r>
              <a:rPr lang="fi-FI" dirty="0"/>
              <a:t> long </a:t>
            </a:r>
            <a:r>
              <a:rPr lang="fi-FI" dirty="0" err="1"/>
              <a:t>tight</a:t>
            </a:r>
            <a:r>
              <a:rPr lang="fi-FI" dirty="0"/>
              <a:t> </a:t>
            </a:r>
            <a:r>
              <a:rPr lang="fi-FI" dirty="0" err="1"/>
              <a:t>sr</a:t>
            </a:r>
            <a:r>
              <a:rPr lang="fi-FI" dirty="0"/>
              <a:t>/jr</a:t>
            </a:r>
          </a:p>
          <a:p>
            <a:r>
              <a:rPr lang="fi-FI" dirty="0"/>
              <a:t>655925(945)-03</a:t>
            </a:r>
          </a:p>
          <a:p>
            <a:r>
              <a:rPr lang="fi-FI" dirty="0"/>
              <a:t>Seurahinta 28€</a:t>
            </a:r>
          </a:p>
        </p:txBody>
      </p:sp>
    </p:spTree>
    <p:extLst>
      <p:ext uri="{BB962C8B-B14F-4D97-AF65-F5344CB8AC3E}">
        <p14:creationId xmlns:p14="http://schemas.microsoft.com/office/powerpoint/2010/main" val="186807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accessory&#10;&#10;Description generated with very high confidence">
            <a:extLst>
              <a:ext uri="{FF2B5EF4-FFF2-40B4-BE49-F238E27FC236}">
                <a16:creationId xmlns:a16="http://schemas.microsoft.com/office/drawing/2014/main" id="{3E475061-09DA-4BF1-BD66-6E3DC656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51" y="2377633"/>
            <a:ext cx="2742814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91822-2465-490A-8CFD-62FE0AADE0AE}"/>
              </a:ext>
            </a:extLst>
          </p:cNvPr>
          <p:cNvSpPr txBox="1"/>
          <p:nvPr/>
        </p:nvSpPr>
        <p:spPr>
          <a:xfrm>
            <a:off x="5270013" y="247892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Varustekassit</a:t>
            </a:r>
            <a:endParaRPr lang="en-US" sz="2400" b="1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63D54-CAC3-41EC-B14B-20AC70879228}"/>
              </a:ext>
            </a:extLst>
          </p:cNvPr>
          <p:cNvSpPr txBox="1"/>
          <p:nvPr/>
        </p:nvSpPr>
        <p:spPr>
          <a:xfrm>
            <a:off x="5375276" y="5055364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Reppu</a:t>
            </a:r>
            <a:endParaRPr lang="en-US" dirty="0"/>
          </a:p>
          <a:p>
            <a:r>
              <a:rPr lang="en-US"/>
              <a:t>Teamgoal 23 backback</a:t>
            </a:r>
          </a:p>
          <a:p>
            <a:r>
              <a:rPr lang="en-US">
                <a:cs typeface="Calibri"/>
              </a:rPr>
              <a:t>076854-03</a:t>
            </a:r>
          </a:p>
          <a:p>
            <a:r>
              <a:rPr lang="en-US">
                <a:ea typeface="+mn-lt"/>
                <a:cs typeface="+mn-lt"/>
              </a:rPr>
              <a:t>Seurahinta 20€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9E0F0-0A8A-4A7B-B18A-A8A92AC0D7C6}"/>
              </a:ext>
            </a:extLst>
          </p:cNvPr>
          <p:cNvSpPr txBox="1"/>
          <p:nvPr/>
        </p:nvSpPr>
        <p:spPr>
          <a:xfrm>
            <a:off x="6893406" y="1201723"/>
            <a:ext cx="28399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Keskikokoinen treenikassi </a:t>
            </a:r>
            <a:r>
              <a:rPr lang="en-US">
                <a:cs typeface="Calibri"/>
              </a:rPr>
              <a:t>erillisellä alaosalla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Teamgoal 23 teambag M BC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076861-03</a:t>
            </a:r>
          </a:p>
          <a:p>
            <a:r>
              <a:rPr lang="en-US">
                <a:ea typeface="+mn-lt"/>
                <a:cs typeface="+mn-lt"/>
              </a:rPr>
              <a:t>Seurahinta 32€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C5156-4DF6-47E3-AC28-1E64E8A58B56}"/>
              </a:ext>
            </a:extLst>
          </p:cNvPr>
          <p:cNvSpPr txBox="1"/>
          <p:nvPr/>
        </p:nvSpPr>
        <p:spPr>
          <a:xfrm>
            <a:off x="3815665" y="1204377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Treenikassi iso</a:t>
            </a:r>
          </a:p>
          <a:p>
            <a:r>
              <a:rPr lang="en-US">
                <a:cs typeface="Calibri"/>
              </a:rPr>
              <a:t>Teamgoal 23 teambag L</a:t>
            </a:r>
          </a:p>
          <a:p>
            <a:r>
              <a:rPr lang="en-US">
                <a:cs typeface="Calibri"/>
              </a:rPr>
              <a:t>076862-03</a:t>
            </a:r>
          </a:p>
          <a:p>
            <a:r>
              <a:rPr lang="en-US">
                <a:ea typeface="+mn-lt"/>
                <a:cs typeface="+mn-lt"/>
              </a:rPr>
              <a:t>Seurahinta 32€</a:t>
            </a:r>
            <a:endParaRPr lang="en-US"/>
          </a:p>
        </p:txBody>
      </p:sp>
      <p:pic>
        <p:nvPicPr>
          <p:cNvPr id="5" name="Picture 6" descr="A close up of a bag&#10;&#10;Description automatically generated">
            <a:extLst>
              <a:ext uri="{FF2B5EF4-FFF2-40B4-BE49-F238E27FC236}">
                <a16:creationId xmlns:a16="http://schemas.microsoft.com/office/drawing/2014/main" id="{28CCB077-A5FB-4003-8AAC-A4C89F0B8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624" y="2709784"/>
            <a:ext cx="2644713" cy="2245135"/>
          </a:xfrm>
          <a:prstGeom prst="rect">
            <a:avLst/>
          </a:prstGeom>
        </p:spPr>
      </p:pic>
      <p:pic>
        <p:nvPicPr>
          <p:cNvPr id="4" name="Picture 5" descr="A picture containing accessory, bag&#10;&#10;Description automatically generated">
            <a:extLst>
              <a:ext uri="{FF2B5EF4-FFF2-40B4-BE49-F238E27FC236}">
                <a16:creationId xmlns:a16="http://schemas.microsoft.com/office/drawing/2014/main" id="{19DC9928-E719-477C-92C7-BA2DDF94C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821" y="6184153"/>
            <a:ext cx="27412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lose up of a black bag&#10;&#10;Description generated with high confidence">
            <a:extLst>
              <a:ext uri="{FF2B5EF4-FFF2-40B4-BE49-F238E27FC236}">
                <a16:creationId xmlns:a16="http://schemas.microsoft.com/office/drawing/2014/main" id="{75301E3C-3369-4A35-B747-7A09A751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486" y="3497417"/>
            <a:ext cx="2222149" cy="3151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48205F-D006-43BF-8B0A-88B3335427E8}"/>
              </a:ext>
            </a:extLst>
          </p:cNvPr>
          <p:cNvSpPr txBox="1"/>
          <p:nvPr/>
        </p:nvSpPr>
        <p:spPr>
          <a:xfrm>
            <a:off x="9228936" y="1952023"/>
            <a:ext cx="353456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Pelishortsit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Cross The Line/CRAFT(</a:t>
            </a:r>
            <a:r>
              <a:rPr lang="en-US" dirty="0" err="1">
                <a:cs typeface="Calibri"/>
              </a:rPr>
              <a:t>isot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koot</a:t>
            </a:r>
            <a:r>
              <a:rPr lang="en-US" dirty="0">
                <a:cs typeface="Calibri"/>
              </a:rPr>
              <a:t>)</a:t>
            </a:r>
            <a:endParaRPr lang="en-US" dirty="0"/>
          </a:p>
          <a:p>
            <a:r>
              <a:rPr lang="en-US" dirty="0">
                <a:cs typeface="Calibri"/>
              </a:rPr>
              <a:t>515107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22€</a:t>
            </a:r>
          </a:p>
          <a:p>
            <a:endParaRPr lang="en-US" sz="135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06D85-5962-4664-BA17-D6AD6A391878}"/>
              </a:ext>
            </a:extLst>
          </p:cNvPr>
          <p:cNvSpPr txBox="1"/>
          <p:nvPr/>
        </p:nvSpPr>
        <p:spPr>
          <a:xfrm>
            <a:off x="1102650" y="1952023"/>
            <a:ext cx="3002475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Pelipaita</a:t>
            </a:r>
            <a:endParaRPr lang="en-US" dirty="0">
              <a:cs typeface="Calibri"/>
            </a:endParaRPr>
          </a:p>
          <a:p>
            <a:r>
              <a:rPr lang="en-US" dirty="0" err="1"/>
              <a:t>teamLiga</a:t>
            </a:r>
            <a:r>
              <a:rPr lang="en-US" dirty="0"/>
              <a:t> Jersey Womens</a:t>
            </a:r>
          </a:p>
          <a:p>
            <a:r>
              <a:rPr lang="en-US" dirty="0">
                <a:cs typeface="Calibri"/>
              </a:rPr>
              <a:t>704934-14</a:t>
            </a:r>
          </a:p>
          <a:p>
            <a:r>
              <a:rPr lang="en-US" dirty="0" err="1">
                <a:cs typeface="Calibri"/>
              </a:rPr>
              <a:t>Seurahinta</a:t>
            </a:r>
            <a:r>
              <a:rPr lang="en-US" dirty="0">
                <a:cs typeface="Calibri"/>
              </a:rPr>
              <a:t> 18€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60EE1-C422-4596-A4E1-B1DB4F6D889C}"/>
              </a:ext>
            </a:extLst>
          </p:cNvPr>
          <p:cNvSpPr txBox="1"/>
          <p:nvPr/>
        </p:nvSpPr>
        <p:spPr>
          <a:xfrm>
            <a:off x="5383054" y="1952023"/>
            <a:ext cx="272319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Pelipaita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Jersey Womens</a:t>
            </a:r>
          </a:p>
          <a:p>
            <a:r>
              <a:rPr lang="en-US" dirty="0">
                <a:cs typeface="Calibri"/>
              </a:rPr>
              <a:t>704934-03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18€</a:t>
            </a:r>
            <a:endParaRPr lang="en-US" dirty="0"/>
          </a:p>
          <a:p>
            <a:endParaRPr lang="en-US" sz="135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038B-ABBA-4131-9FEA-5925C629D03A}"/>
              </a:ext>
            </a:extLst>
          </p:cNvPr>
          <p:cNvSpPr txBox="1"/>
          <p:nvPr/>
        </p:nvSpPr>
        <p:spPr>
          <a:xfrm>
            <a:off x="3829051" y="478996"/>
            <a:ext cx="5399886" cy="561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cs typeface="Calibri"/>
              </a:rPr>
              <a:t>Puijo</a:t>
            </a:r>
            <a:r>
              <a:rPr lang="en-US" sz="3200" b="1" dirty="0">
                <a:cs typeface="Calibri"/>
              </a:rPr>
              <a:t> Wolley </a:t>
            </a:r>
            <a:r>
              <a:rPr lang="en-US" sz="3200" b="1" dirty="0" err="1">
                <a:cs typeface="Calibri"/>
              </a:rPr>
              <a:t>Naisten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peliasut</a:t>
            </a:r>
            <a:endParaRPr lang="en-US" sz="3200" b="1" dirty="0">
              <a:cs typeface="Calibri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497417"/>
            <a:ext cx="2789500" cy="27895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17" y="3497417"/>
            <a:ext cx="2911165" cy="29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97600B2-63F7-4CB4-9E06-57ED836ED083}"/>
              </a:ext>
            </a:extLst>
          </p:cNvPr>
          <p:cNvSpPr txBox="1"/>
          <p:nvPr/>
        </p:nvSpPr>
        <p:spPr>
          <a:xfrm>
            <a:off x="4357968" y="48620"/>
            <a:ext cx="3976977" cy="6078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Naisten</a:t>
            </a:r>
            <a:r>
              <a:rPr lang="en-US" sz="2000" b="1" dirty="0"/>
              <a:t> </a:t>
            </a:r>
            <a:r>
              <a:rPr lang="en-US" sz="2000" b="1" dirty="0" err="1"/>
              <a:t>Lämmittely</a:t>
            </a:r>
            <a:r>
              <a:rPr lang="en-US" sz="2000" b="1" dirty="0"/>
              <a:t>-/</a:t>
            </a:r>
            <a:r>
              <a:rPr lang="en-US" sz="2000" b="1" dirty="0" err="1"/>
              <a:t>treeniasut</a:t>
            </a:r>
            <a:endParaRPr lang="en-US" sz="2000" b="1" dirty="0" err="1">
              <a:cs typeface="Calibri"/>
            </a:endParaRPr>
          </a:p>
          <a:p>
            <a:endParaRPr lang="en-US" sz="1500" b="1" dirty="0"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850CE0-B033-48CE-835B-6DF85F5CFF88}"/>
              </a:ext>
            </a:extLst>
          </p:cNvPr>
          <p:cNvSpPr txBox="1"/>
          <p:nvPr/>
        </p:nvSpPr>
        <p:spPr>
          <a:xfrm>
            <a:off x="2831864" y="903129"/>
            <a:ext cx="3052208" cy="1454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Treenipaita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teamPACER</a:t>
            </a:r>
            <a:r>
              <a:rPr lang="en-US" dirty="0">
                <a:cs typeface="Calibri"/>
              </a:rPr>
              <a:t> jersey 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miesten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mitoitus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704919-07</a:t>
            </a:r>
          </a:p>
          <a:p>
            <a:r>
              <a:rPr lang="en-US" dirty="0" err="1">
                <a:cs typeface="Calibri"/>
              </a:rPr>
              <a:t>Seurahinta</a:t>
            </a:r>
            <a:r>
              <a:rPr lang="en-US" dirty="0">
                <a:cs typeface="Calibri"/>
              </a:rPr>
              <a:t> 20€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911AC1-6A2F-4E36-BC71-F73011819FB2}"/>
              </a:ext>
            </a:extLst>
          </p:cNvPr>
          <p:cNvSpPr txBox="1"/>
          <p:nvPr/>
        </p:nvSpPr>
        <p:spPr>
          <a:xfrm>
            <a:off x="7850431" y="903129"/>
            <a:ext cx="2590800" cy="1454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Treenishortsit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sideline shorts</a:t>
            </a:r>
          </a:p>
          <a:p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miesten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mitoitus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657263-03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27€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2EF199-D525-49CB-AA0F-674088661D39}"/>
              </a:ext>
            </a:extLst>
          </p:cNvPr>
          <p:cNvSpPr txBox="1"/>
          <p:nvPr/>
        </p:nvSpPr>
        <p:spPr>
          <a:xfrm>
            <a:off x="9142975" y="4953000"/>
            <a:ext cx="2596511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Treenihousut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 training pant w</a:t>
            </a:r>
          </a:p>
          <a:p>
            <a:r>
              <a:rPr lang="en-US" dirty="0">
                <a:cs typeface="Calibri"/>
              </a:rPr>
              <a:t>657254-03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35€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F3BFC-9B5B-43F2-BFE6-ECCDC64EB685}"/>
              </a:ext>
            </a:extLst>
          </p:cNvPr>
          <p:cNvSpPr txBox="1"/>
          <p:nvPr/>
        </p:nvSpPr>
        <p:spPr>
          <a:xfrm>
            <a:off x="1627356" y="4866248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Treeniverkkatakki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training jacket (</a:t>
            </a:r>
            <a:r>
              <a:rPr lang="en-US" dirty="0" err="1">
                <a:cs typeface="Calibri"/>
              </a:rPr>
              <a:t>miesten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mitoitus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656561-03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39€</a:t>
            </a:r>
            <a:endParaRPr lang="en-US" dirty="0"/>
          </a:p>
        </p:txBody>
      </p:sp>
      <p:pic>
        <p:nvPicPr>
          <p:cNvPr id="2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D292031-C0B7-4EF0-90E8-D9C55F02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65" y="6467195"/>
            <a:ext cx="3034034" cy="298242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37" y="2539112"/>
            <a:ext cx="2228850" cy="222885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78" y="6620647"/>
            <a:ext cx="2828975" cy="28289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45" y="2604024"/>
            <a:ext cx="2106286" cy="210628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86" y="6467195"/>
            <a:ext cx="2982427" cy="2982427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5331150" y="4929916"/>
            <a:ext cx="2545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Pitkähihainen treenipaita</a:t>
            </a:r>
          </a:p>
          <a:p>
            <a:r>
              <a:rPr lang="fi-FI" dirty="0" err="1"/>
              <a:t>teamLiga</a:t>
            </a:r>
            <a:r>
              <a:rPr lang="fi-FI" dirty="0"/>
              <a:t> 1/4 </a:t>
            </a:r>
            <a:r>
              <a:rPr lang="fi-FI" dirty="0" err="1"/>
              <a:t>zip</a:t>
            </a:r>
            <a:r>
              <a:rPr lang="fi-FI" dirty="0"/>
              <a:t> top w</a:t>
            </a:r>
          </a:p>
          <a:p>
            <a:r>
              <a:rPr lang="fi-FI" dirty="0"/>
              <a:t>657253-03</a:t>
            </a:r>
          </a:p>
          <a:p>
            <a:r>
              <a:rPr lang="fi-FI" dirty="0"/>
              <a:t>Seurahinta 35€</a:t>
            </a:r>
          </a:p>
        </p:txBody>
      </p:sp>
    </p:spTree>
    <p:extLst>
      <p:ext uri="{BB962C8B-B14F-4D97-AF65-F5344CB8AC3E}">
        <p14:creationId xmlns:p14="http://schemas.microsoft.com/office/powerpoint/2010/main" val="92732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57AD2-630C-4A4F-BD60-DFF31B408CDF}"/>
              </a:ext>
            </a:extLst>
          </p:cNvPr>
          <p:cNvSpPr txBox="1"/>
          <p:nvPr/>
        </p:nvSpPr>
        <p:spPr>
          <a:xfrm>
            <a:off x="3924300" y="661687"/>
            <a:ext cx="60960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/>
              <a:t>Naisten</a:t>
            </a:r>
            <a:r>
              <a:rPr lang="en-US" sz="4000" dirty="0"/>
              <a:t> </a:t>
            </a:r>
            <a:r>
              <a:rPr lang="en-US" sz="4000" dirty="0" err="1"/>
              <a:t>matka-asut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A9869-6A6D-4EA4-9F8B-7FC7B3991675}"/>
              </a:ext>
            </a:extLst>
          </p:cNvPr>
          <p:cNvSpPr txBox="1"/>
          <p:nvPr/>
        </p:nvSpPr>
        <p:spPr>
          <a:xfrm>
            <a:off x="1862329" y="2268156"/>
            <a:ext cx="274319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Matkahuppari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Teamgoal23 hooded jacket (</a:t>
            </a:r>
            <a:r>
              <a:rPr lang="en-US" dirty="0" err="1">
                <a:ea typeface="+mn-lt"/>
                <a:cs typeface="+mn-lt"/>
              </a:rPr>
              <a:t>miesten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mitoitus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>
                <a:ea typeface="+mn-lt"/>
                <a:cs typeface="+mn-lt"/>
              </a:rPr>
              <a:t>656708-03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39€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Kuvasta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poiketen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huppari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tulee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mustana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!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BE990-5F3F-4BA4-9C2F-90F461CCADE7}"/>
              </a:ext>
            </a:extLst>
          </p:cNvPr>
          <p:cNvSpPr txBox="1"/>
          <p:nvPr/>
        </p:nvSpPr>
        <p:spPr>
          <a:xfrm>
            <a:off x="5629677" y="2298890"/>
            <a:ext cx="32948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Matkatee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 casuals tee </a:t>
            </a:r>
          </a:p>
          <a:p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miesten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mitoitus</a:t>
            </a:r>
            <a:r>
              <a:rPr lang="en-US" dirty="0">
                <a:cs typeface="Calibri"/>
              </a:rPr>
              <a:t>)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656578-33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16€</a:t>
            </a:r>
            <a:endParaRPr lang="en-US" dirty="0"/>
          </a:p>
        </p:txBody>
      </p:sp>
      <p:pic>
        <p:nvPicPr>
          <p:cNvPr id="4" name="Picture 7" descr="A person with collar shirt&#10;&#10;Description automatically generated">
            <a:extLst>
              <a:ext uri="{FF2B5EF4-FFF2-40B4-BE49-F238E27FC236}">
                <a16:creationId xmlns:a16="http://schemas.microsoft.com/office/drawing/2014/main" id="{3281BE5A-F3FF-450E-BBB4-C5C98DB4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906" y="4841535"/>
            <a:ext cx="3236188" cy="3238197"/>
          </a:xfrm>
          <a:prstGeom prst="rect">
            <a:avLst/>
          </a:prstGeom>
        </p:spPr>
      </p:pic>
      <p:pic>
        <p:nvPicPr>
          <p:cNvPr id="6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6B9ED22-114C-4890-84E7-3A231301B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1" y="4576480"/>
            <a:ext cx="3501077" cy="350325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71" y="4841535"/>
            <a:ext cx="3341878" cy="334187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374048" y="2298890"/>
            <a:ext cx="2103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Matkatakki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light</a:t>
            </a:r>
            <a:r>
              <a:rPr lang="fi-FI" dirty="0"/>
              <a:t> </a:t>
            </a:r>
            <a:r>
              <a:rPr lang="fi-FI" dirty="0" err="1"/>
              <a:t>jacket</a:t>
            </a:r>
            <a:endParaRPr lang="fi-FI" dirty="0"/>
          </a:p>
          <a:p>
            <a:r>
              <a:rPr lang="fi-FI" dirty="0"/>
              <a:t>(miesten mitoitus)</a:t>
            </a:r>
          </a:p>
          <a:p>
            <a:r>
              <a:rPr lang="fi-FI" dirty="0"/>
              <a:t>657617-03</a:t>
            </a:r>
          </a:p>
          <a:p>
            <a:r>
              <a:rPr lang="fi-FI" dirty="0"/>
              <a:t>Seurahinta 65€</a:t>
            </a:r>
          </a:p>
        </p:txBody>
      </p:sp>
    </p:spTree>
    <p:extLst>
      <p:ext uri="{BB962C8B-B14F-4D97-AF65-F5344CB8AC3E}">
        <p14:creationId xmlns:p14="http://schemas.microsoft.com/office/powerpoint/2010/main" val="171840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753281-130F-46F7-9DE0-9970767036BF}"/>
              </a:ext>
            </a:extLst>
          </p:cNvPr>
          <p:cNvSpPr txBox="1"/>
          <p:nvPr/>
        </p:nvSpPr>
        <p:spPr>
          <a:xfrm>
            <a:off x="5282550" y="29804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Miesten</a:t>
            </a:r>
            <a:r>
              <a:rPr lang="en-US" sz="2400" dirty="0"/>
              <a:t> </a:t>
            </a:r>
            <a:r>
              <a:rPr lang="en-US" sz="2400" dirty="0" err="1"/>
              <a:t>peliasut</a:t>
            </a:r>
            <a:endParaRPr lang="en-US" sz="2400" dirty="0" err="1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9C669-3806-492D-9DF2-6D45465234E6}"/>
              </a:ext>
            </a:extLst>
          </p:cNvPr>
          <p:cNvSpPr txBox="1"/>
          <p:nvPr/>
        </p:nvSpPr>
        <p:spPr>
          <a:xfrm>
            <a:off x="9500619" y="1717372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Pelishortsit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knit shorts</a:t>
            </a:r>
          </a:p>
          <a:p>
            <a:r>
              <a:rPr lang="en-US" dirty="0">
                <a:cs typeface="Calibri"/>
              </a:rPr>
              <a:t>704262-03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16€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60EAA-2C2F-458B-B6D3-7698AA267DAA}"/>
              </a:ext>
            </a:extLst>
          </p:cNvPr>
          <p:cNvSpPr txBox="1"/>
          <p:nvPr/>
        </p:nvSpPr>
        <p:spPr>
          <a:xfrm>
            <a:off x="5768509" y="160676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Pelipaita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teamLiga</a:t>
            </a:r>
            <a:r>
              <a:rPr lang="en-US" dirty="0">
                <a:ea typeface="+mn-lt"/>
                <a:cs typeface="+mn-lt"/>
              </a:rPr>
              <a:t> Jersey</a:t>
            </a:r>
          </a:p>
          <a:p>
            <a:pPr algn="l"/>
            <a:r>
              <a:rPr lang="en-US" dirty="0">
                <a:ea typeface="+mn-lt"/>
                <a:cs typeface="+mn-lt"/>
              </a:rPr>
              <a:t>704917-03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18€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D65C6-3881-4133-8DEC-754E0FE590BF}"/>
              </a:ext>
            </a:extLst>
          </p:cNvPr>
          <p:cNvSpPr txBox="1"/>
          <p:nvPr/>
        </p:nvSpPr>
        <p:spPr>
          <a:xfrm>
            <a:off x="1219201" y="1606764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Pelipaita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Jersey</a:t>
            </a:r>
          </a:p>
          <a:p>
            <a:r>
              <a:rPr lang="en-US" dirty="0">
                <a:cs typeface="Calibri"/>
              </a:rPr>
              <a:t>704917-04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18€</a:t>
            </a:r>
            <a:endParaRPr lang="en-US" dirty="0"/>
          </a:p>
        </p:txBody>
      </p:sp>
      <p:pic>
        <p:nvPicPr>
          <p:cNvPr id="4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5D09AE3-08BB-487D-A12B-718F394F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3435541"/>
            <a:ext cx="3354838" cy="333005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5" y="3237640"/>
            <a:ext cx="3511305" cy="351130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10" y="3194700"/>
            <a:ext cx="3625199" cy="36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8117A-DC3A-4109-B770-64ED4B9A8B8B}"/>
              </a:ext>
            </a:extLst>
          </p:cNvPr>
          <p:cNvSpPr txBox="1"/>
          <p:nvPr/>
        </p:nvSpPr>
        <p:spPr>
          <a:xfrm>
            <a:off x="3276490" y="298049"/>
            <a:ext cx="758200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 </a:t>
            </a:r>
            <a:r>
              <a:rPr lang="en-US" sz="4000" b="1" dirty="0" err="1">
                <a:ea typeface="+mn-lt"/>
                <a:cs typeface="+mn-lt"/>
              </a:rPr>
              <a:t>Miesten</a:t>
            </a:r>
            <a:r>
              <a:rPr lang="en-US" sz="4000" b="1" dirty="0">
                <a:ea typeface="+mn-lt"/>
                <a:cs typeface="+mn-lt"/>
              </a:rPr>
              <a:t> </a:t>
            </a:r>
            <a:r>
              <a:rPr lang="en-US" sz="4000" b="1" dirty="0" err="1">
                <a:ea typeface="+mn-lt"/>
                <a:cs typeface="+mn-lt"/>
              </a:rPr>
              <a:t>Lämmittely</a:t>
            </a:r>
            <a:r>
              <a:rPr lang="en-US" sz="4000" b="1" dirty="0">
                <a:ea typeface="+mn-lt"/>
                <a:cs typeface="+mn-lt"/>
              </a:rPr>
              <a:t>-/</a:t>
            </a:r>
            <a:r>
              <a:rPr lang="en-US" sz="4000" b="1" dirty="0" err="1">
                <a:ea typeface="+mn-lt"/>
                <a:cs typeface="+mn-lt"/>
              </a:rPr>
              <a:t>treeniasut</a:t>
            </a:r>
            <a:endParaRPr lang="en-US" sz="40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30CE5-C367-4D96-B159-4E74F6BFE4B0}"/>
              </a:ext>
            </a:extLst>
          </p:cNvPr>
          <p:cNvSpPr txBox="1"/>
          <p:nvPr/>
        </p:nvSpPr>
        <p:spPr>
          <a:xfrm>
            <a:off x="9232849" y="4953000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Treenihousut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training pant SR</a:t>
            </a:r>
          </a:p>
          <a:p>
            <a:r>
              <a:rPr lang="en-US" dirty="0">
                <a:cs typeface="Calibri"/>
              </a:rPr>
              <a:t>657242-03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35€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158D73-FBDF-4927-965B-33D96F72FAD4}"/>
              </a:ext>
            </a:extLst>
          </p:cNvPr>
          <p:cNvSpPr txBox="1"/>
          <p:nvPr/>
        </p:nvSpPr>
        <p:spPr>
          <a:xfrm>
            <a:off x="1131835" y="4922586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cs typeface="Calibri"/>
              </a:rPr>
              <a:t>Treenitakki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training jacket</a:t>
            </a:r>
          </a:p>
          <a:p>
            <a:r>
              <a:rPr lang="en-US" dirty="0">
                <a:cs typeface="Calibri"/>
              </a:rPr>
              <a:t>656561-03</a:t>
            </a:r>
          </a:p>
          <a:p>
            <a:r>
              <a:rPr lang="en-US">
                <a:ea typeface="+mn-lt"/>
                <a:cs typeface="+mn-lt"/>
              </a:rPr>
              <a:t>Seurahinta 39€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99D82-B3FB-46F5-AC98-D7E7F805BE3D}"/>
              </a:ext>
            </a:extLst>
          </p:cNvPr>
          <p:cNvSpPr txBox="1"/>
          <p:nvPr/>
        </p:nvSpPr>
        <p:spPr>
          <a:xfrm>
            <a:off x="7506786" y="1118286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Treenishortsit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sideline shorts</a:t>
            </a:r>
          </a:p>
          <a:p>
            <a:r>
              <a:rPr lang="en-US" dirty="0">
                <a:cs typeface="Calibri"/>
              </a:rPr>
              <a:t>657263-03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27€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270C9-CE87-4139-9413-149D4149C442}"/>
              </a:ext>
            </a:extLst>
          </p:cNvPr>
          <p:cNvSpPr txBox="1"/>
          <p:nvPr/>
        </p:nvSpPr>
        <p:spPr>
          <a:xfrm>
            <a:off x="3303424" y="1157365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Treenipaita</a:t>
            </a:r>
            <a:endParaRPr lang="en-US" dirty="0"/>
          </a:p>
          <a:p>
            <a:r>
              <a:rPr lang="en-US" dirty="0"/>
              <a:t>Team pacer jersey</a:t>
            </a:r>
          </a:p>
          <a:p>
            <a:r>
              <a:rPr lang="en-US" dirty="0">
                <a:cs typeface="Calibri"/>
              </a:rPr>
              <a:t>704919-07</a:t>
            </a:r>
          </a:p>
          <a:p>
            <a:r>
              <a:rPr lang="en-US" dirty="0" err="1">
                <a:cs typeface="Calibri"/>
              </a:rPr>
              <a:t>Seurahinta</a:t>
            </a:r>
            <a:r>
              <a:rPr lang="en-US" dirty="0">
                <a:cs typeface="Calibri"/>
              </a:rPr>
              <a:t> 20€</a:t>
            </a:r>
          </a:p>
        </p:txBody>
      </p:sp>
      <p:pic>
        <p:nvPicPr>
          <p:cNvPr id="4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8AC4434-422E-4E68-AA4E-92FE0295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7" y="6289688"/>
            <a:ext cx="2738243" cy="273994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90" y="2542677"/>
            <a:ext cx="2379909" cy="237990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86" y="2506454"/>
            <a:ext cx="2282736" cy="228273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70" y="6424781"/>
            <a:ext cx="2651029" cy="2651029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5369993" y="4904344"/>
            <a:ext cx="2545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Pitkähihainen treenipaita</a:t>
            </a:r>
          </a:p>
          <a:p>
            <a:r>
              <a:rPr lang="fi-FI" dirty="0" err="1"/>
              <a:t>teamLiga</a:t>
            </a:r>
            <a:r>
              <a:rPr lang="fi-FI" dirty="0"/>
              <a:t> ¼ </a:t>
            </a:r>
            <a:r>
              <a:rPr lang="fi-FI" dirty="0" err="1"/>
              <a:t>zip</a:t>
            </a:r>
            <a:r>
              <a:rPr lang="fi-FI" dirty="0"/>
              <a:t> top</a:t>
            </a:r>
          </a:p>
          <a:p>
            <a:r>
              <a:rPr lang="fi-FI" dirty="0"/>
              <a:t>657236-03</a:t>
            </a:r>
          </a:p>
          <a:p>
            <a:r>
              <a:rPr lang="fi-FI" dirty="0"/>
              <a:t>Seurahinta 35€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53" y="6289687"/>
            <a:ext cx="2875037" cy="28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3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C8E3A-7A89-4E99-BDEC-C6542A51A60F}"/>
              </a:ext>
            </a:extLst>
          </p:cNvPr>
          <p:cNvSpPr txBox="1"/>
          <p:nvPr/>
        </p:nvSpPr>
        <p:spPr>
          <a:xfrm>
            <a:off x="3829125" y="366053"/>
            <a:ext cx="49044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/>
              <a:t>Miesten</a:t>
            </a:r>
            <a:r>
              <a:rPr lang="en-US" sz="2400" b="1" dirty="0"/>
              <a:t> </a:t>
            </a:r>
            <a:r>
              <a:rPr lang="en-US" sz="4000" b="1" dirty="0" err="1"/>
              <a:t>Matka-asut</a:t>
            </a:r>
            <a:endParaRPr lang="en-US" sz="4000" b="1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15525-8C22-4173-8FA5-84778A3270B6}"/>
              </a:ext>
            </a:extLst>
          </p:cNvPr>
          <p:cNvSpPr txBox="1"/>
          <p:nvPr/>
        </p:nvSpPr>
        <p:spPr>
          <a:xfrm>
            <a:off x="5655736" y="2298890"/>
            <a:ext cx="32070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Matkatee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Teamgoal</a:t>
            </a:r>
            <a:r>
              <a:rPr lang="en-US" dirty="0">
                <a:ea typeface="+mn-lt"/>
                <a:cs typeface="+mn-lt"/>
              </a:rPr>
              <a:t> 23 casuals tee</a:t>
            </a:r>
          </a:p>
          <a:p>
            <a:pPr algn="l"/>
            <a:r>
              <a:rPr lang="en-US" dirty="0">
                <a:ea typeface="+mn-lt"/>
                <a:cs typeface="+mn-lt"/>
              </a:rPr>
              <a:t>656578-33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16€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0332B-D311-4DAE-87D2-629464D2B397}"/>
              </a:ext>
            </a:extLst>
          </p:cNvPr>
          <p:cNvSpPr txBox="1"/>
          <p:nvPr/>
        </p:nvSpPr>
        <p:spPr>
          <a:xfrm>
            <a:off x="1085926" y="2298890"/>
            <a:ext cx="274319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Matkahuppari</a:t>
            </a:r>
            <a:endParaRPr lang="en-US" dirty="0"/>
          </a:p>
          <a:p>
            <a:r>
              <a:rPr lang="en-US" dirty="0">
                <a:cs typeface="Calibri"/>
              </a:rPr>
              <a:t>Teamgoal23 hooded jacket</a:t>
            </a:r>
          </a:p>
          <a:p>
            <a:r>
              <a:rPr lang="en-US" dirty="0">
                <a:cs typeface="Calibri"/>
              </a:rPr>
              <a:t>656708-03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39€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Kuvasta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poiketen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huppari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tulee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mustana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! </a:t>
            </a:r>
          </a:p>
        </p:txBody>
      </p:sp>
      <p:pic>
        <p:nvPicPr>
          <p:cNvPr id="3" name="Picture 7" descr="A person with collar shirt&#10;&#10;Description automatically generated">
            <a:extLst>
              <a:ext uri="{FF2B5EF4-FFF2-40B4-BE49-F238E27FC236}">
                <a16:creationId xmlns:a16="http://schemas.microsoft.com/office/drawing/2014/main" id="{C8E722E3-94E2-4251-AA85-919EC3A6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356" y="4641971"/>
            <a:ext cx="3185288" cy="3187266"/>
          </a:xfrm>
          <a:prstGeom prst="rect">
            <a:avLst/>
          </a:prstGeom>
        </p:spPr>
      </p:pic>
      <p:pic>
        <p:nvPicPr>
          <p:cNvPr id="8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813BD39-A42E-4F9A-A0A2-8E8EA649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23" y="4578517"/>
            <a:ext cx="3248702" cy="325072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21" y="4560404"/>
            <a:ext cx="3341878" cy="3341878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9374048" y="2298890"/>
            <a:ext cx="2103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Matkatakki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light</a:t>
            </a:r>
            <a:r>
              <a:rPr lang="fi-FI" dirty="0"/>
              <a:t> </a:t>
            </a:r>
            <a:r>
              <a:rPr lang="fi-FI" dirty="0" err="1"/>
              <a:t>jacket</a:t>
            </a:r>
            <a:endParaRPr lang="fi-FI" dirty="0"/>
          </a:p>
          <a:p>
            <a:r>
              <a:rPr lang="fi-FI" dirty="0"/>
              <a:t>(miesten mitoitus)</a:t>
            </a:r>
          </a:p>
          <a:p>
            <a:r>
              <a:rPr lang="fi-FI" dirty="0"/>
              <a:t>657617-03</a:t>
            </a:r>
          </a:p>
          <a:p>
            <a:r>
              <a:rPr lang="fi-FI" dirty="0"/>
              <a:t>Seurahinta 65€</a:t>
            </a:r>
          </a:p>
        </p:txBody>
      </p:sp>
    </p:spTree>
    <p:extLst>
      <p:ext uri="{BB962C8B-B14F-4D97-AF65-F5344CB8AC3E}">
        <p14:creationId xmlns:p14="http://schemas.microsoft.com/office/powerpoint/2010/main" val="307190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8F677-6E1D-4A4C-9319-B3D486C8C33D}"/>
              </a:ext>
            </a:extLst>
          </p:cNvPr>
          <p:cNvSpPr txBox="1"/>
          <p:nvPr/>
        </p:nvSpPr>
        <p:spPr>
          <a:xfrm>
            <a:off x="4381500" y="285510"/>
            <a:ext cx="416260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cs typeface="Calibri"/>
              </a:rPr>
              <a:t>Juniori</a:t>
            </a:r>
            <a:r>
              <a:rPr lang="en-US" sz="2400" b="1" dirty="0">
                <a:cs typeface="Calibri"/>
              </a:rPr>
              <a:t> </a:t>
            </a:r>
            <a:r>
              <a:rPr lang="en-US" sz="4000" b="1" dirty="0" err="1">
                <a:cs typeface="Calibri"/>
              </a:rPr>
              <a:t>peliasut</a:t>
            </a:r>
            <a:endParaRPr lang="en-US" sz="40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EE43A-3693-424D-83DA-63367B21FFDB}"/>
              </a:ext>
            </a:extLst>
          </p:cNvPr>
          <p:cNvSpPr txBox="1"/>
          <p:nvPr/>
        </p:nvSpPr>
        <p:spPr>
          <a:xfrm>
            <a:off x="9500619" y="137077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Pelishortsit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23knit short JR</a:t>
            </a:r>
          </a:p>
          <a:p>
            <a:r>
              <a:rPr lang="en-US" dirty="0">
                <a:ea typeface="+mn-lt"/>
                <a:cs typeface="+mn-lt"/>
              </a:rPr>
              <a:t>704263-03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 14€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2EBCBE-D68A-4359-8320-2F496DADE8BB}"/>
              </a:ext>
            </a:extLst>
          </p:cNvPr>
          <p:cNvSpPr txBox="1"/>
          <p:nvPr/>
        </p:nvSpPr>
        <p:spPr>
          <a:xfrm>
            <a:off x="5359909" y="137077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Pelipaita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Teamliga</a:t>
            </a:r>
            <a:r>
              <a:rPr lang="en-US" dirty="0">
                <a:ea typeface="+mn-lt"/>
                <a:cs typeface="+mn-lt"/>
              </a:rPr>
              <a:t> jersey Jr</a:t>
            </a:r>
          </a:p>
          <a:p>
            <a:pPr algn="l"/>
            <a:r>
              <a:rPr lang="en-US" dirty="0">
                <a:ea typeface="+mn-lt"/>
                <a:cs typeface="+mn-lt"/>
              </a:rPr>
              <a:t>704925-03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16€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1AF62-9B83-4760-815E-A4B77CC49599}"/>
              </a:ext>
            </a:extLst>
          </p:cNvPr>
          <p:cNvSpPr txBox="1"/>
          <p:nvPr/>
        </p:nvSpPr>
        <p:spPr>
          <a:xfrm>
            <a:off x="1219201" y="1275868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Pelipaita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jersey JR</a:t>
            </a:r>
          </a:p>
          <a:p>
            <a:r>
              <a:rPr lang="en-US" dirty="0">
                <a:cs typeface="Calibri"/>
              </a:rPr>
              <a:t>704925-04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16€</a:t>
            </a:r>
            <a:endParaRPr lang="en-US" dirty="0"/>
          </a:p>
        </p:txBody>
      </p:sp>
      <p:pic>
        <p:nvPicPr>
          <p:cNvPr id="12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5D09AE3-08BB-487D-A12B-718F394F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3435541"/>
            <a:ext cx="3354838" cy="333005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10" y="3194700"/>
            <a:ext cx="3625199" cy="362519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5" y="3237640"/>
            <a:ext cx="3511305" cy="35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8117A-DC3A-4109-B770-64ED4B9A8B8B}"/>
              </a:ext>
            </a:extLst>
          </p:cNvPr>
          <p:cNvSpPr txBox="1"/>
          <p:nvPr/>
        </p:nvSpPr>
        <p:spPr>
          <a:xfrm>
            <a:off x="2971800" y="298049"/>
            <a:ext cx="77469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ea typeface="+mn-lt"/>
                <a:cs typeface="+mn-lt"/>
              </a:rPr>
              <a:t>Juniori</a:t>
            </a:r>
            <a:r>
              <a:rPr lang="en-US" sz="4000" b="1" dirty="0">
                <a:ea typeface="+mn-lt"/>
                <a:cs typeface="+mn-lt"/>
              </a:rPr>
              <a:t> </a:t>
            </a:r>
            <a:r>
              <a:rPr lang="en-US" sz="4000" b="1" dirty="0" err="1">
                <a:ea typeface="+mn-lt"/>
                <a:cs typeface="+mn-lt"/>
              </a:rPr>
              <a:t>lämmittely</a:t>
            </a:r>
            <a:r>
              <a:rPr lang="en-US" sz="4000" b="1" dirty="0">
                <a:ea typeface="+mn-lt"/>
                <a:cs typeface="+mn-lt"/>
              </a:rPr>
              <a:t>-/</a:t>
            </a:r>
            <a:r>
              <a:rPr lang="en-US" sz="4000" b="1" dirty="0" err="1">
                <a:ea typeface="+mn-lt"/>
                <a:cs typeface="+mn-lt"/>
              </a:rPr>
              <a:t>treeniasut</a:t>
            </a:r>
            <a:endParaRPr lang="en-US" sz="4000" dirty="0"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30CE5-C367-4D96-B159-4E74F6BFE4B0}"/>
              </a:ext>
            </a:extLst>
          </p:cNvPr>
          <p:cNvSpPr txBox="1"/>
          <p:nvPr/>
        </p:nvSpPr>
        <p:spPr>
          <a:xfrm>
            <a:off x="7975548" y="950238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Treenihousut</a:t>
            </a:r>
            <a:endParaRPr lang="en-US" dirty="0"/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training pants </a:t>
            </a:r>
            <a:r>
              <a:rPr lang="en-US" dirty="0" err="1">
                <a:cs typeface="Calibri"/>
              </a:rPr>
              <a:t>jr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657243-03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31€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158D73-FBDF-4927-965B-33D96F72FAD4}"/>
              </a:ext>
            </a:extLst>
          </p:cNvPr>
          <p:cNvSpPr txBox="1"/>
          <p:nvPr/>
        </p:nvSpPr>
        <p:spPr>
          <a:xfrm>
            <a:off x="2341538" y="4913301"/>
            <a:ext cx="29881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Treenitakki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training jacket </a:t>
            </a:r>
            <a:r>
              <a:rPr lang="en-US" dirty="0" err="1">
                <a:cs typeface="Calibri"/>
              </a:rPr>
              <a:t>jr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656570-03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35€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99D82-B3FB-46F5-AC98-D7E7F805BE3D}"/>
              </a:ext>
            </a:extLst>
          </p:cNvPr>
          <p:cNvSpPr txBox="1"/>
          <p:nvPr/>
        </p:nvSpPr>
        <p:spPr>
          <a:xfrm>
            <a:off x="7975548" y="4865230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Pitkähihainen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treenipaita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¼ zip top </a:t>
            </a:r>
            <a:r>
              <a:rPr lang="en-US" dirty="0" err="1">
                <a:cs typeface="Calibri"/>
              </a:rPr>
              <a:t>jr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657237-03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31€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270C9-CE87-4139-9413-149D4149C442}"/>
              </a:ext>
            </a:extLst>
          </p:cNvPr>
          <p:cNvSpPr txBox="1"/>
          <p:nvPr/>
        </p:nvSpPr>
        <p:spPr>
          <a:xfrm>
            <a:off x="2464021" y="927366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Treenipaita</a:t>
            </a:r>
            <a:endParaRPr lang="en-US" dirty="0"/>
          </a:p>
          <a:p>
            <a:r>
              <a:rPr lang="en-US" dirty="0" err="1"/>
              <a:t>teamPacer</a:t>
            </a:r>
            <a:r>
              <a:rPr lang="en-US" dirty="0"/>
              <a:t> jersey </a:t>
            </a:r>
            <a:r>
              <a:rPr lang="en-US" dirty="0" err="1"/>
              <a:t>jr</a:t>
            </a:r>
            <a:endParaRPr lang="en-US" dirty="0"/>
          </a:p>
          <a:p>
            <a:r>
              <a:rPr lang="en-US" dirty="0">
                <a:cs typeface="Calibri"/>
              </a:rPr>
              <a:t>704926-07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17,50€</a:t>
            </a:r>
            <a:endParaRPr lang="en-US" dirty="0"/>
          </a:p>
        </p:txBody>
      </p:sp>
      <p:pic>
        <p:nvPicPr>
          <p:cNvPr id="4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4368BB9-F679-4154-B111-03CCCE81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22" y="6281384"/>
            <a:ext cx="2724677" cy="272636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16" y="2235023"/>
            <a:ext cx="2439683" cy="243968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75" y="2341091"/>
            <a:ext cx="2524139" cy="252413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12" y="6256083"/>
            <a:ext cx="2617367" cy="26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456</Words>
  <Application>Microsoft Office PowerPoint</Application>
  <PresentationFormat>Mukautettu</PresentationFormat>
  <Paragraphs>181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Puijo Wolley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Tekso</dc:creator>
  <cp:lastModifiedBy>Maarit Viljakainen</cp:lastModifiedBy>
  <cp:revision>1061</cp:revision>
  <cp:lastPrinted>2021-08-30T15:29:25Z</cp:lastPrinted>
  <dcterms:created xsi:type="dcterms:W3CDTF">2013-07-15T20:26:40Z</dcterms:created>
  <dcterms:modified xsi:type="dcterms:W3CDTF">2022-07-23T14:44:36Z</dcterms:modified>
</cp:coreProperties>
</file>