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04" r:id="rId3"/>
    <p:sldId id="305" r:id="rId4"/>
    <p:sldId id="322" r:id="rId5"/>
    <p:sldId id="306" r:id="rId6"/>
    <p:sldId id="317" r:id="rId7"/>
    <p:sldId id="321" r:id="rId8"/>
    <p:sldId id="264" r:id="rId9"/>
    <p:sldId id="318" r:id="rId10"/>
    <p:sldId id="33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544ED-D166-4E75-BCF6-32C5FAB98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0927F8A-2561-4A7F-AB6E-7B5BD129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4229D-7D6D-4364-80E1-769946DE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48E-5ED2-46E7-A3A8-7F3F865F4D69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E3283E-DD12-439E-BE0A-80CE3E0F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2FB923-099C-4951-A8F2-8C23BA1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90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08ABD-D715-47EB-B146-202DDD07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871217-2A09-4F49-9D10-27F4A885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D03EE9-F13E-4C02-893D-31FEDD29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120D-3CAA-4E9F-9632-EBFA7361E7A5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921C96-8956-409E-8B77-D56E584B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F6D8BD-C58B-405C-B647-F6A8218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9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C10C801-71DC-4135-BEE4-DD2F9AC43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389BD1-FDA5-44B8-A277-32F456981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4A18F-64D3-427E-A806-86874C82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194-6864-4082-AE25-FA03CDEBCC5E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F603C4-4D8E-4987-96BB-417A248B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E75975-74FE-431C-A7DC-1B0BAB28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94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2A4E4-EEE0-403C-AED4-0E00177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3FE4E8-B7DC-46B4-98BE-8DE65DE3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11DE-BA13-4908-8AE2-4AB79B23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1C74-6806-457B-A6CE-8F966E3842CE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C6831-075B-4781-81C5-6C55F6C4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75A7BA-DE6A-4007-A318-055ED84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71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1E1486-6D7E-4454-B983-51F32FCB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091D10-63E8-4EA4-AD03-DE0F0BF8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D2EAB-806C-4199-9921-C146C06C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5E09-EACE-494A-A09E-23F3562115AA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2846E1-FCA1-4FCB-B26B-BFF6285D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85F9EC-2DB9-4D48-A896-E153C600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76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F800A-D409-48B7-8326-30B124BC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F4191B-DE1E-4F4F-81E9-626F58A7F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F546D8-5583-4B65-B423-9BD81D7DC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E6CCFF-5649-4A2C-A47A-B218FB0D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403-7B2E-4D92-8FEC-7A46B72BA45D}" type="datetime1">
              <a:rPr lang="fi-FI" smtClean="0"/>
              <a:t>21.1.2022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998C92-645D-486D-9129-2C0C34DC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386AB-C265-42A9-B60D-E8EC1FA7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15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9B41B-D60C-4F1F-9BB5-FC43F90D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C85DF8-1D69-48F4-98D6-FAD39E7E6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D4509C-067F-4C3E-A7CE-3B6C8A13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0CF2EBD-82E3-4DC7-BCA4-4A028D418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57A360-2AC9-4CB1-8084-50E3CA2A5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00BB044-1BEF-492D-A521-47AB38D4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852B-5519-456D-9FB8-F10A54CCAA7E}" type="datetime1">
              <a:rPr lang="fi-FI" smtClean="0"/>
              <a:t>21.1.2022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2463FF8-2564-40D4-B3D1-1827350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FA5FE4E-5838-41E8-A9C2-D3CE2BA7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2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E112A-06D8-40FE-8A33-F9AAD392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97AB26-791F-4C29-B6AC-1D6635E5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3ED0-A932-4949-9D96-9690D757AAB8}" type="datetime1">
              <a:rPr lang="fi-FI" smtClean="0"/>
              <a:t>21.1.2022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5F8B-2EC6-4ACA-84D7-AACE57C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AEA838-317C-4D7D-9833-E89DED39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5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B6197FE-81B6-4D8B-96F0-C0D1686A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BC1-78AD-4B8F-B53E-1F3ED9CE144F}" type="datetime1">
              <a:rPr lang="fi-FI" smtClean="0"/>
              <a:t>21.1.2022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F78A9F0-9C91-4A3B-A460-759E16B5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8DE534-ECC2-430B-B0ED-1E6E459E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1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1D01B-A11A-4BE2-850C-3AF0A032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B86E5-5432-43D5-ADC6-59BE7864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513BC7-203E-4D20-A28F-3244E625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82EB09-BF48-4B4D-A9DA-9B070755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92D6-4E40-45D7-A6E1-AC913F88A267}" type="datetime1">
              <a:rPr lang="fi-FI" smtClean="0"/>
              <a:t>21.1.2022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283C2AA-09A7-4C9D-BF17-08356C8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E70017-F947-4DC6-84DA-6FB9C4B7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48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E7E66-EEB5-4E10-897F-17D6F4A3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463836-57E8-49C9-B87F-699905AE1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252E81-F60C-4DC4-85BD-1666203FD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5DCE22-1E1D-4F8F-8DCE-4A4E594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6433-21D6-4917-BEE8-62FCDCC7ADAA}" type="datetime1">
              <a:rPr lang="fi-FI" smtClean="0"/>
              <a:t>21.1.2022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AB66F1-BAC3-4F39-9EB8-8257DE7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ILOLLA-hanke 2021, Pohjois-Savon Liikunta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620929-B8F5-45E1-B407-839C99EE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61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D9D5FCC-FB81-467B-949F-8A7B52F2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79C6D9-2AA8-4606-B4EB-3FE23C2E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F843B0-E1A0-4BA1-8625-6E9EC7292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2A75-12E8-407A-BB3A-D79B5FBC5781}" type="datetime1">
              <a:rPr lang="fi-FI" smtClean="0"/>
              <a:t>21.1.2022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38F17C-902A-4443-93DD-401BB5B3C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ILOLLA-hanke 2021, Pohjois-Savon Liikunta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6EE636-7B24-4F7E-B4EF-76064F1A7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BC86-2DF4-476F-AF48-E110FB1A9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5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li.fi/fineli/fi/inde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amboard.google.com/d/1VaYadFhS_KB8sWMrNTpU7Tdx7srs341TvhEmSrG3sHE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D15C29-512B-4260-BA37-93D93CFF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186" y="2084520"/>
            <a:ext cx="10457624" cy="1655763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Ruokapäiväkirja työkaluna: Käyttö ja tulosten tulkinta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ABEF4C-70EF-458D-83BF-9BC6DD97D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284"/>
            <a:ext cx="9144000" cy="1655762"/>
          </a:xfrm>
        </p:spPr>
        <p:txBody>
          <a:bodyPr>
            <a:normAutofit/>
          </a:bodyPr>
          <a:lstStyle/>
          <a:p>
            <a:r>
              <a:rPr lang="fi-FI" sz="2800" dirty="0"/>
              <a:t>Työkalu, ruokapäiväkirja</a:t>
            </a:r>
            <a:r>
              <a:rPr lang="fi-FI" dirty="0"/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E04C17F-9D42-47C5-A74D-9B80D878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1" y="4568803"/>
            <a:ext cx="2090853" cy="1404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FF7C3CF-C5F9-4DA7-94A0-637A1102A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27" y="4604803"/>
            <a:ext cx="2262757" cy="136800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FEEAA8E7-D97F-4205-AFA0-ADC6585AA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72" y="25917"/>
            <a:ext cx="3388010" cy="20421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C6365BC-707A-4A29-B137-F5108E12B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11" y="5018803"/>
            <a:ext cx="278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D15C29-512B-4260-BA37-93D93CFF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186" y="2084521"/>
            <a:ext cx="10457624" cy="1262076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Kiitos osallistumisesta!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ABEF4C-70EF-458D-83BF-9BC6DD97D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967046"/>
          </a:xfrm>
        </p:spPr>
        <p:txBody>
          <a:bodyPr>
            <a:normAutofit/>
          </a:bodyPr>
          <a:lstStyle/>
          <a:p>
            <a:r>
              <a:rPr lang="fi-FI" dirty="0"/>
              <a:t>Seuraava koulutuspäivä ”Liikkujatyypit ja psyykkistä hyvinvointia tukeva toimintakulttuuri urheiluseurassa” la 9.4.2022. Ilmoittautuminen aukeaa ensi viikolla.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E04C17F-9D42-47C5-A74D-9B80D878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1" y="4568803"/>
            <a:ext cx="2090853" cy="1404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FF7C3CF-C5F9-4DA7-94A0-637A1102A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27" y="4604803"/>
            <a:ext cx="2262757" cy="136800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FEEAA8E7-D97F-4205-AFA0-ADC6585AA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72" y="25917"/>
            <a:ext cx="3388010" cy="20421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C6365BC-707A-4A29-B137-F5108E12B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11" y="5018803"/>
            <a:ext cx="278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Rainbow cake with candles">
            <a:extLst>
              <a:ext uri="{FF2B5EF4-FFF2-40B4-BE49-F238E27FC236}">
                <a16:creationId xmlns:a16="http://schemas.microsoft.com/office/drawing/2014/main" id="{E3D6B6B8-972C-4304-B82A-FF3A9BC3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9091" r="1556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FC1731-C322-429F-804C-1EADD797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865626" cy="1124712"/>
          </a:xfrm>
        </p:spPr>
        <p:txBody>
          <a:bodyPr anchor="b">
            <a:noAutofit/>
          </a:bodyPr>
          <a:lstStyle/>
          <a:p>
            <a:r>
              <a:rPr lang="fi-FI" sz="2800" dirty="0">
                <a:latin typeface="Posterama" panose="020B0504020200020000" pitchFamily="34" charset="0"/>
                <a:cs typeface="Posterama" panose="020B0504020200020000" pitchFamily="34" charset="0"/>
              </a:rPr>
              <a:t>Ruokapäiväkirjan käyttö, harjoitus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3F4CC8-C517-4848-A6F7-DB288DD5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fi-FI" sz="2100" dirty="0"/>
              <a:t>Syötä kokoamasi tiedot </a:t>
            </a:r>
            <a:r>
              <a:rPr lang="fi-FI" sz="2100" dirty="0">
                <a:hlinkClick r:id="rId3"/>
              </a:rPr>
              <a:t>fineli.fi </a:t>
            </a:r>
            <a:r>
              <a:rPr lang="fi-FI" sz="2100" dirty="0"/>
              <a:t>–tietokantaan.</a:t>
            </a:r>
          </a:p>
          <a:p>
            <a:pPr marL="457200" indent="-457200" rtl="0">
              <a:buFont typeface="+mj-lt"/>
              <a:buAutoNum type="arabicPeriod"/>
            </a:pPr>
            <a:r>
              <a:rPr lang="fi-FI" sz="2100" dirty="0"/>
              <a:t>Ota ylös päiväkohtaisesti diassa mainitut tiedot.</a:t>
            </a:r>
          </a:p>
          <a:p>
            <a:pPr marL="457200" indent="-457200" rtl="0">
              <a:buFont typeface="+mj-lt"/>
              <a:buAutoNum type="arabicPeriod"/>
            </a:pPr>
            <a:r>
              <a:rPr lang="fi-FI" sz="2100" dirty="0"/>
              <a:t>Vastaa kysymyksiin.</a:t>
            </a:r>
          </a:p>
          <a:p>
            <a:pPr marL="457200" indent="-457200" rtl="0">
              <a:buFont typeface="+mj-lt"/>
              <a:buAutoNum type="arabicPeriod"/>
            </a:pPr>
            <a:r>
              <a:rPr lang="fi-FI" sz="2100" dirty="0"/>
              <a:t>Lopuksi keskustellaan.</a:t>
            </a:r>
          </a:p>
          <a:p>
            <a:endParaRPr lang="fi-FI" sz="17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17E0FA-9E0B-41F2-BC6D-B065DD99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312689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699F0-C1E7-425E-8D94-AF7B5A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1. Syötä tiedot fineli.fi -tietokantaan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F795F-71F3-40E2-B19B-8F34ADE0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/>
              <a:t>Sami ohjeistaa ja </a:t>
            </a:r>
            <a:r>
              <a:rPr lang="fi-FI" dirty="0" err="1"/>
              <a:t>demoaa</a:t>
            </a:r>
            <a:r>
              <a:rPr lang="fi-FI" dirty="0"/>
              <a:t> tietojen syöttämistä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B0D1A1-B708-4A49-9DEE-C3DF365E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23620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699F0-C1E7-425E-8D94-AF7B5A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2. Ota ylös seuraavien ravintoaineiden saanti/vuorokausi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F795F-71F3-40E2-B19B-8F34ADE0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1350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Energia, kcal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Hiilihydraatti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ja g/kg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Proteiini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ja g/kg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Rasva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ja g/kg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Ravintokuitu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D-vitamiini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C-vitamiini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Rauta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Kalsium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3F822E-341A-4413-8D1B-13B2ED0B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152454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CDFB4A-8042-4744-BB69-7FEECFF7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3. Vastaa seuraaviin kysymyksiin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AB5CA1-A78C-4BA3-8FB6-27219EDD2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7000"/>
              </a:lnSpc>
              <a:buFont typeface="+mj-lt"/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Arvioi, kuvastiko kirjanpito normaalia arkea?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 ateriarytmi hyvä? Tuleeko ateriointikertoja tarpeeksi?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Tuleeko nestettä riittävästi?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Arvioi ravitsemuksen riittävyyttä vertaamalla edellisessä diassa 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esitettyjen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ravintoaineiden saantia suosituksiin. </a:t>
            </a:r>
            <a:b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Vertailun suosituksiin löydät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ineli.fi:stä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painat väkästä viikonpäivän edessä.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4F02C1-598F-4B91-B2A8-87DE08E3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135209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CDFB4A-8042-4744-BB69-7FEECFF7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4. Keskustelua yhteisesti live- ja etäosallistujien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AB5CA1-A78C-4BA3-8FB6-27219EDD2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&gt;&gt; Yleiset huomiot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2400" dirty="0"/>
              <a:t>&gt;&gt; Mistä ikäryhmästä alkaen ja miten seurassa voisi toteuttaa ruokapäiväkirjaseurannan? Miten tehtyjen havaintojen ja johtopäätösten ohjeistuksen ja seurannan voisi toteuttaa?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2400" dirty="0"/>
              <a:t>&gt;&gt; Käytetäänkö seurassanne jo ruokapäiväkirjaa työkaluna ravitsemuksen osalta?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0127E7-7AF3-40CD-A836-EBB03CFF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353931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B789A5-AC85-496E-98E1-1BFBDA00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Kiitos päivän viimeisestä osiosta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B28FA5-94EB-40D1-9C79-4E1CDB41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fi-FI" sz="2400" dirty="0"/>
              <a:t>Kysymyksiä?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fi-FI" sz="2400" dirty="0"/>
              <a:t>Kommentteja?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A085B3-1040-4FBC-B13E-57F93C92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80340"/>
            <a:ext cx="10515595" cy="35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3436B5-CBBC-4F3C-88EE-9BBEEBFA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203017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222232-C0A0-4A10-8688-FA24BC1D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Koulutuspäivästä jää työkaluina </a:t>
            </a:r>
            <a:br>
              <a:rPr lang="fi-FI" sz="4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fi-FI" sz="4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sinun ja seuranne käyttöön…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F24B85-E628-4EF1-8C7E-CAE48B8BE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131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EE4940-296D-4D2D-A6CF-8110D04E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640" y="2516777"/>
            <a:ext cx="4198112" cy="3660185"/>
          </a:xfrm>
        </p:spPr>
        <p:txBody>
          <a:bodyPr anchor="ctr">
            <a:normAutofit/>
          </a:bodyPr>
          <a:lstStyle/>
          <a:p>
            <a:r>
              <a:rPr lang="fi-FI" sz="2200" dirty="0"/>
              <a:t>Koulutuspäivän osioiden diat </a:t>
            </a:r>
          </a:p>
          <a:p>
            <a:r>
              <a:rPr lang="fi-FI" sz="2200" dirty="0"/>
              <a:t>Infomonisteet (A4)</a:t>
            </a:r>
          </a:p>
          <a:p>
            <a:r>
              <a:rPr lang="fi-FI" sz="2200" dirty="0"/>
              <a:t>Esimerkkejä aterioinnin suunnitteluun eri tilanteissa ja asioiden puheeksi ottamiseen</a:t>
            </a:r>
          </a:p>
          <a:p>
            <a:r>
              <a:rPr lang="fi-FI" sz="2200" dirty="0"/>
              <a:t>Perustietous maksuttoman </a:t>
            </a:r>
            <a:r>
              <a:rPr lang="fi-FI" sz="2200" dirty="0" err="1"/>
              <a:t>fineli</a:t>
            </a:r>
            <a:r>
              <a:rPr lang="fi-FI" sz="2200" dirty="0"/>
              <a:t> –työkalun käytöstä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0CA2DD-4F46-41AD-9455-31F62D31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111042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946C2-44B6-4AD7-AED2-7D254C1E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AAC9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Palaute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BDA731-EEFD-42B8-81EA-BCE3711D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&gt;&gt; Paikalla olijat: Kiitos, jos voitte täyttää </a:t>
            </a:r>
            <a:r>
              <a:rPr lang="fi-FI" sz="2400" dirty="0" err="1"/>
              <a:t>folderista</a:t>
            </a:r>
            <a:r>
              <a:rPr lang="fi-FI" sz="2400" dirty="0"/>
              <a:t> löytyvän palautelomakkeen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r>
              <a:rPr lang="fi-FI" sz="2400" dirty="0"/>
              <a:t>&gt;&gt; Etänä olijat kirjatkaa asioita </a:t>
            </a:r>
            <a:r>
              <a:rPr lang="fi-FI" sz="2400" dirty="0" err="1"/>
              <a:t>Jamboardin</a:t>
            </a:r>
            <a:r>
              <a:rPr lang="fi-FI" sz="2400" dirty="0"/>
              <a:t> alustalla valmiina oleville pinkeille ja oransseille muistilapuille, linkki alustalle keskustelupalstalla (paina lappu aktiiviseksi ja paina kolmea pistettä)</a:t>
            </a:r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https://jamboard.google.com/d/1VaYadFhS_KB8sWMrNTpU7Tdx7srs341TvhEmSrG3sHE/edit?usp=sharing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&gt;&gt; Yhteinen ”sana on vapaa” –keskustelu päivästä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8F87F3-2B45-45D5-96C6-62EBF011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02" y="0"/>
            <a:ext cx="2554273" cy="1535307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8C77E-3331-4439-B511-AAF3380F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ILOLLA-hanke, Pohjois-Savon Liikunta ry</a:t>
            </a:r>
          </a:p>
        </p:txBody>
      </p:sp>
    </p:spTree>
    <p:extLst>
      <p:ext uri="{BB962C8B-B14F-4D97-AF65-F5344CB8AC3E}">
        <p14:creationId xmlns:p14="http://schemas.microsoft.com/office/powerpoint/2010/main" val="10227055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352</Words>
  <Application>Microsoft Office PowerPoint</Application>
  <PresentationFormat>Laajakuva</PresentationFormat>
  <Paragraphs>54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Posterama</vt:lpstr>
      <vt:lpstr>Wingdings</vt:lpstr>
      <vt:lpstr>1_Office-teema</vt:lpstr>
      <vt:lpstr>Ruokapäiväkirja työkaluna: Käyttö ja tulosten tulkinta</vt:lpstr>
      <vt:lpstr>Ruokapäiväkirjan käyttö, harjoitus</vt:lpstr>
      <vt:lpstr>1. Syötä tiedot fineli.fi -tietokantaan</vt:lpstr>
      <vt:lpstr>2. Ota ylös seuraavien ravintoaineiden saanti/vuorokausi</vt:lpstr>
      <vt:lpstr>3. Vastaa seuraaviin kysymyksiin</vt:lpstr>
      <vt:lpstr>4. Keskustelua yhteisesti live- ja etäosallistujien kanssa</vt:lpstr>
      <vt:lpstr>Kiitos päivän viimeisestä osiosta</vt:lpstr>
      <vt:lpstr>Koulutuspäivästä jää työkaluina  sinun ja seuranne käyttöön…</vt:lpstr>
      <vt:lpstr>Palaute</vt:lpstr>
      <vt:lpstr>Kiitos osallistumisesta!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Ruokapäiväkirja työkaluna: Käyttö ja tulosten tulkinta</dc:title>
  <dc:creator>Niina Markkanen</dc:creator>
  <cp:lastModifiedBy>Niina Markkanen</cp:lastModifiedBy>
  <cp:revision>2</cp:revision>
  <dcterms:created xsi:type="dcterms:W3CDTF">2022-01-20T13:29:21Z</dcterms:created>
  <dcterms:modified xsi:type="dcterms:W3CDTF">2022-01-21T06:52:07Z</dcterms:modified>
</cp:coreProperties>
</file>