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6" r:id="rId10"/>
    <p:sldId id="264" r:id="rId11"/>
    <p:sldId id="267" r:id="rId12"/>
    <p:sldId id="265" r:id="rId13"/>
  </p:sldIdLst>
  <p:sldSz cx="13208000" cy="9906000"/>
  <p:notesSz cx="6742113" cy="9875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4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sti Ville" initials="KV" lastIdx="1" clrIdx="0">
    <p:extLst>
      <p:ext uri="{19B8F6BF-5375-455C-9EA6-DF929625EA0E}">
        <p15:presenceInfo xmlns:p15="http://schemas.microsoft.com/office/powerpoint/2012/main" userId="S::ville.kesti@intersport.fi::991128b0-599d-4512-a103-41da940ceca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9CA2E1-91EA-0C7E-1E6A-DB4259C6444C}" v="99" dt="2020-08-06T14:56:54.273"/>
    <p1510:client id="{1F3A823D-53B1-F8F8-380A-41DD3D70D48C}" v="950" dt="2020-07-10T11:59:54.822"/>
    <p1510:client id="{3E04699C-8015-CFB1-4FDE-9A27F93E4C6E}" v="549" dt="2020-07-17T12:25:58.5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12" y="108"/>
      </p:cViewPr>
      <p:guideLst>
        <p:guide orient="horz" pos="3120"/>
        <p:guide pos="4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621191"/>
            <a:ext cx="11226800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1000" y="5202944"/>
            <a:ext cx="9906000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54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573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1976" y="527403"/>
            <a:ext cx="2847975" cy="8394877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8051" y="527403"/>
            <a:ext cx="8378825" cy="8394877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959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518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172" y="2469624"/>
            <a:ext cx="11391900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1172" y="6629226"/>
            <a:ext cx="11391900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/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548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8050" y="2637014"/>
            <a:ext cx="5613400" cy="628526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86550" y="2637014"/>
            <a:ext cx="5613400" cy="628526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030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770" y="527405"/>
            <a:ext cx="11391900" cy="1914702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9772" y="2428347"/>
            <a:ext cx="5587602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9772" y="3618442"/>
            <a:ext cx="5587602" cy="53221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6551" y="2428347"/>
            <a:ext cx="5615120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86551" y="3618442"/>
            <a:ext cx="5615120" cy="53221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026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011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368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770" y="660400"/>
            <a:ext cx="4259924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5120" y="1426283"/>
            <a:ext cx="6686550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9770" y="2971800"/>
            <a:ext cx="4259924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406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770" y="660400"/>
            <a:ext cx="4259924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15120" y="1426283"/>
            <a:ext cx="6686550" cy="7039681"/>
          </a:xfrm>
        </p:spPr>
        <p:txBody>
          <a:bodyPr anchor="t"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9770" y="2971800"/>
            <a:ext cx="4259924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17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8050" y="527405"/>
            <a:ext cx="11391900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8050" y="2637014"/>
            <a:ext cx="11391900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8050" y="9181397"/>
            <a:ext cx="29718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5150" y="9181397"/>
            <a:ext cx="4457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8150" y="9181397"/>
            <a:ext cx="29718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92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-188559"/>
            <a:ext cx="11226800" cy="3448756"/>
          </a:xfrm>
        </p:spPr>
        <p:txBody>
          <a:bodyPr>
            <a:normAutofit/>
          </a:bodyPr>
          <a:lstStyle/>
          <a:p>
            <a:r>
              <a:rPr lang="en-US" sz="7200" b="1" dirty="0" err="1">
                <a:latin typeface="Arial"/>
                <a:cs typeface="Calibri Light"/>
              </a:rPr>
              <a:t>Puijo</a:t>
            </a:r>
            <a:r>
              <a:rPr lang="en-US" sz="7200" b="1" dirty="0">
                <a:latin typeface="Arial"/>
                <a:cs typeface="Calibri Light"/>
              </a:rPr>
              <a:t> Wolley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1000" y="3260197"/>
            <a:ext cx="9906000" cy="2391656"/>
          </a:xfrm>
        </p:spPr>
        <p:txBody>
          <a:bodyPr vert="horz" lIns="68580" tIns="34290" rIns="68580" bIns="34290" rtlCol="0" anchor="t">
            <a:normAutofit lnSpcReduction="10000"/>
          </a:bodyPr>
          <a:lstStyle/>
          <a:p>
            <a:r>
              <a:rPr lang="en-US" sz="4800" dirty="0">
                <a:latin typeface="Arial"/>
                <a:cs typeface="Calibri"/>
              </a:rPr>
              <a:t>Puma </a:t>
            </a:r>
            <a:endParaRPr lang="en-US" sz="4800" dirty="0">
              <a:latin typeface="Arial"/>
              <a:cs typeface="Arial"/>
            </a:endParaRPr>
          </a:p>
          <a:p>
            <a:r>
              <a:rPr lang="en-US" sz="4800" dirty="0" err="1">
                <a:latin typeface="Arial"/>
                <a:cs typeface="Calibri"/>
              </a:rPr>
              <a:t>Seuramallisto</a:t>
            </a:r>
            <a:endParaRPr lang="en-US" sz="4800" dirty="0">
              <a:latin typeface="Arial"/>
              <a:cs typeface="Calibri"/>
            </a:endParaRPr>
          </a:p>
          <a:p>
            <a:r>
              <a:rPr lang="en-US" sz="4800" dirty="0" smtClean="0">
                <a:latin typeface="Arial"/>
                <a:cs typeface="Calibri"/>
              </a:rPr>
              <a:t>2023-24</a:t>
            </a:r>
            <a:endParaRPr lang="en-US" sz="4800" dirty="0">
              <a:latin typeface="Arial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E91E3C8-129F-48C1-8089-CB83EB3843C2}"/>
              </a:ext>
            </a:extLst>
          </p:cNvPr>
          <p:cNvSpPr txBox="1"/>
          <p:nvPr/>
        </p:nvSpPr>
        <p:spPr>
          <a:xfrm>
            <a:off x="4254477" y="398362"/>
            <a:ext cx="4285306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err="1">
                <a:cs typeface="Calibri"/>
              </a:rPr>
              <a:t>Juniori</a:t>
            </a:r>
            <a:r>
              <a:rPr lang="en-US" sz="2400" b="1" dirty="0">
                <a:cs typeface="Calibri"/>
              </a:rPr>
              <a:t> </a:t>
            </a:r>
            <a:r>
              <a:rPr lang="en-US" sz="4000" b="1" dirty="0" err="1">
                <a:cs typeface="Calibri"/>
              </a:rPr>
              <a:t>matka-asu</a:t>
            </a:r>
            <a:endParaRPr lang="en-US" sz="4000" b="1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="" xmlns:a16="http://schemas.microsoft.com/office/drawing/2014/main" id="{37C15525-8C22-4173-8FA5-84778A3270B6}"/>
              </a:ext>
            </a:extLst>
          </p:cNvPr>
          <p:cNvSpPr txBox="1"/>
          <p:nvPr/>
        </p:nvSpPr>
        <p:spPr>
          <a:xfrm>
            <a:off x="5655736" y="2298890"/>
            <a:ext cx="320708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ea typeface="+mn-lt"/>
                <a:cs typeface="+mn-lt"/>
              </a:rPr>
              <a:t>Matkatee</a:t>
            </a:r>
            <a:endParaRPr lang="en-US" dirty="0">
              <a:ea typeface="+mn-lt"/>
              <a:cs typeface="+mn-lt"/>
            </a:endParaRPr>
          </a:p>
          <a:p>
            <a:r>
              <a:rPr lang="en-US" dirty="0" err="1">
                <a:ea typeface="+mn-lt"/>
                <a:cs typeface="+mn-lt"/>
              </a:rPr>
              <a:t>Teamgoal</a:t>
            </a:r>
            <a:r>
              <a:rPr lang="en-US" dirty="0">
                <a:ea typeface="+mn-lt"/>
                <a:cs typeface="+mn-lt"/>
              </a:rPr>
              <a:t> 23 casuals tee</a:t>
            </a:r>
          </a:p>
          <a:p>
            <a:pPr algn="l"/>
            <a:r>
              <a:rPr lang="en-US" dirty="0">
                <a:ea typeface="+mn-lt"/>
                <a:cs typeface="+mn-lt"/>
              </a:rPr>
              <a:t>656709-33</a:t>
            </a:r>
          </a:p>
          <a:p>
            <a:r>
              <a:rPr lang="en-US" dirty="0" err="1">
                <a:ea typeface="+mn-lt"/>
                <a:cs typeface="+mn-lt"/>
              </a:rPr>
              <a:t>Seurahinta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smtClean="0">
                <a:ea typeface="+mn-lt"/>
                <a:cs typeface="+mn-lt"/>
              </a:rPr>
              <a:t>16€</a:t>
            </a:r>
            <a:endParaRPr lang="en-US" dirty="0"/>
          </a:p>
        </p:txBody>
      </p:sp>
      <p:sp>
        <p:nvSpPr>
          <p:cNvPr id="9" name="TextBox 5">
            <a:extLst>
              <a:ext uri="{FF2B5EF4-FFF2-40B4-BE49-F238E27FC236}">
                <a16:creationId xmlns="" xmlns:a16="http://schemas.microsoft.com/office/drawing/2014/main" id="{54D0332B-D311-4DAE-87D2-629464D2B397}"/>
              </a:ext>
            </a:extLst>
          </p:cNvPr>
          <p:cNvSpPr txBox="1"/>
          <p:nvPr/>
        </p:nvSpPr>
        <p:spPr>
          <a:xfrm>
            <a:off x="1085926" y="2298890"/>
            <a:ext cx="2971724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 err="1"/>
              <a:t>Matkahuppari</a:t>
            </a:r>
            <a:endParaRPr lang="en-US" dirty="0"/>
          </a:p>
          <a:p>
            <a:r>
              <a:rPr lang="en-US" dirty="0">
                <a:cs typeface="Calibri"/>
              </a:rPr>
              <a:t>Teamgoal23 hooded jacket </a:t>
            </a:r>
            <a:r>
              <a:rPr lang="en-US" dirty="0" err="1">
                <a:cs typeface="Calibri"/>
              </a:rPr>
              <a:t>jr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656714-03</a:t>
            </a:r>
          </a:p>
          <a:p>
            <a:r>
              <a:rPr lang="en-US" dirty="0" err="1">
                <a:ea typeface="+mn-lt"/>
                <a:cs typeface="+mn-lt"/>
              </a:rPr>
              <a:t>Seurahinta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smtClean="0">
                <a:ea typeface="+mn-lt"/>
                <a:cs typeface="+mn-lt"/>
              </a:rPr>
              <a:t>43</a:t>
            </a:r>
            <a:r>
              <a:rPr lang="en-US" dirty="0" smtClean="0">
                <a:ea typeface="+mn-lt"/>
                <a:cs typeface="+mn-lt"/>
              </a:rPr>
              <a:t>€</a:t>
            </a:r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/>
          </a:p>
        </p:txBody>
      </p:sp>
      <p:pic>
        <p:nvPicPr>
          <p:cNvPr id="10" name="Picture 7" descr="A person with collar shirt&#10;&#10;Description automatically generated">
            <a:extLst>
              <a:ext uri="{FF2B5EF4-FFF2-40B4-BE49-F238E27FC236}">
                <a16:creationId xmlns="" xmlns:a16="http://schemas.microsoft.com/office/drawing/2014/main" id="{C8E722E3-94E2-4251-AA85-919EC3A6A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356" y="4781717"/>
            <a:ext cx="3185288" cy="3187266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821" y="4781717"/>
            <a:ext cx="3341878" cy="3341878"/>
          </a:xfrm>
          <a:prstGeom prst="rect">
            <a:avLst/>
          </a:prstGeom>
        </p:spPr>
      </p:pic>
      <p:sp>
        <p:nvSpPr>
          <p:cNvPr id="12" name="Tekstiruutu 11"/>
          <p:cNvSpPr txBox="1"/>
          <p:nvPr/>
        </p:nvSpPr>
        <p:spPr>
          <a:xfrm>
            <a:off x="9374048" y="2298890"/>
            <a:ext cx="21035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Matkatakki</a:t>
            </a:r>
          </a:p>
          <a:p>
            <a:r>
              <a:rPr lang="fi-FI" dirty="0" err="1"/>
              <a:t>teamLiga</a:t>
            </a:r>
            <a:r>
              <a:rPr lang="fi-FI" dirty="0"/>
              <a:t> </a:t>
            </a:r>
            <a:r>
              <a:rPr lang="fi-FI" dirty="0" err="1"/>
              <a:t>light</a:t>
            </a:r>
            <a:r>
              <a:rPr lang="fi-FI" dirty="0"/>
              <a:t> </a:t>
            </a:r>
            <a:r>
              <a:rPr lang="fi-FI" dirty="0" err="1"/>
              <a:t>jacket</a:t>
            </a:r>
            <a:endParaRPr lang="fi-FI" dirty="0"/>
          </a:p>
          <a:p>
            <a:r>
              <a:rPr lang="fi-FI" dirty="0"/>
              <a:t>657618-03</a:t>
            </a:r>
          </a:p>
          <a:p>
            <a:r>
              <a:rPr lang="fi-FI" dirty="0"/>
              <a:t>Seurahinta </a:t>
            </a:r>
            <a:r>
              <a:rPr lang="fi-FI" dirty="0" smtClean="0"/>
              <a:t>66</a:t>
            </a:r>
            <a:r>
              <a:rPr lang="fi-FI" dirty="0" smtClean="0"/>
              <a:t>€</a:t>
            </a:r>
            <a:endParaRPr lang="fi-FI" dirty="0"/>
          </a:p>
        </p:txBody>
      </p:sp>
      <p:pic>
        <p:nvPicPr>
          <p:cNvPr id="14" name="Picture 2" descr="https://epicuropuma.azureedge.net/images/products/puma__pum-656708-03__imagefront.jpg?v=467e1971f1bb77853a6223190826b784cd7dda67&amp;mode=max&amp;scale=both&amp;maxWidth=4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70" y="4873270"/>
            <a:ext cx="3158771" cy="315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137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/>
          <p:cNvSpPr txBox="1"/>
          <p:nvPr/>
        </p:nvSpPr>
        <p:spPr>
          <a:xfrm>
            <a:off x="5596352" y="297418"/>
            <a:ext cx="2015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000" b="1" dirty="0"/>
              <a:t>Alusasut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362" y="2175287"/>
            <a:ext cx="2777713" cy="2777713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14" y="2175287"/>
            <a:ext cx="2870200" cy="287020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075" y="6534150"/>
            <a:ext cx="2667000" cy="266700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850" y="6604000"/>
            <a:ext cx="2597150" cy="2597150"/>
          </a:xfrm>
          <a:prstGeom prst="rect">
            <a:avLst/>
          </a:prstGeom>
        </p:spPr>
      </p:pic>
      <p:sp>
        <p:nvSpPr>
          <p:cNvPr id="8" name="Tekstiruutu 7"/>
          <p:cNvSpPr txBox="1"/>
          <p:nvPr/>
        </p:nvSpPr>
        <p:spPr>
          <a:xfrm>
            <a:off x="1930738" y="882471"/>
            <a:ext cx="26281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Aluspaita</a:t>
            </a:r>
          </a:p>
          <a:p>
            <a:r>
              <a:rPr lang="fi-FI" dirty="0" err="1"/>
              <a:t>teamLiga</a:t>
            </a:r>
            <a:r>
              <a:rPr lang="fi-FI" dirty="0"/>
              <a:t> </a:t>
            </a:r>
            <a:r>
              <a:rPr lang="fi-FI" dirty="0" err="1"/>
              <a:t>Baselayer</a:t>
            </a:r>
            <a:r>
              <a:rPr lang="fi-FI" dirty="0"/>
              <a:t> </a:t>
            </a:r>
            <a:r>
              <a:rPr lang="fi-FI" dirty="0" err="1"/>
              <a:t>ls</a:t>
            </a:r>
            <a:r>
              <a:rPr lang="fi-FI" dirty="0"/>
              <a:t> </a:t>
            </a:r>
            <a:r>
              <a:rPr lang="fi-FI" dirty="0" err="1"/>
              <a:t>sr</a:t>
            </a:r>
            <a:r>
              <a:rPr lang="fi-FI" dirty="0"/>
              <a:t>/jr</a:t>
            </a:r>
          </a:p>
          <a:p>
            <a:r>
              <a:rPr lang="fi-FI" dirty="0"/>
              <a:t>655920(21)-04</a:t>
            </a:r>
          </a:p>
          <a:p>
            <a:r>
              <a:rPr lang="fi-FI" dirty="0"/>
              <a:t>Seurahinta </a:t>
            </a:r>
            <a:r>
              <a:rPr lang="fi-FI" dirty="0" smtClean="0"/>
              <a:t>32</a:t>
            </a:r>
            <a:r>
              <a:rPr lang="fi-FI" dirty="0" smtClean="0"/>
              <a:t>€</a:t>
            </a:r>
            <a:r>
              <a:rPr lang="fi-FI" dirty="0"/>
              <a:t>/</a:t>
            </a:r>
            <a:r>
              <a:rPr lang="fi-FI" dirty="0" smtClean="0"/>
              <a:t>28€</a:t>
            </a:r>
            <a:endParaRPr lang="fi-FI" dirty="0"/>
          </a:p>
        </p:txBody>
      </p:sp>
      <p:sp>
        <p:nvSpPr>
          <p:cNvPr id="9" name="Tekstiruutu 8"/>
          <p:cNvSpPr txBox="1"/>
          <p:nvPr/>
        </p:nvSpPr>
        <p:spPr>
          <a:xfrm>
            <a:off x="8793200" y="1001205"/>
            <a:ext cx="26281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Aluspaita</a:t>
            </a:r>
          </a:p>
          <a:p>
            <a:r>
              <a:rPr lang="fi-FI" dirty="0" err="1"/>
              <a:t>teamLiga</a:t>
            </a:r>
            <a:r>
              <a:rPr lang="fi-FI" dirty="0"/>
              <a:t> </a:t>
            </a:r>
            <a:r>
              <a:rPr lang="fi-FI" dirty="0" err="1"/>
              <a:t>Baselayer</a:t>
            </a:r>
            <a:r>
              <a:rPr lang="fi-FI" dirty="0"/>
              <a:t> </a:t>
            </a:r>
            <a:r>
              <a:rPr lang="fi-FI" dirty="0" err="1"/>
              <a:t>ls</a:t>
            </a:r>
            <a:r>
              <a:rPr lang="fi-FI" dirty="0"/>
              <a:t> </a:t>
            </a:r>
            <a:r>
              <a:rPr lang="fi-FI" dirty="0" err="1"/>
              <a:t>sr</a:t>
            </a:r>
            <a:r>
              <a:rPr lang="fi-FI" dirty="0"/>
              <a:t>/jr</a:t>
            </a:r>
          </a:p>
          <a:p>
            <a:r>
              <a:rPr lang="fi-FI" dirty="0"/>
              <a:t>655920(21)-03</a:t>
            </a:r>
          </a:p>
          <a:p>
            <a:r>
              <a:rPr lang="fi-FI" dirty="0"/>
              <a:t>Seurahinta </a:t>
            </a:r>
            <a:r>
              <a:rPr lang="fi-FI" dirty="0" smtClean="0"/>
              <a:t>32€</a:t>
            </a:r>
            <a:r>
              <a:rPr lang="fi-FI" dirty="0"/>
              <a:t>/</a:t>
            </a:r>
            <a:r>
              <a:rPr lang="fi-FI" dirty="0" smtClean="0"/>
              <a:t>28€</a:t>
            </a:r>
            <a:endParaRPr lang="fi-FI" dirty="0"/>
          </a:p>
        </p:txBody>
      </p:sp>
      <p:sp>
        <p:nvSpPr>
          <p:cNvPr id="10" name="Tekstiruutu 9"/>
          <p:cNvSpPr txBox="1"/>
          <p:nvPr/>
        </p:nvSpPr>
        <p:spPr>
          <a:xfrm>
            <a:off x="2098605" y="5189577"/>
            <a:ext cx="34612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Lyhyet alushousut</a:t>
            </a:r>
          </a:p>
          <a:p>
            <a:r>
              <a:rPr lang="fi-FI" dirty="0" err="1"/>
              <a:t>teamLiga</a:t>
            </a:r>
            <a:r>
              <a:rPr lang="fi-FI" dirty="0"/>
              <a:t> </a:t>
            </a:r>
            <a:r>
              <a:rPr lang="fi-FI" dirty="0" err="1"/>
              <a:t>baselayer</a:t>
            </a:r>
            <a:r>
              <a:rPr lang="fi-FI" dirty="0"/>
              <a:t> </a:t>
            </a:r>
            <a:r>
              <a:rPr lang="fi-FI" dirty="0" err="1"/>
              <a:t>short</a:t>
            </a:r>
            <a:r>
              <a:rPr lang="fi-FI" dirty="0"/>
              <a:t> </a:t>
            </a:r>
            <a:r>
              <a:rPr lang="fi-FI" dirty="0" err="1"/>
              <a:t>tight</a:t>
            </a:r>
            <a:r>
              <a:rPr lang="fi-FI" dirty="0"/>
              <a:t> </a:t>
            </a:r>
            <a:r>
              <a:rPr lang="fi-FI" dirty="0" err="1"/>
              <a:t>sr</a:t>
            </a:r>
            <a:r>
              <a:rPr lang="fi-FI" dirty="0"/>
              <a:t>/jr</a:t>
            </a:r>
          </a:p>
          <a:p>
            <a:r>
              <a:rPr lang="fi-FI" dirty="0"/>
              <a:t>655924(937)-03</a:t>
            </a:r>
          </a:p>
          <a:p>
            <a:r>
              <a:rPr lang="fi-FI" dirty="0"/>
              <a:t>Seurahinta </a:t>
            </a:r>
            <a:r>
              <a:rPr lang="fi-FI" dirty="0" smtClean="0"/>
              <a:t>28€/24€</a:t>
            </a:r>
            <a:endParaRPr lang="fi-FI" dirty="0"/>
          </a:p>
        </p:txBody>
      </p:sp>
      <p:sp>
        <p:nvSpPr>
          <p:cNvPr id="11" name="Tekstiruutu 10"/>
          <p:cNvSpPr txBox="1"/>
          <p:nvPr/>
        </p:nvSpPr>
        <p:spPr>
          <a:xfrm>
            <a:off x="8888202" y="5189577"/>
            <a:ext cx="33762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Pitkät alushousut</a:t>
            </a:r>
          </a:p>
          <a:p>
            <a:r>
              <a:rPr lang="fi-FI" dirty="0" err="1"/>
              <a:t>teamLiga</a:t>
            </a:r>
            <a:r>
              <a:rPr lang="fi-FI" dirty="0"/>
              <a:t> </a:t>
            </a:r>
            <a:r>
              <a:rPr lang="fi-FI" dirty="0" err="1"/>
              <a:t>baselayer</a:t>
            </a:r>
            <a:r>
              <a:rPr lang="fi-FI" dirty="0"/>
              <a:t> long </a:t>
            </a:r>
            <a:r>
              <a:rPr lang="fi-FI" dirty="0" err="1"/>
              <a:t>tight</a:t>
            </a:r>
            <a:r>
              <a:rPr lang="fi-FI" dirty="0"/>
              <a:t> </a:t>
            </a:r>
            <a:r>
              <a:rPr lang="fi-FI" dirty="0" err="1"/>
              <a:t>sr</a:t>
            </a:r>
            <a:r>
              <a:rPr lang="fi-FI" dirty="0"/>
              <a:t>/jr</a:t>
            </a:r>
          </a:p>
          <a:p>
            <a:r>
              <a:rPr lang="fi-FI" dirty="0"/>
              <a:t>655925(945)-03</a:t>
            </a:r>
          </a:p>
          <a:p>
            <a:r>
              <a:rPr lang="fi-FI" dirty="0"/>
              <a:t>Seurahinta </a:t>
            </a:r>
            <a:r>
              <a:rPr lang="fi-FI" dirty="0" smtClean="0"/>
              <a:t>35€/32</a:t>
            </a:r>
            <a:r>
              <a:rPr lang="fi-FI" dirty="0" smtClean="0"/>
              <a:t>€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68074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accessory&#10;&#10;Description generated with very high confidence">
            <a:extLst>
              <a:ext uri="{FF2B5EF4-FFF2-40B4-BE49-F238E27FC236}">
                <a16:creationId xmlns="" xmlns:a16="http://schemas.microsoft.com/office/drawing/2014/main" id="{3E475061-09DA-4BF1-BD66-6E3DC656E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251" y="2377633"/>
            <a:ext cx="2742814" cy="2743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F791822-2465-490A-8CFD-62FE0AADE0AE}"/>
              </a:ext>
            </a:extLst>
          </p:cNvPr>
          <p:cNvSpPr txBox="1"/>
          <p:nvPr/>
        </p:nvSpPr>
        <p:spPr>
          <a:xfrm>
            <a:off x="5270013" y="247892"/>
            <a:ext cx="27431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/>
              <a:t>Varustekassit</a:t>
            </a:r>
            <a:endParaRPr lang="en-US" sz="2400" b="1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5D63D54-CAC3-41EC-B14B-20AC70879228}"/>
              </a:ext>
            </a:extLst>
          </p:cNvPr>
          <p:cNvSpPr txBox="1"/>
          <p:nvPr/>
        </p:nvSpPr>
        <p:spPr>
          <a:xfrm>
            <a:off x="5375276" y="5055364"/>
            <a:ext cx="2743199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cs typeface="Calibri"/>
              </a:rPr>
              <a:t>Reppu</a:t>
            </a:r>
            <a:endParaRPr lang="en-US" dirty="0"/>
          </a:p>
          <a:p>
            <a:r>
              <a:rPr lang="en-US" dirty="0" err="1"/>
              <a:t>Teamgoal</a:t>
            </a:r>
            <a:r>
              <a:rPr lang="en-US" dirty="0"/>
              <a:t> 23 </a:t>
            </a:r>
            <a:r>
              <a:rPr lang="en-US" dirty="0" err="1"/>
              <a:t>backback</a:t>
            </a:r>
            <a:endParaRPr lang="en-US" dirty="0"/>
          </a:p>
          <a:p>
            <a:r>
              <a:rPr lang="en-US" dirty="0">
                <a:cs typeface="Calibri"/>
              </a:rPr>
              <a:t>076854-03</a:t>
            </a:r>
          </a:p>
          <a:p>
            <a:r>
              <a:rPr lang="en-US" dirty="0" err="1">
                <a:ea typeface="+mn-lt"/>
                <a:cs typeface="+mn-lt"/>
              </a:rPr>
              <a:t>Seurahinta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smtClean="0">
                <a:ea typeface="+mn-lt"/>
                <a:cs typeface="+mn-lt"/>
              </a:rPr>
              <a:t>22€</a:t>
            </a:r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479E0F0-0A8A-4A7B-B18A-A8A92AC0D7C6}"/>
              </a:ext>
            </a:extLst>
          </p:cNvPr>
          <p:cNvSpPr txBox="1"/>
          <p:nvPr/>
        </p:nvSpPr>
        <p:spPr>
          <a:xfrm>
            <a:off x="6893406" y="1201723"/>
            <a:ext cx="2839985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Keskikokoinen treenikassi </a:t>
            </a:r>
            <a:r>
              <a:rPr lang="en-US" dirty="0" err="1">
                <a:cs typeface="Calibri"/>
              </a:rPr>
              <a:t>erillisellä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alaosalla</a:t>
            </a:r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Teamgoal</a:t>
            </a:r>
            <a:r>
              <a:rPr lang="en-US" dirty="0">
                <a:cs typeface="Calibri"/>
              </a:rPr>
              <a:t> 23 </a:t>
            </a:r>
            <a:r>
              <a:rPr lang="en-US" dirty="0" err="1">
                <a:cs typeface="Calibri"/>
              </a:rPr>
              <a:t>teambag</a:t>
            </a:r>
            <a:r>
              <a:rPr lang="en-US" dirty="0">
                <a:cs typeface="Calibri"/>
              </a:rPr>
              <a:t> M BC</a:t>
            </a:r>
          </a:p>
          <a:p>
            <a:r>
              <a:rPr lang="en-US" dirty="0">
                <a:cs typeface="Calibri"/>
              </a:rPr>
              <a:t>076861-03</a:t>
            </a:r>
          </a:p>
          <a:p>
            <a:r>
              <a:rPr lang="en-US" dirty="0" err="1">
                <a:ea typeface="+mn-lt"/>
                <a:cs typeface="+mn-lt"/>
              </a:rPr>
              <a:t>Seurahinta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smtClean="0">
                <a:ea typeface="+mn-lt"/>
                <a:cs typeface="+mn-lt"/>
              </a:rPr>
              <a:t>40€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22C5156-4DF6-47E3-AC28-1E64E8A58B56}"/>
              </a:ext>
            </a:extLst>
          </p:cNvPr>
          <p:cNvSpPr txBox="1"/>
          <p:nvPr/>
        </p:nvSpPr>
        <p:spPr>
          <a:xfrm>
            <a:off x="3815665" y="1204377"/>
            <a:ext cx="274319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Treenikassi</a:t>
            </a:r>
            <a:r>
              <a:rPr lang="en-US" dirty="0"/>
              <a:t> </a:t>
            </a:r>
            <a:r>
              <a:rPr lang="en-US" dirty="0" err="1"/>
              <a:t>iso</a:t>
            </a:r>
            <a:endParaRPr lang="en-US" dirty="0"/>
          </a:p>
          <a:p>
            <a:r>
              <a:rPr lang="en-US" dirty="0" err="1">
                <a:cs typeface="Calibri"/>
              </a:rPr>
              <a:t>Teamgoal</a:t>
            </a:r>
            <a:r>
              <a:rPr lang="en-US" dirty="0">
                <a:cs typeface="Calibri"/>
              </a:rPr>
              <a:t> 23 </a:t>
            </a:r>
            <a:r>
              <a:rPr lang="en-US" dirty="0" err="1">
                <a:cs typeface="Calibri"/>
              </a:rPr>
              <a:t>teambag</a:t>
            </a:r>
            <a:r>
              <a:rPr lang="en-US" dirty="0">
                <a:cs typeface="Calibri"/>
              </a:rPr>
              <a:t> L</a:t>
            </a:r>
          </a:p>
          <a:p>
            <a:r>
              <a:rPr lang="en-US" dirty="0">
                <a:cs typeface="Calibri"/>
              </a:rPr>
              <a:t>076862-03</a:t>
            </a:r>
          </a:p>
          <a:p>
            <a:r>
              <a:rPr lang="en-US" dirty="0" err="1">
                <a:ea typeface="+mn-lt"/>
                <a:cs typeface="+mn-lt"/>
              </a:rPr>
              <a:t>Seurahinta</a:t>
            </a:r>
            <a:r>
              <a:rPr lang="en-US" dirty="0">
                <a:ea typeface="+mn-lt"/>
                <a:cs typeface="+mn-lt"/>
              </a:rPr>
              <a:t> 32€</a:t>
            </a:r>
            <a:endParaRPr lang="en-US" dirty="0"/>
          </a:p>
        </p:txBody>
      </p:sp>
      <p:pic>
        <p:nvPicPr>
          <p:cNvPr id="5" name="Picture 6" descr="A close up of a bag&#10;&#10;Description automatically generated">
            <a:extLst>
              <a:ext uri="{FF2B5EF4-FFF2-40B4-BE49-F238E27FC236}">
                <a16:creationId xmlns="" xmlns:a16="http://schemas.microsoft.com/office/drawing/2014/main" id="{28CCB077-A5FB-4003-8AAC-A4C89F0B8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624" y="2709784"/>
            <a:ext cx="2644713" cy="2245135"/>
          </a:xfrm>
          <a:prstGeom prst="rect">
            <a:avLst/>
          </a:prstGeom>
        </p:spPr>
      </p:pic>
      <p:pic>
        <p:nvPicPr>
          <p:cNvPr id="4" name="Picture 5" descr="A picture containing accessory, bag&#10;&#10;Description automatically generated">
            <a:extLst>
              <a:ext uri="{FF2B5EF4-FFF2-40B4-BE49-F238E27FC236}">
                <a16:creationId xmlns="" xmlns:a16="http://schemas.microsoft.com/office/drawing/2014/main" id="{19DC9928-E719-477C-92C7-BA2DDF94C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3821" y="6184153"/>
            <a:ext cx="274120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129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close up of a black bag&#10;&#10;Description generated with high confidence">
            <a:extLst>
              <a:ext uri="{FF2B5EF4-FFF2-40B4-BE49-F238E27FC236}">
                <a16:creationId xmlns="" xmlns:a16="http://schemas.microsoft.com/office/drawing/2014/main" id="{75301E3C-3369-4A35-B747-7A09A7516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8486" y="3497417"/>
            <a:ext cx="2222149" cy="31517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F48205F-D006-43BF-8B0A-88B3335427E8}"/>
              </a:ext>
            </a:extLst>
          </p:cNvPr>
          <p:cNvSpPr txBox="1"/>
          <p:nvPr/>
        </p:nvSpPr>
        <p:spPr>
          <a:xfrm>
            <a:off x="9228936" y="1952023"/>
            <a:ext cx="3534564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cs typeface="Calibri"/>
              </a:rPr>
              <a:t>Pelishortsit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Cross The Line/CRAFT(</a:t>
            </a:r>
            <a:r>
              <a:rPr lang="en-US" dirty="0" err="1">
                <a:cs typeface="Calibri"/>
              </a:rPr>
              <a:t>isot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koot</a:t>
            </a:r>
            <a:r>
              <a:rPr lang="en-US" dirty="0">
                <a:cs typeface="Calibri"/>
              </a:rPr>
              <a:t>)</a:t>
            </a:r>
            <a:endParaRPr lang="en-US" dirty="0"/>
          </a:p>
          <a:p>
            <a:r>
              <a:rPr lang="en-US" dirty="0">
                <a:cs typeface="Calibri"/>
              </a:rPr>
              <a:t>515107</a:t>
            </a:r>
          </a:p>
          <a:p>
            <a:r>
              <a:rPr lang="en-US" dirty="0" err="1">
                <a:ea typeface="+mn-lt"/>
                <a:cs typeface="+mn-lt"/>
              </a:rPr>
              <a:t>Seurahinta</a:t>
            </a:r>
            <a:r>
              <a:rPr lang="en-US" dirty="0">
                <a:ea typeface="+mn-lt"/>
                <a:cs typeface="+mn-lt"/>
              </a:rPr>
              <a:t> 22</a:t>
            </a:r>
            <a:r>
              <a:rPr lang="en-US" dirty="0" smtClean="0">
                <a:ea typeface="+mn-lt"/>
                <a:cs typeface="+mn-lt"/>
              </a:rPr>
              <a:t>€/20€</a:t>
            </a:r>
            <a:endParaRPr lang="en-US" dirty="0">
              <a:ea typeface="+mn-lt"/>
              <a:cs typeface="+mn-lt"/>
            </a:endParaRPr>
          </a:p>
          <a:p>
            <a:endParaRPr lang="en-US" sz="1350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F006D85-5962-4664-BA17-D6AD6A391878}"/>
              </a:ext>
            </a:extLst>
          </p:cNvPr>
          <p:cNvSpPr txBox="1"/>
          <p:nvPr/>
        </p:nvSpPr>
        <p:spPr>
          <a:xfrm>
            <a:off x="1102650" y="1952023"/>
            <a:ext cx="3002475" cy="11772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Pelipaita</a:t>
            </a:r>
            <a:endParaRPr lang="en-US" dirty="0">
              <a:cs typeface="Calibri"/>
            </a:endParaRPr>
          </a:p>
          <a:p>
            <a:r>
              <a:rPr lang="en-US" dirty="0" err="1"/>
              <a:t>teamLiga</a:t>
            </a:r>
            <a:r>
              <a:rPr lang="en-US" dirty="0"/>
              <a:t> Jersey Womens</a:t>
            </a:r>
          </a:p>
          <a:p>
            <a:r>
              <a:rPr lang="en-US" dirty="0">
                <a:cs typeface="Calibri"/>
              </a:rPr>
              <a:t>704934-14</a:t>
            </a:r>
          </a:p>
          <a:p>
            <a:r>
              <a:rPr lang="en-US" dirty="0" err="1">
                <a:cs typeface="Calibri"/>
              </a:rPr>
              <a:t>Seurahinta</a:t>
            </a:r>
            <a:r>
              <a:rPr lang="en-US" dirty="0">
                <a:cs typeface="Calibri"/>
              </a:rPr>
              <a:t> </a:t>
            </a:r>
            <a:r>
              <a:rPr lang="en-US" dirty="0" smtClean="0">
                <a:cs typeface="Calibri"/>
              </a:rPr>
              <a:t>19,50</a:t>
            </a:r>
            <a:r>
              <a:rPr lang="en-US" dirty="0" smtClean="0">
                <a:cs typeface="Calibri"/>
              </a:rPr>
              <a:t>€</a:t>
            </a:r>
            <a:endParaRPr lang="en-US" dirty="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3560EE1-C422-4596-A4E1-B1DB4F6D889C}"/>
              </a:ext>
            </a:extLst>
          </p:cNvPr>
          <p:cNvSpPr txBox="1"/>
          <p:nvPr/>
        </p:nvSpPr>
        <p:spPr>
          <a:xfrm>
            <a:off x="5383054" y="1952023"/>
            <a:ext cx="2723197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Pelipaita</a:t>
            </a:r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teamLiga</a:t>
            </a:r>
            <a:r>
              <a:rPr lang="en-US" dirty="0">
                <a:cs typeface="Calibri"/>
              </a:rPr>
              <a:t> Jersey Womens</a:t>
            </a:r>
          </a:p>
          <a:p>
            <a:r>
              <a:rPr lang="en-US" dirty="0">
                <a:cs typeface="Calibri"/>
              </a:rPr>
              <a:t>704934-03</a:t>
            </a:r>
          </a:p>
          <a:p>
            <a:r>
              <a:rPr lang="en-US" dirty="0" err="1">
                <a:ea typeface="+mn-lt"/>
                <a:cs typeface="+mn-lt"/>
              </a:rPr>
              <a:t>Seurahinta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smtClean="0">
                <a:ea typeface="+mn-lt"/>
                <a:cs typeface="+mn-lt"/>
              </a:rPr>
              <a:t>19,50€</a:t>
            </a:r>
            <a:endParaRPr lang="en-US" dirty="0"/>
          </a:p>
          <a:p>
            <a:endParaRPr lang="en-US" sz="1350" dirty="0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291038B-ABBA-4131-9FEA-5925C629D03A}"/>
              </a:ext>
            </a:extLst>
          </p:cNvPr>
          <p:cNvSpPr txBox="1"/>
          <p:nvPr/>
        </p:nvSpPr>
        <p:spPr>
          <a:xfrm>
            <a:off x="3829051" y="478996"/>
            <a:ext cx="5399886" cy="5616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err="1">
                <a:cs typeface="Calibri"/>
              </a:rPr>
              <a:t>Puijo</a:t>
            </a:r>
            <a:r>
              <a:rPr lang="en-US" sz="3200" b="1" dirty="0">
                <a:cs typeface="Calibri"/>
              </a:rPr>
              <a:t> Wolley </a:t>
            </a:r>
            <a:r>
              <a:rPr lang="en-US" sz="3200" b="1" dirty="0" err="1">
                <a:cs typeface="Calibri"/>
              </a:rPr>
              <a:t>Naisten</a:t>
            </a:r>
            <a:r>
              <a:rPr lang="en-US" sz="3200" b="1" dirty="0">
                <a:cs typeface="Calibri"/>
              </a:rPr>
              <a:t> </a:t>
            </a:r>
            <a:r>
              <a:rPr lang="en-US" sz="3200" b="1" dirty="0" err="1">
                <a:cs typeface="Calibri"/>
              </a:rPr>
              <a:t>peliasut</a:t>
            </a:r>
            <a:endParaRPr lang="en-US" sz="3200" b="1" dirty="0">
              <a:cs typeface="Calibri"/>
            </a:endParaRPr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497417"/>
            <a:ext cx="2789500" cy="2789500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417" y="3497417"/>
            <a:ext cx="2911165" cy="291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01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97600B2-63F7-4CB4-9E06-57ED836ED083}"/>
              </a:ext>
            </a:extLst>
          </p:cNvPr>
          <p:cNvSpPr txBox="1"/>
          <p:nvPr/>
        </p:nvSpPr>
        <p:spPr>
          <a:xfrm>
            <a:off x="4357968" y="48620"/>
            <a:ext cx="3976977" cy="6078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/>
              <a:t>Naisten</a:t>
            </a:r>
            <a:r>
              <a:rPr lang="en-US" sz="2000" b="1" dirty="0"/>
              <a:t> </a:t>
            </a:r>
            <a:r>
              <a:rPr lang="en-US" sz="2000" b="1" dirty="0" err="1"/>
              <a:t>Lämmittely</a:t>
            </a:r>
            <a:r>
              <a:rPr lang="en-US" sz="2000" b="1" dirty="0"/>
              <a:t>-/</a:t>
            </a:r>
            <a:r>
              <a:rPr lang="en-US" sz="2000" b="1" dirty="0" err="1"/>
              <a:t>treeniasut</a:t>
            </a:r>
            <a:endParaRPr lang="en-US" sz="2000" b="1" dirty="0" err="1">
              <a:cs typeface="Calibri"/>
            </a:endParaRPr>
          </a:p>
          <a:p>
            <a:endParaRPr lang="en-US" sz="1500" b="1" dirty="0">
              <a:cs typeface="Calibr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04850CE0-B033-48CE-835B-6DF85F5CFF88}"/>
              </a:ext>
            </a:extLst>
          </p:cNvPr>
          <p:cNvSpPr txBox="1"/>
          <p:nvPr/>
        </p:nvSpPr>
        <p:spPr>
          <a:xfrm>
            <a:off x="2831864" y="903129"/>
            <a:ext cx="3052208" cy="14542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 err="1">
                <a:cs typeface="Calibri"/>
              </a:rPr>
              <a:t>Treenipaita</a:t>
            </a:r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teamPACER</a:t>
            </a:r>
            <a:r>
              <a:rPr lang="en-US" dirty="0">
                <a:cs typeface="Calibri"/>
              </a:rPr>
              <a:t> jersey </a:t>
            </a:r>
            <a:r>
              <a:rPr lang="en-US" dirty="0">
                <a:ea typeface="+mn-lt"/>
                <a:cs typeface="+mn-lt"/>
              </a:rPr>
              <a:t>(</a:t>
            </a:r>
            <a:r>
              <a:rPr lang="en-US" dirty="0" err="1">
                <a:ea typeface="+mn-lt"/>
                <a:cs typeface="+mn-lt"/>
              </a:rPr>
              <a:t>miesten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mitoitus</a:t>
            </a:r>
            <a:r>
              <a:rPr lang="en-US" dirty="0">
                <a:ea typeface="+mn-lt"/>
                <a:cs typeface="+mn-lt"/>
              </a:rPr>
              <a:t>)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704919-07</a:t>
            </a:r>
          </a:p>
          <a:p>
            <a:r>
              <a:rPr lang="en-US" dirty="0" err="1">
                <a:cs typeface="Calibri"/>
              </a:rPr>
              <a:t>Seurahinta</a:t>
            </a:r>
            <a:r>
              <a:rPr lang="en-US" dirty="0">
                <a:cs typeface="Calibri"/>
              </a:rPr>
              <a:t> </a:t>
            </a:r>
            <a:r>
              <a:rPr lang="en-US" dirty="0" smtClean="0">
                <a:cs typeface="Calibri"/>
              </a:rPr>
              <a:t>22</a:t>
            </a:r>
            <a:r>
              <a:rPr lang="en-US" dirty="0" smtClean="0">
                <a:cs typeface="Calibri"/>
              </a:rPr>
              <a:t>€</a:t>
            </a:r>
            <a:endParaRPr lang="en-US" dirty="0">
              <a:cs typeface="Calibri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6911AC1-6A2F-4E36-BC71-F73011819FB2}"/>
              </a:ext>
            </a:extLst>
          </p:cNvPr>
          <p:cNvSpPr txBox="1"/>
          <p:nvPr/>
        </p:nvSpPr>
        <p:spPr>
          <a:xfrm>
            <a:off x="7850431" y="903129"/>
            <a:ext cx="2590800" cy="14542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 err="1">
                <a:cs typeface="Calibri"/>
              </a:rPr>
              <a:t>Treenishortsit</a:t>
            </a:r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teamLiga</a:t>
            </a:r>
            <a:r>
              <a:rPr lang="en-US" dirty="0">
                <a:cs typeface="Calibri"/>
              </a:rPr>
              <a:t> </a:t>
            </a:r>
            <a:r>
              <a:rPr lang="en-US" dirty="0" smtClean="0">
                <a:cs typeface="Calibri"/>
              </a:rPr>
              <a:t>training</a:t>
            </a:r>
            <a:r>
              <a:rPr lang="en-US" dirty="0" smtClean="0">
                <a:cs typeface="Calibri"/>
              </a:rPr>
              <a:t> </a:t>
            </a:r>
            <a:r>
              <a:rPr lang="en-US" dirty="0">
                <a:cs typeface="Calibri"/>
              </a:rPr>
              <a:t>shorts</a:t>
            </a:r>
          </a:p>
          <a:p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miesten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mitoitus</a:t>
            </a:r>
            <a:r>
              <a:rPr lang="en-US" dirty="0">
                <a:cs typeface="Calibri"/>
              </a:rPr>
              <a:t>)</a:t>
            </a:r>
          </a:p>
          <a:p>
            <a:r>
              <a:rPr lang="en-US" dirty="0" smtClean="0">
                <a:cs typeface="Calibri"/>
              </a:rPr>
              <a:t>657249-03</a:t>
            </a:r>
            <a:endParaRPr lang="en-US" dirty="0">
              <a:cs typeface="Calibri"/>
            </a:endParaRPr>
          </a:p>
          <a:p>
            <a:r>
              <a:rPr lang="en-US" dirty="0" err="1">
                <a:ea typeface="+mn-lt"/>
                <a:cs typeface="+mn-lt"/>
              </a:rPr>
              <a:t>Seurahinta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smtClean="0">
                <a:ea typeface="+mn-lt"/>
                <a:cs typeface="+mn-lt"/>
              </a:rPr>
              <a:t>29€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8F2EF199-D525-49CB-AA0F-674088661D39}"/>
              </a:ext>
            </a:extLst>
          </p:cNvPr>
          <p:cNvSpPr txBox="1"/>
          <p:nvPr/>
        </p:nvSpPr>
        <p:spPr>
          <a:xfrm>
            <a:off x="9142975" y="4953000"/>
            <a:ext cx="2596511" cy="11772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cs typeface="Calibri"/>
              </a:rPr>
              <a:t>Treenihousut</a:t>
            </a:r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teamLiga</a:t>
            </a:r>
            <a:r>
              <a:rPr lang="en-US" dirty="0">
                <a:cs typeface="Calibri"/>
              </a:rPr>
              <a:t> training pant w</a:t>
            </a:r>
          </a:p>
          <a:p>
            <a:r>
              <a:rPr lang="en-US" dirty="0">
                <a:cs typeface="Calibri"/>
              </a:rPr>
              <a:t>657254-03</a:t>
            </a:r>
          </a:p>
          <a:p>
            <a:r>
              <a:rPr lang="en-US" dirty="0" err="1">
                <a:ea typeface="+mn-lt"/>
                <a:cs typeface="+mn-lt"/>
              </a:rPr>
              <a:t>Seurahinta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smtClean="0">
                <a:ea typeface="+mn-lt"/>
                <a:cs typeface="+mn-lt"/>
              </a:rPr>
              <a:t>39€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FEF3BFC-9B5B-43F2-BFE6-ECCDC64EB685}"/>
              </a:ext>
            </a:extLst>
          </p:cNvPr>
          <p:cNvSpPr txBox="1"/>
          <p:nvPr/>
        </p:nvSpPr>
        <p:spPr>
          <a:xfrm>
            <a:off x="1627356" y="4866248"/>
            <a:ext cx="2743199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cs typeface="Calibri"/>
              </a:rPr>
              <a:t>Treeniverkkatakki</a:t>
            </a:r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Teamgoal</a:t>
            </a:r>
            <a:r>
              <a:rPr lang="en-US" dirty="0">
                <a:cs typeface="Calibri"/>
              </a:rPr>
              <a:t> 23 training jacket (</a:t>
            </a:r>
            <a:r>
              <a:rPr lang="en-US" dirty="0" err="1">
                <a:cs typeface="Calibri"/>
              </a:rPr>
              <a:t>miesten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mitoitus</a:t>
            </a:r>
            <a:r>
              <a:rPr lang="en-US" dirty="0">
                <a:cs typeface="Calibri"/>
              </a:rPr>
              <a:t>)</a:t>
            </a:r>
          </a:p>
          <a:p>
            <a:r>
              <a:rPr lang="en-US" dirty="0">
                <a:cs typeface="Calibri"/>
              </a:rPr>
              <a:t>656561-03</a:t>
            </a:r>
          </a:p>
          <a:p>
            <a:r>
              <a:rPr lang="en-US" dirty="0" err="1">
                <a:ea typeface="+mn-lt"/>
                <a:cs typeface="+mn-lt"/>
              </a:rPr>
              <a:t>Seurahinta</a:t>
            </a:r>
            <a:r>
              <a:rPr lang="en-US" dirty="0">
                <a:ea typeface="+mn-lt"/>
                <a:cs typeface="+mn-lt"/>
              </a:rPr>
              <a:t> 39€</a:t>
            </a:r>
            <a:endParaRPr lang="en-US" dirty="0"/>
          </a:p>
        </p:txBody>
      </p:sp>
      <p:pic>
        <p:nvPicPr>
          <p:cNvPr id="2" name="Picture 7" descr="A person wearing a suit and tie&#10;&#10;Description automatically generated">
            <a:extLst>
              <a:ext uri="{FF2B5EF4-FFF2-40B4-BE49-F238E27FC236}">
                <a16:creationId xmlns="" xmlns:a16="http://schemas.microsoft.com/office/drawing/2014/main" id="{ED292031-C0B7-4EF0-90E8-D9C55F02D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765" y="6467195"/>
            <a:ext cx="3034034" cy="2982427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937" y="2539112"/>
            <a:ext cx="2228850" cy="222885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278" y="6620647"/>
            <a:ext cx="2828975" cy="2828975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786" y="6467195"/>
            <a:ext cx="2982427" cy="2982427"/>
          </a:xfrm>
          <a:prstGeom prst="rect">
            <a:avLst/>
          </a:prstGeom>
        </p:spPr>
      </p:pic>
      <p:sp>
        <p:nvSpPr>
          <p:cNvPr id="11" name="Tekstiruutu 10"/>
          <p:cNvSpPr txBox="1"/>
          <p:nvPr/>
        </p:nvSpPr>
        <p:spPr>
          <a:xfrm>
            <a:off x="5331150" y="4929916"/>
            <a:ext cx="25456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Pitkähihainen treenipaita</a:t>
            </a:r>
          </a:p>
          <a:p>
            <a:r>
              <a:rPr lang="fi-FI" dirty="0" err="1"/>
              <a:t>teamLiga</a:t>
            </a:r>
            <a:r>
              <a:rPr lang="fi-FI" dirty="0"/>
              <a:t> 1/4 </a:t>
            </a:r>
            <a:r>
              <a:rPr lang="fi-FI" dirty="0" err="1"/>
              <a:t>zip</a:t>
            </a:r>
            <a:r>
              <a:rPr lang="fi-FI" dirty="0"/>
              <a:t> top w</a:t>
            </a:r>
          </a:p>
          <a:p>
            <a:r>
              <a:rPr lang="fi-FI" dirty="0"/>
              <a:t>657253-03</a:t>
            </a:r>
          </a:p>
          <a:p>
            <a:r>
              <a:rPr lang="fi-FI" dirty="0"/>
              <a:t>Seurahinta </a:t>
            </a:r>
            <a:r>
              <a:rPr lang="fi-FI" dirty="0" smtClean="0"/>
              <a:t>39€</a:t>
            </a:r>
            <a:endParaRPr lang="fi-FI" dirty="0"/>
          </a:p>
        </p:txBody>
      </p:sp>
      <p:pic>
        <p:nvPicPr>
          <p:cNvPr id="1026" name="Picture 2" descr="https://epicuropuma.azureedge.net/images/products/puma__pum-657249-03__imagefront.jpg?v=c9f6ec363844ec11920057d739c87eee45559db6&amp;mode=max&amp;scale=both&amp;maxWidth=4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893" y="2736925"/>
            <a:ext cx="2148770" cy="197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329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FE57AD2-630C-4A4F-BD60-DFF31B408CDF}"/>
              </a:ext>
            </a:extLst>
          </p:cNvPr>
          <p:cNvSpPr txBox="1"/>
          <p:nvPr/>
        </p:nvSpPr>
        <p:spPr>
          <a:xfrm>
            <a:off x="3924300" y="661687"/>
            <a:ext cx="60960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 err="1"/>
              <a:t>Naisten</a:t>
            </a:r>
            <a:r>
              <a:rPr lang="en-US" sz="4000" dirty="0"/>
              <a:t> </a:t>
            </a:r>
            <a:r>
              <a:rPr lang="en-US" sz="4000" dirty="0" err="1"/>
              <a:t>matka-asut</a:t>
            </a: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D7A9869-6A6D-4EA4-9F8B-7FC7B3991675}"/>
              </a:ext>
            </a:extLst>
          </p:cNvPr>
          <p:cNvSpPr txBox="1"/>
          <p:nvPr/>
        </p:nvSpPr>
        <p:spPr>
          <a:xfrm>
            <a:off x="1862329" y="2268156"/>
            <a:ext cx="2743199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ea typeface="+mn-lt"/>
                <a:cs typeface="+mn-lt"/>
              </a:rPr>
              <a:t>Matkahuppari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Teamgoal23 hooded jacket (</a:t>
            </a:r>
            <a:r>
              <a:rPr lang="en-US" dirty="0" err="1">
                <a:ea typeface="+mn-lt"/>
                <a:cs typeface="+mn-lt"/>
              </a:rPr>
              <a:t>miesten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mitoitus</a:t>
            </a:r>
            <a:r>
              <a:rPr lang="en-US" dirty="0">
                <a:ea typeface="+mn-lt"/>
                <a:cs typeface="+mn-lt"/>
              </a:rPr>
              <a:t>)</a:t>
            </a:r>
          </a:p>
          <a:p>
            <a:r>
              <a:rPr lang="en-US" dirty="0">
                <a:ea typeface="+mn-lt"/>
                <a:cs typeface="+mn-lt"/>
              </a:rPr>
              <a:t>656708-03</a:t>
            </a:r>
          </a:p>
          <a:p>
            <a:r>
              <a:rPr lang="en-US" dirty="0" err="1">
                <a:ea typeface="+mn-lt"/>
                <a:cs typeface="+mn-lt"/>
              </a:rPr>
              <a:t>Seurahinta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smtClean="0">
                <a:ea typeface="+mn-lt"/>
                <a:cs typeface="+mn-lt"/>
              </a:rPr>
              <a:t>46</a:t>
            </a:r>
            <a:r>
              <a:rPr lang="en-US" dirty="0" smtClean="0">
                <a:ea typeface="+mn-lt"/>
                <a:cs typeface="+mn-lt"/>
              </a:rPr>
              <a:t>€</a:t>
            </a:r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BFBE990-5F3F-4BA4-9C2F-90F461CCADE7}"/>
              </a:ext>
            </a:extLst>
          </p:cNvPr>
          <p:cNvSpPr txBox="1"/>
          <p:nvPr/>
        </p:nvSpPr>
        <p:spPr>
          <a:xfrm>
            <a:off x="5629677" y="2298890"/>
            <a:ext cx="3294846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cs typeface="Calibri"/>
              </a:rPr>
              <a:t>Matkatee</a:t>
            </a:r>
            <a:endParaRPr lang="en-US" dirty="0">
              <a:ea typeface="+mn-lt"/>
              <a:cs typeface="+mn-lt"/>
            </a:endParaRPr>
          </a:p>
          <a:p>
            <a:r>
              <a:rPr lang="en-US" dirty="0" err="1">
                <a:cs typeface="Calibri"/>
              </a:rPr>
              <a:t>Teamgoal</a:t>
            </a:r>
            <a:r>
              <a:rPr lang="en-US" dirty="0">
                <a:cs typeface="Calibri"/>
              </a:rPr>
              <a:t> 23 casuals tee </a:t>
            </a:r>
          </a:p>
          <a:p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miesten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mitoitus</a:t>
            </a:r>
            <a:r>
              <a:rPr lang="en-US" dirty="0">
                <a:cs typeface="Calibri"/>
              </a:rPr>
              <a:t>)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cs typeface="Calibri"/>
              </a:rPr>
              <a:t>656578-33</a:t>
            </a:r>
            <a:endParaRPr lang="en-US" dirty="0">
              <a:ea typeface="+mn-lt"/>
              <a:cs typeface="+mn-lt"/>
            </a:endParaRPr>
          </a:p>
          <a:p>
            <a:r>
              <a:rPr lang="en-US" dirty="0" err="1">
                <a:ea typeface="+mn-lt"/>
                <a:cs typeface="+mn-lt"/>
              </a:rPr>
              <a:t>Seurahinta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smtClean="0">
                <a:ea typeface="+mn-lt"/>
                <a:cs typeface="+mn-lt"/>
              </a:rPr>
              <a:t>20€</a:t>
            </a:r>
            <a:endParaRPr lang="en-US" dirty="0"/>
          </a:p>
        </p:txBody>
      </p:sp>
      <p:pic>
        <p:nvPicPr>
          <p:cNvPr id="4" name="Picture 7" descr="A person with collar shirt&#10;&#10;Description automatically generated">
            <a:extLst>
              <a:ext uri="{FF2B5EF4-FFF2-40B4-BE49-F238E27FC236}">
                <a16:creationId xmlns="" xmlns:a16="http://schemas.microsoft.com/office/drawing/2014/main" id="{3281BE5A-F3FF-450E-BBB4-C5C98DB46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5906" y="4841535"/>
            <a:ext cx="3236188" cy="3238197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871" y="4841535"/>
            <a:ext cx="3341878" cy="3341878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9374048" y="2298890"/>
            <a:ext cx="21035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Matkatakki</a:t>
            </a:r>
          </a:p>
          <a:p>
            <a:r>
              <a:rPr lang="fi-FI" dirty="0" err="1"/>
              <a:t>teamLiga</a:t>
            </a:r>
            <a:r>
              <a:rPr lang="fi-FI" dirty="0"/>
              <a:t> </a:t>
            </a:r>
            <a:r>
              <a:rPr lang="fi-FI" dirty="0" err="1"/>
              <a:t>light</a:t>
            </a:r>
            <a:r>
              <a:rPr lang="fi-FI" dirty="0"/>
              <a:t> </a:t>
            </a:r>
            <a:r>
              <a:rPr lang="fi-FI" dirty="0" err="1"/>
              <a:t>jacket</a:t>
            </a:r>
            <a:endParaRPr lang="fi-FI" dirty="0"/>
          </a:p>
          <a:p>
            <a:r>
              <a:rPr lang="fi-FI" dirty="0"/>
              <a:t>(miesten mitoitus)</a:t>
            </a:r>
          </a:p>
          <a:p>
            <a:r>
              <a:rPr lang="fi-FI" dirty="0"/>
              <a:t>657617-03</a:t>
            </a:r>
          </a:p>
          <a:p>
            <a:r>
              <a:rPr lang="fi-FI" dirty="0"/>
              <a:t>Seurahinta </a:t>
            </a:r>
            <a:r>
              <a:rPr lang="fi-FI" dirty="0" smtClean="0"/>
              <a:t>77€</a:t>
            </a:r>
            <a:endParaRPr lang="fi-FI" dirty="0"/>
          </a:p>
        </p:txBody>
      </p:sp>
      <p:pic>
        <p:nvPicPr>
          <p:cNvPr id="2050" name="Picture 2" descr="https://epicuropuma.azureedge.net/images/products/puma__pum-656708-03__imagefront.jpg?v=467e1971f1bb77853a6223190826b784cd7dda67&amp;mode=max&amp;scale=both&amp;maxWidth=4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358" y="4920961"/>
            <a:ext cx="3158771" cy="315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406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8753281-130F-46F7-9DE0-9970767036BF}"/>
              </a:ext>
            </a:extLst>
          </p:cNvPr>
          <p:cNvSpPr txBox="1"/>
          <p:nvPr/>
        </p:nvSpPr>
        <p:spPr>
          <a:xfrm>
            <a:off x="5282550" y="298049"/>
            <a:ext cx="27431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/>
              <a:t>Miesten</a:t>
            </a:r>
            <a:r>
              <a:rPr lang="en-US" sz="2400" dirty="0"/>
              <a:t> </a:t>
            </a:r>
            <a:r>
              <a:rPr lang="en-US" sz="2400" dirty="0" err="1"/>
              <a:t>peliasut</a:t>
            </a:r>
            <a:endParaRPr lang="en-US" sz="2400" dirty="0" err="1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479C669-3806-492D-9DF2-6D45465234E6}"/>
              </a:ext>
            </a:extLst>
          </p:cNvPr>
          <p:cNvSpPr txBox="1"/>
          <p:nvPr/>
        </p:nvSpPr>
        <p:spPr>
          <a:xfrm>
            <a:off x="9500619" y="1717372"/>
            <a:ext cx="2743199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 err="1">
                <a:cs typeface="Calibri"/>
              </a:rPr>
              <a:t>Pelishortsit</a:t>
            </a:r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Teamgoal</a:t>
            </a:r>
            <a:r>
              <a:rPr lang="en-US" dirty="0">
                <a:cs typeface="Calibri"/>
              </a:rPr>
              <a:t> 23 knit shorts</a:t>
            </a:r>
          </a:p>
          <a:p>
            <a:r>
              <a:rPr lang="en-US" dirty="0">
                <a:cs typeface="Calibri"/>
              </a:rPr>
              <a:t>704262-03</a:t>
            </a:r>
          </a:p>
          <a:p>
            <a:r>
              <a:rPr lang="en-US" dirty="0" err="1">
                <a:ea typeface="+mn-lt"/>
                <a:cs typeface="+mn-lt"/>
              </a:rPr>
              <a:t>Seurahinta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smtClean="0">
                <a:ea typeface="+mn-lt"/>
                <a:cs typeface="+mn-lt"/>
              </a:rPr>
              <a:t>18€</a:t>
            </a:r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BC60EAA-2C2F-458B-B6D3-7698AA267DAA}"/>
              </a:ext>
            </a:extLst>
          </p:cNvPr>
          <p:cNvSpPr txBox="1"/>
          <p:nvPr/>
        </p:nvSpPr>
        <p:spPr>
          <a:xfrm>
            <a:off x="5768509" y="1606763"/>
            <a:ext cx="274319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Pelipaita</a:t>
            </a:r>
            <a:endParaRPr lang="en-US" dirty="0">
              <a:ea typeface="+mn-lt"/>
              <a:cs typeface="+mn-lt"/>
            </a:endParaRPr>
          </a:p>
          <a:p>
            <a:r>
              <a:rPr lang="en-US" dirty="0" err="1">
                <a:ea typeface="+mn-lt"/>
                <a:cs typeface="+mn-lt"/>
              </a:rPr>
              <a:t>teamLiga</a:t>
            </a:r>
            <a:r>
              <a:rPr lang="en-US" dirty="0">
                <a:ea typeface="+mn-lt"/>
                <a:cs typeface="+mn-lt"/>
              </a:rPr>
              <a:t> Jersey</a:t>
            </a:r>
          </a:p>
          <a:p>
            <a:pPr algn="l"/>
            <a:r>
              <a:rPr lang="en-US" dirty="0">
                <a:ea typeface="+mn-lt"/>
                <a:cs typeface="+mn-lt"/>
              </a:rPr>
              <a:t>704917-03</a:t>
            </a:r>
          </a:p>
          <a:p>
            <a:r>
              <a:rPr lang="en-US" dirty="0" err="1">
                <a:ea typeface="+mn-lt"/>
                <a:cs typeface="+mn-lt"/>
              </a:rPr>
              <a:t>Seurahinta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smtClean="0">
                <a:ea typeface="+mn-lt"/>
                <a:cs typeface="+mn-lt"/>
              </a:rPr>
              <a:t>19,50€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53D65C6-3881-4133-8DEC-754E0FE590BF}"/>
              </a:ext>
            </a:extLst>
          </p:cNvPr>
          <p:cNvSpPr txBox="1"/>
          <p:nvPr/>
        </p:nvSpPr>
        <p:spPr>
          <a:xfrm>
            <a:off x="1219201" y="1606764"/>
            <a:ext cx="274319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cs typeface="Calibri"/>
              </a:rPr>
              <a:t>Pelipaita</a:t>
            </a:r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teamLiga</a:t>
            </a:r>
            <a:r>
              <a:rPr lang="en-US" dirty="0">
                <a:cs typeface="Calibri"/>
              </a:rPr>
              <a:t> Jersey</a:t>
            </a:r>
          </a:p>
          <a:p>
            <a:r>
              <a:rPr lang="en-US" dirty="0">
                <a:cs typeface="Calibri"/>
              </a:rPr>
              <a:t>704917-04</a:t>
            </a:r>
          </a:p>
          <a:p>
            <a:r>
              <a:rPr lang="en-US" dirty="0" err="1">
                <a:ea typeface="+mn-lt"/>
                <a:cs typeface="+mn-lt"/>
              </a:rPr>
              <a:t>Seurahinta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smtClean="0">
                <a:ea typeface="+mn-lt"/>
                <a:cs typeface="+mn-lt"/>
              </a:rPr>
              <a:t>19,50€</a:t>
            </a:r>
            <a:endParaRPr lang="en-US" dirty="0"/>
          </a:p>
        </p:txBody>
      </p:sp>
      <p:pic>
        <p:nvPicPr>
          <p:cNvPr id="4" name="Picture 5" descr="A person wearing a suit and tie&#10;&#10;Description automatically generated">
            <a:extLst>
              <a:ext uri="{FF2B5EF4-FFF2-40B4-BE49-F238E27FC236}">
                <a16:creationId xmlns="" xmlns:a16="http://schemas.microsoft.com/office/drawing/2014/main" id="{15D09AE3-08BB-487D-A12B-718F394FF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4800" y="3435541"/>
            <a:ext cx="3354838" cy="3330058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95" y="3237640"/>
            <a:ext cx="3511305" cy="3511305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910" y="3194700"/>
            <a:ext cx="3625199" cy="362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02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E58117A-DC3A-4109-B770-64ED4B9A8B8B}"/>
              </a:ext>
            </a:extLst>
          </p:cNvPr>
          <p:cNvSpPr txBox="1"/>
          <p:nvPr/>
        </p:nvSpPr>
        <p:spPr>
          <a:xfrm>
            <a:off x="3276490" y="298049"/>
            <a:ext cx="758200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 </a:t>
            </a:r>
            <a:r>
              <a:rPr lang="en-US" sz="4000" b="1" dirty="0" err="1">
                <a:ea typeface="+mn-lt"/>
                <a:cs typeface="+mn-lt"/>
              </a:rPr>
              <a:t>Miesten</a:t>
            </a:r>
            <a:r>
              <a:rPr lang="en-US" sz="4000" b="1" dirty="0">
                <a:ea typeface="+mn-lt"/>
                <a:cs typeface="+mn-lt"/>
              </a:rPr>
              <a:t> </a:t>
            </a:r>
            <a:r>
              <a:rPr lang="en-US" sz="4000" b="1" dirty="0" err="1">
                <a:ea typeface="+mn-lt"/>
                <a:cs typeface="+mn-lt"/>
              </a:rPr>
              <a:t>Lämmittely</a:t>
            </a:r>
            <a:r>
              <a:rPr lang="en-US" sz="4000" b="1" dirty="0">
                <a:ea typeface="+mn-lt"/>
                <a:cs typeface="+mn-lt"/>
              </a:rPr>
              <a:t>-/</a:t>
            </a:r>
            <a:r>
              <a:rPr lang="en-US" sz="4000" b="1" dirty="0" err="1">
                <a:ea typeface="+mn-lt"/>
                <a:cs typeface="+mn-lt"/>
              </a:rPr>
              <a:t>treeniasut</a:t>
            </a:r>
            <a:endParaRPr lang="en-US" sz="4000" dirty="0"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5E30CE5-C367-4D96-B159-4E74F6BFE4B0}"/>
              </a:ext>
            </a:extLst>
          </p:cNvPr>
          <p:cNvSpPr txBox="1"/>
          <p:nvPr/>
        </p:nvSpPr>
        <p:spPr>
          <a:xfrm>
            <a:off x="9232849" y="4953000"/>
            <a:ext cx="274319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 err="1"/>
              <a:t>Treenihousut</a:t>
            </a:r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Teamliga</a:t>
            </a:r>
            <a:r>
              <a:rPr lang="en-US" dirty="0">
                <a:cs typeface="Calibri"/>
              </a:rPr>
              <a:t> training pant SR</a:t>
            </a:r>
          </a:p>
          <a:p>
            <a:r>
              <a:rPr lang="en-US" dirty="0">
                <a:cs typeface="Calibri"/>
              </a:rPr>
              <a:t>657242-03</a:t>
            </a:r>
          </a:p>
          <a:p>
            <a:r>
              <a:rPr lang="en-US" dirty="0" err="1">
                <a:ea typeface="+mn-lt"/>
                <a:cs typeface="+mn-lt"/>
              </a:rPr>
              <a:t>Seurahinta</a:t>
            </a:r>
            <a:r>
              <a:rPr lang="en-US" dirty="0">
                <a:ea typeface="+mn-lt"/>
                <a:cs typeface="+mn-lt"/>
              </a:rPr>
              <a:t> 35€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1158D73-FBDF-4927-965B-33D96F72FAD4}"/>
              </a:ext>
            </a:extLst>
          </p:cNvPr>
          <p:cNvSpPr txBox="1"/>
          <p:nvPr/>
        </p:nvSpPr>
        <p:spPr>
          <a:xfrm>
            <a:off x="1131835" y="4922586"/>
            <a:ext cx="2743199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 err="1">
                <a:cs typeface="Calibri"/>
              </a:rPr>
              <a:t>Treenitakki</a:t>
            </a:r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Teamgoal</a:t>
            </a:r>
            <a:r>
              <a:rPr lang="en-US" dirty="0">
                <a:cs typeface="Calibri"/>
              </a:rPr>
              <a:t> 23 training jacket</a:t>
            </a:r>
          </a:p>
          <a:p>
            <a:r>
              <a:rPr lang="en-US" dirty="0">
                <a:cs typeface="Calibri"/>
              </a:rPr>
              <a:t>656561-03</a:t>
            </a:r>
          </a:p>
          <a:p>
            <a:r>
              <a:rPr lang="en-US" dirty="0" err="1">
                <a:ea typeface="+mn-lt"/>
                <a:cs typeface="+mn-lt"/>
              </a:rPr>
              <a:t>Seurahinta</a:t>
            </a:r>
            <a:r>
              <a:rPr lang="en-US" dirty="0">
                <a:ea typeface="+mn-lt"/>
                <a:cs typeface="+mn-lt"/>
              </a:rPr>
              <a:t> 39€</a:t>
            </a:r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63270C9-CE87-4139-9413-149D4149C442}"/>
              </a:ext>
            </a:extLst>
          </p:cNvPr>
          <p:cNvSpPr txBox="1"/>
          <p:nvPr/>
        </p:nvSpPr>
        <p:spPr>
          <a:xfrm>
            <a:off x="3303424" y="1157365"/>
            <a:ext cx="274319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cs typeface="Calibri"/>
              </a:rPr>
              <a:t>Treenipaita</a:t>
            </a:r>
            <a:endParaRPr lang="en-US" dirty="0"/>
          </a:p>
          <a:p>
            <a:r>
              <a:rPr lang="en-US" dirty="0"/>
              <a:t>Team pacer jersey</a:t>
            </a:r>
          </a:p>
          <a:p>
            <a:r>
              <a:rPr lang="en-US" dirty="0">
                <a:cs typeface="Calibri"/>
              </a:rPr>
              <a:t>704919-07</a:t>
            </a:r>
          </a:p>
          <a:p>
            <a:r>
              <a:rPr lang="en-US" dirty="0" err="1">
                <a:cs typeface="Calibri"/>
              </a:rPr>
              <a:t>Seurahinta</a:t>
            </a:r>
            <a:r>
              <a:rPr lang="en-US" dirty="0">
                <a:cs typeface="Calibri"/>
              </a:rPr>
              <a:t> </a:t>
            </a:r>
            <a:r>
              <a:rPr lang="en-US" dirty="0" smtClean="0">
                <a:cs typeface="Calibri"/>
              </a:rPr>
              <a:t>22€</a:t>
            </a:r>
            <a:endParaRPr lang="en-US" dirty="0">
              <a:cs typeface="Calibri"/>
            </a:endParaRPr>
          </a:p>
        </p:txBody>
      </p:sp>
      <p:pic>
        <p:nvPicPr>
          <p:cNvPr id="4" name="Picture 5" descr="A person wearing a suit and tie&#10;&#10;Description automatically generated">
            <a:extLst>
              <a:ext uri="{FF2B5EF4-FFF2-40B4-BE49-F238E27FC236}">
                <a16:creationId xmlns="" xmlns:a16="http://schemas.microsoft.com/office/drawing/2014/main" id="{F8AC4434-422E-4E68-AA4E-92FE02959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57" y="6289688"/>
            <a:ext cx="2738243" cy="2739944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490" y="2542677"/>
            <a:ext cx="2379909" cy="2379909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770" y="6424781"/>
            <a:ext cx="2651029" cy="2651029"/>
          </a:xfrm>
          <a:prstGeom prst="rect">
            <a:avLst/>
          </a:prstGeom>
        </p:spPr>
      </p:pic>
      <p:sp>
        <p:nvSpPr>
          <p:cNvPr id="10" name="Tekstiruutu 9"/>
          <p:cNvSpPr txBox="1"/>
          <p:nvPr/>
        </p:nvSpPr>
        <p:spPr>
          <a:xfrm>
            <a:off x="5369993" y="4904344"/>
            <a:ext cx="25456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Pitkähihainen treenipaita</a:t>
            </a:r>
          </a:p>
          <a:p>
            <a:r>
              <a:rPr lang="fi-FI" dirty="0" err="1"/>
              <a:t>teamLiga</a:t>
            </a:r>
            <a:r>
              <a:rPr lang="fi-FI" dirty="0"/>
              <a:t> ¼ </a:t>
            </a:r>
            <a:r>
              <a:rPr lang="fi-FI" dirty="0" err="1"/>
              <a:t>zip</a:t>
            </a:r>
            <a:r>
              <a:rPr lang="fi-FI" dirty="0"/>
              <a:t> top</a:t>
            </a:r>
          </a:p>
          <a:p>
            <a:r>
              <a:rPr lang="fi-FI" dirty="0"/>
              <a:t>657236-03</a:t>
            </a:r>
          </a:p>
          <a:p>
            <a:r>
              <a:rPr lang="fi-FI" dirty="0"/>
              <a:t>Seurahinta </a:t>
            </a:r>
            <a:r>
              <a:rPr lang="fi-FI" dirty="0" smtClean="0"/>
              <a:t>39€</a:t>
            </a:r>
            <a:endParaRPr lang="fi-FI" dirty="0"/>
          </a:p>
        </p:txBody>
      </p:sp>
      <p:pic>
        <p:nvPicPr>
          <p:cNvPr id="15" name="Kuva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653" y="6289687"/>
            <a:ext cx="2875037" cy="2875037"/>
          </a:xfrm>
          <a:prstGeom prst="rect">
            <a:avLst/>
          </a:prstGeom>
        </p:spPr>
      </p:pic>
      <p:pic>
        <p:nvPicPr>
          <p:cNvPr id="16" name="Picture 2" descr="https://epicuropuma.azureedge.net/images/products/puma__pum-657249-03__imagefront.jpg?v=c9f6ec363844ec11920057d739c87eee45559db6&amp;mode=max&amp;scale=both&amp;maxWidth=4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000" y="2743201"/>
            <a:ext cx="2216827" cy="203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27">
            <a:extLst>
              <a:ext uri="{FF2B5EF4-FFF2-40B4-BE49-F238E27FC236}">
                <a16:creationId xmlns="" xmlns:a16="http://schemas.microsoft.com/office/drawing/2014/main" id="{A6911AC1-6A2F-4E36-BC71-F73011819FB2}"/>
              </a:ext>
            </a:extLst>
          </p:cNvPr>
          <p:cNvSpPr txBox="1"/>
          <p:nvPr/>
        </p:nvSpPr>
        <p:spPr>
          <a:xfrm>
            <a:off x="7607196" y="1203755"/>
            <a:ext cx="2590800" cy="14542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 err="1">
                <a:cs typeface="Calibri"/>
              </a:rPr>
              <a:t>Treenishortsit</a:t>
            </a:r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teamLiga</a:t>
            </a:r>
            <a:r>
              <a:rPr lang="en-US" dirty="0">
                <a:cs typeface="Calibri"/>
              </a:rPr>
              <a:t> </a:t>
            </a:r>
            <a:r>
              <a:rPr lang="en-US" dirty="0" smtClean="0">
                <a:cs typeface="Calibri"/>
              </a:rPr>
              <a:t>training</a:t>
            </a:r>
            <a:r>
              <a:rPr lang="en-US" dirty="0" smtClean="0">
                <a:cs typeface="Calibri"/>
              </a:rPr>
              <a:t> </a:t>
            </a:r>
            <a:r>
              <a:rPr lang="en-US" dirty="0">
                <a:cs typeface="Calibri"/>
              </a:rPr>
              <a:t>shorts</a:t>
            </a:r>
          </a:p>
          <a:p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miesten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mitoitus</a:t>
            </a:r>
            <a:r>
              <a:rPr lang="en-US" dirty="0">
                <a:cs typeface="Calibri"/>
              </a:rPr>
              <a:t>)</a:t>
            </a:r>
          </a:p>
          <a:p>
            <a:r>
              <a:rPr lang="en-US" dirty="0" smtClean="0">
                <a:cs typeface="Calibri"/>
              </a:rPr>
              <a:t>657249-03</a:t>
            </a:r>
            <a:endParaRPr lang="en-US" dirty="0">
              <a:cs typeface="Calibri"/>
            </a:endParaRPr>
          </a:p>
          <a:p>
            <a:r>
              <a:rPr lang="en-US" dirty="0" err="1">
                <a:ea typeface="+mn-lt"/>
                <a:cs typeface="+mn-lt"/>
              </a:rPr>
              <a:t>Seurahinta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smtClean="0">
                <a:ea typeface="+mn-lt"/>
                <a:cs typeface="+mn-lt"/>
              </a:rPr>
              <a:t>29€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433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E2C8E3A-7A89-4E99-BDEC-C6542A51A60F}"/>
              </a:ext>
            </a:extLst>
          </p:cNvPr>
          <p:cNvSpPr txBox="1"/>
          <p:nvPr/>
        </p:nvSpPr>
        <p:spPr>
          <a:xfrm>
            <a:off x="3829125" y="366053"/>
            <a:ext cx="490441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/>
              <a:t>Miesten</a:t>
            </a:r>
            <a:r>
              <a:rPr lang="en-US" sz="2400" b="1" dirty="0"/>
              <a:t> </a:t>
            </a:r>
            <a:r>
              <a:rPr lang="en-US" sz="4000" b="1" dirty="0" err="1"/>
              <a:t>Matka-asut</a:t>
            </a:r>
            <a:endParaRPr lang="en-US" sz="4000" b="1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7C15525-8C22-4173-8FA5-84778A3270B6}"/>
              </a:ext>
            </a:extLst>
          </p:cNvPr>
          <p:cNvSpPr txBox="1"/>
          <p:nvPr/>
        </p:nvSpPr>
        <p:spPr>
          <a:xfrm>
            <a:off x="5655736" y="2298890"/>
            <a:ext cx="320708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ea typeface="+mn-lt"/>
                <a:cs typeface="+mn-lt"/>
              </a:rPr>
              <a:t>Matkatee</a:t>
            </a:r>
            <a:endParaRPr lang="en-US" dirty="0">
              <a:ea typeface="+mn-lt"/>
              <a:cs typeface="+mn-lt"/>
            </a:endParaRPr>
          </a:p>
          <a:p>
            <a:r>
              <a:rPr lang="en-US" dirty="0" err="1">
                <a:ea typeface="+mn-lt"/>
                <a:cs typeface="+mn-lt"/>
              </a:rPr>
              <a:t>Teamgoal</a:t>
            </a:r>
            <a:r>
              <a:rPr lang="en-US" dirty="0">
                <a:ea typeface="+mn-lt"/>
                <a:cs typeface="+mn-lt"/>
              </a:rPr>
              <a:t> 23 casuals tee</a:t>
            </a:r>
          </a:p>
          <a:p>
            <a:pPr algn="l"/>
            <a:r>
              <a:rPr lang="en-US" dirty="0">
                <a:ea typeface="+mn-lt"/>
                <a:cs typeface="+mn-lt"/>
              </a:rPr>
              <a:t>656578-33</a:t>
            </a:r>
          </a:p>
          <a:p>
            <a:r>
              <a:rPr lang="en-US" dirty="0" err="1">
                <a:ea typeface="+mn-lt"/>
                <a:cs typeface="+mn-lt"/>
              </a:rPr>
              <a:t>Seurahinta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smtClean="0">
                <a:ea typeface="+mn-lt"/>
                <a:cs typeface="+mn-lt"/>
              </a:rPr>
              <a:t>20€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4D0332B-D311-4DAE-87D2-629464D2B397}"/>
              </a:ext>
            </a:extLst>
          </p:cNvPr>
          <p:cNvSpPr txBox="1"/>
          <p:nvPr/>
        </p:nvSpPr>
        <p:spPr>
          <a:xfrm>
            <a:off x="1085926" y="2298890"/>
            <a:ext cx="2743199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 err="1"/>
              <a:t>Matkahuppari</a:t>
            </a:r>
            <a:endParaRPr lang="en-US" dirty="0"/>
          </a:p>
          <a:p>
            <a:r>
              <a:rPr lang="en-US" dirty="0">
                <a:cs typeface="Calibri"/>
              </a:rPr>
              <a:t>Teamgoal23 hooded jacket</a:t>
            </a:r>
          </a:p>
          <a:p>
            <a:r>
              <a:rPr lang="en-US" dirty="0">
                <a:cs typeface="Calibri"/>
              </a:rPr>
              <a:t>656708-03</a:t>
            </a:r>
          </a:p>
          <a:p>
            <a:r>
              <a:rPr lang="en-US" dirty="0" err="1">
                <a:ea typeface="+mn-lt"/>
                <a:cs typeface="+mn-lt"/>
              </a:rPr>
              <a:t>Seurahinta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smtClean="0">
                <a:ea typeface="+mn-lt"/>
                <a:cs typeface="+mn-lt"/>
              </a:rPr>
              <a:t>46</a:t>
            </a:r>
            <a:r>
              <a:rPr lang="en-US" dirty="0" smtClean="0">
                <a:ea typeface="+mn-lt"/>
                <a:cs typeface="+mn-lt"/>
              </a:rPr>
              <a:t>€</a:t>
            </a:r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</p:txBody>
      </p:sp>
      <p:pic>
        <p:nvPicPr>
          <p:cNvPr id="3" name="Picture 7" descr="A person with collar shirt&#10;&#10;Description automatically generated">
            <a:extLst>
              <a:ext uri="{FF2B5EF4-FFF2-40B4-BE49-F238E27FC236}">
                <a16:creationId xmlns="" xmlns:a16="http://schemas.microsoft.com/office/drawing/2014/main" id="{C8E722E3-94E2-4251-AA85-919EC3A6A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356" y="4641971"/>
            <a:ext cx="3185288" cy="3187266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521" y="4560404"/>
            <a:ext cx="3341878" cy="3341878"/>
          </a:xfrm>
          <a:prstGeom prst="rect">
            <a:avLst/>
          </a:prstGeom>
        </p:spPr>
      </p:pic>
      <p:sp>
        <p:nvSpPr>
          <p:cNvPr id="9" name="Tekstiruutu 8"/>
          <p:cNvSpPr txBox="1"/>
          <p:nvPr/>
        </p:nvSpPr>
        <p:spPr>
          <a:xfrm>
            <a:off x="9374048" y="2298890"/>
            <a:ext cx="21035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Matkatakki</a:t>
            </a:r>
          </a:p>
          <a:p>
            <a:r>
              <a:rPr lang="fi-FI" dirty="0" err="1"/>
              <a:t>teamLiga</a:t>
            </a:r>
            <a:r>
              <a:rPr lang="fi-FI" dirty="0"/>
              <a:t> </a:t>
            </a:r>
            <a:r>
              <a:rPr lang="fi-FI" dirty="0" err="1"/>
              <a:t>light</a:t>
            </a:r>
            <a:r>
              <a:rPr lang="fi-FI" dirty="0"/>
              <a:t> </a:t>
            </a:r>
            <a:r>
              <a:rPr lang="fi-FI" dirty="0" err="1"/>
              <a:t>jacket</a:t>
            </a:r>
            <a:endParaRPr lang="fi-FI" dirty="0"/>
          </a:p>
          <a:p>
            <a:r>
              <a:rPr lang="fi-FI" dirty="0"/>
              <a:t>(miesten mitoitus)</a:t>
            </a:r>
          </a:p>
          <a:p>
            <a:r>
              <a:rPr lang="fi-FI" dirty="0"/>
              <a:t>657617-03</a:t>
            </a:r>
          </a:p>
          <a:p>
            <a:r>
              <a:rPr lang="fi-FI" dirty="0"/>
              <a:t>Seurahinta </a:t>
            </a:r>
            <a:r>
              <a:rPr lang="fi-FI" dirty="0" smtClean="0"/>
              <a:t>77€</a:t>
            </a:r>
            <a:endParaRPr lang="fi-FI" dirty="0"/>
          </a:p>
        </p:txBody>
      </p:sp>
      <p:pic>
        <p:nvPicPr>
          <p:cNvPr id="10" name="Picture 2" descr="https://epicuropuma.azureedge.net/images/products/puma__pum-656708-03__imagefront.jpg?v=467e1971f1bb77853a6223190826b784cd7dda67&amp;mode=max&amp;scale=both&amp;maxWidth=4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54" y="4743511"/>
            <a:ext cx="3158771" cy="315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903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248F677-6E1D-4A4C-9319-B3D486C8C33D}"/>
              </a:ext>
            </a:extLst>
          </p:cNvPr>
          <p:cNvSpPr txBox="1"/>
          <p:nvPr/>
        </p:nvSpPr>
        <p:spPr>
          <a:xfrm>
            <a:off x="4381500" y="285510"/>
            <a:ext cx="416260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cs typeface="Calibri"/>
              </a:rPr>
              <a:t>Juniori</a:t>
            </a:r>
            <a:r>
              <a:rPr lang="en-US" sz="2400" b="1" dirty="0">
                <a:cs typeface="Calibri"/>
              </a:rPr>
              <a:t> </a:t>
            </a:r>
            <a:r>
              <a:rPr lang="en-US" sz="4000" b="1" dirty="0" err="1">
                <a:cs typeface="Calibri"/>
              </a:rPr>
              <a:t>peliasut</a:t>
            </a:r>
            <a:endParaRPr lang="en-US" sz="4000" b="1" dirty="0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3AEE43A-3693-424D-83DA-63367B21FFDB}"/>
              </a:ext>
            </a:extLst>
          </p:cNvPr>
          <p:cNvSpPr txBox="1"/>
          <p:nvPr/>
        </p:nvSpPr>
        <p:spPr>
          <a:xfrm>
            <a:off x="9500619" y="1370773"/>
            <a:ext cx="274319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 err="1">
                <a:cs typeface="Calibri"/>
              </a:rPr>
              <a:t>Pelishortsit</a:t>
            </a:r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Teamgoal</a:t>
            </a:r>
            <a:r>
              <a:rPr lang="en-US" dirty="0">
                <a:cs typeface="Calibri"/>
              </a:rPr>
              <a:t> 23knit short JR</a:t>
            </a:r>
          </a:p>
          <a:p>
            <a:r>
              <a:rPr lang="en-US" dirty="0">
                <a:ea typeface="+mn-lt"/>
                <a:cs typeface="+mn-lt"/>
              </a:rPr>
              <a:t>704263-03</a:t>
            </a:r>
            <a:endParaRPr lang="en-US" dirty="0"/>
          </a:p>
          <a:p>
            <a:r>
              <a:rPr lang="en-US" dirty="0" err="1">
                <a:ea typeface="+mn-lt"/>
                <a:cs typeface="+mn-lt"/>
              </a:rPr>
              <a:t>Seurahinta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smtClean="0">
                <a:ea typeface="+mn-lt"/>
                <a:cs typeface="+mn-lt"/>
              </a:rPr>
              <a:t>16€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32EBCBE-D68A-4359-8320-2F496DADE8BB}"/>
              </a:ext>
            </a:extLst>
          </p:cNvPr>
          <p:cNvSpPr txBox="1"/>
          <p:nvPr/>
        </p:nvSpPr>
        <p:spPr>
          <a:xfrm>
            <a:off x="5359909" y="1370773"/>
            <a:ext cx="274319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ea typeface="+mn-lt"/>
                <a:cs typeface="+mn-lt"/>
              </a:rPr>
              <a:t>Pelipaita</a:t>
            </a:r>
            <a:endParaRPr lang="en-US" dirty="0">
              <a:ea typeface="+mn-lt"/>
              <a:cs typeface="+mn-lt"/>
            </a:endParaRPr>
          </a:p>
          <a:p>
            <a:r>
              <a:rPr lang="en-US" dirty="0" err="1">
                <a:ea typeface="+mn-lt"/>
                <a:cs typeface="+mn-lt"/>
              </a:rPr>
              <a:t>Teamliga</a:t>
            </a:r>
            <a:r>
              <a:rPr lang="en-US" dirty="0">
                <a:ea typeface="+mn-lt"/>
                <a:cs typeface="+mn-lt"/>
              </a:rPr>
              <a:t> jersey Jr</a:t>
            </a:r>
          </a:p>
          <a:p>
            <a:pPr algn="l"/>
            <a:r>
              <a:rPr lang="en-US" dirty="0">
                <a:ea typeface="+mn-lt"/>
                <a:cs typeface="+mn-lt"/>
              </a:rPr>
              <a:t>704925-03</a:t>
            </a:r>
          </a:p>
          <a:p>
            <a:r>
              <a:rPr lang="en-US" dirty="0" err="1">
                <a:ea typeface="+mn-lt"/>
                <a:cs typeface="+mn-lt"/>
              </a:rPr>
              <a:t>Seurahinta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smtClean="0">
                <a:ea typeface="+mn-lt"/>
                <a:cs typeface="+mn-lt"/>
              </a:rPr>
              <a:t>17,50€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211AF62-9B83-4760-815E-A4B77CC49599}"/>
              </a:ext>
            </a:extLst>
          </p:cNvPr>
          <p:cNvSpPr txBox="1"/>
          <p:nvPr/>
        </p:nvSpPr>
        <p:spPr>
          <a:xfrm>
            <a:off x="1219201" y="1275868"/>
            <a:ext cx="274319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 err="1">
                <a:cs typeface="Calibri"/>
              </a:rPr>
              <a:t>Pelipaita</a:t>
            </a:r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Teamliga</a:t>
            </a:r>
            <a:r>
              <a:rPr lang="en-US" dirty="0">
                <a:cs typeface="Calibri"/>
              </a:rPr>
              <a:t> jersey JR</a:t>
            </a:r>
          </a:p>
          <a:p>
            <a:r>
              <a:rPr lang="en-US" dirty="0">
                <a:cs typeface="Calibri"/>
              </a:rPr>
              <a:t>704925-04</a:t>
            </a:r>
          </a:p>
          <a:p>
            <a:r>
              <a:rPr lang="en-US" dirty="0" err="1">
                <a:ea typeface="+mn-lt"/>
                <a:cs typeface="+mn-lt"/>
              </a:rPr>
              <a:t>Seurahinta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smtClean="0">
                <a:ea typeface="+mn-lt"/>
                <a:cs typeface="+mn-lt"/>
              </a:rPr>
              <a:t>17,50€</a:t>
            </a:r>
            <a:endParaRPr lang="en-US" dirty="0"/>
          </a:p>
        </p:txBody>
      </p:sp>
      <p:pic>
        <p:nvPicPr>
          <p:cNvPr id="12" name="Picture 5" descr="A person wearing a suit and tie&#10;&#10;Description automatically generated">
            <a:extLst>
              <a:ext uri="{FF2B5EF4-FFF2-40B4-BE49-F238E27FC236}">
                <a16:creationId xmlns="" xmlns:a16="http://schemas.microsoft.com/office/drawing/2014/main" id="{15D09AE3-08BB-487D-A12B-718F394FF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4800" y="3435541"/>
            <a:ext cx="3354838" cy="3330058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910" y="3194700"/>
            <a:ext cx="3625199" cy="3625199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95" y="3237640"/>
            <a:ext cx="3511305" cy="351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943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E58117A-DC3A-4109-B770-64ED4B9A8B8B}"/>
              </a:ext>
            </a:extLst>
          </p:cNvPr>
          <p:cNvSpPr txBox="1"/>
          <p:nvPr/>
        </p:nvSpPr>
        <p:spPr>
          <a:xfrm>
            <a:off x="2971800" y="298049"/>
            <a:ext cx="774694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ea typeface="+mn-lt"/>
                <a:cs typeface="+mn-lt"/>
              </a:rPr>
              <a:t>Juniori</a:t>
            </a:r>
            <a:r>
              <a:rPr lang="en-US" sz="4000" b="1" dirty="0">
                <a:ea typeface="+mn-lt"/>
                <a:cs typeface="+mn-lt"/>
              </a:rPr>
              <a:t> </a:t>
            </a:r>
            <a:r>
              <a:rPr lang="en-US" sz="4000" b="1" dirty="0" err="1">
                <a:ea typeface="+mn-lt"/>
                <a:cs typeface="+mn-lt"/>
              </a:rPr>
              <a:t>lämmittely</a:t>
            </a:r>
            <a:r>
              <a:rPr lang="en-US" sz="4000" b="1" dirty="0">
                <a:ea typeface="+mn-lt"/>
                <a:cs typeface="+mn-lt"/>
              </a:rPr>
              <a:t>-/</a:t>
            </a:r>
            <a:r>
              <a:rPr lang="en-US" sz="4000" b="1" dirty="0" err="1">
                <a:ea typeface="+mn-lt"/>
                <a:cs typeface="+mn-lt"/>
              </a:rPr>
              <a:t>treeniasut</a:t>
            </a:r>
            <a:endParaRPr lang="en-US" sz="4000" dirty="0">
              <a:ea typeface="+mn-lt"/>
              <a:cs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5E30CE5-C367-4D96-B159-4E74F6BFE4B0}"/>
              </a:ext>
            </a:extLst>
          </p:cNvPr>
          <p:cNvSpPr txBox="1"/>
          <p:nvPr/>
        </p:nvSpPr>
        <p:spPr>
          <a:xfrm>
            <a:off x="7975548" y="950238"/>
            <a:ext cx="274319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 err="1"/>
              <a:t>Treenihousut</a:t>
            </a:r>
            <a:endParaRPr lang="en-US" dirty="0"/>
          </a:p>
          <a:p>
            <a:r>
              <a:rPr lang="en-US" dirty="0" err="1">
                <a:cs typeface="Calibri"/>
              </a:rPr>
              <a:t>teamLiga</a:t>
            </a:r>
            <a:r>
              <a:rPr lang="en-US" dirty="0">
                <a:cs typeface="Calibri"/>
              </a:rPr>
              <a:t> training pants </a:t>
            </a:r>
            <a:r>
              <a:rPr lang="en-US" dirty="0" err="1">
                <a:cs typeface="Calibri"/>
              </a:rPr>
              <a:t>jr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657243-03</a:t>
            </a:r>
          </a:p>
          <a:p>
            <a:r>
              <a:rPr lang="en-US" dirty="0" err="1">
                <a:ea typeface="+mn-lt"/>
                <a:cs typeface="+mn-lt"/>
              </a:rPr>
              <a:t>Seurahinta</a:t>
            </a:r>
            <a:r>
              <a:rPr lang="en-US" dirty="0">
                <a:ea typeface="+mn-lt"/>
                <a:cs typeface="+mn-lt"/>
              </a:rPr>
              <a:t> 31€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1158D73-FBDF-4927-965B-33D96F72FAD4}"/>
              </a:ext>
            </a:extLst>
          </p:cNvPr>
          <p:cNvSpPr txBox="1"/>
          <p:nvPr/>
        </p:nvSpPr>
        <p:spPr>
          <a:xfrm>
            <a:off x="2341538" y="4913301"/>
            <a:ext cx="298816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 err="1">
                <a:cs typeface="Calibri"/>
              </a:rPr>
              <a:t>Treenitakki</a:t>
            </a:r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Teamgoal</a:t>
            </a:r>
            <a:r>
              <a:rPr lang="en-US" dirty="0">
                <a:cs typeface="Calibri"/>
              </a:rPr>
              <a:t> 23 training jacket </a:t>
            </a:r>
            <a:r>
              <a:rPr lang="en-US" dirty="0" err="1">
                <a:cs typeface="Calibri"/>
              </a:rPr>
              <a:t>jr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656570-03</a:t>
            </a:r>
          </a:p>
          <a:p>
            <a:r>
              <a:rPr lang="en-US" dirty="0" err="1">
                <a:ea typeface="+mn-lt"/>
                <a:cs typeface="+mn-lt"/>
              </a:rPr>
              <a:t>Seurahinta</a:t>
            </a:r>
            <a:r>
              <a:rPr lang="en-US" dirty="0">
                <a:ea typeface="+mn-lt"/>
                <a:cs typeface="+mn-lt"/>
              </a:rPr>
              <a:t> 35€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7199D82-B3FB-46F5-AC98-D7E7F805BE3D}"/>
              </a:ext>
            </a:extLst>
          </p:cNvPr>
          <p:cNvSpPr txBox="1"/>
          <p:nvPr/>
        </p:nvSpPr>
        <p:spPr>
          <a:xfrm>
            <a:off x="7975548" y="4865230"/>
            <a:ext cx="274319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cs typeface="Calibri"/>
              </a:rPr>
              <a:t>Pitkähihainen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treenipaita</a:t>
            </a:r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teamLiga</a:t>
            </a:r>
            <a:r>
              <a:rPr lang="en-US" dirty="0">
                <a:cs typeface="Calibri"/>
              </a:rPr>
              <a:t> ¼ zip top </a:t>
            </a:r>
            <a:r>
              <a:rPr lang="en-US" dirty="0" err="1">
                <a:cs typeface="Calibri"/>
              </a:rPr>
              <a:t>jr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657237-03</a:t>
            </a:r>
          </a:p>
          <a:p>
            <a:r>
              <a:rPr lang="en-US" dirty="0" err="1">
                <a:ea typeface="+mn-lt"/>
                <a:cs typeface="+mn-lt"/>
              </a:rPr>
              <a:t>Seurahinta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smtClean="0">
                <a:ea typeface="+mn-lt"/>
                <a:cs typeface="+mn-lt"/>
              </a:rPr>
              <a:t>35€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63270C9-CE87-4139-9413-149D4149C442}"/>
              </a:ext>
            </a:extLst>
          </p:cNvPr>
          <p:cNvSpPr txBox="1"/>
          <p:nvPr/>
        </p:nvSpPr>
        <p:spPr>
          <a:xfrm>
            <a:off x="2464021" y="927366"/>
            <a:ext cx="274319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cs typeface="Calibri"/>
              </a:rPr>
              <a:t>Treenipaita</a:t>
            </a:r>
            <a:endParaRPr lang="en-US" dirty="0"/>
          </a:p>
          <a:p>
            <a:r>
              <a:rPr lang="en-US" dirty="0" err="1"/>
              <a:t>teamPacer</a:t>
            </a:r>
            <a:r>
              <a:rPr lang="en-US" dirty="0"/>
              <a:t> jersey </a:t>
            </a:r>
            <a:r>
              <a:rPr lang="en-US" dirty="0" err="1"/>
              <a:t>jr</a:t>
            </a:r>
            <a:endParaRPr lang="en-US" dirty="0"/>
          </a:p>
          <a:p>
            <a:r>
              <a:rPr lang="en-US" dirty="0">
                <a:cs typeface="Calibri"/>
              </a:rPr>
              <a:t>704926-07</a:t>
            </a:r>
          </a:p>
          <a:p>
            <a:r>
              <a:rPr lang="en-US" dirty="0" err="1">
                <a:ea typeface="+mn-lt"/>
                <a:cs typeface="+mn-lt"/>
              </a:rPr>
              <a:t>Seurahinta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smtClean="0">
                <a:ea typeface="+mn-lt"/>
                <a:cs typeface="+mn-lt"/>
              </a:rPr>
              <a:t>19,50</a:t>
            </a:r>
            <a:r>
              <a:rPr lang="en-US" dirty="0">
                <a:ea typeface="+mn-lt"/>
                <a:cs typeface="+mn-lt"/>
              </a:rPr>
              <a:t>€</a:t>
            </a:r>
            <a:endParaRPr lang="en-US" dirty="0"/>
          </a:p>
        </p:txBody>
      </p:sp>
      <p:pic>
        <p:nvPicPr>
          <p:cNvPr id="4" name="Picture 5" descr="A person wearing a suit and tie&#10;&#10;Description automatically generated">
            <a:extLst>
              <a:ext uri="{FF2B5EF4-FFF2-40B4-BE49-F238E27FC236}">
                <a16:creationId xmlns="" xmlns:a16="http://schemas.microsoft.com/office/drawing/2014/main" id="{24368BB9-F679-4154-B111-03CCCE81A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222" y="6281384"/>
            <a:ext cx="2724677" cy="2726369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216" y="2235023"/>
            <a:ext cx="2439683" cy="2439683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475" y="2341091"/>
            <a:ext cx="2524139" cy="2524139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412" y="6256083"/>
            <a:ext cx="2617367" cy="261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33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551</TotalTime>
  <Words>367</Words>
  <Application>Microsoft Office PowerPoint</Application>
  <PresentationFormat>Mukautettu</PresentationFormat>
  <Paragraphs>176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Puijo Wolley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Tekso</dc:creator>
  <cp:lastModifiedBy>Intersport Kuopio</cp:lastModifiedBy>
  <cp:revision>1064</cp:revision>
  <cp:lastPrinted>2021-08-30T15:29:25Z</cp:lastPrinted>
  <dcterms:created xsi:type="dcterms:W3CDTF">2013-07-15T20:26:40Z</dcterms:created>
  <dcterms:modified xsi:type="dcterms:W3CDTF">2023-07-13T11:59:38Z</dcterms:modified>
</cp:coreProperties>
</file>