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75B38-E01A-4207-A8E1-C9BDF462C42D}" v="8" dt="2026-05-20T19:15:4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ander Juha" userId="a7df3446-c3a6-4ab6-9970-b132817dcab4" providerId="ADAL" clId="{F6C78E36-DCE3-40DF-A10B-801DC859ABFF}"/>
    <pc:docChg chg="undo custSel addSld delSld modSld">
      <pc:chgData name="Silander Juha" userId="a7df3446-c3a6-4ab6-9970-b132817dcab4" providerId="ADAL" clId="{F6C78E36-DCE3-40DF-A10B-801DC859ABFF}" dt="2026-05-20T19:25:27.780" v="78" actId="1038"/>
      <pc:docMkLst>
        <pc:docMk/>
      </pc:docMkLst>
      <pc:sldChg chg="addSp modSp mod">
        <pc:chgData name="Silander Juha" userId="a7df3446-c3a6-4ab6-9970-b132817dcab4" providerId="ADAL" clId="{F6C78E36-DCE3-40DF-A10B-801DC859ABFF}" dt="2026-05-20T19:25:27.780" v="78" actId="1038"/>
        <pc:sldMkLst>
          <pc:docMk/>
          <pc:sldMk cId="594300892" sldId="256"/>
        </pc:sldMkLst>
        <pc:spChg chg="mod">
          <ac:chgData name="Silander Juha" userId="a7df3446-c3a6-4ab6-9970-b132817dcab4" providerId="ADAL" clId="{F6C78E36-DCE3-40DF-A10B-801DC859ABFF}" dt="2026-05-20T19:10:03.519" v="6" actId="14100"/>
          <ac:spMkLst>
            <pc:docMk/>
            <pc:sldMk cId="594300892" sldId="256"/>
            <ac:spMk id="2" creationId="{A0B695D7-C8EF-5A95-D33B-B6C6FD591A8A}"/>
          </ac:spMkLst>
        </pc:spChg>
        <pc:spChg chg="mod">
          <ac:chgData name="Silander Juha" userId="a7df3446-c3a6-4ab6-9970-b132817dcab4" providerId="ADAL" clId="{F6C78E36-DCE3-40DF-A10B-801DC859ABFF}" dt="2026-05-20T19:10:06.740" v="7" actId="14100"/>
          <ac:spMkLst>
            <pc:docMk/>
            <pc:sldMk cId="594300892" sldId="256"/>
            <ac:spMk id="3" creationId="{85E42125-7F22-E8A4-81CA-D14AA16D3757}"/>
          </ac:spMkLst>
        </pc:spChg>
        <pc:picChg chg="add mod">
          <ac:chgData name="Silander Juha" userId="a7df3446-c3a6-4ab6-9970-b132817dcab4" providerId="ADAL" clId="{F6C78E36-DCE3-40DF-A10B-801DC859ABFF}" dt="2026-05-20T19:25:27.780" v="78" actId="1038"/>
          <ac:picMkLst>
            <pc:docMk/>
            <pc:sldMk cId="594300892" sldId="256"/>
            <ac:picMk id="5" creationId="{95F0EF82-DED5-5F15-E6E8-7B108AFCACA0}"/>
          </ac:picMkLst>
        </pc:picChg>
      </pc:sldChg>
      <pc:sldChg chg="addSp delSp modSp mod modClrScheme chgLayout">
        <pc:chgData name="Silander Juha" userId="a7df3446-c3a6-4ab6-9970-b132817dcab4" providerId="ADAL" clId="{F6C78E36-DCE3-40DF-A10B-801DC859ABFF}" dt="2026-05-20T19:14:19.328" v="29" actId="14100"/>
        <pc:sldMkLst>
          <pc:docMk/>
          <pc:sldMk cId="2261321018" sldId="257"/>
        </pc:sldMkLst>
        <pc:spChg chg="mod">
          <ac:chgData name="Silander Juha" userId="a7df3446-c3a6-4ab6-9970-b132817dcab4" providerId="ADAL" clId="{F6C78E36-DCE3-40DF-A10B-801DC859ABFF}" dt="2026-05-20T19:13:57.815" v="26" actId="26606"/>
          <ac:spMkLst>
            <pc:docMk/>
            <pc:sldMk cId="2261321018" sldId="257"/>
            <ac:spMk id="2" creationId="{2CAD837E-B853-E700-9D46-7EA55592C75A}"/>
          </ac:spMkLst>
        </pc:spChg>
        <pc:spChg chg="add del mod">
          <ac:chgData name="Silander Juha" userId="a7df3446-c3a6-4ab6-9970-b132817dcab4" providerId="ADAL" clId="{F6C78E36-DCE3-40DF-A10B-801DC859ABFF}" dt="2026-05-20T19:13:57.815" v="26" actId="26606"/>
          <ac:spMkLst>
            <pc:docMk/>
            <pc:sldMk cId="2261321018" sldId="257"/>
            <ac:spMk id="3" creationId="{9E12B8F0-FB3F-E6F4-7C48-EE6F584A8870}"/>
          </ac:spMkLst>
        </pc:spChg>
        <pc:spChg chg="add del">
          <ac:chgData name="Silander Juha" userId="a7df3446-c3a6-4ab6-9970-b132817dcab4" providerId="ADAL" clId="{F6C78E36-DCE3-40DF-A10B-801DC859ABFF}" dt="2026-05-20T19:12:59.480" v="14" actId="478"/>
          <ac:spMkLst>
            <pc:docMk/>
            <pc:sldMk cId="2261321018" sldId="257"/>
            <ac:spMk id="4" creationId="{890AD2A1-D800-2693-59C6-DFE6578DDB48}"/>
          </ac:spMkLst>
        </pc:spChg>
        <pc:spChg chg="add mod">
          <ac:chgData name="Silander Juha" userId="a7df3446-c3a6-4ab6-9970-b132817dcab4" providerId="ADAL" clId="{F6C78E36-DCE3-40DF-A10B-801DC859ABFF}" dt="2026-05-20T19:12:56.582" v="13" actId="478"/>
          <ac:spMkLst>
            <pc:docMk/>
            <pc:sldMk cId="2261321018" sldId="257"/>
            <ac:spMk id="5" creationId="{A7D600DE-4E44-C611-606F-84ABBC9FCC8E}"/>
          </ac:spMkLst>
        </pc:spChg>
        <pc:spChg chg="add mod">
          <ac:chgData name="Silander Juha" userId="a7df3446-c3a6-4ab6-9970-b132817dcab4" providerId="ADAL" clId="{F6C78E36-DCE3-40DF-A10B-801DC859ABFF}" dt="2026-05-20T19:13:32.758" v="23"/>
          <ac:spMkLst>
            <pc:docMk/>
            <pc:sldMk cId="2261321018" sldId="257"/>
            <ac:spMk id="8" creationId="{11655633-07BD-E0C0-C759-70EFD5B68C5B}"/>
          </ac:spMkLst>
        </pc:spChg>
        <pc:picChg chg="add del mod">
          <ac:chgData name="Silander Juha" userId="a7df3446-c3a6-4ab6-9970-b132817dcab4" providerId="ADAL" clId="{F6C78E36-DCE3-40DF-A10B-801DC859ABFF}" dt="2026-05-20T19:13:28.229" v="20" actId="22"/>
          <ac:picMkLst>
            <pc:docMk/>
            <pc:sldMk cId="2261321018" sldId="257"/>
            <ac:picMk id="7" creationId="{5929CAFB-A018-8025-F6E0-8671F8B1F4DE}"/>
          </ac:picMkLst>
        </pc:picChg>
        <pc:picChg chg="add mod ord">
          <ac:chgData name="Silander Juha" userId="a7df3446-c3a6-4ab6-9970-b132817dcab4" providerId="ADAL" clId="{F6C78E36-DCE3-40DF-A10B-801DC859ABFF}" dt="2026-05-20T19:14:19.328" v="29" actId="14100"/>
          <ac:picMkLst>
            <pc:docMk/>
            <pc:sldMk cId="2261321018" sldId="257"/>
            <ac:picMk id="10" creationId="{DEEB3A3D-FE96-B09D-A9C1-1CD6A864DDAF}"/>
          </ac:picMkLst>
        </pc:picChg>
      </pc:sldChg>
      <pc:sldChg chg="addSp delSp modSp mod">
        <pc:chgData name="Silander Juha" userId="a7df3446-c3a6-4ab6-9970-b132817dcab4" providerId="ADAL" clId="{F6C78E36-DCE3-40DF-A10B-801DC859ABFF}" dt="2026-05-20T19:25:05.264" v="64" actId="14100"/>
        <pc:sldMkLst>
          <pc:docMk/>
          <pc:sldMk cId="2892377981" sldId="260"/>
        </pc:sldMkLst>
        <pc:spChg chg="mod">
          <ac:chgData name="Silander Juha" userId="a7df3446-c3a6-4ab6-9970-b132817dcab4" providerId="ADAL" clId="{F6C78E36-DCE3-40DF-A10B-801DC859ABFF}" dt="2026-05-20T19:25:05.264" v="64" actId="14100"/>
          <ac:spMkLst>
            <pc:docMk/>
            <pc:sldMk cId="2892377981" sldId="260"/>
            <ac:spMk id="2" creationId="{7975FFE2-A7EE-EFA4-6A33-707490FF09C1}"/>
          </ac:spMkLst>
        </pc:spChg>
        <pc:spChg chg="del mod">
          <ac:chgData name="Silander Juha" userId="a7df3446-c3a6-4ab6-9970-b132817dcab4" providerId="ADAL" clId="{F6C78E36-DCE3-40DF-A10B-801DC859ABFF}" dt="2026-05-20T19:24:34.501" v="55" actId="478"/>
          <ac:spMkLst>
            <pc:docMk/>
            <pc:sldMk cId="2892377981" sldId="260"/>
            <ac:spMk id="3" creationId="{DE597556-C8F5-63FF-87A4-9173EA9B3AEC}"/>
          </ac:spMkLst>
        </pc:spChg>
        <pc:picChg chg="add mod">
          <ac:chgData name="Silander Juha" userId="a7df3446-c3a6-4ab6-9970-b132817dcab4" providerId="ADAL" clId="{F6C78E36-DCE3-40DF-A10B-801DC859ABFF}" dt="2026-05-20T19:24:58.299" v="63" actId="1038"/>
          <ac:picMkLst>
            <pc:docMk/>
            <pc:sldMk cId="2892377981" sldId="260"/>
            <ac:picMk id="5" creationId="{9EF53927-B984-B6AD-AA64-1BBA1F9EBD1E}"/>
          </ac:picMkLst>
        </pc:picChg>
      </pc:sldChg>
      <pc:sldChg chg="addSp modSp mod">
        <pc:chgData name="Silander Juha" userId="a7df3446-c3a6-4ab6-9970-b132817dcab4" providerId="ADAL" clId="{F6C78E36-DCE3-40DF-A10B-801DC859ABFF}" dt="2026-05-20T19:19:15.759" v="52" actId="14100"/>
        <pc:sldMkLst>
          <pc:docMk/>
          <pc:sldMk cId="3360937103" sldId="261"/>
        </pc:sldMkLst>
        <pc:spChg chg="mod">
          <ac:chgData name="Silander Juha" userId="a7df3446-c3a6-4ab6-9970-b132817dcab4" providerId="ADAL" clId="{F6C78E36-DCE3-40DF-A10B-801DC859ABFF}" dt="2026-05-20T19:19:15.759" v="52" actId="14100"/>
          <ac:spMkLst>
            <pc:docMk/>
            <pc:sldMk cId="3360937103" sldId="261"/>
            <ac:spMk id="3" creationId="{F11D6442-4EDC-7D6C-EDD8-7A8E1DE2C89F}"/>
          </ac:spMkLst>
        </pc:spChg>
        <pc:picChg chg="add mod">
          <ac:chgData name="Silander Juha" userId="a7df3446-c3a6-4ab6-9970-b132817dcab4" providerId="ADAL" clId="{F6C78E36-DCE3-40DF-A10B-801DC859ABFF}" dt="2026-05-20T19:19:03.661" v="50" actId="1076"/>
          <ac:picMkLst>
            <pc:docMk/>
            <pc:sldMk cId="3360937103" sldId="261"/>
            <ac:picMk id="5" creationId="{5D3D72F1-717C-2C7B-9365-B18D17AED27C}"/>
          </ac:picMkLst>
        </pc:picChg>
      </pc:sldChg>
      <pc:sldChg chg="new del">
        <pc:chgData name="Silander Juha" userId="a7df3446-c3a6-4ab6-9970-b132817dcab4" providerId="ADAL" clId="{F6C78E36-DCE3-40DF-A10B-801DC859ABFF}" dt="2026-05-20T19:19:24.091" v="53" actId="47"/>
        <pc:sldMkLst>
          <pc:docMk/>
          <pc:sldMk cId="1074679006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D3907-47C4-828C-BB9C-E071BA15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5CB4DA-4EFE-A9A8-4B5C-86ED1CA3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FDB3C1-26A8-EF58-2770-C7688B46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FFB104-385F-76EA-C6CE-B74387AC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FE3111-A704-4254-A10A-D30D0CCA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77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836AD-214C-CC3D-AC5E-AF807F4A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88624B-A71B-A472-7853-A407D6443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0BAC8A-AEBA-2FC1-6D41-67A6125C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B95F87-9943-E6B1-39AA-32DF7BAD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B0FD13-78EE-ABB2-A641-CD092153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50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2EF291-9510-D2E4-7A18-81A7EFE9F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26B30A-2CC7-467F-65EE-DADF30AD2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2215B5-17B7-1C31-3775-4F14CA65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D4759D-F0B5-0B66-3B25-E3E98679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18D083-257F-DB5B-5E4A-789CB5A6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9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CC39F-C37A-790C-4C5E-CBBA0228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32AD3-1758-6FE5-53C6-E0746B27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FFD600-E0E2-D3BB-CA82-46DE1CF2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6664E0-4A21-0804-3B15-46287474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6E4D9F-8B16-B7A5-61FE-204D26B6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39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E736E-96AA-6102-C076-A3F4C182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75C689-0D85-BAF0-049E-F5A15B47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BF3F08-0744-C273-3AAE-0FD37E6E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59C290-D11B-C8EE-38D8-97A6A4EF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C3EFB1-357C-BC70-48E0-831F818F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0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0FC8A-22C0-8273-6A02-D50A91F9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E5CB-1D67-7D8E-7E57-9B8B03E1D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580EF2-04B7-5B5F-6809-7181BFA37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7B01A59-A8B2-2B42-2B3F-B8CB4CEE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E5AB57-1599-91C6-B54A-1BD466FA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9297BF-65C1-26F5-D27C-507FEB13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1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CBFB9E-129C-2CF5-A170-D4F12BD4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F940EB-C64B-D13B-67CA-DE20E628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D8C2C8-5F82-20D0-A3B8-4B891D5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F03989-4C95-5565-D837-FE0B851EB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B2E1E96-E8FD-8739-A17C-2C33E8D81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898F3FE-4370-785D-559C-38BC81F6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F728B5B-38E2-BB28-6B05-CA4AA088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A33B08-7DA3-07A3-4C38-382FC5D1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5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F759D-F86C-E54C-7384-34237366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5BC083-5CD1-E4C3-1793-BA958B9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04A96C-15FC-49A6-4745-B897CC6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725542-E925-2550-ACAE-E2079499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4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118CDAC-28FC-FE64-86B5-CE98C14F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12EB40A-FF69-D5E1-5A6B-018AA364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80DE50-CCB0-FF5E-022D-A63B8C1A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8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750CE-EBD2-1E97-EADE-D18D2653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28A63-DABA-BEDC-5DC0-BF8C6DE1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CD6553-77CD-CFA2-95BC-C85CDC776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AA87CB-F3A4-0DA6-F2FF-AAF99C42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9D9CE1-C31F-509B-A8D0-69072C30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F84E96-BA97-2281-DE94-577F94C4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63752-8079-F216-A846-7A4208B2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F173CE5-2E0E-E8D5-6EFE-567896BB8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066643-8477-5296-7DE4-410D418FA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8FA8EF-57CF-E2C6-320B-2624D7C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DD0736-60A4-5BF0-AFCA-C050A024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BF01AF-961D-32B3-0F7C-6AD7B866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84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17B30D4-836A-3AFB-DB1D-7C1921E2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EE5B6C-3E0C-F0C5-451B-819B0D25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C1390B-2D20-1038-FCC2-86B8658D3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3635D-D7EC-435C-8DED-919C31FA0BC0}" type="datetimeFigureOut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878A01-1108-9A51-E5F4-B707755F9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576604-0010-6628-846C-ABD335938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52191-D312-46E3-8C56-6DE75F127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6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695D7-C8EF-5A95-D33B-B6C6FD591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337" y="1122363"/>
            <a:ext cx="10345783" cy="1743301"/>
          </a:xfrm>
        </p:spPr>
        <p:txBody>
          <a:bodyPr/>
          <a:lstStyle/>
          <a:p>
            <a:r>
              <a:rPr lang="fi-FI" dirty="0"/>
              <a:t>Kirkon Hallintovirkamiehet </a:t>
            </a:r>
            <a:r>
              <a:rPr lang="fi-FI" dirty="0" err="1"/>
              <a:t>r.y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E42125-7F22-E8A4-81CA-D14AA16D3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8757"/>
            <a:ext cx="9144000" cy="2139043"/>
          </a:xfrm>
        </p:spPr>
        <p:txBody>
          <a:bodyPr/>
          <a:lstStyle/>
          <a:p>
            <a:r>
              <a:rPr lang="fi-FI" dirty="0"/>
              <a:t>Koulutuspäivät Kouvolassa 21.-22.5.2026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F0EF82-DED5-5F15-E6E8-7B108AFC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407" y="4426559"/>
            <a:ext cx="5919379" cy="18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D837E-B853-E700-9D46-7EA55592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Jäsenhankintakampanja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12B8F0-FB3F-E6F4-7C48-EE6F584A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Hallitus päätti kokouksessaan 27.3.2026 käynnistää jäsenhankintakampanjan</a:t>
            </a:r>
          </a:p>
          <a:p>
            <a:endParaRPr lang="fi-FI" dirty="0"/>
          </a:p>
        </p:txBody>
      </p:sp>
      <p:sp>
        <p:nvSpPr>
          <p:cNvPr id="4" name="AutoShape 2" descr="Jäsenhankintakampanja 2026 tavoitteena">
            <a:extLst>
              <a:ext uri="{FF2B5EF4-FFF2-40B4-BE49-F238E27FC236}">
                <a16:creationId xmlns:a16="http://schemas.microsoft.com/office/drawing/2014/main" id="{890AD2A1-D800-2693-59C6-DFE6578DD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EEB3A3D-FE96-B09D-A9C1-1CD6A864D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26796-41EC-089B-07BB-586B160D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Jäsenhankintakampanja / edut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1EFB90-B736-4260-BA79-53FD82E7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Edut uudelle jäsenelle:</a:t>
            </a:r>
          </a:p>
          <a:p>
            <a:pPr lvl="1"/>
            <a:r>
              <a:rPr lang="fi-FI" dirty="0"/>
              <a:t>Loppuvuosi 2026 ilmaiseksi (liittyminen 22.5.2026 alkaen)</a:t>
            </a:r>
          </a:p>
          <a:p>
            <a:pPr lvl="1"/>
            <a:r>
              <a:rPr lang="fi-FI" dirty="0"/>
              <a:t>Jäsenedut heti käyttöön, mm. Rovaniemen koulutuspäivät jäsenhintaan</a:t>
            </a:r>
          </a:p>
          <a:p>
            <a:r>
              <a:rPr lang="fi-FI" b="1" dirty="0"/>
              <a:t>Etu suosittelijalle: </a:t>
            </a:r>
          </a:p>
          <a:p>
            <a:pPr lvl="1"/>
            <a:r>
              <a:rPr lang="fi-FI" dirty="0"/>
              <a:t>Jokainen suosittelija osallistuu arvontaan, yksi arpalippu / uusi jäsen</a:t>
            </a:r>
          </a:p>
          <a:p>
            <a:pPr lvl="1"/>
            <a:r>
              <a:rPr lang="fi-FI" dirty="0"/>
              <a:t>Arvontaan osallistuminen tapahtuu merkitsemällä jäsenhakemukselle suosittelijan nimi</a:t>
            </a:r>
          </a:p>
          <a:p>
            <a:pPr lvl="1"/>
            <a:r>
              <a:rPr lang="fi-FI" dirty="0"/>
              <a:t>Arvonnassa 2 kpl Kiitoskaupan lahjakortteja, arvo 100 euroa / kpl</a:t>
            </a:r>
          </a:p>
          <a:p>
            <a:pPr lvl="1"/>
            <a:r>
              <a:rPr lang="fi-FI" dirty="0"/>
              <a:t>Tarkistettu: ei ristiriitaa arpajaislain kanssa (osallistuminen vastikkeetta)</a:t>
            </a:r>
          </a:p>
          <a:p>
            <a:r>
              <a:rPr lang="fi-FI" b="1" dirty="0"/>
              <a:t>Etu meille kaikille:</a:t>
            </a:r>
          </a:p>
          <a:p>
            <a:pPr lvl="1"/>
            <a:r>
              <a:rPr lang="fi-FI" dirty="0"/>
              <a:t>Jos 40 uuden jäsenen tavoite saadaan täyteen, juhlimme asiaa yhdessä kakkukahvein Kuopion päivillä!</a:t>
            </a:r>
          </a:p>
        </p:txBody>
      </p:sp>
    </p:spTree>
    <p:extLst>
      <p:ext uri="{BB962C8B-B14F-4D97-AF65-F5344CB8AC3E}">
        <p14:creationId xmlns:p14="http://schemas.microsoft.com/office/powerpoint/2010/main" val="243894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E29B-9152-C6E9-CA6C-2AA61F9A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672E4-0FDF-ECDA-EFF7-A15940DF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Jäsenhankintakampanja / kuka voi olla jäsen?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A0117-FA76-8A4B-16BC-E3C9C7835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0070C0"/>
                </a:solidFill>
              </a:rPr>
              <a:t>”Yhdistyksen jäseneksi voidaan hyväksyä evankelisluterilaisessa kirkossa, sen seurakunnissa tai kirkollisissa järjestöissä </a:t>
            </a:r>
            <a:r>
              <a:rPr lang="fi-FI" sz="3200" b="1" dirty="0">
                <a:solidFill>
                  <a:srgbClr val="0070C0"/>
                </a:solidFill>
              </a:rPr>
              <a:t>talous-, hallinto- tai muissa vastaavissa tehtävissä</a:t>
            </a:r>
            <a:r>
              <a:rPr lang="fi-FI" sz="3200" dirty="0">
                <a:solidFill>
                  <a:srgbClr val="0070C0"/>
                </a:solidFill>
              </a:rPr>
              <a:t>, </a:t>
            </a:r>
            <a:r>
              <a:rPr lang="fi-FI" sz="3200" b="1" dirty="0">
                <a:solidFill>
                  <a:srgbClr val="0070C0"/>
                </a:solidFill>
              </a:rPr>
              <a:t>johtavassa tai itsenäisessä asemassa</a:t>
            </a:r>
            <a:r>
              <a:rPr lang="fi-FI" sz="3200" dirty="0">
                <a:solidFill>
                  <a:srgbClr val="0070C0"/>
                </a:solidFill>
              </a:rPr>
              <a:t> oleva henkilö.”</a:t>
            </a:r>
          </a:p>
        </p:txBody>
      </p:sp>
    </p:spTree>
    <p:extLst>
      <p:ext uri="{BB962C8B-B14F-4D97-AF65-F5344CB8AC3E}">
        <p14:creationId xmlns:p14="http://schemas.microsoft.com/office/powerpoint/2010/main" val="348865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1B17-67A0-A4FE-3D36-2FE9BDFD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5FFE2-A7EE-EFA4-6A33-707490FF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435"/>
          </a:xfrm>
        </p:spPr>
        <p:txBody>
          <a:bodyPr/>
          <a:lstStyle/>
          <a:p>
            <a:r>
              <a:rPr lang="fi-FI" dirty="0"/>
              <a:t>Jäsenhankintakampanja / esimerkkinimikkeet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F53927-B984-B6AD-AA64-1BBA1F9E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1305560"/>
            <a:ext cx="10111740" cy="55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BAEAA-38F4-EECA-84B8-73CA4D20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Tulevat koulutuspäivät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1D6442-4EDC-7D6C-EDD8-7A8E1DE2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30" y="1801132"/>
            <a:ext cx="6080760" cy="4351338"/>
          </a:xfrm>
        </p:spPr>
        <p:txBody>
          <a:bodyPr/>
          <a:lstStyle/>
          <a:p>
            <a:r>
              <a:rPr lang="fi-FI" b="1" dirty="0"/>
              <a:t>17.-18.9.2026, Rovaniemi</a:t>
            </a:r>
          </a:p>
          <a:p>
            <a:r>
              <a:rPr lang="fi-FI" b="1" dirty="0"/>
              <a:t>22.-23.4.2027, Kuopio</a:t>
            </a:r>
          </a:p>
          <a:p>
            <a:r>
              <a:rPr lang="fi-FI" b="1" dirty="0"/>
              <a:t>16.-17.9.2027, Helsinki </a:t>
            </a:r>
            <a:br>
              <a:rPr lang="fi-FI" b="1" dirty="0"/>
            </a:br>
            <a:r>
              <a:rPr lang="fi-FI" i="1" dirty="0">
                <a:solidFill>
                  <a:srgbClr val="0070C0"/>
                </a:solidFill>
              </a:rPr>
              <a:t>80-vuotisjuhlat </a:t>
            </a:r>
            <a:r>
              <a:rPr lang="fi-FI" dirty="0"/>
              <a:t>✨🎉</a:t>
            </a:r>
            <a:endParaRPr lang="fi-FI" i="1" dirty="0">
              <a:solidFill>
                <a:srgbClr val="0070C0"/>
              </a:solidFill>
            </a:endParaRPr>
          </a:p>
          <a:p>
            <a:r>
              <a:rPr lang="fi-FI" b="1" dirty="0"/>
              <a:t>26.-28.4.2028, risteily </a:t>
            </a:r>
            <a:br>
              <a:rPr lang="fi-FI" b="1" dirty="0"/>
            </a:br>
            <a:r>
              <a:rPr lang="fi-FI" i="1" dirty="0">
                <a:solidFill>
                  <a:srgbClr val="0070C0"/>
                </a:solidFill>
              </a:rPr>
              <a:t>Helsinki-Tukholma-Helsinki </a:t>
            </a:r>
            <a:r>
              <a:rPr lang="fi-FI" dirty="0"/>
              <a:t>🚢⚓</a:t>
            </a:r>
            <a:endParaRPr lang="fi-FI" dirty="0">
              <a:solidFill>
                <a:srgbClr val="0070C0"/>
              </a:solidFill>
            </a:endParaRPr>
          </a:p>
          <a:p>
            <a:r>
              <a:rPr lang="fi-FI" b="1" dirty="0"/>
              <a:t>28.-29.9.2028, Seinäjoki</a:t>
            </a:r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3D72F1-717C-2C7B-9365-B18D17AE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BA27AEFB-090B-4C29-9F43-3B07287872A7}" vid="{1B96C270-6C27-4F90-986F-8B5F1FF5B9C6}"/>
    </a:ext>
  </a:extLst>
</a:theme>
</file>

<file path=docMetadata/LabelInfo.xml><?xml version="1.0" encoding="utf-8"?>
<clbl:labelList xmlns:clbl="http://schemas.microsoft.com/office/2020/mipLabelMetadata">
  <clbl:label id="{7ccf407a-af7a-4c53-8e36-9389a938dbf4}" enabled="1" method="Privileged" siteId="{a609c794-a48e-43b2-be34-990f3b068db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Tyhjä esitys (blanko)</Template>
  <TotalTime>263</TotalTime>
  <Words>175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Kirkon Hallintovirkamiehet r.y.</vt:lpstr>
      <vt:lpstr>Jäsenhankintakampanja</vt:lpstr>
      <vt:lpstr>Jäsenhankintakampanja / edut</vt:lpstr>
      <vt:lpstr>Jäsenhankintakampanja / kuka voi olla jäsen?</vt:lpstr>
      <vt:lpstr>Jäsenhankintakampanja / esimerkkinimikkeet</vt:lpstr>
      <vt:lpstr>Tulevat koulutuspäivät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Silander Juha</dc:creator>
  <cp:lastModifiedBy>Silander Juha</cp:lastModifiedBy>
  <cp:revision>1</cp:revision>
  <dcterms:created xsi:type="dcterms:W3CDTF">2026-05-20T11:38:36Z</dcterms:created>
  <dcterms:modified xsi:type="dcterms:W3CDTF">2026-05-20T19:25:34Z</dcterms:modified>
</cp:coreProperties>
</file>