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60"/>
  </p:normalViewPr>
  <p:slideViewPr>
    <p:cSldViewPr snapToGrid="0" snapToObjects="1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26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 Järvilä" userId="4ecd4841-676a-4bf5-bbe2-75e7df4bd23f" providerId="ADAL" clId="{B79DEE1A-9870-4641-B500-BD919CC09E76}"/>
    <pc:docChg chg="modSld">
      <pc:chgData name="Sami Järvilä" userId="4ecd4841-676a-4bf5-bbe2-75e7df4bd23f" providerId="ADAL" clId="{B79DEE1A-9870-4641-B500-BD919CC09E76}" dt="2020-11-13T12:42:09.274" v="36" actId="20577"/>
      <pc:docMkLst>
        <pc:docMk/>
      </pc:docMkLst>
      <pc:sldChg chg="modSp mod">
        <pc:chgData name="Sami Järvilä" userId="4ecd4841-676a-4bf5-bbe2-75e7df4bd23f" providerId="ADAL" clId="{B79DEE1A-9870-4641-B500-BD919CC09E76}" dt="2020-11-13T12:42:09.274" v="36" actId="20577"/>
        <pc:sldMkLst>
          <pc:docMk/>
          <pc:sldMk cId="94028714" sldId="260"/>
        </pc:sldMkLst>
        <pc:spChg chg="mod">
          <ac:chgData name="Sami Järvilä" userId="4ecd4841-676a-4bf5-bbe2-75e7df4bd23f" providerId="ADAL" clId="{B79DEE1A-9870-4641-B500-BD919CC09E76}" dt="2020-11-13T12:42:09.274" v="36" actId="20577"/>
          <ac:spMkLst>
            <pc:docMk/>
            <pc:sldMk cId="94028714" sldId="260"/>
            <ac:spMk id="7" creationId="{F5B52BD3-DFAD-420C-97B7-B4B4BCDFDC8F}"/>
          </ac:spMkLst>
        </pc:spChg>
      </pc:sldChg>
    </pc:docChg>
  </pc:docChgLst>
  <pc:docChgLst>
    <pc:chgData name="Sami Järvilä" userId="4ecd4841-676a-4bf5-bbe2-75e7df4bd23f" providerId="ADAL" clId="{7860AD7A-D2AD-48A9-95CF-2F8B47DFE6C5}"/>
    <pc:docChg chg="custSel addSld modSld">
      <pc:chgData name="Sami Järvilä" userId="4ecd4841-676a-4bf5-bbe2-75e7df4bd23f" providerId="ADAL" clId="{7860AD7A-D2AD-48A9-95CF-2F8B47DFE6C5}" dt="2019-09-18T08:34:07.413" v="101" actId="1035"/>
      <pc:docMkLst>
        <pc:docMk/>
      </pc:docMkLst>
      <pc:sldChg chg="modSp">
        <pc:chgData name="Sami Järvilä" userId="4ecd4841-676a-4bf5-bbe2-75e7df4bd23f" providerId="ADAL" clId="{7860AD7A-D2AD-48A9-95CF-2F8B47DFE6C5}" dt="2019-09-18T08:33:49.931" v="68" actId="1037"/>
        <pc:sldMkLst>
          <pc:docMk/>
          <pc:sldMk cId="782287397" sldId="257"/>
        </pc:sldMkLst>
        <pc:spChg chg="mod">
          <ac:chgData name="Sami Järvilä" userId="4ecd4841-676a-4bf5-bbe2-75e7df4bd23f" providerId="ADAL" clId="{7860AD7A-D2AD-48A9-95CF-2F8B47DFE6C5}" dt="2019-09-18T08:33:49.931" v="68" actId="1037"/>
          <ac:spMkLst>
            <pc:docMk/>
            <pc:sldMk cId="782287397" sldId="257"/>
            <ac:spMk id="7" creationId="{9AB02896-8E8E-4267-9E43-FD3458579D74}"/>
          </ac:spMkLst>
        </pc:spChg>
      </pc:sldChg>
      <pc:sldChg chg="modSp">
        <pc:chgData name="Sami Järvilä" userId="4ecd4841-676a-4bf5-bbe2-75e7df4bd23f" providerId="ADAL" clId="{7860AD7A-D2AD-48A9-95CF-2F8B47DFE6C5}" dt="2019-09-18T08:34:07.413" v="101" actId="1035"/>
        <pc:sldMkLst>
          <pc:docMk/>
          <pc:sldMk cId="4058566718" sldId="258"/>
        </pc:sldMkLst>
        <pc:spChg chg="mod">
          <ac:chgData name="Sami Järvilä" userId="4ecd4841-676a-4bf5-bbe2-75e7df4bd23f" providerId="ADAL" clId="{7860AD7A-D2AD-48A9-95CF-2F8B47DFE6C5}" dt="2019-09-18T08:34:07.413" v="101" actId="1035"/>
          <ac:spMkLst>
            <pc:docMk/>
            <pc:sldMk cId="4058566718" sldId="258"/>
            <ac:spMk id="7" creationId="{5A58681F-6A8C-4194-9D43-3037B10FE17D}"/>
          </ac:spMkLst>
        </pc:spChg>
      </pc:sldChg>
      <pc:sldChg chg="addSp delSp modSp add">
        <pc:chgData name="Sami Järvilä" userId="4ecd4841-676a-4bf5-bbe2-75e7df4bd23f" providerId="ADAL" clId="{7860AD7A-D2AD-48A9-95CF-2F8B47DFE6C5}" dt="2019-09-18T08:31:37.851" v="16" actId="12"/>
        <pc:sldMkLst>
          <pc:docMk/>
          <pc:sldMk cId="368408470" sldId="259"/>
        </pc:sldMkLst>
        <pc:spChg chg="del">
          <ac:chgData name="Sami Järvilä" userId="4ecd4841-676a-4bf5-bbe2-75e7df4bd23f" providerId="ADAL" clId="{7860AD7A-D2AD-48A9-95CF-2F8B47DFE6C5}" dt="2019-09-18T08:29:44.526" v="1" actId="478"/>
          <ac:spMkLst>
            <pc:docMk/>
            <pc:sldMk cId="368408470" sldId="259"/>
            <ac:spMk id="2" creationId="{7F8D332E-3323-46CC-B5AB-C3C174261BCC}"/>
          </ac:spMkLst>
        </pc:spChg>
        <pc:spChg chg="add">
          <ac:chgData name="Sami Järvilä" userId="4ecd4841-676a-4bf5-bbe2-75e7df4bd23f" providerId="ADAL" clId="{7860AD7A-D2AD-48A9-95CF-2F8B47DFE6C5}" dt="2019-09-18T08:29:59.748" v="2"/>
          <ac:spMkLst>
            <pc:docMk/>
            <pc:sldMk cId="368408470" sldId="259"/>
            <ac:spMk id="5" creationId="{F1817635-F858-4CAD-9ED0-1EC710040CE7}"/>
          </ac:spMkLst>
        </pc:spChg>
        <pc:spChg chg="add mod">
          <ac:chgData name="Sami Järvilä" userId="4ecd4841-676a-4bf5-bbe2-75e7df4bd23f" providerId="ADAL" clId="{7860AD7A-D2AD-48A9-95CF-2F8B47DFE6C5}" dt="2019-09-18T08:31:37.851" v="16" actId="12"/>
          <ac:spMkLst>
            <pc:docMk/>
            <pc:sldMk cId="368408470" sldId="259"/>
            <ac:spMk id="6" creationId="{8C6D4F7B-C634-4038-9AD5-94DE0C440082}"/>
          </ac:spMkLst>
        </pc:spChg>
      </pc:sldChg>
      <pc:sldChg chg="addSp delSp modSp add">
        <pc:chgData name="Sami Järvilä" userId="4ecd4841-676a-4bf5-bbe2-75e7df4bd23f" providerId="ADAL" clId="{7860AD7A-D2AD-48A9-95CF-2F8B47DFE6C5}" dt="2019-09-18T08:33:37.317" v="37" actId="12"/>
        <pc:sldMkLst>
          <pc:docMk/>
          <pc:sldMk cId="94028714" sldId="260"/>
        </pc:sldMkLst>
        <pc:spChg chg="del">
          <ac:chgData name="Sami Järvilä" userId="4ecd4841-676a-4bf5-bbe2-75e7df4bd23f" providerId="ADAL" clId="{7860AD7A-D2AD-48A9-95CF-2F8B47DFE6C5}" dt="2019-09-18T08:32:01.018" v="18" actId="478"/>
          <ac:spMkLst>
            <pc:docMk/>
            <pc:sldMk cId="94028714" sldId="260"/>
            <ac:spMk id="2" creationId="{A5F35744-4944-4874-8290-757E3472D202}"/>
          </ac:spMkLst>
        </pc:spChg>
        <pc:spChg chg="del">
          <ac:chgData name="Sami Järvilä" userId="4ecd4841-676a-4bf5-bbe2-75e7df4bd23f" providerId="ADAL" clId="{7860AD7A-D2AD-48A9-95CF-2F8B47DFE6C5}" dt="2019-09-18T08:32:02.223" v="19" actId="478"/>
          <ac:spMkLst>
            <pc:docMk/>
            <pc:sldMk cId="94028714" sldId="260"/>
            <ac:spMk id="3" creationId="{47CA4661-3E03-40B4-8841-87E50A7C4F17}"/>
          </ac:spMkLst>
        </pc:spChg>
        <pc:spChg chg="add">
          <ac:chgData name="Sami Järvilä" userId="4ecd4841-676a-4bf5-bbe2-75e7df4bd23f" providerId="ADAL" clId="{7860AD7A-D2AD-48A9-95CF-2F8B47DFE6C5}" dt="2019-09-18T08:32:15.203" v="20"/>
          <ac:spMkLst>
            <pc:docMk/>
            <pc:sldMk cId="94028714" sldId="260"/>
            <ac:spMk id="6" creationId="{AF27E990-C761-4271-9A2D-8AF44F2E6603}"/>
          </ac:spMkLst>
        </pc:spChg>
        <pc:spChg chg="add mod">
          <ac:chgData name="Sami Järvilä" userId="4ecd4841-676a-4bf5-bbe2-75e7df4bd23f" providerId="ADAL" clId="{7860AD7A-D2AD-48A9-95CF-2F8B47DFE6C5}" dt="2019-09-18T08:33:37.317" v="37" actId="12"/>
          <ac:spMkLst>
            <pc:docMk/>
            <pc:sldMk cId="94028714" sldId="260"/>
            <ac:spMk id="7" creationId="{F5B52BD3-DFAD-420C-97B7-B4B4BCDFDC8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14F68-C5EC-F047-80C7-4A884FBA1858}" type="datetimeFigureOut">
              <a:rPr lang="fi-FI" smtClean="0"/>
              <a:t>13.11.2020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7B652-A72B-BE45-99DC-0994FB6531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A673E-45AC-D647-957A-86AA84E5778F}" type="datetimeFigureOut">
              <a:rPr lang="fi-FI" smtClean="0"/>
              <a:t>13.11.2020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0657F-CA43-084E-9425-383E7DC734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798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657F-CA43-084E-9425-383E7DC7345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8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4948050" y="2633475"/>
            <a:ext cx="184731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2401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0" y="8102600"/>
            <a:ext cx="6858000" cy="1041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1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2" y="8240654"/>
            <a:ext cx="2273285" cy="73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5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53612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860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5"/>
            <a:ext cx="1478756" cy="738792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5"/>
            <a:ext cx="4350544" cy="7387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53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59071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Päivämäärän paikkamerkki 15"/>
          <p:cNvSpPr>
            <a:spLocks noGrp="1"/>
          </p:cNvSpPr>
          <p:nvPr>
            <p:ph type="dt" sz="half" idx="2"/>
          </p:nvPr>
        </p:nvSpPr>
        <p:spPr>
          <a:xfrm>
            <a:off x="4843463" y="8235951"/>
            <a:ext cx="1543050" cy="3727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008F-C39A-604D-8B98-9F8DC747DE36}" type="datetimeFigureOut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9" name="Dian numeron paikkamerkki 16"/>
          <p:cNvSpPr>
            <a:spLocks noGrp="1"/>
          </p:cNvSpPr>
          <p:nvPr>
            <p:ph type="sldNum" sz="quarter" idx="4"/>
          </p:nvPr>
        </p:nvSpPr>
        <p:spPr>
          <a:xfrm>
            <a:off x="4843463" y="8601544"/>
            <a:ext cx="1543050" cy="359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4A4D-831F-6641-A14A-4DFE7BD9DC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70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174387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327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549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549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740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7120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7120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1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313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525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10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549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00450" y="8228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450" y="85934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ky Sans Medium" charset="0"/>
                <a:ea typeface="Sky Sans Medium" charset="0"/>
                <a:cs typeface="Sky Sans Medium" charset="0"/>
              </a:defRPr>
            </a:lvl1pPr>
          </a:lstStyle>
          <a:p>
            <a:fld id="{FF05F85A-D7FC-ED4D-AC93-6616F101BD5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3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0" y="8071104"/>
            <a:ext cx="6858000" cy="107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1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2" y="8240654"/>
            <a:ext cx="2273285" cy="736167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1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7"/>
          <a:stretch/>
        </p:blipFill>
        <p:spPr>
          <a:xfrm>
            <a:off x="2107121" y="3388100"/>
            <a:ext cx="4279392" cy="4259511"/>
          </a:xfrm>
          <a:prstGeom prst="rect">
            <a:avLst/>
          </a:prstGeom>
        </p:spPr>
      </p:pic>
      <p:sp>
        <p:nvSpPr>
          <p:cNvPr id="16" name="Päivämäärän paikkamerkki 15"/>
          <p:cNvSpPr>
            <a:spLocks noGrp="1"/>
          </p:cNvSpPr>
          <p:nvPr>
            <p:ph type="dt" sz="half" idx="2"/>
          </p:nvPr>
        </p:nvSpPr>
        <p:spPr>
          <a:xfrm>
            <a:off x="4843463" y="8235951"/>
            <a:ext cx="1543050" cy="3727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008F-C39A-604D-8B98-9F8DC747DE36}" type="datetimeFigureOut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17" name="Dian numeron paikkamerkki 16"/>
          <p:cNvSpPr>
            <a:spLocks noGrp="1"/>
          </p:cNvSpPr>
          <p:nvPr>
            <p:ph type="sldNum" sz="quarter" idx="4"/>
          </p:nvPr>
        </p:nvSpPr>
        <p:spPr>
          <a:xfrm>
            <a:off x="4843463" y="8601544"/>
            <a:ext cx="1543050" cy="359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4A4D-831F-6641-A14A-4DFE7BD9DC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4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Sky Sans Book" charset="0"/>
          <a:ea typeface="Sky Sans Book" charset="0"/>
          <a:cs typeface="Sky Sans Book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Sky Sans Book" charset="0"/>
          <a:ea typeface="Sky Sans Book" charset="0"/>
          <a:cs typeface="Sky Sans Book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ky Sans Book" charset="0"/>
          <a:ea typeface="Sky Sans Book" charset="0"/>
          <a:cs typeface="Sky Sans Book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Sky Sans Book" charset="0"/>
          <a:ea typeface="Sky Sans Book" charset="0"/>
          <a:cs typeface="Sky Sans Book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Sky Sans Book" charset="0"/>
          <a:ea typeface="Sky Sans Book" charset="0"/>
          <a:cs typeface="Sky Sans Book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Sky Sans Book" charset="0"/>
          <a:ea typeface="Sky Sans Book" charset="0"/>
          <a:cs typeface="Sky Sans Book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80" b="76104"/>
          <a:stretch/>
        </p:blipFill>
        <p:spPr>
          <a:xfrm>
            <a:off x="1253372" y="5826058"/>
            <a:ext cx="5604628" cy="228071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17198"/>
            <a:ext cx="5829300" cy="1936751"/>
          </a:xfrm>
        </p:spPr>
        <p:txBody>
          <a:bodyPr/>
          <a:lstStyle/>
          <a:p>
            <a:r>
              <a:rPr lang="fi-FI" altLang="fi-FI" dirty="0">
                <a:latin typeface="Calibri" panose="020F0502020204030204" pitchFamily="34" charset="0"/>
              </a:rPr>
              <a:t>KEILAILUN PERUSKURSSI</a:t>
            </a:r>
            <a:endParaRPr lang="fi-FI" dirty="0">
              <a:solidFill>
                <a:schemeClr val="bg1"/>
              </a:solidFill>
              <a:latin typeface="Sky Sans Book" charset="0"/>
              <a:ea typeface="Sky Sans Book" charset="0"/>
              <a:cs typeface="Sky Sans Book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57250" y="4869092"/>
            <a:ext cx="5143500" cy="1689523"/>
          </a:xfrm>
        </p:spPr>
        <p:txBody>
          <a:bodyPr/>
          <a:lstStyle/>
          <a:p>
            <a:r>
              <a:rPr lang="fi-FI" altLang="fi-FI" dirty="0">
                <a:latin typeface="Calibri" panose="020F0502020204030204" pitchFamily="34" charset="0"/>
              </a:rPr>
              <a:t>KURSSIRUNKO</a:t>
            </a:r>
          </a:p>
          <a:p>
            <a:endParaRPr lang="fi-FI" dirty="0">
              <a:solidFill>
                <a:schemeClr val="bg1"/>
              </a:solidFill>
              <a:latin typeface="Sky Sans Medium" charset="0"/>
              <a:ea typeface="Sky Sans Medium" charset="0"/>
              <a:cs typeface="Sky Sans Medium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728913" y="8231719"/>
            <a:ext cx="3657600" cy="486833"/>
          </a:xfrm>
        </p:spPr>
        <p:txBody>
          <a:bodyPr/>
          <a:lstStyle/>
          <a:p>
            <a:pPr algn="r"/>
            <a:fld id="{76EA3ACA-B341-EF4D-B666-A476E4F4834B}" type="datetime1">
              <a:rPr lang="fi-FI" smtClean="0">
                <a:latin typeface="Sky Sans Medium" charset="0"/>
                <a:ea typeface="Sky Sans Medium" charset="0"/>
                <a:cs typeface="Sky Sans Medium" charset="0"/>
              </a:rPr>
              <a:t>13.11.2020</a:t>
            </a:fld>
            <a:endParaRPr lang="fi-FI" dirty="0">
              <a:latin typeface="Sky Sans Medium" charset="0"/>
              <a:ea typeface="Sky Sans Medium" charset="0"/>
              <a:cs typeface="Sky Sans Medium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</p:spPr>
        <p:txBody>
          <a:bodyPr/>
          <a:lstStyle/>
          <a:p>
            <a:fld id="{FF05F85A-D7FC-ED4D-AC93-6616F101BD54}" type="slidenum">
              <a:rPr lang="fi-FI" smtClean="0">
                <a:latin typeface="Sky Sans Medium" charset="0"/>
                <a:ea typeface="Sky Sans Medium" charset="0"/>
                <a:cs typeface="Sky Sans Medium" charset="0"/>
              </a:rPr>
              <a:t>1</a:t>
            </a:fld>
            <a:endParaRPr lang="fi-FI" dirty="0">
              <a:latin typeface="Sky Sans Medium" charset="0"/>
              <a:ea typeface="Sky Sans Medium" charset="0"/>
              <a:cs typeface="Sky Sans Medium" charset="0"/>
            </a:endParaRPr>
          </a:p>
        </p:txBody>
      </p:sp>
      <p:cxnSp>
        <p:nvCxnSpPr>
          <p:cNvPr id="7" name="Suora yhdysviiva 6"/>
          <p:cNvCxnSpPr/>
          <p:nvPr/>
        </p:nvCxnSpPr>
        <p:spPr>
          <a:xfrm>
            <a:off x="514350" y="4753949"/>
            <a:ext cx="5829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t="58084" b="9648"/>
          <a:stretch/>
        </p:blipFill>
        <p:spPr>
          <a:xfrm>
            <a:off x="-18289" y="-18289"/>
            <a:ext cx="5552321" cy="246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2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1B2008F-C39A-604D-8B98-9F8DC747DE36}" type="datetimeFigureOut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484A4D-831F-6641-A14A-4DFE7BD9DC63}" type="slidenum">
              <a:rPr lang="fi-FI" smtClean="0"/>
              <a:t>2</a:t>
            </a:fld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AC943FD0-0D68-42B7-B2C9-F644FCA4F96C}"/>
              </a:ext>
            </a:extLst>
          </p:cNvPr>
          <p:cNvSpPr/>
          <p:nvPr/>
        </p:nvSpPr>
        <p:spPr>
          <a:xfrm>
            <a:off x="1714500" y="1908194"/>
            <a:ext cx="4292600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Teoria:	1h</a:t>
            </a:r>
          </a:p>
          <a:p>
            <a:pPr>
              <a:lnSpc>
                <a:spcPct val="90000"/>
              </a:lnSpc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Kouluttajan ja osallistujien  esittely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Historiasta nykypäivään, sivu 3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Keilailun leviäminen, sivu 4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Keilailun turvallisuusohjeet, sivut 5, 6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Keilailusuoritus 5-askelta, sivu 7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Lähtöasento, sivu 8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Ensimmäinen askel, sivu 9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Heilurin aloitus, sivu 10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Esimerkkivideoita, sivu 11</a:t>
            </a:r>
          </a:p>
          <a:p>
            <a:pPr>
              <a:lnSpc>
                <a:spcPct val="90000"/>
              </a:lnSpc>
              <a:defRPr/>
            </a:pPr>
            <a:endParaRPr lang="fi-FI" altLang="fi-FI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Rata:	1h</a:t>
            </a:r>
          </a:p>
          <a:p>
            <a:pPr>
              <a:lnSpc>
                <a:spcPct val="90000"/>
              </a:lnSpc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Tutustuminen keilahalliin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Kenkien ja pallon valinta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5-askeleen vauhdin opettaminen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Lähtöasento, ensimmäinen askel ja heilurin aloituksen  oikea ajoitus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9AB02896-8E8E-4267-9E43-FD3458579D74}"/>
              </a:ext>
            </a:extLst>
          </p:cNvPr>
          <p:cNvSpPr/>
          <p:nvPr/>
        </p:nvSpPr>
        <p:spPr>
          <a:xfrm>
            <a:off x="2315701" y="488434"/>
            <a:ext cx="2335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altLang="fi-FI" sz="2800" dirty="0">
                <a:latin typeface="Calibri" panose="020F0502020204030204" pitchFamily="34" charset="0"/>
              </a:rPr>
              <a:t>1. Opetuskerta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78228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B6EE29-FEEC-4129-B2CA-B94FF63100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3B8008-090A-4C6B-86C6-63ED16CE0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05F85A-D7FC-ED4D-AC93-6616F101BD54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C7B474E-A243-4E63-A9F1-D23CED7A810E}"/>
              </a:ext>
            </a:extLst>
          </p:cNvPr>
          <p:cNvSpPr txBox="1">
            <a:spLocks noChangeArrowheads="1"/>
          </p:cNvSpPr>
          <p:nvPr/>
        </p:nvSpPr>
        <p:spPr>
          <a:xfrm>
            <a:off x="765175" y="323850"/>
            <a:ext cx="5346700" cy="6953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i="0" kern="1200">
                <a:solidFill>
                  <a:schemeClr val="tx1"/>
                </a:solidFill>
                <a:latin typeface="Sky Sans Book" charset="0"/>
                <a:ea typeface="Sky Sans Book" charset="0"/>
                <a:cs typeface="Sky Sans Book" charset="0"/>
              </a:defRPr>
            </a:lvl1pPr>
          </a:lstStyle>
          <a:p>
            <a:r>
              <a:rPr lang="fi-FI" altLang="fi-FI" sz="2800" dirty="0">
                <a:latin typeface="Calibri" panose="020F0502020204030204" pitchFamily="34" charset="0"/>
              </a:rPr>
              <a:t>2. Opetuskerta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5A58681F-6A8C-4194-9D43-3037B10FE17D}"/>
              </a:ext>
            </a:extLst>
          </p:cNvPr>
          <p:cNvSpPr/>
          <p:nvPr/>
        </p:nvSpPr>
        <p:spPr>
          <a:xfrm>
            <a:off x="1714500" y="1897590"/>
            <a:ext cx="4629150" cy="608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Teoria:	1h</a:t>
            </a:r>
          </a:p>
          <a:p>
            <a:pPr>
              <a:lnSpc>
                <a:spcPct val="80000"/>
              </a:lnSpc>
              <a:defRPr/>
            </a:pPr>
            <a:endParaRPr lang="fi-FI" altLang="fi-FI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Kertaus </a:t>
            </a:r>
          </a:p>
          <a:p>
            <a:pPr lvl="1">
              <a:lnSpc>
                <a:spcPct val="80000"/>
              </a:lnSpc>
              <a:defRPr/>
            </a:pPr>
            <a:r>
              <a:rPr lang="fi-FI" altLang="fi-FI" dirty="0">
                <a:latin typeface="Calibri" panose="020F0502020204030204" pitchFamily="34" charset="0"/>
              </a:rPr>
              <a:t> - Lähtöasento, sivu 8		</a:t>
            </a:r>
          </a:p>
          <a:p>
            <a:pPr lvl="1">
              <a:lnSpc>
                <a:spcPct val="80000"/>
              </a:lnSpc>
              <a:defRPr/>
            </a:pPr>
            <a:r>
              <a:rPr lang="fi-FI" altLang="fi-FI" dirty="0">
                <a:latin typeface="Calibri" panose="020F0502020204030204" pitchFamily="34" charset="0"/>
              </a:rPr>
              <a:t> - Ensimmäinen askel, sivu 9</a:t>
            </a:r>
          </a:p>
          <a:p>
            <a:pPr lvl="1">
              <a:lnSpc>
                <a:spcPct val="80000"/>
              </a:lnSpc>
              <a:defRPr/>
            </a:pPr>
            <a:r>
              <a:rPr lang="fi-FI" altLang="fi-FI" dirty="0">
                <a:latin typeface="Calibri" panose="020F0502020204030204" pitchFamily="34" charset="0"/>
              </a:rPr>
              <a:t> - Heilurin aloitus, sivu 10</a:t>
            </a:r>
          </a:p>
          <a:p>
            <a:pPr lvl="1">
              <a:lnSpc>
                <a:spcPct val="80000"/>
              </a:lnSpc>
              <a:defRPr/>
            </a:pPr>
            <a:endParaRPr lang="fi-FI" altLang="fi-FI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Toinen askel, sivu 13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Kolmas askel, sivu 14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Neljäs askel, sivu 15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Viides askel ja irrotusasento, sivu 16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Irrotus, sivu 17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Saatto, sivu 18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Askeleet sekä rytmitys (oikeakätinen), sivu 19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Askeleet sekä rytmitys (vasenkätinen), sivu 20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Koko keilailusuoritus, sivu 21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Koulutusvideon näyttö: Opi keilaamaan</a:t>
            </a:r>
          </a:p>
          <a:p>
            <a:pPr>
              <a:lnSpc>
                <a:spcPct val="80000"/>
              </a:lnSpc>
              <a:defRPr/>
            </a:pPr>
            <a:endParaRPr lang="fi-FI" altLang="fi-FI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Rata:	1h</a:t>
            </a:r>
          </a:p>
          <a:p>
            <a:pPr>
              <a:lnSpc>
                <a:spcPct val="80000"/>
              </a:lnSpc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5-askeleen vauhdin askelpituudet ja rytmittäminen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Irrotusasento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Irrotus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Saatto</a:t>
            </a:r>
          </a:p>
        </p:txBody>
      </p:sp>
    </p:spTree>
    <p:extLst>
      <p:ext uri="{BB962C8B-B14F-4D97-AF65-F5344CB8AC3E}">
        <p14:creationId xmlns:p14="http://schemas.microsoft.com/office/powerpoint/2010/main" val="405856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1423AC4-DCC7-4451-8059-099C0602BD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5FD4A3-1554-2B49-98A0-17A9B7374030}" type="datetime1">
              <a:rPr lang="fi-FI" smtClean="0"/>
              <a:pPr/>
              <a:t>13.11.2020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CE76BD2-D733-4405-8F80-16E254CF7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05F85A-D7FC-ED4D-AC93-6616F101BD54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817635-F858-4CAD-9ED0-1EC710040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323850"/>
            <a:ext cx="5346700" cy="622300"/>
          </a:xfrm>
        </p:spPr>
        <p:txBody>
          <a:bodyPr/>
          <a:lstStyle/>
          <a:p>
            <a:pPr algn="ctr" eaLnBrk="1" hangingPunct="1"/>
            <a:r>
              <a:rPr lang="fi-FI" altLang="fi-FI" sz="2800" dirty="0">
                <a:solidFill>
                  <a:schemeClr val="tx1"/>
                </a:solidFill>
                <a:latin typeface="Calibri" panose="020F0502020204030204" pitchFamily="34" charset="0"/>
              </a:rPr>
              <a:t>3. Opetuskerta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C6D4F7B-C634-4038-9AD5-94DE0C440082}"/>
              </a:ext>
            </a:extLst>
          </p:cNvPr>
          <p:cNvSpPr/>
          <p:nvPr/>
        </p:nvSpPr>
        <p:spPr>
          <a:xfrm>
            <a:off x="1714499" y="1894344"/>
            <a:ext cx="42529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Teoria:	1h</a:t>
            </a:r>
          </a:p>
          <a:p>
            <a:pPr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Kertaus </a:t>
            </a:r>
          </a:p>
          <a:p>
            <a:pPr lvl="1">
              <a:defRPr/>
            </a:pPr>
            <a:r>
              <a:rPr lang="fi-FI" altLang="fi-FI" dirty="0">
                <a:latin typeface="Calibri" panose="020F0502020204030204" pitchFamily="34" charset="0"/>
              </a:rPr>
              <a:t> - Koko keilailusuoritus, sivu 21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Radan mittasuhteet, sivu 23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Rimat, pisteet, nuolet, keilat, sivu 24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Kaatoreaktio, sivut 25, 26, 27, 28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Tähtäys, sivu 29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3-6-9 paikkomenetelmä, sivut 30-36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Koulutusvideon näyttö: Paikkaaminen</a:t>
            </a:r>
          </a:p>
          <a:p>
            <a:pPr>
              <a:defRPr/>
            </a:pPr>
            <a:endParaRPr lang="fi-FI" altLang="fi-FI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Rata:	1h</a:t>
            </a:r>
          </a:p>
          <a:p>
            <a:pPr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Koko keilailusuorituksen hiomista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Tähtäys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3-6-9 paikkomenetelmä</a:t>
            </a:r>
          </a:p>
        </p:txBody>
      </p:sp>
    </p:spTree>
    <p:extLst>
      <p:ext uri="{BB962C8B-B14F-4D97-AF65-F5344CB8AC3E}">
        <p14:creationId xmlns:p14="http://schemas.microsoft.com/office/powerpoint/2010/main" val="36840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5BEB51-961C-4DBD-A352-7CB5D68806D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36CA12-DD85-4440-B6FC-DA6C2BAE6C72}" type="datetime1">
              <a:rPr lang="fi-FI" smtClean="0"/>
              <a:t>13.11.2020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CE4E753-1510-47D4-A33C-B53A012BF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484A4D-831F-6641-A14A-4DFE7BD9DC63}" type="slidenum">
              <a:rPr lang="fi-FI" smtClean="0"/>
              <a:t>5</a:t>
            </a:fld>
            <a:endParaRPr lang="fi-FI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F27E990-C761-4271-9A2D-8AF44F2E6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9275" y="250825"/>
            <a:ext cx="5346700" cy="695325"/>
          </a:xfrm>
        </p:spPr>
        <p:txBody>
          <a:bodyPr/>
          <a:lstStyle/>
          <a:p>
            <a:pPr algn="ctr" eaLnBrk="1" hangingPunct="1"/>
            <a:r>
              <a:rPr lang="fi-FI" altLang="fi-FI" sz="2800" dirty="0">
                <a:solidFill>
                  <a:schemeClr val="tx1"/>
                </a:solidFill>
                <a:latin typeface="Calibri" panose="020F0502020204030204" pitchFamily="34" charset="0"/>
              </a:rPr>
              <a:t>4. Opetuskerta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F5B52BD3-DFAD-420C-97B7-B4B4BCDFDC8F}"/>
              </a:ext>
            </a:extLst>
          </p:cNvPr>
          <p:cNvSpPr/>
          <p:nvPr/>
        </p:nvSpPr>
        <p:spPr>
          <a:xfrm>
            <a:off x="1714499" y="1478846"/>
            <a:ext cx="467201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Teoria:	1h</a:t>
            </a:r>
          </a:p>
          <a:p>
            <a:pPr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Kertaus </a:t>
            </a:r>
          </a:p>
          <a:p>
            <a:pPr lvl="1">
              <a:defRPr/>
            </a:pPr>
            <a:r>
              <a:rPr lang="fi-FI" altLang="fi-FI" dirty="0">
                <a:latin typeface="Calibri" panose="020F0502020204030204" pitchFamily="34" charset="0"/>
              </a:rPr>
              <a:t> - Koko keilailusuoritus, sivu 21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Pistelasku, sivut 38, 39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Välineet, sivut 40, 41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Keilat, sivu 42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Keilarataympäristö, sivu 43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Kilpailutoiminnan esittely, sivu 44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Tule mukaan! Houkuttelu seuraan liittymiselle ja sen   tuomat edut, sivu 45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Uuden keilaajan etukortti, sivu 46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Tietoa keilailusta, sivu 47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Keilailusanasto, sivut 48-53</a:t>
            </a:r>
          </a:p>
          <a:p>
            <a:pPr>
              <a:defRPr/>
            </a:pPr>
            <a:endParaRPr lang="fi-FI" altLang="fi-FI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fi-FI" altLang="fi-FI" b="1" dirty="0">
                <a:latin typeface="Calibri" panose="020F0502020204030204" pitchFamily="34" charset="0"/>
              </a:rPr>
              <a:t>Rata:	1h</a:t>
            </a:r>
          </a:p>
          <a:p>
            <a:pPr>
              <a:defRPr/>
            </a:pPr>
            <a:endParaRPr lang="fi-FI" altLang="fi-FI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Ennen rataa välineiden esittely (paikallisessa pro-shopissa käynti)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Koko keilailusuorituksen hiomista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Calibri" panose="020F0502020204030204" pitchFamily="34" charset="0"/>
              </a:rPr>
              <a:t> 3 sarjan leikkimielinen kilpailu</a:t>
            </a:r>
          </a:p>
        </p:txBody>
      </p:sp>
    </p:spTree>
    <p:extLst>
      <p:ext uri="{BB962C8B-B14F-4D97-AF65-F5344CB8AC3E}">
        <p14:creationId xmlns:p14="http://schemas.microsoft.com/office/powerpoint/2010/main" val="9402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_diapohja_pysty" id="{BE7B44A5-94F7-5A48-8430-89892C6151BA}" vid="{0E6CC0EC-DE2A-0944-BE8E-0D54F339727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C49BA355854964E9ECF6A57A9D6A585" ma:contentTypeVersion="11" ma:contentTypeDescription="Luo uusi asiakirja." ma:contentTypeScope="" ma:versionID="83069339a0ceba5d80583d510f3f928c">
  <xsd:schema xmlns:xsd="http://www.w3.org/2001/XMLSchema" xmlns:xs="http://www.w3.org/2001/XMLSchema" xmlns:p="http://schemas.microsoft.com/office/2006/metadata/properties" xmlns:ns3="5c868720-1a6d-44bd-943e-f16752ecde17" xmlns:ns4="4b36c77b-f0b6-4b89-8ec0-5a29bfa1dde7" targetNamespace="http://schemas.microsoft.com/office/2006/metadata/properties" ma:root="true" ma:fieldsID="11576e513ac878aac5d16d1ef84a025e" ns3:_="" ns4:_="">
    <xsd:import namespace="5c868720-1a6d-44bd-943e-f16752ecde17"/>
    <xsd:import namespace="4b36c77b-f0b6-4b89-8ec0-5a29bfa1dd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68720-1a6d-44bd-943e-f16752ecd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6c77b-f0b6-4b89-8ec0-5a29bfa1d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D948DD-A565-4FC7-8DE0-E93930667DD7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4b36c77b-f0b6-4b89-8ec0-5a29bfa1dde7"/>
    <ds:schemaRef ds:uri="http://www.w3.org/XML/1998/namespace"/>
    <ds:schemaRef ds:uri="5c868720-1a6d-44bd-943e-f16752ecde17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C97A924-352E-4E4D-A9C4-EDEBB9BA0F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8622EB-9631-4C3B-A391-1F4D0800B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68720-1a6d-44bd-943e-f16752ecde17"/>
    <ds:schemaRef ds:uri="4b36c77b-f0b6-4b89-8ec0-5a29bfa1d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SKL_diapohja_pysty</Template>
  <TotalTime>65</TotalTime>
  <Words>377</Words>
  <Application>Microsoft Office PowerPoint</Application>
  <PresentationFormat>Näytössä katseltava diaesitys (4:3)</PresentationFormat>
  <Paragraphs>94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Sky Sans Book</vt:lpstr>
      <vt:lpstr>Sky Sans Medium</vt:lpstr>
      <vt:lpstr>Office-teema</vt:lpstr>
      <vt:lpstr>KEILAILUN PERUSKURSSI</vt:lpstr>
      <vt:lpstr>PowerPoint-esitys</vt:lpstr>
      <vt:lpstr>PowerPoint-esitys</vt:lpstr>
      <vt:lpstr>3. Opetuskerta</vt:lpstr>
      <vt:lpstr>4. Opetuskerta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KEILAILUN PERUSKURSSI</dc:title>
  <dc:creator>Sami Järvilä</dc:creator>
  <cp:lastModifiedBy>Sami Järvilä</cp:lastModifiedBy>
  <cp:revision>1</cp:revision>
  <dcterms:created xsi:type="dcterms:W3CDTF">2019-09-18T07:28:47Z</dcterms:created>
  <dcterms:modified xsi:type="dcterms:W3CDTF">2020-11-13T12:42:14Z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0x0101009C49BA355854964E9ECF6A57A9D6A585</vt:lpwstr>
  </property>
</Properties>
</file>