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9" r:id="rId3"/>
    <p:sldId id="256" r:id="rId4"/>
    <p:sldId id="260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B9E5A-4811-4869-98D0-9806D8CFB95E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3775-35A9-404C-BDE8-697890289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45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3775-35A9-404C-BDE8-6978902893B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6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8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9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65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4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27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1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74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32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38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82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93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540F-7701-48B6-A2AC-9F323A1FD3E9}" type="datetimeFigureOut">
              <a:rPr lang="fi-FI" smtClean="0"/>
              <a:t>2.10.2013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872C-ADF1-46A1-A296-25F488EA9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8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429">
            <a:off x="388269" y="4124748"/>
            <a:ext cx="1693596" cy="242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9086">
            <a:off x="6627230" y="4080138"/>
            <a:ext cx="2155833" cy="24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6121"/>
            <a:ext cx="3672407" cy="281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521687" y="1556792"/>
            <a:ext cx="8055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Repäise itsesi ja kaverisi mukaan hurmioon - hae ihania muistoja!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SM-kauden avauspeli Järvenpäässä! Tästä se alkaa taas…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Mitäs siinä enää istut, mukaan ja sassiin, autokaravaani lähtee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apaassa muodossa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Muncasta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perillä 13.00 ja saliin varttia yli.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Peli alkaa 13.30, kotiporukoilta kovaa kannustusta kattoon asti!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Kaverille karttaa ja pelejä takasivulla,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koutsien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sanomaa sisäsivuilla!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78021" y="116632"/>
            <a:ext cx="7987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ToPon</a:t>
            </a:r>
            <a:r>
              <a:rPr lang="fi-FI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A-tyttöjen SM-sarjan</a:t>
            </a:r>
          </a:p>
          <a:p>
            <a:pPr algn="ctr"/>
            <a:r>
              <a:rPr lang="fi-FI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Fanimatka Järvenpäähän  Su 6.lokakuuta</a:t>
            </a:r>
            <a:endParaRPr lang="fi-FI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1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1"/>
            <a:ext cx="378244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8727"/>
            <a:ext cx="1741228" cy="24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7855"/>
            <a:ext cx="4515581" cy="26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38727"/>
            <a:ext cx="2187776" cy="24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Ryhmä 5"/>
          <p:cNvGrpSpPr/>
          <p:nvPr/>
        </p:nvGrpSpPr>
        <p:grpSpPr>
          <a:xfrm>
            <a:off x="5148064" y="5226746"/>
            <a:ext cx="3733703" cy="1226590"/>
            <a:chOff x="5148119" y="4897401"/>
            <a:chExt cx="3823683" cy="1226590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19" y="4928785"/>
              <a:ext cx="1368098" cy="119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641" y="4897401"/>
              <a:ext cx="1473727" cy="97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371" y="4928785"/>
              <a:ext cx="1183431" cy="102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Ryhmä 7"/>
          <p:cNvGrpSpPr/>
          <p:nvPr/>
        </p:nvGrpSpPr>
        <p:grpSpPr>
          <a:xfrm>
            <a:off x="5110039" y="3645024"/>
            <a:ext cx="3782441" cy="1440160"/>
            <a:chOff x="5189361" y="3645024"/>
            <a:chExt cx="3782441" cy="144016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361" y="3909907"/>
              <a:ext cx="1551241" cy="117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80" y="3948652"/>
              <a:ext cx="2068322" cy="113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iruutu 6"/>
            <p:cNvSpPr txBox="1"/>
            <p:nvPr/>
          </p:nvSpPr>
          <p:spPr>
            <a:xfrm>
              <a:off x="6012160" y="3645024"/>
              <a:ext cx="2201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Lappeenranta E-lohko</a:t>
              </a:r>
              <a:endParaRPr lang="fi-FI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kstiruutu 8"/>
          <p:cNvSpPr txBox="1"/>
          <p:nvPr/>
        </p:nvSpPr>
        <p:spPr>
          <a:xfrm>
            <a:off x="6703093" y="623731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SM-sarja 2013-14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2182330" y="188640"/>
            <a:ext cx="4395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A-tytöt SM-sarjassa 2013-14</a:t>
            </a:r>
            <a:endParaRPr lang="fi-FI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663910" y="6237312"/>
            <a:ext cx="40318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Lappeenrannasta vauhtia </a:t>
            </a:r>
            <a:endParaRPr lang="fi-FI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5076056" y="3717032"/>
            <a:ext cx="3782441" cy="13464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/>
          <p:cNvSpPr/>
          <p:nvPr/>
        </p:nvSpPr>
        <p:spPr>
          <a:xfrm>
            <a:off x="5076056" y="5229200"/>
            <a:ext cx="3782442" cy="13464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57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6" y="171285"/>
            <a:ext cx="2501260" cy="23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6686"/>
            <a:ext cx="2088232" cy="23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18" y="171285"/>
            <a:ext cx="2582122" cy="23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140968"/>
            <a:ext cx="4176465" cy="20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805">
            <a:off x="6533147" y="4151525"/>
            <a:ext cx="2067684" cy="208184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714">
            <a:off x="299396" y="4156777"/>
            <a:ext cx="2176473" cy="20609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162139" y="2545740"/>
            <a:ext cx="4819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Muistoja matkamme varrelta</a:t>
            </a:r>
            <a:r>
              <a:rPr lang="fi-FI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fi-FI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2339752" y="5180999"/>
            <a:ext cx="43157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Tarinamme jatkuu</a:t>
            </a:r>
          </a:p>
          <a:p>
            <a:pPr algn="ctr"/>
            <a:r>
              <a:rPr lang="fi-FI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  <a:r>
              <a:rPr lang="fi-FI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ysy kanavalla seuraavat vuodet</a:t>
            </a:r>
          </a:p>
          <a:p>
            <a:pPr algn="ctr"/>
            <a:r>
              <a:rPr lang="fi-FI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2013, 2014, 2015, 2016, 2017</a:t>
            </a:r>
            <a:r>
              <a:rPr lang="fi-FI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fi-FI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03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0"/>
            <a:ext cx="3816424" cy="29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19" y="2355033"/>
            <a:ext cx="6178587" cy="44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3923928" y="116632"/>
            <a:ext cx="24947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Järvenpään lukio</a:t>
            </a:r>
          </a:p>
          <a:p>
            <a:r>
              <a:rPr lang="fi-FI" dirty="0" smtClean="0"/>
              <a:t>Lukionkatu 1 , Järvenpää</a:t>
            </a:r>
            <a:endParaRPr lang="fi-FI" dirty="0"/>
          </a:p>
        </p:txBody>
      </p:sp>
      <p:sp>
        <p:nvSpPr>
          <p:cNvPr id="4" name="Puolivapaa piirto 3"/>
          <p:cNvSpPr/>
          <p:nvPr/>
        </p:nvSpPr>
        <p:spPr>
          <a:xfrm>
            <a:off x="6589059" y="2204864"/>
            <a:ext cx="1062317" cy="107576"/>
          </a:xfrm>
          <a:custGeom>
            <a:avLst/>
            <a:gdLst>
              <a:gd name="connsiteX0" fmla="*/ 1062317 w 1062317"/>
              <a:gd name="connsiteY0" fmla="*/ 107576 h 107576"/>
              <a:gd name="connsiteX1" fmla="*/ 995082 w 1062317"/>
              <a:gd name="connsiteY1" fmla="*/ 80682 h 107576"/>
              <a:gd name="connsiteX2" fmla="*/ 954741 w 1062317"/>
              <a:gd name="connsiteY2" fmla="*/ 67235 h 107576"/>
              <a:gd name="connsiteX3" fmla="*/ 927847 w 1062317"/>
              <a:gd name="connsiteY3" fmla="*/ 26894 h 107576"/>
              <a:gd name="connsiteX4" fmla="*/ 847165 w 1062317"/>
              <a:gd name="connsiteY4" fmla="*/ 0 h 107576"/>
              <a:gd name="connsiteX5" fmla="*/ 497541 w 1062317"/>
              <a:gd name="connsiteY5" fmla="*/ 13447 h 107576"/>
              <a:gd name="connsiteX6" fmla="*/ 457200 w 1062317"/>
              <a:gd name="connsiteY6" fmla="*/ 26894 h 107576"/>
              <a:gd name="connsiteX7" fmla="*/ 268941 w 1062317"/>
              <a:gd name="connsiteY7" fmla="*/ 53788 h 107576"/>
              <a:gd name="connsiteX8" fmla="*/ 121023 w 1062317"/>
              <a:gd name="connsiteY8" fmla="*/ 80682 h 107576"/>
              <a:gd name="connsiteX9" fmla="*/ 53788 w 1062317"/>
              <a:gd name="connsiteY9" fmla="*/ 94129 h 107576"/>
              <a:gd name="connsiteX10" fmla="*/ 0 w 1062317"/>
              <a:gd name="connsiteY10" fmla="*/ 107576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2317" h="107576">
                <a:moveTo>
                  <a:pt x="1062317" y="107576"/>
                </a:moveTo>
                <a:cubicBezTo>
                  <a:pt x="1039905" y="98611"/>
                  <a:pt x="1017683" y="89157"/>
                  <a:pt x="995082" y="80682"/>
                </a:cubicBezTo>
                <a:cubicBezTo>
                  <a:pt x="981810" y="75705"/>
                  <a:pt x="965809" y="76090"/>
                  <a:pt x="954741" y="67235"/>
                </a:cubicBezTo>
                <a:cubicBezTo>
                  <a:pt x="942121" y="57139"/>
                  <a:pt x="941552" y="35459"/>
                  <a:pt x="927847" y="26894"/>
                </a:cubicBezTo>
                <a:cubicBezTo>
                  <a:pt x="903807" y="11869"/>
                  <a:pt x="847165" y="0"/>
                  <a:pt x="847165" y="0"/>
                </a:cubicBezTo>
                <a:cubicBezTo>
                  <a:pt x="730624" y="4482"/>
                  <a:pt x="613892" y="5423"/>
                  <a:pt x="497541" y="13447"/>
                </a:cubicBezTo>
                <a:cubicBezTo>
                  <a:pt x="483400" y="14422"/>
                  <a:pt x="471159" y="24431"/>
                  <a:pt x="457200" y="26894"/>
                </a:cubicBezTo>
                <a:cubicBezTo>
                  <a:pt x="394774" y="37910"/>
                  <a:pt x="331694" y="44823"/>
                  <a:pt x="268941" y="53788"/>
                </a:cubicBezTo>
                <a:cubicBezTo>
                  <a:pt x="105779" y="77097"/>
                  <a:pt x="235146" y="55322"/>
                  <a:pt x="121023" y="80682"/>
                </a:cubicBezTo>
                <a:cubicBezTo>
                  <a:pt x="98712" y="85640"/>
                  <a:pt x="76099" y="89171"/>
                  <a:pt x="53788" y="94129"/>
                </a:cubicBezTo>
                <a:cubicBezTo>
                  <a:pt x="35747" y="98138"/>
                  <a:pt x="0" y="107576"/>
                  <a:pt x="0" y="107576"/>
                </a:cubicBezTo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uora nuoliyhdysviiva 5"/>
          <p:cNvCxnSpPr/>
          <p:nvPr/>
        </p:nvCxnSpPr>
        <p:spPr>
          <a:xfrm flipV="1">
            <a:off x="2267744" y="2945583"/>
            <a:ext cx="21602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>
            <a:off x="1567461" y="3237254"/>
            <a:ext cx="152759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dirty="0" err="1" smtClean="0"/>
              <a:t>Motarilta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Exit</a:t>
            </a:r>
            <a:r>
              <a:rPr lang="fi-FI" dirty="0" smtClean="0"/>
              <a:t> Järvenpää</a:t>
            </a:r>
          </a:p>
        </p:txBody>
      </p:sp>
      <p:cxnSp>
        <p:nvCxnSpPr>
          <p:cNvPr id="13" name="Suora nuoliyhdysviiva 12"/>
          <p:cNvCxnSpPr/>
          <p:nvPr/>
        </p:nvCxnSpPr>
        <p:spPr>
          <a:xfrm flipV="1">
            <a:off x="812596" y="1520353"/>
            <a:ext cx="1329515" cy="24127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-36512" y="3933056"/>
            <a:ext cx="2965364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Pohjoisväylää eteenpäin kohti</a:t>
            </a:r>
          </a:p>
          <a:p>
            <a:r>
              <a:rPr lang="fi-FI" dirty="0" smtClean="0"/>
              <a:t>keskustaa, aja 4 km ja käänny </a:t>
            </a:r>
          </a:p>
          <a:p>
            <a:r>
              <a:rPr lang="fi-FI" dirty="0" smtClean="0"/>
              <a:t>Pajalantielle, aja 1 km</a:t>
            </a:r>
          </a:p>
          <a:p>
            <a:r>
              <a:rPr lang="fi-FI" dirty="0" smtClean="0"/>
              <a:t>käänny Wärtsilänkadulle,</a:t>
            </a:r>
          </a:p>
          <a:p>
            <a:r>
              <a:rPr lang="fi-FI" dirty="0"/>
              <a:t>k</a:t>
            </a:r>
            <a:r>
              <a:rPr lang="fi-FI" dirty="0" smtClean="0"/>
              <a:t>äänny Lukionkadulle</a:t>
            </a:r>
            <a:endParaRPr lang="fi-FI" dirty="0"/>
          </a:p>
        </p:txBody>
      </p:sp>
      <p:cxnSp>
        <p:nvCxnSpPr>
          <p:cNvPr id="19" name="Suora nuoliyhdysviiva 18"/>
          <p:cNvCxnSpPr/>
          <p:nvPr/>
        </p:nvCxnSpPr>
        <p:spPr>
          <a:xfrm flipV="1">
            <a:off x="1043608" y="2564905"/>
            <a:ext cx="1224136" cy="1368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 flipH="1">
            <a:off x="1187625" y="762963"/>
            <a:ext cx="273630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/>
          <p:nvPr/>
        </p:nvCxnSpPr>
        <p:spPr>
          <a:xfrm>
            <a:off x="2928852" y="4221088"/>
            <a:ext cx="610764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 flipV="1">
            <a:off x="2843808" y="2355033"/>
            <a:ext cx="4536504" cy="21180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/>
          <p:nvPr/>
        </p:nvCxnSpPr>
        <p:spPr>
          <a:xfrm>
            <a:off x="3971655" y="729136"/>
            <a:ext cx="600345" cy="2682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/>
          <p:cNvSpPr txBox="1"/>
          <p:nvPr/>
        </p:nvSpPr>
        <p:spPr>
          <a:xfrm>
            <a:off x="4330402" y="1004535"/>
            <a:ext cx="485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A-tyttöjen pelejä lokakuussa:</a:t>
            </a:r>
          </a:p>
          <a:p>
            <a:r>
              <a:rPr lang="fi-FI" dirty="0" smtClean="0"/>
              <a:t>La 12.10.  klo 12.30  Honka  / </a:t>
            </a:r>
            <a:r>
              <a:rPr lang="fi-FI" b="1" dirty="0" smtClean="0"/>
              <a:t>MYK</a:t>
            </a:r>
          </a:p>
          <a:p>
            <a:r>
              <a:rPr lang="fi-FI" dirty="0" smtClean="0"/>
              <a:t>La 19.10.  klo 11.30  </a:t>
            </a:r>
            <a:r>
              <a:rPr lang="fi-FI" dirty="0" err="1" smtClean="0"/>
              <a:t>HyPo</a:t>
            </a:r>
            <a:r>
              <a:rPr lang="fi-FI" dirty="0" smtClean="0"/>
              <a:t> Hyvinkää / </a:t>
            </a:r>
            <a:r>
              <a:rPr lang="fi-FI" b="1" dirty="0" err="1" smtClean="0"/>
              <a:t>Martinhalli</a:t>
            </a:r>
            <a:endParaRPr lang="fi-FI" b="1" dirty="0" smtClean="0"/>
          </a:p>
          <a:p>
            <a:r>
              <a:rPr lang="fi-FI" dirty="0" smtClean="0"/>
              <a:t>La 26.10.  klo 12.30  </a:t>
            </a:r>
            <a:r>
              <a:rPr lang="fi-FI" dirty="0" err="1" smtClean="0"/>
              <a:t>TuRi</a:t>
            </a:r>
            <a:r>
              <a:rPr lang="fi-FI" dirty="0" smtClean="0"/>
              <a:t>  / </a:t>
            </a:r>
            <a:r>
              <a:rPr lang="fi-FI" b="1" dirty="0" smtClean="0"/>
              <a:t>MYK</a:t>
            </a:r>
            <a:endParaRPr lang="fi-FI" b="1" dirty="0"/>
          </a:p>
        </p:txBody>
      </p:sp>
      <p:sp>
        <p:nvSpPr>
          <p:cNvPr id="20" name="Tekstiruutu 19"/>
          <p:cNvSpPr txBox="1"/>
          <p:nvPr/>
        </p:nvSpPr>
        <p:spPr>
          <a:xfrm>
            <a:off x="6968362" y="116632"/>
            <a:ext cx="18521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smtClean="0"/>
              <a:t>Matka n 40 km ja </a:t>
            </a:r>
          </a:p>
          <a:p>
            <a:r>
              <a:rPr lang="fi-FI" dirty="0" smtClean="0"/>
              <a:t>ajoaika n 40 min</a:t>
            </a:r>
          </a:p>
          <a:p>
            <a:r>
              <a:rPr lang="fi-FI" dirty="0" err="1" smtClean="0"/>
              <a:t>Munkasta</a:t>
            </a:r>
            <a:r>
              <a:rPr lang="fi-FI" dirty="0" smtClean="0"/>
              <a:t>,  MYK</a:t>
            </a:r>
            <a:endParaRPr lang="fi-FI" dirty="0"/>
          </a:p>
        </p:txBody>
      </p:sp>
      <p:pic>
        <p:nvPicPr>
          <p:cNvPr id="1030" name="Picture 6" descr="http://www.topo.fi/@Bin/657941/TopoKortti_junior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33256"/>
            <a:ext cx="1638618" cy="9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kstiruutu 43"/>
          <p:cNvSpPr txBox="1"/>
          <p:nvPr/>
        </p:nvSpPr>
        <p:spPr>
          <a:xfrm>
            <a:off x="1619672" y="5733256"/>
            <a:ext cx="1374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Muista myös</a:t>
            </a:r>
          </a:p>
          <a:p>
            <a:r>
              <a:rPr lang="fi-FI" dirty="0" smtClean="0"/>
              <a:t>Naisten pelit</a:t>
            </a:r>
          </a:p>
          <a:p>
            <a:r>
              <a:rPr lang="fi-FI" dirty="0" err="1" smtClean="0"/>
              <a:t>Kisiksellä</a:t>
            </a:r>
            <a:endParaRPr lang="fi-FI" dirty="0"/>
          </a:p>
        </p:txBody>
      </p:sp>
      <p:sp>
        <p:nvSpPr>
          <p:cNvPr id="45" name="Tekstiruutu 44"/>
          <p:cNvSpPr txBox="1"/>
          <p:nvPr/>
        </p:nvSpPr>
        <p:spPr>
          <a:xfrm>
            <a:off x="5796136" y="414908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1</a:t>
            </a:r>
            <a:endParaRPr lang="fi-FI" dirty="0"/>
          </a:p>
        </p:txBody>
      </p:sp>
      <p:sp>
        <p:nvSpPr>
          <p:cNvPr id="46" name="Tekstiruutu 45"/>
          <p:cNvSpPr txBox="1"/>
          <p:nvPr/>
        </p:nvSpPr>
        <p:spPr>
          <a:xfrm>
            <a:off x="6364926" y="276159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2</a:t>
            </a:r>
            <a:endParaRPr lang="fi-FI" dirty="0"/>
          </a:p>
        </p:txBody>
      </p:sp>
      <p:cxnSp>
        <p:nvCxnSpPr>
          <p:cNvPr id="52" name="Suora nuoliyhdysviiva 51"/>
          <p:cNvCxnSpPr/>
          <p:nvPr/>
        </p:nvCxnSpPr>
        <p:spPr>
          <a:xfrm flipV="1">
            <a:off x="2699792" y="4149082"/>
            <a:ext cx="2412268" cy="6480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ruutu 52"/>
          <p:cNvSpPr txBox="1"/>
          <p:nvPr/>
        </p:nvSpPr>
        <p:spPr>
          <a:xfrm>
            <a:off x="3989110" y="446081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24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177</Words>
  <Application>Microsoft Office PowerPoint</Application>
  <PresentationFormat>Näytössä katseltava diaesitys (4:3)</PresentationFormat>
  <Paragraphs>39</Paragraphs>
  <Slides>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mökki</dc:creator>
  <cp:lastModifiedBy>Päivi Närvä</cp:lastModifiedBy>
  <cp:revision>20</cp:revision>
  <dcterms:created xsi:type="dcterms:W3CDTF">2013-09-30T18:48:48Z</dcterms:created>
  <dcterms:modified xsi:type="dcterms:W3CDTF">2013-10-02T19:18:07Z</dcterms:modified>
</cp:coreProperties>
</file>