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3" r:id="rId3"/>
    <p:sldId id="262" r:id="rId4"/>
    <p:sldId id="256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786" y="-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B9E5A-4811-4869-98D0-9806D8CFB95E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13775-35A9-404C-BDE8-6978902893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6445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13775-35A9-404C-BDE8-6978902893BD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13775-35A9-404C-BDE8-6978902893BD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13775-35A9-404C-BDE8-6978902893BD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13775-35A9-404C-BDE8-6978902893BD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378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149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0365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6043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5527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701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4574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6932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7638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6182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4093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540F-7701-48B6-A2AC-9F323A1FD3E9}" type="datetimeFigureOut">
              <a:rPr lang="fi-FI" smtClean="0"/>
              <a:pPr/>
              <a:t>11.10.2013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3872C-ADF1-46A1-A296-25F488EA9BD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868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5429">
            <a:off x="388269" y="4124748"/>
            <a:ext cx="1693596" cy="242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29086">
            <a:off x="6627230" y="4080138"/>
            <a:ext cx="2155833" cy="24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6121"/>
            <a:ext cx="3672407" cy="281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521687" y="1556792"/>
            <a:ext cx="85156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Repäise itsesi ja kaverisi mukaan hurmioon - hae ihania muistoja!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SM-kauden avauspeli kotisalissa, Honkaa vastaan! Tästä se alkaa taas…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Peli alkaa 12.30, kotiporukoilta kovaa kannustusta kattoon asti!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Paikalla voit saada vapareita Naisten Liigapeliin klo 15.00 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Kisiksellä</a:t>
            </a:r>
            <a:endParaRPr lang="fi-F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Muistoja hurjasta menostamme ja 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koutsien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sanomaa sisäsivuilla!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66861" y="116632"/>
            <a:ext cx="78102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ToPon</a:t>
            </a:r>
            <a:r>
              <a:rPr lang="fi-FI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A-tyttöjen SM-sarjan</a:t>
            </a:r>
          </a:p>
          <a:p>
            <a:pPr algn="ctr"/>
            <a:r>
              <a:rPr lang="fi-FI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Fanimatka MYK ja </a:t>
            </a:r>
            <a:r>
              <a:rPr lang="fi-FI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Kisis</a:t>
            </a:r>
            <a:r>
              <a:rPr lang="fi-FI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La </a:t>
            </a:r>
            <a:r>
              <a:rPr lang="fi-FI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r>
              <a:rPr lang="fi-FI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.lokakuuta</a:t>
            </a:r>
            <a:endParaRPr lang="fi-FI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1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5609"/>
            <a:ext cx="2092410" cy="120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Ryhmä 1"/>
          <p:cNvGrpSpPr/>
          <p:nvPr/>
        </p:nvGrpSpPr>
        <p:grpSpPr>
          <a:xfrm>
            <a:off x="467545" y="4149081"/>
            <a:ext cx="5400599" cy="2523768"/>
            <a:chOff x="467545" y="4509120"/>
            <a:chExt cx="4885951" cy="216676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4599472"/>
              <a:ext cx="1724164" cy="1997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Suorakulmio 2"/>
            <p:cNvSpPr/>
            <p:nvPr/>
          </p:nvSpPr>
          <p:spPr>
            <a:xfrm>
              <a:off x="2191709" y="4509120"/>
              <a:ext cx="3161787" cy="2166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400" b="1" dirty="0" smtClean="0">
                  <a:solidFill>
                    <a:prstClr val="black"/>
                  </a:solidFill>
                </a:rPr>
                <a:t>Kausikortilla </a:t>
              </a:r>
              <a:r>
                <a:rPr lang="fi-FI" sz="1600" b="1" dirty="0" smtClean="0">
                  <a:solidFill>
                    <a:prstClr val="black"/>
                  </a:solidFill>
                </a:rPr>
                <a:t>95€</a:t>
              </a:r>
              <a:r>
                <a:rPr lang="fi-FI" sz="1400" b="1" dirty="0" smtClean="0">
                  <a:solidFill>
                    <a:prstClr val="black"/>
                  </a:solidFill>
                </a:rPr>
                <a:t> </a:t>
              </a:r>
            </a:p>
            <a:p>
              <a:r>
                <a:rPr lang="fi-FI" sz="1400" dirty="0" smtClean="0">
                  <a:solidFill>
                    <a:prstClr val="black"/>
                  </a:solidFill>
                </a:rPr>
                <a:t>Kaikki runkosarjan kotiotteluihimme (15 ) </a:t>
              </a:r>
            </a:p>
            <a:p>
              <a:r>
                <a:rPr lang="fi-FI" sz="1400" dirty="0" smtClean="0">
                  <a:solidFill>
                    <a:prstClr val="black"/>
                  </a:solidFill>
                </a:rPr>
                <a:t>Play-off ottelut 8 euroa.</a:t>
              </a:r>
            </a:p>
            <a:p>
              <a:endParaRPr lang="fi-FI" sz="1400" dirty="0" smtClean="0">
                <a:solidFill>
                  <a:prstClr val="black"/>
                </a:solidFill>
              </a:endParaRPr>
            </a:p>
            <a:p>
              <a:r>
                <a:rPr lang="fi-FI" sz="1400" b="1" dirty="0" smtClean="0">
                  <a:solidFill>
                    <a:prstClr val="black"/>
                  </a:solidFill>
                </a:rPr>
                <a:t>Kumppanikortilla  </a:t>
              </a:r>
              <a:r>
                <a:rPr lang="fi-FI" sz="1600" b="1" dirty="0" smtClean="0">
                  <a:solidFill>
                    <a:prstClr val="black"/>
                  </a:solidFill>
                </a:rPr>
                <a:t>225€</a:t>
              </a:r>
              <a:endParaRPr lang="fi-FI" sz="1400" b="1" dirty="0" smtClean="0">
                <a:solidFill>
                  <a:prstClr val="black"/>
                </a:solidFill>
              </a:endParaRPr>
            </a:p>
            <a:p>
              <a:r>
                <a:rPr lang="fi-FI" sz="1400" dirty="0" smtClean="0">
                  <a:solidFill>
                    <a:prstClr val="black"/>
                  </a:solidFill>
                </a:rPr>
                <a:t>kaikki kotiottelut ja play-off-ottelut </a:t>
              </a:r>
            </a:p>
            <a:p>
              <a:r>
                <a:rPr lang="fi-FI" sz="1400" dirty="0" smtClean="0">
                  <a:solidFill>
                    <a:prstClr val="black"/>
                  </a:solidFill>
                </a:rPr>
                <a:t>Kumppanikorttilaiset tulevat </a:t>
              </a:r>
            </a:p>
            <a:p>
              <a:r>
                <a:rPr lang="fi-FI" sz="1400" dirty="0" smtClean="0">
                  <a:solidFill>
                    <a:prstClr val="black"/>
                  </a:solidFill>
                </a:rPr>
                <a:t>saamaan lisäksi huomattavia etuja yhteistyökumppaneiltamme. </a:t>
              </a:r>
            </a:p>
            <a:p>
              <a:r>
                <a:rPr lang="fi-FI" sz="1400" dirty="0" smtClean="0">
                  <a:solidFill>
                    <a:prstClr val="black"/>
                  </a:solidFill>
                </a:rPr>
                <a:t>Katso sivuillamme "Juniorikortti" </a:t>
              </a:r>
            </a:p>
            <a:p>
              <a:r>
                <a:rPr lang="fi-FI" sz="1400" dirty="0" smtClean="0">
                  <a:solidFill>
                    <a:prstClr val="black"/>
                  </a:solidFill>
                </a:rPr>
                <a:t>tämän hetken etumme</a:t>
              </a:r>
              <a:endParaRPr lang="fi-FI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Tekstiruutu 4"/>
          <p:cNvSpPr txBox="1"/>
          <p:nvPr/>
        </p:nvSpPr>
        <p:spPr>
          <a:xfrm>
            <a:off x="129115" y="226478"/>
            <a:ext cx="89095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   </a:t>
            </a:r>
            <a:r>
              <a:rPr lang="fi-FI" sz="2000" dirty="0" smtClean="0">
                <a:solidFill>
                  <a:prstClr val="black"/>
                </a:solidFill>
              </a:rPr>
              <a:t>Lähde nyt mukaan peleihin, ole nostamassa kannustusta katsomoissa ! </a:t>
            </a:r>
          </a:p>
          <a:p>
            <a:r>
              <a:rPr lang="fi-FI" sz="2000" dirty="0">
                <a:solidFill>
                  <a:prstClr val="black"/>
                </a:solidFill>
              </a:rPr>
              <a:t> </a:t>
            </a:r>
            <a:r>
              <a:rPr lang="fi-FI" sz="2000" dirty="0" smtClean="0">
                <a:solidFill>
                  <a:prstClr val="black"/>
                </a:solidFill>
              </a:rPr>
              <a:t>  Kotisalimme MYK ja </a:t>
            </a:r>
            <a:r>
              <a:rPr lang="fi-FI" sz="2000" dirty="0" err="1" smtClean="0">
                <a:solidFill>
                  <a:prstClr val="black"/>
                </a:solidFill>
              </a:rPr>
              <a:t>B-Kisis</a:t>
            </a:r>
            <a:r>
              <a:rPr lang="fi-FI" sz="2000" dirty="0" smtClean="0">
                <a:solidFill>
                  <a:prstClr val="black"/>
                </a:solidFill>
              </a:rPr>
              <a:t> sekä vierasottelut odottavat pelaajien kanssa sinua –</a:t>
            </a:r>
          </a:p>
          <a:p>
            <a:r>
              <a:rPr lang="fi-FI" sz="2000" dirty="0">
                <a:solidFill>
                  <a:prstClr val="black"/>
                </a:solidFill>
              </a:rPr>
              <a:t> </a:t>
            </a:r>
            <a:r>
              <a:rPr lang="fi-FI" sz="2000" dirty="0" smtClean="0">
                <a:solidFill>
                  <a:prstClr val="black"/>
                </a:solidFill>
              </a:rPr>
              <a:t>  anna äänesi </a:t>
            </a:r>
            <a:r>
              <a:rPr lang="fi-FI" sz="2000" dirty="0" err="1" smtClean="0">
                <a:solidFill>
                  <a:prstClr val="black"/>
                </a:solidFill>
              </a:rPr>
              <a:t>ToPon</a:t>
            </a:r>
            <a:r>
              <a:rPr lang="fi-FI" sz="2000" dirty="0" smtClean="0">
                <a:solidFill>
                  <a:prstClr val="black"/>
                </a:solidFill>
              </a:rPr>
              <a:t> mimmeille! </a:t>
            </a:r>
            <a:endParaRPr lang="fi-FI" dirty="0" smtClean="0">
              <a:solidFill>
                <a:prstClr val="black"/>
              </a:solidFill>
            </a:endParaRPr>
          </a:p>
          <a:p>
            <a:pPr algn="ctr"/>
            <a:r>
              <a:rPr lang="fi-FI" sz="2000" dirty="0">
                <a:solidFill>
                  <a:prstClr val="black"/>
                </a:solidFill>
              </a:rPr>
              <a:t> </a:t>
            </a:r>
            <a:r>
              <a:rPr lang="fi-FI" sz="2000" dirty="0" smtClean="0">
                <a:solidFill>
                  <a:prstClr val="black"/>
                </a:solidFill>
              </a:rPr>
              <a:t>  INNOKKAALLE KATSOJALLE MONIA ETUJA</a:t>
            </a:r>
          </a:p>
          <a:p>
            <a:endParaRPr lang="fi-FI" sz="1600" dirty="0" smtClean="0">
              <a:solidFill>
                <a:prstClr val="black"/>
              </a:solidFill>
            </a:endParaRPr>
          </a:p>
          <a:p>
            <a:r>
              <a:rPr lang="fi-FI" dirty="0" smtClean="0">
                <a:solidFill>
                  <a:prstClr val="black"/>
                </a:solidFill>
              </a:rPr>
              <a:t>            LISÄETU 1      NÄIN SAAT KAUPANPÄÄLLE LIPUN NAISTEN LIIGAPELIIN:</a:t>
            </a:r>
          </a:p>
          <a:p>
            <a:r>
              <a:rPr lang="fi-FI" dirty="0" smtClean="0">
                <a:solidFill>
                  <a:prstClr val="black"/>
                </a:solidFill>
              </a:rPr>
              <a:t>                                    Käy kuittaamassa itsesi mimmien (= B- ja A-tytöt tai Naiset 1 Div) </a:t>
            </a:r>
          </a:p>
          <a:p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 smtClean="0">
                <a:solidFill>
                  <a:prstClr val="black"/>
                </a:solidFill>
              </a:rPr>
              <a:t>                                   pelipaikalla Anselmille ja kerää käyntejä. Kolmesta käynnistä vapari </a:t>
            </a:r>
          </a:p>
          <a:p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 smtClean="0">
                <a:solidFill>
                  <a:prstClr val="black"/>
                </a:solidFill>
              </a:rPr>
              <a:t>                                   Naisten Liigapeliin </a:t>
            </a:r>
            <a:r>
              <a:rPr lang="fi-FI" dirty="0" err="1" smtClean="0">
                <a:solidFill>
                  <a:prstClr val="black"/>
                </a:solidFill>
              </a:rPr>
              <a:t>B-Kisiksellä</a:t>
            </a:r>
            <a:r>
              <a:rPr lang="fi-FI" dirty="0" smtClean="0">
                <a:solidFill>
                  <a:prstClr val="black"/>
                </a:solidFill>
              </a:rPr>
              <a:t>.</a:t>
            </a:r>
          </a:p>
          <a:p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 smtClean="0">
                <a:solidFill>
                  <a:prstClr val="black"/>
                </a:solidFill>
              </a:rPr>
              <a:t>           LISÄETU 2      NÄIN KERÄÄT KÄTEVÄSTI RAHAA JOUKKUEELLESI:</a:t>
            </a:r>
          </a:p>
          <a:p>
            <a:r>
              <a:rPr lang="fi-FI" dirty="0" smtClean="0">
                <a:solidFill>
                  <a:prstClr val="black"/>
                </a:solidFill>
              </a:rPr>
              <a:t>                                    Myy Naisten kausikortteja ja saat joukkueellesi </a:t>
            </a:r>
            <a:r>
              <a:rPr lang="fi-FI" dirty="0" err="1" smtClean="0">
                <a:solidFill>
                  <a:prstClr val="black"/>
                </a:solidFill>
              </a:rPr>
              <a:t>provikat</a:t>
            </a:r>
            <a:r>
              <a:rPr lang="fi-FI" dirty="0" smtClean="0">
                <a:solidFill>
                  <a:prstClr val="black"/>
                </a:solidFill>
              </a:rPr>
              <a:t> – yli 33% kortin</a:t>
            </a:r>
          </a:p>
          <a:p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 smtClean="0">
                <a:solidFill>
                  <a:prstClr val="black"/>
                </a:solidFill>
              </a:rPr>
              <a:t>                                   hinnasta. Joukkueelle tienaat </a:t>
            </a:r>
            <a:r>
              <a:rPr lang="fi-FI" dirty="0" err="1" smtClean="0">
                <a:solidFill>
                  <a:prstClr val="black"/>
                </a:solidFill>
              </a:rPr>
              <a:t>kausarista</a:t>
            </a:r>
            <a:r>
              <a:rPr lang="fi-FI" dirty="0" smtClean="0">
                <a:solidFill>
                  <a:prstClr val="black"/>
                </a:solidFill>
              </a:rPr>
              <a:t> 35 € ja kumppanikortista 75</a:t>
            </a:r>
          </a:p>
          <a:p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 smtClean="0">
                <a:solidFill>
                  <a:prstClr val="black"/>
                </a:solidFill>
              </a:rPr>
              <a:t>            LISÄETU 3     JUNNUKAUSARILLA junnut ilmaiseksi Naisten peleihin 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20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/>
          <p:nvPr/>
        </p:nvGrpSpPr>
        <p:grpSpPr>
          <a:xfrm>
            <a:off x="971600" y="933847"/>
            <a:ext cx="6924675" cy="5710386"/>
            <a:chOff x="683568" y="188640"/>
            <a:chExt cx="6924675" cy="57103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8640"/>
              <a:ext cx="6924675" cy="305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212976"/>
              <a:ext cx="6858000" cy="26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kstiruutu 4"/>
          <p:cNvSpPr txBox="1"/>
          <p:nvPr/>
        </p:nvSpPr>
        <p:spPr>
          <a:xfrm>
            <a:off x="1547664" y="165124"/>
            <a:ext cx="63731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solidFill>
                  <a:prstClr val="black"/>
                </a:solidFill>
              </a:rPr>
              <a:t>ToPon Mimmien pelejä loka- ja marraskuu 2013</a:t>
            </a:r>
            <a:r>
              <a:rPr lang="fi-FI" dirty="0" smtClean="0">
                <a:solidFill>
                  <a:prstClr val="black"/>
                </a:solidFill>
              </a:rPr>
              <a:t>; </a:t>
            </a:r>
            <a:r>
              <a:rPr lang="fi-FI" sz="1400" dirty="0" err="1" smtClean="0">
                <a:solidFill>
                  <a:prstClr val="black"/>
                </a:solidFill>
              </a:rPr>
              <a:t>vers</a:t>
            </a:r>
            <a:r>
              <a:rPr lang="fi-FI" sz="1400" dirty="0" smtClean="0">
                <a:solidFill>
                  <a:prstClr val="black"/>
                </a:solidFill>
              </a:rPr>
              <a:t> 3.10.2013</a:t>
            </a:r>
          </a:p>
          <a:p>
            <a:r>
              <a:rPr lang="fi-FI" sz="1400" dirty="0" smtClean="0">
                <a:solidFill>
                  <a:prstClr val="black"/>
                </a:solidFill>
              </a:rPr>
              <a:t>NL = Naiset Liiga;    N 1D= Naiset 1 Divari;     AT= A-tytöt;   BT= B tytöt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971599" y="1484785"/>
            <a:ext cx="6949219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2412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556" y="171285"/>
            <a:ext cx="2501260" cy="23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6686"/>
            <a:ext cx="2088232" cy="233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318" y="171285"/>
            <a:ext cx="2582122" cy="23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140968"/>
            <a:ext cx="4176465" cy="20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9805">
            <a:off x="6533147" y="4151525"/>
            <a:ext cx="2067684" cy="208184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2714">
            <a:off x="299396" y="4156777"/>
            <a:ext cx="2176473" cy="20609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2162139" y="2545740"/>
            <a:ext cx="4819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Muistoja matkamme varrelta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fi-FI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2339752" y="5180999"/>
            <a:ext cx="43157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Tarinamme jatkuu</a:t>
            </a:r>
          </a:p>
          <a:p>
            <a:pPr algn="ctr"/>
            <a:r>
              <a:rPr lang="fi-FI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</a:t>
            </a:r>
            <a:r>
              <a:rPr lang="fi-FI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ysy kanavalla seuraavat vuodet</a:t>
            </a:r>
          </a:p>
          <a:p>
            <a:pPr algn="ctr"/>
            <a:r>
              <a:rPr lang="fi-FI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2013, 2014, 2015, 2016, 2017</a:t>
            </a:r>
            <a:r>
              <a:rPr lang="fi-FI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fi-FI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03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264</Words>
  <Application>Microsoft Office PowerPoint</Application>
  <PresentationFormat>On-screen Show (4:3)</PresentationFormat>
  <Paragraphs>40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Office-teema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mökki</dc:creator>
  <cp:lastModifiedBy>Maken kannettava</cp:lastModifiedBy>
  <cp:revision>26</cp:revision>
  <dcterms:created xsi:type="dcterms:W3CDTF">2013-09-30T18:48:48Z</dcterms:created>
  <dcterms:modified xsi:type="dcterms:W3CDTF">2013-10-11T17:09:19Z</dcterms:modified>
</cp:coreProperties>
</file>