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E7FF509-1667-474D-93E3-9D794A16171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fi-FI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fi-FI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fi-FI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D13EF5D-20A5-466D-9C51-BC706EA72AF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fi-FI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fi-FI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fi-FI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fi-FI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fi-FI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CDF7884-D28C-47F6-9852-44C1A5E40474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fi-FI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fi-FI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fi-FI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fi-FI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fi-FI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fi-FI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fi-FI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97E42D3-8C37-4D4E-ADD6-B83CB52B693B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fi-FI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i-FI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2174802-6587-4683-B569-D8E792A48DB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fi-FI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fi-FI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0DEFA45-BEB1-47A8-B4B6-F831B2D5C4F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fi-FI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fi-FI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fi-FI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670AB0C-0F86-4551-92D3-A6687E30210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fi-FI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393D87B-60AD-4AA8-9488-3C8C901C5F8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fi-FI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i-FI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D62AA70-7301-4885-B3E5-9C96C2E6F40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fi-FI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fi-FI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fi-FI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fi-FI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87D4D8B-2035-4207-948C-51913D74E39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fi-FI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fi-FI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fi-FI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fi-FI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3CDC499-34EF-432B-B5A4-EDBB8ABBCE2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fi-FI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fi-FI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fi-FI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fi-FI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7E546E7-96D8-4490-9A3E-EAA0B510588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fi-FI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>
              <a:lnSpc>
                <a:spcPct val="100000"/>
              </a:lnSpc>
              <a:buNone/>
              <a:defRPr b="0" lang="fi-FI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b="0" lang="fi-FI" sz="1200" spc="-1" strike="noStrike">
                <a:solidFill>
                  <a:srgbClr val="8b8b8b"/>
                </a:solidFill>
                <a:latin typeface="Calibri"/>
              </a:rPr>
              <a:t>&lt;päivämäärä/kellonaika&gt;</a:t>
            </a:r>
            <a:endParaRPr b="0" lang="fi-FI" sz="1200" spc="-1" strike="noStrike"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ctr">
              <a:buNone/>
              <a:defRPr b="0" lang="fi-FI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fi-FI" sz="1400" spc="-1" strike="noStrike">
                <a:latin typeface="Times New Roman"/>
              </a:rPr>
              <a:t>&lt;alatunniste&gt;</a:t>
            </a:r>
            <a:endParaRPr b="0" lang="fi-FI" sz="14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buNone/>
              <a:defRPr b="0" lang="fi-FI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4B2740D4-E8A9-4AD6-882C-4CA04C8F0408}" type="slidenum">
              <a:rPr b="0" lang="fi-FI" sz="1200" spc="-1" strike="noStrike">
                <a:solidFill>
                  <a:srgbClr val="8b8b8b"/>
                </a:solidFill>
                <a:latin typeface="Calibri"/>
              </a:rPr>
              <a:t>&lt;numero&gt;</a:t>
            </a:fld>
            <a:endParaRPr b="0" lang="fi-FI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Kuva 1" descr=""/>
          <p:cNvPicPr/>
          <p:nvPr/>
        </p:nvPicPr>
        <p:blipFill>
          <a:blip r:embed="rId1"/>
          <a:stretch/>
        </p:blipFill>
        <p:spPr>
          <a:xfrm>
            <a:off x="3285360" y="0"/>
            <a:ext cx="8906040" cy="6857640"/>
          </a:xfrm>
          <a:prstGeom prst="rect">
            <a:avLst/>
          </a:prstGeom>
          <a:ln w="0">
            <a:noFill/>
          </a:ln>
        </p:spPr>
      </p:pic>
      <p:pic>
        <p:nvPicPr>
          <p:cNvPr id="40" name="Kuva 2" descr=""/>
          <p:cNvPicPr/>
          <p:nvPr/>
        </p:nvPicPr>
        <p:blipFill>
          <a:blip r:embed="rId2"/>
          <a:stretch/>
        </p:blipFill>
        <p:spPr>
          <a:xfrm>
            <a:off x="124200" y="2823120"/>
            <a:ext cx="2969640" cy="684720"/>
          </a:xfrm>
          <a:prstGeom prst="rect">
            <a:avLst/>
          </a:prstGeom>
          <a:ln w="0">
            <a:noFill/>
          </a:ln>
        </p:spPr>
      </p:pic>
      <p:pic>
        <p:nvPicPr>
          <p:cNvPr id="41" name="Kuva 3" descr=""/>
          <p:cNvPicPr/>
          <p:nvPr/>
        </p:nvPicPr>
        <p:blipFill>
          <a:blip r:embed="rId3"/>
          <a:stretch/>
        </p:blipFill>
        <p:spPr>
          <a:xfrm>
            <a:off x="586440" y="544320"/>
            <a:ext cx="1996920" cy="1681200"/>
          </a:xfrm>
          <a:prstGeom prst="rect">
            <a:avLst/>
          </a:prstGeom>
          <a:ln w="0">
            <a:noFill/>
          </a:ln>
        </p:spPr>
      </p:pic>
      <p:sp>
        <p:nvSpPr>
          <p:cNvPr id="42" name="Tekstiruutu 5"/>
          <p:cNvSpPr/>
          <p:nvPr/>
        </p:nvSpPr>
        <p:spPr>
          <a:xfrm>
            <a:off x="3427920" y="386640"/>
            <a:ext cx="8251200" cy="313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7000"/>
              </a:lnSpc>
              <a:spcAft>
                <a:spcPts val="799"/>
              </a:spcAft>
              <a:buNone/>
            </a:pPr>
            <a:r>
              <a:rPr b="1" lang="fi-FI" sz="1800" spc="-1" strike="noStrike">
                <a:solidFill>
                  <a:srgbClr val="993300"/>
                </a:solidFill>
                <a:latin typeface="Times New Roman"/>
                <a:ea typeface="Calibri"/>
              </a:rPr>
              <a:t>Hyvät juuston ystävät, Bästa Ost vänner</a:t>
            </a:r>
            <a:endParaRPr b="0" lang="fi-FI" sz="1800" spc="-1" strike="noStrike">
              <a:latin typeface="Arial"/>
            </a:endParaRPr>
          </a:p>
          <a:p>
            <a:pPr>
              <a:lnSpc>
                <a:spcPct val="107000"/>
              </a:lnSpc>
              <a:spcAft>
                <a:spcPts val="799"/>
              </a:spcAft>
              <a:buNone/>
            </a:pPr>
            <a:endParaRPr b="0" lang="fi-FI" sz="1800" spc="-1" strike="noStrike">
              <a:latin typeface="Arial"/>
            </a:endParaRPr>
          </a:p>
          <a:p>
            <a:pPr>
              <a:lnSpc>
                <a:spcPct val="107000"/>
              </a:lnSpc>
              <a:spcAft>
                <a:spcPts val="799"/>
              </a:spcAft>
              <a:buNone/>
            </a:pPr>
            <a:r>
              <a:rPr b="0" lang="fi-FI" sz="1800" spc="-1" strike="noStrike">
                <a:solidFill>
                  <a:srgbClr val="993300"/>
                </a:solidFill>
                <a:latin typeface="Times New Roman"/>
                <a:ea typeface="Calibri"/>
              </a:rPr>
              <a:t>Uudenmaan Juustoseura järjestää jäsenilleen, avec, vierailun taidemuseo Amos Rexiin keskiviikkona 18.1.2023 klo 17.30 alkaen. </a:t>
            </a:r>
            <a:endParaRPr b="0" lang="fi-FI" sz="1800" spc="-1" strike="noStrike">
              <a:latin typeface="Arial"/>
            </a:endParaRPr>
          </a:p>
          <a:p>
            <a:pPr>
              <a:lnSpc>
                <a:spcPct val="107000"/>
              </a:lnSpc>
              <a:spcAft>
                <a:spcPts val="799"/>
              </a:spcAft>
              <a:buNone/>
            </a:pPr>
            <a:r>
              <a:rPr b="0" lang="fi-FI" sz="1800" spc="-1" strike="noStrike">
                <a:solidFill>
                  <a:srgbClr val="993300"/>
                </a:solidFill>
                <a:latin typeface="Times New Roman"/>
                <a:ea typeface="Calibri"/>
              </a:rPr>
              <a:t>Tapaamme museon aulassa, josta siirrymme museon loungeen nauttimaan lasin kuohu-viiniä ja maistelemaan coctailpaloja. Samalla kuulemme  Raija Heikinheimon kertoma-na hieman Amos Rex museosta ja etenkin esillä olevasta Hans Op de Beeck’in näytte-lystä Hiljainen paraati. </a:t>
            </a:r>
            <a:endParaRPr b="0" lang="fi-FI" sz="1800" spc="-1" strike="noStrike">
              <a:latin typeface="Arial"/>
            </a:endParaRPr>
          </a:p>
          <a:p>
            <a:pPr>
              <a:lnSpc>
                <a:spcPct val="107000"/>
              </a:lnSpc>
              <a:spcAft>
                <a:spcPts val="799"/>
              </a:spcAft>
              <a:buNone/>
            </a:pPr>
            <a:r>
              <a:rPr b="0" lang="fi-FI" sz="1800" spc="-1" strike="noStrike">
                <a:solidFill>
                  <a:srgbClr val="993300"/>
                </a:solidFill>
                <a:latin typeface="Times New Roman"/>
                <a:ea typeface="Calibri"/>
              </a:rPr>
              <a:t>Tapahtuman arvioitu kesto on kaksi tuntia.</a:t>
            </a:r>
            <a:endParaRPr b="0" lang="fi-FI" sz="1800" spc="-1" strike="noStrike">
              <a:latin typeface="Arial"/>
            </a:endParaRPr>
          </a:p>
        </p:txBody>
      </p:sp>
      <p:sp>
        <p:nvSpPr>
          <p:cNvPr id="43" name="Tekstiruutu 7"/>
          <p:cNvSpPr/>
          <p:nvPr/>
        </p:nvSpPr>
        <p:spPr>
          <a:xfrm>
            <a:off x="3400200" y="3529440"/>
            <a:ext cx="8791560" cy="29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i-FI" sz="1800" spc="-1" strike="noStrike">
                <a:solidFill>
                  <a:srgbClr val="993300"/>
                </a:solidFill>
                <a:latin typeface="Times New Roman"/>
                <a:ea typeface="Calibri"/>
              </a:rPr>
              <a:t>Sisäänpääsy taidemuseoon tapahtuu Museokortilla, tai itse maksamalla.</a:t>
            </a:r>
            <a:endParaRPr b="0" lang="fi-FI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fi-FI" sz="1800" spc="-1" strike="noStrike">
                <a:solidFill>
                  <a:srgbClr val="993300"/>
                </a:solidFill>
                <a:latin typeface="Times New Roman"/>
                <a:ea typeface="Calibri"/>
              </a:rPr>
              <a:t>Mukaan mahtuu 20 ensimmäiseksi ilmoittautunutta. </a:t>
            </a:r>
            <a:endParaRPr b="0" lang="fi-FI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fi-FI" sz="1800" spc="-1" strike="noStrike">
                <a:solidFill>
                  <a:srgbClr val="993300"/>
                </a:solidFill>
                <a:latin typeface="Times New Roman"/>
                <a:ea typeface="Calibri"/>
              </a:rPr>
              <a:t>Sitovat ilmoittautumiset sähköpostilla </a:t>
            </a:r>
            <a:r>
              <a:rPr b="0" lang="fi-FI" sz="1800" spc="-1" strike="noStrike" u="sng">
                <a:solidFill>
                  <a:srgbClr val="0070c0"/>
                </a:solidFill>
                <a:uFillTx/>
                <a:latin typeface="Times New Roman"/>
                <a:ea typeface="Calibri"/>
              </a:rPr>
              <a:t>annukka.lankinen@gmail.com</a:t>
            </a:r>
            <a:r>
              <a:rPr b="0" lang="fi-FI" sz="1800" spc="-1" strike="noStrike">
                <a:solidFill>
                  <a:srgbClr val="0070c0"/>
                </a:solidFill>
                <a:latin typeface="Times New Roman"/>
                <a:ea typeface="Calibri"/>
              </a:rPr>
              <a:t>  </a:t>
            </a:r>
            <a:r>
              <a:rPr b="1" lang="fi-FI" sz="1800" spc="-1" strike="noStrike">
                <a:solidFill>
                  <a:srgbClr val="993300"/>
                </a:solidFill>
                <a:latin typeface="Times New Roman"/>
                <a:ea typeface="Calibri"/>
              </a:rPr>
              <a:t>tiistaihin 10.1.23</a:t>
            </a:r>
            <a:r>
              <a:rPr b="0" lang="fi-FI" sz="1800" spc="-1" strike="noStrike">
                <a:solidFill>
                  <a:srgbClr val="993300"/>
                </a:solidFill>
                <a:latin typeface="Times New Roman"/>
                <a:ea typeface="Calibri"/>
              </a:rPr>
              <a:t> mennessä. Vahvistus osallistumisesta lähetetään ilmoittautuneille erikseen sähköpostilla.</a:t>
            </a:r>
            <a:endParaRPr b="0" lang="fi-FI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fi-FI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fi-FI" sz="1800" spc="-1" strike="noStrike">
                <a:solidFill>
                  <a:srgbClr val="993300"/>
                </a:solidFill>
                <a:latin typeface="Times New Roman"/>
                <a:ea typeface="Calibri"/>
              </a:rPr>
              <a:t>Tapahtuman omavastuuosuus on</a:t>
            </a:r>
            <a:r>
              <a:rPr b="1" lang="fi-FI" sz="1800" spc="-1" strike="noStrike">
                <a:solidFill>
                  <a:srgbClr val="993300"/>
                </a:solidFill>
                <a:latin typeface="Times New Roman"/>
                <a:ea typeface="Calibri"/>
              </a:rPr>
              <a:t> 25 € / henkilö.</a:t>
            </a:r>
            <a:r>
              <a:rPr b="0" lang="fi-FI" sz="1800" spc="-1" strike="noStrike">
                <a:solidFill>
                  <a:srgbClr val="993300"/>
                </a:solidFill>
                <a:latin typeface="Times New Roman"/>
                <a:ea typeface="Calibri"/>
              </a:rPr>
              <a:t> Maksu suoritetaan ilmoittautumisen yhteydessä Uudenmaan Juustoseuran tilille; Tommi Arina </a:t>
            </a:r>
            <a:r>
              <a:rPr b="1" lang="fi-FI" sz="1800" spc="-1" strike="noStrike">
                <a:solidFill>
                  <a:srgbClr val="993300"/>
                </a:solidFill>
                <a:latin typeface="Times New Roman"/>
                <a:ea typeface="Calibri"/>
              </a:rPr>
              <a:t>FI04 1336</a:t>
            </a:r>
            <a:r>
              <a:rPr b="0" lang="fi-FI" sz="1800" spc="-1" strike="noStrike">
                <a:solidFill>
                  <a:srgbClr val="993300"/>
                </a:solidFill>
                <a:latin typeface="Times New Roman"/>
                <a:ea typeface="Calibri"/>
              </a:rPr>
              <a:t> </a:t>
            </a:r>
            <a:r>
              <a:rPr b="1" lang="fi-FI" sz="1800" spc="-1" strike="noStrike">
                <a:solidFill>
                  <a:srgbClr val="993300"/>
                </a:solidFill>
                <a:latin typeface="Times New Roman"/>
                <a:ea typeface="Calibri"/>
              </a:rPr>
              <a:t>5000 1026 00. </a:t>
            </a:r>
            <a:endParaRPr b="0" lang="fi-FI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0" lang="fi-FI" sz="1800" spc="-1" strike="noStrike">
                <a:solidFill>
                  <a:srgbClr val="993300"/>
                </a:solidFill>
                <a:latin typeface="Times New Roman"/>
                <a:ea typeface="Calibri"/>
              </a:rPr>
              <a:t> </a:t>
            </a:r>
            <a:endParaRPr b="0" lang="fi-FI" sz="1800" spc="-1" strike="noStrike">
              <a:latin typeface="Arial"/>
            </a:endParaRPr>
          </a:p>
          <a:p>
            <a:pPr>
              <a:lnSpc>
                <a:spcPct val="107000"/>
              </a:lnSpc>
              <a:spcAft>
                <a:spcPts val="799"/>
              </a:spcAft>
              <a:buNone/>
            </a:pPr>
            <a:r>
              <a:rPr b="1" lang="fi-FI" sz="1800" spc="-1" strike="noStrike">
                <a:solidFill>
                  <a:srgbClr val="993300"/>
                </a:solidFill>
                <a:latin typeface="Times New Roman"/>
                <a:ea typeface="Calibri"/>
              </a:rPr>
              <a:t>Tervetuloa</a:t>
            </a:r>
            <a:endParaRPr b="0" lang="fi-FI" sz="1800" spc="-1" strike="noStrike">
              <a:latin typeface="Arial"/>
            </a:endParaRPr>
          </a:p>
          <a:p>
            <a:pPr>
              <a:lnSpc>
                <a:spcPct val="107000"/>
              </a:lnSpc>
              <a:spcAft>
                <a:spcPts val="799"/>
              </a:spcAft>
              <a:buNone/>
            </a:pPr>
            <a:r>
              <a:rPr b="0" lang="fi-FI" sz="1800" spc="-1" strike="noStrike">
                <a:solidFill>
                  <a:srgbClr val="993300"/>
                </a:solidFill>
                <a:latin typeface="Times New Roman"/>
                <a:ea typeface="Calibri"/>
              </a:rPr>
              <a:t>Uudenmaan Juustoseuran hallitus</a:t>
            </a:r>
            <a:endParaRPr b="0" lang="fi-FI" sz="1800" spc="-1" strike="noStrike">
              <a:latin typeface="Arial"/>
            </a:endParaRPr>
          </a:p>
        </p:txBody>
      </p:sp>
      <p:pic>
        <p:nvPicPr>
          <p:cNvPr id="44" name="Kuva 8" descr=""/>
          <p:cNvPicPr/>
          <p:nvPr/>
        </p:nvPicPr>
        <p:blipFill>
          <a:blip r:embed="rId4"/>
          <a:stretch/>
        </p:blipFill>
        <p:spPr>
          <a:xfrm>
            <a:off x="226440" y="5565600"/>
            <a:ext cx="1170000" cy="11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</TotalTime>
  <Application>LibreOffice/7.3.2.2$Windows_X86_64 LibreOffice_project/49f2b1bff42cfccbd8f788c8dc32c1c309559be0</Application>
  <AppVersion>15.0000</AppVersion>
  <Words>132</Words>
  <Paragraphs>13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2022-12-21T14:41:48Z</dcterms:created>
  <dc:creator>Juha Kling</dc:creator>
  <dc:description/>
  <dc:language>fi-FI</dc:language>
  <cp:lastModifiedBy>Juha Kling</cp:lastModifiedBy>
  <dcterms:modified xsi:type="dcterms:W3CDTF">2022-12-27T10:24:47Z</dcterms:modified>
  <cp:revision>1</cp:revision>
  <dc:subject/>
  <dc:title>PowerPoint-esitys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Laajakuva</vt:lpwstr>
  </property>
  <property fmtid="{D5CDD505-2E9C-101B-9397-08002B2CF9AE}" pid="3" name="Slides">
    <vt:i4>1</vt:i4>
  </property>
</Properties>
</file>