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2.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7" r:id="rId2"/>
    <p:sldMasterId id="2147483701" r:id="rId3"/>
    <p:sldMasterId id="2147483722" r:id="rId4"/>
  </p:sldMasterIdLst>
  <p:notesMasterIdLst>
    <p:notesMasterId r:id="rId59"/>
  </p:notesMasterIdLst>
  <p:sldIdLst>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20" r:id="rId48"/>
    <p:sldId id="319" r:id="rId49"/>
    <p:sldId id="303" r:id="rId50"/>
    <p:sldId id="304" r:id="rId51"/>
    <p:sldId id="306" r:id="rId52"/>
    <p:sldId id="307" r:id="rId53"/>
    <p:sldId id="308" r:id="rId54"/>
    <p:sldId id="309" r:id="rId55"/>
    <p:sldId id="310" r:id="rId56"/>
    <p:sldId id="311" r:id="rId57"/>
    <p:sldId id="312" r:id="rId58"/>
  </p:sldIdLst>
  <p:sldSz cx="12192000" cy="6858000"/>
  <p:notesSz cx="6858000" cy="9144000"/>
  <p:embeddedFontLst>
    <p:embeddedFont>
      <p:font typeface="Arial Narrow" panose="020B0606020202030204" pitchFamily="34" charset="0"/>
      <p:regular r:id="rId60"/>
      <p:bold r:id="rId61"/>
      <p:italic r:id="rId62"/>
      <p:boldItalic r:id="rId63"/>
    </p:embeddedFont>
    <p:embeddedFont>
      <p:font typeface="Helvetica Neue" panose="020B0604020202020204" charset="0"/>
      <p:regular r:id="rId64"/>
      <p:bold r:id="rId65"/>
      <p:italic r:id="rId66"/>
      <p:boldItalic r:id="rId67"/>
    </p:embeddedFont>
    <p:embeddedFont>
      <p:font typeface="Open Sans" panose="020B0606030504020204" pitchFamily="34" charset="0"/>
      <p:regular r:id="rId68"/>
      <p:bold r:id="rId69"/>
      <p:italic r:id="rId70"/>
      <p:boldItalic r:id="rId71"/>
    </p:embeddedFont>
    <p:embeddedFont>
      <p:font typeface="Quattrocento Sans" panose="020B0502050000020003" pitchFamily="34" charset="0"/>
      <p:regular r:id="rId72"/>
      <p:bold r:id="rId73"/>
      <p:italic r:id="rId74"/>
      <p:boldItalic r:id="rId7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0" roundtripDataSignature="AMtx7mg4yEVVbLQkGzfN8uOrfKbhoiXV4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84" y="14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4.fntdata"/><Relationship Id="rId68" Type="http://schemas.openxmlformats.org/officeDocument/2006/relationships/font" Target="fonts/font9.fntdata"/><Relationship Id="rId84"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font" Target="fonts/font7.fntdata"/><Relationship Id="rId74" Type="http://schemas.openxmlformats.org/officeDocument/2006/relationships/font" Target="fonts/font15.fntdata"/><Relationship Id="rId5" Type="http://schemas.openxmlformats.org/officeDocument/2006/relationships/slide" Target="slides/slide1.xml"/><Relationship Id="rId61" Type="http://schemas.openxmlformats.org/officeDocument/2006/relationships/font" Target="fonts/font2.fntdata"/><Relationship Id="rId82" Type="http://schemas.openxmlformats.org/officeDocument/2006/relationships/viewProps" Target="view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font" Target="fonts/font5.fntdata"/><Relationship Id="rId69" Type="http://schemas.openxmlformats.org/officeDocument/2006/relationships/font" Target="fonts/font10.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13.fntdata"/><Relationship Id="rId80" Type="http://customschemas.google.com/relationships/presentationmetadata" Target="meta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67" Type="http://schemas.openxmlformats.org/officeDocument/2006/relationships/font" Target="fonts/font8.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3.fntdata"/><Relationship Id="rId70" Type="http://schemas.openxmlformats.org/officeDocument/2006/relationships/font" Target="fonts/font11.fntdata"/><Relationship Id="rId75" Type="http://schemas.openxmlformats.org/officeDocument/2006/relationships/font" Target="fonts/font16.fntdata"/><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1.fntdata"/><Relationship Id="rId65" Type="http://schemas.openxmlformats.org/officeDocument/2006/relationships/font" Target="fonts/font6.fntdata"/><Relationship Id="rId73" Type="http://schemas.openxmlformats.org/officeDocument/2006/relationships/font" Target="fonts/font14.fntdata"/><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font" Target="fonts/font12.fntdata"/><Relationship Id="rId2" Type="http://schemas.openxmlformats.org/officeDocument/2006/relationships/slideMaster" Target="slideMasters/slideMaster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fi-FI"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13" name="Google Shape;71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22" name="Google Shape;82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28" name="Google Shape;82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34" name="Google Shape;83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8"/>
        <p:cNvGrpSpPr/>
        <p:nvPr/>
      </p:nvGrpSpPr>
      <p:grpSpPr>
        <a:xfrm>
          <a:off x="0" y="0"/>
          <a:ext cx="0" cy="0"/>
          <a:chOff x="0" y="0"/>
          <a:chExt cx="0" cy="0"/>
        </a:xfrm>
      </p:grpSpPr>
      <p:sp>
        <p:nvSpPr>
          <p:cNvPr id="839" name="Google Shape;83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40" name="Google Shape;84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46" name="Google Shape;846;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52" name="Google Shape;85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6"/>
        <p:cNvGrpSpPr/>
        <p:nvPr/>
      </p:nvGrpSpPr>
      <p:grpSpPr>
        <a:xfrm>
          <a:off x="0" y="0"/>
          <a:ext cx="0" cy="0"/>
          <a:chOff x="0" y="0"/>
          <a:chExt cx="0" cy="0"/>
        </a:xfrm>
      </p:grpSpPr>
      <p:sp>
        <p:nvSpPr>
          <p:cNvPr id="857" name="Google Shape;85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58" name="Google Shape;85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64" name="Google Shape;86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fi-FI"/>
              <a:t>Klubin toiminnan ja aktiviteettien kehittäminen voi olla systemaattista:</a:t>
            </a:r>
            <a:endParaRPr/>
          </a:p>
          <a:p>
            <a:pPr marL="171450" lvl="0" indent="-171450" algn="l" rtl="0">
              <a:spcBef>
                <a:spcPts val="0"/>
              </a:spcBef>
              <a:spcAft>
                <a:spcPts val="0"/>
              </a:spcAft>
              <a:buClr>
                <a:schemeClr val="dk1"/>
              </a:buClr>
              <a:buSzPts val="1200"/>
              <a:buFont typeface="Calibri"/>
              <a:buChar char="-"/>
            </a:pPr>
            <a:r>
              <a:rPr lang="fi-FI"/>
              <a:t>Sovitaan yhdessä, mitä halutaan tapahtuvaksi</a:t>
            </a:r>
            <a:endParaRPr/>
          </a:p>
          <a:p>
            <a:pPr marL="171450" lvl="0" indent="-171450" algn="l" rtl="0">
              <a:spcBef>
                <a:spcPts val="0"/>
              </a:spcBef>
              <a:spcAft>
                <a:spcPts val="0"/>
              </a:spcAft>
              <a:buClr>
                <a:schemeClr val="dk1"/>
              </a:buClr>
              <a:buSzPts val="1200"/>
              <a:buFont typeface="Calibri"/>
              <a:buChar char="-"/>
            </a:pPr>
            <a:r>
              <a:rPr lang="fi-FI"/>
              <a:t>Mietitään, millaisilla välivaiheilla ja toimenpiteillä asia saadaan tehtyä</a:t>
            </a:r>
            <a:endParaRPr/>
          </a:p>
          <a:p>
            <a:pPr marL="171450" lvl="0" indent="-171450" algn="l" rtl="0">
              <a:spcBef>
                <a:spcPts val="0"/>
              </a:spcBef>
              <a:spcAft>
                <a:spcPts val="0"/>
              </a:spcAft>
              <a:buClr>
                <a:schemeClr val="dk1"/>
              </a:buClr>
              <a:buSzPts val="1200"/>
              <a:buFont typeface="Calibri"/>
              <a:buChar char="-"/>
            </a:pPr>
            <a:r>
              <a:rPr lang="fi-FI"/>
              <a:t>Mietitään aikataulu: milloin tapahtuma on, miten edellisessä kohdassa pohditut välivaiheet ja toimenpiteet ajoitetaan</a:t>
            </a:r>
            <a:endParaRPr/>
          </a:p>
          <a:p>
            <a:pPr marL="171450" lvl="0" indent="-171450" algn="l" rtl="0">
              <a:spcBef>
                <a:spcPts val="0"/>
              </a:spcBef>
              <a:spcAft>
                <a:spcPts val="0"/>
              </a:spcAft>
              <a:buClr>
                <a:schemeClr val="dk1"/>
              </a:buClr>
              <a:buSzPts val="1200"/>
              <a:buFont typeface="Calibri"/>
              <a:buChar char="-"/>
            </a:pPr>
            <a:r>
              <a:rPr lang="fi-FI"/>
              <a:t>Sovitaan selkeät roolit ja vastuut</a:t>
            </a:r>
            <a:endParaRPr/>
          </a:p>
          <a:p>
            <a:pPr marL="171450" lvl="0" indent="-171450" algn="l" rtl="0">
              <a:spcBef>
                <a:spcPts val="0"/>
              </a:spcBef>
              <a:spcAft>
                <a:spcPts val="0"/>
              </a:spcAft>
              <a:buClr>
                <a:schemeClr val="dk1"/>
              </a:buClr>
              <a:buSzPts val="1200"/>
              <a:buFont typeface="Calibri"/>
              <a:buChar char="-"/>
            </a:pPr>
            <a:r>
              <a:rPr lang="fi-FI"/>
              <a:t>Tunnistetaan onnistuneen toimenpiteen tulos. Tapahtumilla on selkeä toteutusaika, mutta esimerkiksi klubin näkyvyyden lisäämiseksi tehtävien toimenpiteiden valmistuminen voi olla hankalampaa hahmottaa.</a:t>
            </a:r>
            <a:endParaRPr/>
          </a:p>
        </p:txBody>
      </p:sp>
      <p:sp>
        <p:nvSpPr>
          <p:cNvPr id="877" name="Google Shape;877;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87" name="Google Shape;88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20" name="Google Shape;72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4" name="Google Shape;89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3"/>
        <p:cNvGrpSpPr/>
        <p:nvPr/>
      </p:nvGrpSpPr>
      <p:grpSpPr>
        <a:xfrm>
          <a:off x="0" y="0"/>
          <a:ext cx="0" cy="0"/>
          <a:chOff x="0" y="0"/>
          <a:chExt cx="0" cy="0"/>
        </a:xfrm>
      </p:grpSpPr>
      <p:sp>
        <p:nvSpPr>
          <p:cNvPr id="904" name="Google Shape;90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5" name="Google Shape;90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Google Shape;91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14" name="Google Shape;91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0" name="Google Shape;920;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7" name="Google Shape;927;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3" name="Google Shape;933;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9" name="Google Shape;93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Google Shape;944;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5" name="Google Shape;945;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1" name="Google Shape;95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5"/>
        <p:cNvGrpSpPr/>
        <p:nvPr/>
      </p:nvGrpSpPr>
      <p:grpSpPr>
        <a:xfrm>
          <a:off x="0" y="0"/>
          <a:ext cx="0" cy="0"/>
          <a:chOff x="0" y="0"/>
          <a:chExt cx="0" cy="0"/>
        </a:xfrm>
      </p:grpSpPr>
      <p:sp>
        <p:nvSpPr>
          <p:cNvPr id="956" name="Google Shape;956;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7" name="Google Shape;95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27" name="Google Shape;72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1"/>
        <p:cNvGrpSpPr/>
        <p:nvPr/>
      </p:nvGrpSpPr>
      <p:grpSpPr>
        <a:xfrm>
          <a:off x="0" y="0"/>
          <a:ext cx="0" cy="0"/>
          <a:chOff x="0" y="0"/>
          <a:chExt cx="0" cy="0"/>
        </a:xfrm>
      </p:grpSpPr>
      <p:sp>
        <p:nvSpPr>
          <p:cNvPr id="962" name="Google Shape;962;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3" name="Google Shape;963;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7"/>
        <p:cNvGrpSpPr/>
        <p:nvPr/>
      </p:nvGrpSpPr>
      <p:grpSpPr>
        <a:xfrm>
          <a:off x="0" y="0"/>
          <a:ext cx="0" cy="0"/>
          <a:chOff x="0" y="0"/>
          <a:chExt cx="0" cy="0"/>
        </a:xfrm>
      </p:grpSpPr>
      <p:sp>
        <p:nvSpPr>
          <p:cNvPr id="968" name="Google Shape;968;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69" name="Google Shape;969;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75" name="Google Shape;975;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81" name="Google Shape;981;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7" name="Google Shape;987;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3" name="Google Shape;993;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7"/>
        <p:cNvGrpSpPr/>
        <p:nvPr/>
      </p:nvGrpSpPr>
      <p:grpSpPr>
        <a:xfrm>
          <a:off x="0" y="0"/>
          <a:ext cx="0" cy="0"/>
          <a:chOff x="0" y="0"/>
          <a:chExt cx="0" cy="0"/>
        </a:xfrm>
      </p:grpSpPr>
      <p:sp>
        <p:nvSpPr>
          <p:cNvPr id="998" name="Google Shape;998;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999" name="Google Shape;999;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3"/>
        <p:cNvGrpSpPr/>
        <p:nvPr/>
      </p:nvGrpSpPr>
      <p:grpSpPr>
        <a:xfrm>
          <a:off x="0" y="0"/>
          <a:ext cx="0" cy="0"/>
          <a:chOff x="0" y="0"/>
          <a:chExt cx="0" cy="0"/>
        </a:xfrm>
      </p:grpSpPr>
      <p:sp>
        <p:nvSpPr>
          <p:cNvPr id="1004" name="Google Shape;1004;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05" name="Google Shape;1005;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12" name="Google Shape;1012;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7"/>
        <p:cNvGrpSpPr/>
        <p:nvPr/>
      </p:nvGrpSpPr>
      <p:grpSpPr>
        <a:xfrm>
          <a:off x="0" y="0"/>
          <a:ext cx="0" cy="0"/>
          <a:chOff x="0" y="0"/>
          <a:chExt cx="0" cy="0"/>
        </a:xfrm>
      </p:grpSpPr>
      <p:sp>
        <p:nvSpPr>
          <p:cNvPr id="1018" name="Google Shape;1018;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9" name="Google Shape;101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33" name="Google Shape;73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
        <p:cNvGrpSpPr/>
        <p:nvPr/>
      </p:nvGrpSpPr>
      <p:grpSpPr>
        <a:xfrm>
          <a:off x="0" y="0"/>
          <a:ext cx="0" cy="0"/>
          <a:chOff x="0" y="0"/>
          <a:chExt cx="0" cy="0"/>
        </a:xfrm>
      </p:grpSpPr>
      <p:sp>
        <p:nvSpPr>
          <p:cNvPr id="1024" name="Google Shape;1024;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25" name="Google Shape;1025;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1" name="Google Shape;1031;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7" name="Google Shape;1037;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p4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3" name="Google Shape;1043;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a:extLst>
            <a:ext uri="{FF2B5EF4-FFF2-40B4-BE49-F238E27FC236}">
              <a16:creationId xmlns:a16="http://schemas.microsoft.com/office/drawing/2014/main" id="{B44C771C-1563-6280-B695-06F3151A939A}"/>
            </a:ext>
          </a:extLst>
        </p:cNvPr>
        <p:cNvGrpSpPr/>
        <p:nvPr/>
      </p:nvGrpSpPr>
      <p:grpSpPr>
        <a:xfrm>
          <a:off x="0" y="0"/>
          <a:ext cx="0" cy="0"/>
          <a:chOff x="0" y="0"/>
          <a:chExt cx="0" cy="0"/>
        </a:xfrm>
      </p:grpSpPr>
      <p:sp>
        <p:nvSpPr>
          <p:cNvPr id="1048" name="Google Shape;1048;p45:notes">
            <a:extLst>
              <a:ext uri="{FF2B5EF4-FFF2-40B4-BE49-F238E27FC236}">
                <a16:creationId xmlns:a16="http://schemas.microsoft.com/office/drawing/2014/main" id="{61E70F69-D052-5B41-8861-A0590486972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9" name="Google Shape;1049;p45:notes">
            <a:extLst>
              <a:ext uri="{FF2B5EF4-FFF2-40B4-BE49-F238E27FC236}">
                <a16:creationId xmlns:a16="http://schemas.microsoft.com/office/drawing/2014/main" id="{C6D254FB-C160-4B1D-2ACF-AD81E7160C14}"/>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extLst>
      <p:ext uri="{BB962C8B-B14F-4D97-AF65-F5344CB8AC3E}">
        <p14:creationId xmlns:p14="http://schemas.microsoft.com/office/powerpoint/2010/main" val="42256318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5"/>
        <p:cNvGrpSpPr/>
        <p:nvPr/>
      </p:nvGrpSpPr>
      <p:grpSpPr>
        <a:xfrm>
          <a:off x="0" y="0"/>
          <a:ext cx="0" cy="0"/>
          <a:chOff x="0" y="0"/>
          <a:chExt cx="0" cy="0"/>
        </a:xfrm>
      </p:grpSpPr>
      <p:sp>
        <p:nvSpPr>
          <p:cNvPr id="1066" name="Google Shape;1066;p4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67" name="Google Shape;1067;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1"/>
        <p:cNvGrpSpPr/>
        <p:nvPr/>
      </p:nvGrpSpPr>
      <p:grpSpPr>
        <a:xfrm>
          <a:off x="0" y="0"/>
          <a:ext cx="0" cy="0"/>
          <a:chOff x="0" y="0"/>
          <a:chExt cx="0" cy="0"/>
        </a:xfrm>
      </p:grpSpPr>
      <p:sp>
        <p:nvSpPr>
          <p:cNvPr id="1072" name="Google Shape;1072;p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73" name="Google Shape;1073;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3"/>
        <p:cNvGrpSpPr/>
        <p:nvPr/>
      </p:nvGrpSpPr>
      <p:grpSpPr>
        <a:xfrm>
          <a:off x="0" y="0"/>
          <a:ext cx="0" cy="0"/>
          <a:chOff x="0" y="0"/>
          <a:chExt cx="0" cy="0"/>
        </a:xfrm>
      </p:grpSpPr>
      <p:sp>
        <p:nvSpPr>
          <p:cNvPr id="1084" name="Google Shape;1084;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
        <p:nvSpPr>
          <p:cNvPr id="1085" name="Google Shape;1085;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6" name="Google Shape;1086;p5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fi-FI" sz="1200" b="0" i="0" u="none" strike="noStrike" cap="none">
                <a:solidFill>
                  <a:srgbClr val="000000"/>
                </a:solidFill>
                <a:latin typeface="Calibri"/>
                <a:ea typeface="Calibri"/>
                <a:cs typeface="Calibri"/>
                <a:sym typeface="Calibri"/>
              </a:rPr>
              <a:t>48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3"/>
        <p:cNvGrpSpPr/>
        <p:nvPr/>
      </p:nvGrpSpPr>
      <p:grpSpPr>
        <a:xfrm>
          <a:off x="0" y="0"/>
          <a:ext cx="0" cy="0"/>
          <a:chOff x="0" y="0"/>
          <a:chExt cx="0" cy="0"/>
        </a:xfrm>
      </p:grpSpPr>
      <p:sp>
        <p:nvSpPr>
          <p:cNvPr id="1104" name="Google Shape;1104;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
        <p:nvSpPr>
          <p:cNvPr id="1105" name="Google Shape;1105;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6" name="Google Shape;1106;p5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fi-FI" sz="1200" b="0" i="0" u="none" strike="noStrike" cap="none">
                <a:solidFill>
                  <a:srgbClr val="000000"/>
                </a:solidFill>
                <a:latin typeface="Calibri"/>
                <a:ea typeface="Calibri"/>
                <a:cs typeface="Calibri"/>
                <a:sym typeface="Calibri"/>
              </a:rPr>
              <a:t>49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3"/>
        <p:cNvGrpSpPr/>
        <p:nvPr/>
      </p:nvGrpSpPr>
      <p:grpSpPr>
        <a:xfrm>
          <a:off x="0" y="0"/>
          <a:ext cx="0" cy="0"/>
          <a:chOff x="0" y="0"/>
          <a:chExt cx="0" cy="0"/>
        </a:xfrm>
      </p:grpSpPr>
      <p:sp>
        <p:nvSpPr>
          <p:cNvPr id="1124" name="Google Shape;1124;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5" name="Google Shape;1125;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i-FI"/>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
        <p:nvSpPr>
          <p:cNvPr id="748" name="Google Shape;74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9" name="Google Shape;74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fi-FI"/>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9"/>
        <p:cNvGrpSpPr/>
        <p:nvPr/>
      </p:nvGrpSpPr>
      <p:grpSpPr>
        <a:xfrm>
          <a:off x="0" y="0"/>
          <a:ext cx="0" cy="0"/>
          <a:chOff x="0" y="0"/>
          <a:chExt cx="0" cy="0"/>
        </a:xfrm>
      </p:grpSpPr>
      <p:sp>
        <p:nvSpPr>
          <p:cNvPr id="1130" name="Google Shape;1130;p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fi-FI" sz="1200" b="1">
                <a:solidFill>
                  <a:srgbClr val="000000"/>
                </a:solidFill>
                <a:latin typeface="Arial"/>
                <a:ea typeface="Arial"/>
                <a:cs typeface="Arial"/>
                <a:sym typeface="Arial"/>
              </a:rPr>
              <a:t>Visionamme </a:t>
            </a:r>
            <a:r>
              <a:rPr lang="fi-FI" sz="1200">
                <a:solidFill>
                  <a:srgbClr val="000000"/>
                </a:solidFill>
                <a:latin typeface="Arial"/>
                <a:ea typeface="Arial"/>
                <a:cs typeface="Arial"/>
                <a:sym typeface="Arial"/>
              </a:rPr>
              <a:t>on olla vuonna 2030 Suomen merkityksellisin auttaja. Merkityksellisyys on toiminnan laatua, apuamme tarvitsevien tavoittamista, tuloksellista näkyvää palvelua ja innostavaa leijonatoimintaa. Klubit ovat alueellaan merkityksellisiä ja jokainen meistä voi olla jollekin kanssaihmiselleen merkityksellisin auttaja.</a:t>
            </a:r>
            <a:br>
              <a:rPr lang="fi-FI"/>
            </a:br>
            <a:endParaRPr sz="1200" b="1">
              <a:solidFill>
                <a:srgbClr val="000000"/>
              </a:solidFill>
              <a:latin typeface="Arial"/>
              <a:ea typeface="Arial"/>
              <a:cs typeface="Arial"/>
              <a:sym typeface="Arial"/>
            </a:endParaRPr>
          </a:p>
          <a:p>
            <a:pPr marL="0" lvl="0" indent="0" algn="l" rtl="0">
              <a:spcBef>
                <a:spcPts val="0"/>
              </a:spcBef>
              <a:spcAft>
                <a:spcPts val="0"/>
              </a:spcAft>
              <a:buNone/>
            </a:pPr>
            <a:r>
              <a:rPr lang="fi-FI" sz="1200" b="1">
                <a:solidFill>
                  <a:srgbClr val="000000"/>
                </a:solidFill>
                <a:latin typeface="Arial"/>
                <a:ea typeface="Arial"/>
                <a:cs typeface="Arial"/>
                <a:sym typeface="Arial"/>
              </a:rPr>
              <a:t>Missionamme </a:t>
            </a:r>
            <a:r>
              <a:rPr lang="fi-FI" sz="1200">
                <a:solidFill>
                  <a:srgbClr val="000000"/>
                </a:solidFill>
                <a:latin typeface="Arial"/>
                <a:ea typeface="Arial"/>
                <a:cs typeface="Arial"/>
                <a:sym typeface="Arial"/>
              </a:rPr>
              <a:t>on auttaminen ja palvelu yhteiskunnassamme. Leijonatoiminnan kautta tarjoamme yhteistyöverkoston, joka pitkäjänteisesti tarjoaa osallisuuden kokemuksia ja rakentaa parempaa tulevaisuutta.</a:t>
            </a:r>
            <a:endParaRPr sz="1200">
              <a:latin typeface="Times New Roman"/>
              <a:ea typeface="Times New Roman"/>
              <a:cs typeface="Times New Roman"/>
              <a:sym typeface="Times New Roman"/>
            </a:endParaRPr>
          </a:p>
          <a:p>
            <a:pPr marL="0" lvl="0" indent="0" algn="l" rtl="0">
              <a:lnSpc>
                <a:spcPct val="107000"/>
              </a:lnSpc>
              <a:spcBef>
                <a:spcPts val="0"/>
              </a:spcBef>
              <a:spcAft>
                <a:spcPts val="0"/>
              </a:spcAft>
              <a:buNone/>
            </a:pPr>
            <a:br>
              <a:rPr lang="fi-FI"/>
            </a:br>
            <a:r>
              <a:rPr lang="fi-FI" sz="1200">
                <a:latin typeface="Arial"/>
                <a:ea typeface="Arial"/>
                <a:cs typeface="Arial"/>
                <a:sym typeface="Arial"/>
              </a:rPr>
              <a:t>Tunnemme toimintaympäristömme tarpeet ja kehityssuunnat voidaksemme palvella menestyksellisesti. Tunnistamme millaisia odotuksia hyväntekeväisyystoiminnalle asetetaan. Tarjoamme mielekkäitä osallistumismahdollisuuksia jäsenillemme ja muille toimintaamme liittyville.</a:t>
            </a:r>
            <a:br>
              <a:rPr lang="fi-FI"/>
            </a:br>
            <a:endParaRPr/>
          </a:p>
          <a:p>
            <a:pPr marL="0" lvl="0" indent="0" algn="l" rtl="0">
              <a:lnSpc>
                <a:spcPct val="107000"/>
              </a:lnSpc>
              <a:spcBef>
                <a:spcPts val="800"/>
              </a:spcBef>
              <a:spcAft>
                <a:spcPts val="0"/>
              </a:spcAft>
              <a:buNone/>
            </a:pPr>
            <a:r>
              <a:rPr lang="fi-FI" sz="1200" b="1">
                <a:latin typeface="Arial"/>
                <a:ea typeface="Arial"/>
                <a:cs typeface="Arial"/>
                <a:sym typeface="Arial"/>
              </a:rPr>
              <a:t>Arvomme </a:t>
            </a:r>
            <a:r>
              <a:rPr lang="fi-FI" sz="1200">
                <a:latin typeface="Arial"/>
                <a:ea typeface="Arial"/>
                <a:cs typeface="Arial"/>
                <a:sym typeface="Arial"/>
              </a:rPr>
              <a:t>ovat toimintamme ytimessä. Autamme yhdessä toimien ja tukien paikallisesti kaikkialla maailmassa. Toteutamme luotettavasti sen, minkä lupaamme. Uskomme yhteisöllisyyteen – olemme yhdessä enemmän.</a:t>
            </a:r>
            <a:endParaRPr sz="1200">
              <a:latin typeface="Calibri"/>
              <a:ea typeface="Calibri"/>
              <a:cs typeface="Calibri"/>
              <a:sym typeface="Calibri"/>
            </a:endParaRPr>
          </a:p>
          <a:p>
            <a:pPr marL="0" lvl="0" indent="0" algn="l" rtl="0">
              <a:lnSpc>
                <a:spcPct val="107000"/>
              </a:lnSpc>
              <a:spcBef>
                <a:spcPts val="800"/>
              </a:spcBef>
              <a:spcAft>
                <a:spcPts val="0"/>
              </a:spcAft>
              <a:buNone/>
            </a:pPr>
            <a:endParaRPr sz="1200">
              <a:latin typeface="Arial"/>
              <a:ea typeface="Arial"/>
              <a:cs typeface="Arial"/>
              <a:sym typeface="Arial"/>
            </a:endParaRPr>
          </a:p>
          <a:p>
            <a:pPr marL="0" lvl="0" indent="0" algn="l" rtl="0">
              <a:lnSpc>
                <a:spcPct val="107000"/>
              </a:lnSpc>
              <a:spcBef>
                <a:spcPts val="800"/>
              </a:spcBef>
              <a:spcAft>
                <a:spcPts val="0"/>
              </a:spcAft>
              <a:buNone/>
            </a:pPr>
            <a:r>
              <a:rPr lang="fi-FI" sz="1200">
                <a:latin typeface="Arial"/>
                <a:ea typeface="Arial"/>
                <a:cs typeface="Arial"/>
                <a:sym typeface="Arial"/>
              </a:rPr>
              <a:t>Voidaksemme saavuttaa tahtotilamme, meillä on </a:t>
            </a:r>
            <a:r>
              <a:rPr lang="fi-FI" sz="1200" b="1">
                <a:latin typeface="Arial"/>
                <a:ea typeface="Arial"/>
                <a:cs typeface="Arial"/>
                <a:sym typeface="Arial"/>
              </a:rPr>
              <a:t>kolme päätavoitetta</a:t>
            </a:r>
            <a:r>
              <a:rPr lang="fi-FI" sz="1200">
                <a:latin typeface="Arial"/>
                <a:ea typeface="Arial"/>
                <a:cs typeface="Arial"/>
                <a:sym typeface="Arial"/>
              </a:rPr>
              <a:t>. Organisoitumisemme ja toimintatapojemme tulee palvella klubeja ja jäseniämme parhaalla mahdollisella tavalla. Klubiemme täytyy pystyä menestymään, olla houkuttelevia ja tarjota erinomainen jäsenkokemus. Voidaksemme olla vahva yhteiskunnallinen toimija, meidän tulee näkyä ja vaikuttaa yhteiskunnan kaikilla tasoilla – klubien palvelukohteista yhteiskunnalliseen päätöksentekoon.</a:t>
            </a:r>
            <a:endParaRPr sz="1200">
              <a:latin typeface="Calibri"/>
              <a:ea typeface="Calibri"/>
              <a:cs typeface="Calibri"/>
              <a:sym typeface="Calibri"/>
            </a:endParaRPr>
          </a:p>
          <a:p>
            <a:pPr marL="0" lvl="0" indent="0" algn="l" rtl="0">
              <a:lnSpc>
                <a:spcPct val="107000"/>
              </a:lnSpc>
              <a:spcBef>
                <a:spcPts val="800"/>
              </a:spcBef>
              <a:spcAft>
                <a:spcPts val="0"/>
              </a:spcAft>
              <a:buNone/>
            </a:pPr>
            <a:br>
              <a:rPr lang="fi-FI"/>
            </a:br>
            <a:r>
              <a:rPr lang="fi-FI" sz="1200">
                <a:latin typeface="Arial"/>
                <a:ea typeface="Arial"/>
                <a:cs typeface="Arial"/>
                <a:sym typeface="Arial"/>
              </a:rPr>
              <a:t>Saavutamme tavoitteet </a:t>
            </a:r>
            <a:r>
              <a:rPr lang="fi-FI" sz="1200" b="1">
                <a:latin typeface="Arial"/>
                <a:ea typeface="Arial"/>
                <a:cs typeface="Arial"/>
                <a:sym typeface="Arial"/>
              </a:rPr>
              <a:t>seitsemällä toimenpideohjelmalla</a:t>
            </a:r>
            <a:r>
              <a:rPr lang="fi-FI" sz="1200">
                <a:latin typeface="Arial"/>
                <a:ea typeface="Arial"/>
                <a:cs typeface="Arial"/>
                <a:sym typeface="Arial"/>
              </a:rPr>
              <a:t>, jotka kehittävät piirien ja liiton toimintatapoja. </a:t>
            </a:r>
            <a:endParaRPr/>
          </a:p>
          <a:p>
            <a:pPr marL="180975" lvl="0" indent="-180975" algn="l" rtl="0">
              <a:spcBef>
                <a:spcPts val="800"/>
              </a:spcBef>
              <a:spcAft>
                <a:spcPts val="0"/>
              </a:spcAft>
              <a:buClr>
                <a:schemeClr val="dk1"/>
              </a:buClr>
              <a:buSzPts val="1200"/>
              <a:buFont typeface="Arial"/>
              <a:buChar char="•"/>
            </a:pPr>
            <a:r>
              <a:rPr lang="fi-FI" sz="1200">
                <a:latin typeface="Arial"/>
                <a:ea typeface="Arial"/>
                <a:cs typeface="Arial"/>
                <a:sym typeface="Arial"/>
              </a:rPr>
              <a:t>Piirien ja liiton organisoitumisen selkeyttäminen</a:t>
            </a:r>
            <a:endParaRPr sz="1200">
              <a:latin typeface="Arial"/>
              <a:ea typeface="Arial"/>
              <a:cs typeface="Arial"/>
              <a:sym typeface="Arial"/>
            </a:endParaRPr>
          </a:p>
          <a:p>
            <a:pPr marL="180975" lvl="0" indent="-180975" algn="l" rtl="0">
              <a:spcBef>
                <a:spcPts val="0"/>
              </a:spcBef>
              <a:spcAft>
                <a:spcPts val="0"/>
              </a:spcAft>
              <a:buClr>
                <a:schemeClr val="dk1"/>
              </a:buClr>
              <a:buSzPts val="1200"/>
              <a:buFont typeface="Arial"/>
              <a:buChar char="•"/>
            </a:pPr>
            <a:r>
              <a:rPr lang="fi-FI" sz="1200">
                <a:latin typeface="Arial"/>
                <a:ea typeface="Arial"/>
                <a:cs typeface="Arial"/>
                <a:sym typeface="Arial"/>
              </a:rPr>
              <a:t>Piirien ja liiton toimintatapojen kehittäminen</a:t>
            </a:r>
            <a:endParaRPr sz="1200">
              <a:latin typeface="Arial"/>
              <a:ea typeface="Arial"/>
              <a:cs typeface="Arial"/>
              <a:sym typeface="Arial"/>
            </a:endParaRPr>
          </a:p>
          <a:p>
            <a:pPr marL="180975" lvl="0" indent="-180975" algn="l" rtl="0">
              <a:spcBef>
                <a:spcPts val="0"/>
              </a:spcBef>
              <a:spcAft>
                <a:spcPts val="0"/>
              </a:spcAft>
              <a:buClr>
                <a:schemeClr val="dk1"/>
              </a:buClr>
              <a:buSzPts val="1200"/>
              <a:buFont typeface="Arial"/>
              <a:buChar char="•"/>
            </a:pPr>
            <a:r>
              <a:rPr lang="fi-FI" sz="1200">
                <a:latin typeface="Arial"/>
                <a:ea typeface="Arial"/>
                <a:cs typeface="Arial"/>
                <a:sym typeface="Arial"/>
              </a:rPr>
              <a:t>Klubien toiminnan tukeminen ja kehittäminen</a:t>
            </a:r>
            <a:endParaRPr sz="1200">
              <a:latin typeface="Arial"/>
              <a:ea typeface="Arial"/>
              <a:cs typeface="Arial"/>
              <a:sym typeface="Arial"/>
            </a:endParaRPr>
          </a:p>
          <a:p>
            <a:pPr marL="180975" lvl="0" indent="-180975" algn="l" rtl="0">
              <a:spcBef>
                <a:spcPts val="0"/>
              </a:spcBef>
              <a:spcAft>
                <a:spcPts val="0"/>
              </a:spcAft>
              <a:buClr>
                <a:schemeClr val="dk1"/>
              </a:buClr>
              <a:buSzPts val="1200"/>
              <a:buFont typeface="Arial"/>
              <a:buChar char="•"/>
            </a:pPr>
            <a:r>
              <a:rPr lang="fi-FI" sz="1200">
                <a:latin typeface="Arial"/>
                <a:ea typeface="Arial"/>
                <a:cs typeface="Arial"/>
                <a:sym typeface="Arial"/>
              </a:rPr>
              <a:t>Koulutusjärjestelmän kehittäminen</a:t>
            </a:r>
            <a:endParaRPr sz="1200">
              <a:latin typeface="Arial"/>
              <a:ea typeface="Arial"/>
              <a:cs typeface="Arial"/>
              <a:sym typeface="Arial"/>
            </a:endParaRPr>
          </a:p>
          <a:p>
            <a:pPr marL="180975" lvl="0" indent="-180975" algn="l" rtl="0">
              <a:spcBef>
                <a:spcPts val="0"/>
              </a:spcBef>
              <a:spcAft>
                <a:spcPts val="0"/>
              </a:spcAft>
              <a:buClr>
                <a:schemeClr val="dk1"/>
              </a:buClr>
              <a:buSzPts val="1200"/>
              <a:buFont typeface="Arial"/>
              <a:buChar char="•"/>
            </a:pPr>
            <a:r>
              <a:rPr lang="fi-FI" sz="1200">
                <a:latin typeface="Arial"/>
                <a:ea typeface="Arial"/>
                <a:cs typeface="Arial"/>
                <a:sym typeface="Arial"/>
              </a:rPr>
              <a:t>Viestinnän uudistaminen ja vahvistaminen</a:t>
            </a:r>
            <a:endParaRPr sz="1200">
              <a:latin typeface="Arial"/>
              <a:ea typeface="Arial"/>
              <a:cs typeface="Arial"/>
              <a:sym typeface="Arial"/>
            </a:endParaRPr>
          </a:p>
          <a:p>
            <a:pPr marL="180975" lvl="0" indent="-180975" algn="l" rtl="0">
              <a:spcBef>
                <a:spcPts val="0"/>
              </a:spcBef>
              <a:spcAft>
                <a:spcPts val="0"/>
              </a:spcAft>
              <a:buClr>
                <a:schemeClr val="dk1"/>
              </a:buClr>
              <a:buSzPts val="1200"/>
              <a:buFont typeface="Arial"/>
              <a:buChar char="•"/>
            </a:pPr>
            <a:r>
              <a:rPr lang="fi-FI" sz="1200">
                <a:latin typeface="Arial"/>
                <a:ea typeface="Arial"/>
                <a:cs typeface="Arial"/>
                <a:sym typeface="Arial"/>
              </a:rPr>
              <a:t>Palvelun vaikuttavuuden lisääminen</a:t>
            </a:r>
            <a:endParaRPr sz="1200">
              <a:latin typeface="Arial"/>
              <a:ea typeface="Arial"/>
              <a:cs typeface="Arial"/>
              <a:sym typeface="Arial"/>
            </a:endParaRPr>
          </a:p>
          <a:p>
            <a:pPr marL="180975" lvl="0" indent="-180975" algn="l" rtl="0">
              <a:spcBef>
                <a:spcPts val="0"/>
              </a:spcBef>
              <a:spcAft>
                <a:spcPts val="0"/>
              </a:spcAft>
              <a:buClr>
                <a:schemeClr val="dk1"/>
              </a:buClr>
              <a:buSzPts val="1200"/>
              <a:buFont typeface="Arial"/>
              <a:buChar char="•"/>
            </a:pPr>
            <a:r>
              <a:rPr lang="fi-FI" sz="1200">
                <a:latin typeface="Arial"/>
                <a:ea typeface="Arial"/>
                <a:cs typeface="Arial"/>
                <a:sym typeface="Arial"/>
              </a:rPr>
              <a:t>Verkostoitumisen ja kumppanuuksien vahvistaminen</a:t>
            </a:r>
            <a:endParaRPr sz="1200">
              <a:latin typeface="Arial"/>
              <a:ea typeface="Arial"/>
              <a:cs typeface="Arial"/>
              <a:sym typeface="Arial"/>
            </a:endParaRPr>
          </a:p>
          <a:p>
            <a:pPr marL="0" lvl="0" indent="0" algn="l" rtl="0">
              <a:lnSpc>
                <a:spcPct val="107000"/>
              </a:lnSpc>
              <a:spcBef>
                <a:spcPts val="0"/>
              </a:spcBef>
              <a:spcAft>
                <a:spcPts val="0"/>
              </a:spcAft>
              <a:buNone/>
            </a:pPr>
            <a:r>
              <a:rPr lang="fi-FI" sz="1200">
                <a:latin typeface="Arial"/>
                <a:ea typeface="Arial"/>
                <a:cs typeface="Arial"/>
                <a:sym typeface="Arial"/>
              </a:rPr>
              <a:t>Luomme klubeille innostavan toimintaympäristön, jossa ne voivat menestyä.</a:t>
            </a:r>
            <a:endParaRPr/>
          </a:p>
          <a:p>
            <a:pPr marL="0" lvl="0" indent="0" algn="l" rtl="0">
              <a:spcBef>
                <a:spcPts val="800"/>
              </a:spcBef>
              <a:spcAft>
                <a:spcPts val="0"/>
              </a:spcAft>
              <a:buClr>
                <a:schemeClr val="dk1"/>
              </a:buClr>
              <a:buSzPts val="1200"/>
              <a:buFont typeface="Calibri"/>
              <a:buNone/>
            </a:pPr>
            <a:endParaRPr/>
          </a:p>
        </p:txBody>
      </p:sp>
      <p:sp>
        <p:nvSpPr>
          <p:cNvPr id="1131" name="Google Shape;1131;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1"/>
        <p:cNvGrpSpPr/>
        <p:nvPr/>
      </p:nvGrpSpPr>
      <p:grpSpPr>
        <a:xfrm>
          <a:off x="0" y="0"/>
          <a:ext cx="0" cy="0"/>
          <a:chOff x="0" y="0"/>
          <a:chExt cx="0" cy="0"/>
        </a:xfrm>
      </p:grpSpPr>
      <p:sp>
        <p:nvSpPr>
          <p:cNvPr id="1142" name="Google Shape;1142;p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
        <p:nvSpPr>
          <p:cNvPr id="1143" name="Google Shape;1143;p5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i-FI" sz="1800" dirty="0"/>
              <a:t>Klubeille strategian toimeenpano on periaatteessa hyvin helppoa, kun mielessä pidetään kaksi tärkeää näkökulmaa – jäsenistön hyvinvointi ja vaikuttava palvelu. Näiden kautta syntyy elinvoiva ja merkityksellinen </a:t>
            </a:r>
            <a:r>
              <a:rPr lang="fi-FI" sz="1800" dirty="0" err="1"/>
              <a:t>lionstoiminta</a:t>
            </a:r>
            <a:r>
              <a:rPr lang="fi-FI" sz="1800" dirty="0"/>
              <a:t>. Klubimme ovat erilaisissa tilanteissa ja jokaisella klubilla on mahdollisuus parantaa toimintaansa näillä osa-alueilla. Onko sinun klubisi ”tuote kunnossa”?</a:t>
            </a:r>
            <a:endParaRPr dirty="0"/>
          </a:p>
          <a:p>
            <a:pPr marL="0" lvl="0" indent="0" algn="l" rtl="0">
              <a:spcBef>
                <a:spcPts val="0"/>
              </a:spcBef>
              <a:spcAft>
                <a:spcPts val="0"/>
              </a:spcAft>
              <a:buNone/>
            </a:pPr>
            <a:endParaRPr sz="1800" dirty="0"/>
          </a:p>
          <a:p>
            <a:pPr marL="0" lvl="0" indent="0" algn="l" rtl="0">
              <a:spcBef>
                <a:spcPts val="0"/>
              </a:spcBef>
              <a:spcAft>
                <a:spcPts val="0"/>
              </a:spcAft>
              <a:buNone/>
            </a:pPr>
            <a:r>
              <a:rPr lang="fi-FI" sz="1800" dirty="0"/>
              <a:t>Klubin tulee tuntea alueensa toimijat ja palvelutarve sekä rakentaa yhteistyötä muiden toimijoiden kanssa. Kun klubi on aktiivinen, näkyvä ja vaikuttava alueellaan, se on myös kiinnostava uusille jäsenille. Merkityksellinen toiminta saa jäsenet viihtymään ja panostamaan </a:t>
            </a:r>
            <a:r>
              <a:rPr lang="fi-FI" sz="1800" dirty="0" err="1"/>
              <a:t>lionstoimintaan</a:t>
            </a:r>
            <a:r>
              <a:rPr lang="fi-FI" sz="1800" dirty="0"/>
              <a:t>. Tavoitteellinen toiminta lisää jäsenten ja klubin osaamista. Piirillä ja liitolla on tärkeä rooli klubien toiminnan tukemisessa.</a:t>
            </a:r>
            <a:endParaRPr dirty="0"/>
          </a:p>
        </p:txBody>
      </p:sp>
      <p:sp>
        <p:nvSpPr>
          <p:cNvPr id="1144" name="Google Shape;1144;p5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fi-FI" sz="1200" b="0" i="0" u="none" strike="noStrike" cap="none">
                <a:solidFill>
                  <a:srgbClr val="000000"/>
                </a:solidFill>
                <a:latin typeface="Calibri"/>
                <a:ea typeface="Calibri"/>
                <a:cs typeface="Calibri"/>
                <a:sym typeface="Calibri"/>
              </a:rPr>
              <a:t>52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9"/>
        <p:cNvGrpSpPr/>
        <p:nvPr/>
      </p:nvGrpSpPr>
      <p:grpSpPr>
        <a:xfrm>
          <a:off x="0" y="0"/>
          <a:ext cx="0" cy="0"/>
          <a:chOff x="0" y="0"/>
          <a:chExt cx="0" cy="0"/>
        </a:xfrm>
      </p:grpSpPr>
      <p:sp>
        <p:nvSpPr>
          <p:cNvPr id="1160" name="Google Shape;1160;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
        <p:nvSpPr>
          <p:cNvPr id="1161" name="Google Shape;1161;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fi-FI" sz="1800" dirty="0">
                <a:latin typeface="Calibri"/>
                <a:ea typeface="Calibri"/>
                <a:cs typeface="Calibri"/>
                <a:sym typeface="Calibri"/>
              </a:rPr>
              <a:t>Tiedetäänkö sinun klubissasi toimintaympäristönne tarpeet? Palvelutarvekartoitus on keino keskustella klubissa aktiviteettien tavoitteista – millaisia yhteistyökumppanuuksia tarvitsemme, millaista osaamista tai mahdollisuuksia yhteistyö meille tuo, millaista apua tänä päivänä tarvitaan? Melkein kaikissa vaikuttavissa aktiviteeteissa tarvitaan yhteistyötä. Yhteistyökumppanuuksien rakentaminen on pitkäjänteistä työtä. Kumppanuuksien pitää hyödyttää kumpaakin osapuolta. </a:t>
            </a:r>
            <a:endParaRPr dirty="0"/>
          </a:p>
          <a:p>
            <a:pPr marL="0" lvl="0" indent="0" algn="l" rtl="0">
              <a:spcBef>
                <a:spcPts val="0"/>
              </a:spcBef>
              <a:spcAft>
                <a:spcPts val="0"/>
              </a:spcAft>
              <a:buNone/>
            </a:pPr>
            <a:endParaRPr sz="1800" dirty="0">
              <a:latin typeface="Calibri"/>
              <a:ea typeface="Calibri"/>
              <a:cs typeface="Calibri"/>
              <a:sym typeface="Calibri"/>
            </a:endParaRPr>
          </a:p>
          <a:p>
            <a:pPr marL="0" lvl="0" indent="0" algn="l" rtl="0">
              <a:spcBef>
                <a:spcPts val="0"/>
              </a:spcBef>
              <a:spcAft>
                <a:spcPts val="0"/>
              </a:spcAft>
              <a:buNone/>
            </a:pPr>
            <a:r>
              <a:rPr lang="fi-FI" sz="1800" dirty="0">
                <a:latin typeface="Calibri"/>
                <a:ea typeface="Calibri"/>
                <a:cs typeface="Calibri"/>
                <a:sym typeface="Calibri"/>
              </a:rPr>
              <a:t>Lions-liiton kumppanuudet, kuten yhteistyö Mieli </a:t>
            </a:r>
            <a:r>
              <a:rPr lang="fi-FI" sz="1800" dirty="0" err="1">
                <a:latin typeface="Calibri"/>
                <a:ea typeface="Calibri"/>
                <a:cs typeface="Calibri"/>
                <a:sym typeface="Calibri"/>
              </a:rPr>
              <a:t>ryn</a:t>
            </a:r>
            <a:r>
              <a:rPr lang="fi-FI" sz="1800" dirty="0">
                <a:latin typeface="Calibri"/>
                <a:ea typeface="Calibri"/>
                <a:cs typeface="Calibri"/>
                <a:sym typeface="Calibri"/>
              </a:rPr>
              <a:t> kanssa, muotoillaan selkeiksi niin, että klubien on helppo liittyä niihin ja ottaa aktiviteetteja osaksi omaa toimintaansa. </a:t>
            </a:r>
            <a:endParaRPr dirty="0"/>
          </a:p>
          <a:p>
            <a:pPr marL="0" lvl="0" indent="0" algn="l" rtl="0">
              <a:spcBef>
                <a:spcPts val="0"/>
              </a:spcBef>
              <a:spcAft>
                <a:spcPts val="0"/>
              </a:spcAft>
              <a:buNone/>
            </a:pPr>
            <a:endParaRPr sz="1800" dirty="0">
              <a:latin typeface="Calibri"/>
              <a:ea typeface="Calibri"/>
              <a:cs typeface="Calibri"/>
              <a:sym typeface="Calibri"/>
            </a:endParaRPr>
          </a:p>
          <a:p>
            <a:pPr marL="0" lvl="0" indent="0" algn="l" rtl="0">
              <a:spcBef>
                <a:spcPts val="0"/>
              </a:spcBef>
              <a:spcAft>
                <a:spcPts val="0"/>
              </a:spcAft>
              <a:buNone/>
            </a:pPr>
            <a:r>
              <a:rPr lang="fi-FI" sz="1800" dirty="0">
                <a:latin typeface="Calibri"/>
                <a:ea typeface="Calibri"/>
                <a:cs typeface="Calibri"/>
                <a:sym typeface="Calibri"/>
              </a:rPr>
              <a:t>Näkyvyys ja viestintä on keskeinen osa vaikuttavaa toimintaa. Näkyvyys vahvistaa </a:t>
            </a:r>
            <a:r>
              <a:rPr lang="fi-FI" sz="1800" dirty="0" err="1">
                <a:latin typeface="Calibri"/>
                <a:ea typeface="Calibri"/>
                <a:cs typeface="Calibri"/>
                <a:sym typeface="Calibri"/>
              </a:rPr>
              <a:t>lionstoiminnan</a:t>
            </a:r>
            <a:r>
              <a:rPr lang="fi-FI" sz="1800" dirty="0">
                <a:latin typeface="Calibri"/>
                <a:ea typeface="Calibri"/>
                <a:cs typeface="Calibri"/>
                <a:sym typeface="Calibri"/>
              </a:rPr>
              <a:t> roolia yhteiskunnassa ja tekee meistä houkuttavampia niin yhteistyökumppaneillemme kuin tuleville jäsenillemme. </a:t>
            </a:r>
            <a:endParaRPr dirty="0"/>
          </a:p>
          <a:p>
            <a:pPr marL="0" lvl="0" indent="0" algn="l" rtl="0">
              <a:spcBef>
                <a:spcPts val="0"/>
              </a:spcBef>
              <a:spcAft>
                <a:spcPts val="0"/>
              </a:spcAft>
              <a:buNone/>
            </a:pPr>
            <a:endParaRPr sz="1800" dirty="0">
              <a:latin typeface="Calibri"/>
              <a:ea typeface="Calibri"/>
              <a:cs typeface="Calibri"/>
              <a:sym typeface="Calibri"/>
            </a:endParaRPr>
          </a:p>
          <a:p>
            <a:pPr marL="0" lvl="0" indent="0" algn="l" rtl="0">
              <a:spcBef>
                <a:spcPts val="0"/>
              </a:spcBef>
              <a:spcAft>
                <a:spcPts val="0"/>
              </a:spcAft>
              <a:buNone/>
            </a:pPr>
            <a:r>
              <a:rPr lang="fi-FI" sz="1800" dirty="0">
                <a:latin typeface="Calibri"/>
                <a:ea typeface="Calibri"/>
                <a:cs typeface="Calibri"/>
                <a:sym typeface="Calibri"/>
              </a:rPr>
              <a:t>Klubin tulee tunnistaa, kenelle se haluaa viestiä. Millaisesta toiminnasta se kertoo julkisesti, jotta klubin julkisuuskuva rakentuu pitkäjänteisesti. Millaisen kuvan toiminnastamme rakennamme niille, jotka ovat mahdollisia jäseniämme viiden vuoden päästä – eli vaikkapa siinä elämänvaiheessa, kun kiireinen perhearki pienten lasten ja harrastusten kanssa alkaa hellittää. Olemmeko varteenotettava ja tunnettu vaihtoehto silloin, kun potentiaalinen jäsen on valitsemassa uutta harrastustaan? Tämä vaatii viestintää oikeissa ajanmukaisissa kanavissa – niissä, joissa emme välttämättä ole tottuneet itse toimimaan. </a:t>
            </a:r>
            <a:endParaRPr dirty="0"/>
          </a:p>
          <a:p>
            <a:pPr marL="0" lvl="0" indent="0" algn="l" rtl="0">
              <a:spcBef>
                <a:spcPts val="0"/>
              </a:spcBef>
              <a:spcAft>
                <a:spcPts val="0"/>
              </a:spcAft>
              <a:buNone/>
            </a:pPr>
            <a:endParaRPr sz="1800" dirty="0">
              <a:latin typeface="Calibri"/>
              <a:ea typeface="Calibri"/>
              <a:cs typeface="Calibri"/>
              <a:sym typeface="Calibri"/>
            </a:endParaRPr>
          </a:p>
          <a:p>
            <a:pPr marL="0" lvl="0" indent="0" algn="l" rtl="0">
              <a:spcBef>
                <a:spcPts val="0"/>
              </a:spcBef>
              <a:spcAft>
                <a:spcPts val="0"/>
              </a:spcAft>
              <a:buNone/>
            </a:pPr>
            <a:r>
              <a:rPr lang="fi-FI" sz="1800" dirty="0">
                <a:latin typeface="Calibri"/>
                <a:ea typeface="Calibri"/>
                <a:cs typeface="Calibri"/>
                <a:sym typeface="Calibri"/>
              </a:rPr>
              <a:t>Klubin tiedottaja on keskeisessä roolissa ulkoisen viestinnän kehittäjänä. Tiedottajille tulee myös erikseen viestintään liittyvää sähköpostia ja opastusta. Nimetäänhän teidän klubissanne tiedottaja ensi kaudelle.</a:t>
            </a:r>
            <a:endParaRPr dirty="0"/>
          </a:p>
          <a:p>
            <a:pPr marL="0" lvl="0" indent="0" algn="l" rtl="0">
              <a:spcBef>
                <a:spcPts val="0"/>
              </a:spcBef>
              <a:spcAft>
                <a:spcPts val="0"/>
              </a:spcAft>
              <a:buNone/>
            </a:pPr>
            <a:endParaRPr sz="1800" dirty="0">
              <a:latin typeface="Calibri"/>
              <a:ea typeface="Calibri"/>
              <a:cs typeface="Calibri"/>
              <a:sym typeface="Calibri"/>
            </a:endParaRPr>
          </a:p>
          <a:p>
            <a:pPr marL="0" lvl="0" indent="0" algn="l" rtl="0">
              <a:spcBef>
                <a:spcPts val="0"/>
              </a:spcBef>
              <a:spcAft>
                <a:spcPts val="0"/>
              </a:spcAft>
              <a:buNone/>
            </a:pPr>
            <a:r>
              <a:rPr lang="fi-FI" sz="1800" dirty="0">
                <a:latin typeface="Calibri"/>
                <a:ea typeface="Calibri"/>
                <a:cs typeface="Calibri"/>
                <a:sym typeface="Calibri"/>
              </a:rPr>
              <a:t>Olennainen osa klubin sujuvaa toimintaa ja jäsenhyvinvointia on klubin virkailijoiden osaamisen kehittäminen. Tuntevatko teidän klubinne kummit roolinsa uusien jäsenien perehdyttäjinä ja kannustajina? Onhan klubissanne nimetty jäsenjohtaja? Jäsenjohtaja voi olla useampivuotinen rooli esimerkiksi aiemmin presidenttinä toimineelle. Jäsenistön hyvinvointia ja tunnelmia seuraava ja aktiivisuutta ylläpitävä ihmisistä kiinnostunut jäsenjohtaja on yksi klubin tärkeimmistä tehtävistä.</a:t>
            </a:r>
            <a:endParaRPr dirty="0"/>
          </a:p>
          <a:p>
            <a:pPr marL="0" lvl="0" indent="0" algn="l" rtl="0">
              <a:spcBef>
                <a:spcPts val="0"/>
              </a:spcBef>
              <a:spcAft>
                <a:spcPts val="0"/>
              </a:spcAft>
              <a:buNone/>
            </a:pPr>
            <a:endParaRPr sz="1800" dirty="0">
              <a:latin typeface="Calibri"/>
              <a:ea typeface="Calibri"/>
              <a:cs typeface="Calibri"/>
              <a:sym typeface="Calibri"/>
            </a:endParaRPr>
          </a:p>
          <a:p>
            <a:pPr marL="0" lvl="0" indent="0" algn="l" rtl="0">
              <a:spcBef>
                <a:spcPts val="0"/>
              </a:spcBef>
              <a:spcAft>
                <a:spcPts val="0"/>
              </a:spcAft>
              <a:buNone/>
            </a:pPr>
            <a:r>
              <a:rPr lang="fi-FI" sz="1800" dirty="0">
                <a:latin typeface="Calibri"/>
                <a:ea typeface="Calibri"/>
                <a:cs typeface="Calibri"/>
                <a:sym typeface="Calibri"/>
              </a:rPr>
              <a:t>Klubin hallinnollisiin tehtäviin tukea ja pitkäjänteisyyttä voi tuoda myös erikseen nimetty hallintovirkailija, joka voi toimia sihteerin ja rahastonhoitajan tukena kausien vaihtuessa. Hallintovirkailija voi myös ottaa joitain klubissa sovittuja raportointivastuita.</a:t>
            </a:r>
            <a:endParaRPr dirty="0"/>
          </a:p>
          <a:p>
            <a:pPr marL="0" lvl="0" indent="0" algn="l" rtl="0">
              <a:spcBef>
                <a:spcPts val="0"/>
              </a:spcBef>
              <a:spcAft>
                <a:spcPts val="0"/>
              </a:spcAft>
              <a:buNone/>
            </a:pPr>
            <a:endParaRPr sz="1800" dirty="0">
              <a:latin typeface="Calibri"/>
              <a:ea typeface="Calibri"/>
              <a:cs typeface="Calibri"/>
              <a:sym typeface="Calibri"/>
            </a:endParaRPr>
          </a:p>
          <a:p>
            <a:pPr marL="0" lvl="0" indent="0" algn="l" rtl="0">
              <a:spcBef>
                <a:spcPts val="0"/>
              </a:spcBef>
              <a:spcAft>
                <a:spcPts val="0"/>
              </a:spcAft>
              <a:buNone/>
            </a:pPr>
            <a:r>
              <a:rPr lang="fi-FI" sz="1800" dirty="0">
                <a:latin typeface="Calibri"/>
                <a:ea typeface="Calibri"/>
                <a:cs typeface="Calibri"/>
                <a:sym typeface="Calibri"/>
              </a:rPr>
              <a:t>Presidenttiys ei tulisi näyttäytyä yhden kauden pestinä, vaan kolmivuotisena matkana varapresidenttiydestä vastuunkantajaksi. Presidenttivalmennusten kehittäminen ja jo toisista varapresidenteistä kiinni nappaaminen on tärkeää, jotta uuden oman kauden suunnittelu ja roolittaminen on tullut etukäteen tutuksi.</a:t>
            </a:r>
            <a:endParaRPr dirty="0"/>
          </a:p>
          <a:p>
            <a:pPr marL="0" lvl="0" indent="0" algn="l" rtl="0">
              <a:spcBef>
                <a:spcPts val="0"/>
              </a:spcBef>
              <a:spcAft>
                <a:spcPts val="0"/>
              </a:spcAft>
              <a:buNone/>
            </a:pPr>
            <a:endParaRPr sz="1800" dirty="0">
              <a:latin typeface="Calibri"/>
              <a:ea typeface="Calibri"/>
              <a:cs typeface="Calibri"/>
              <a:sym typeface="Calibri"/>
            </a:endParaRPr>
          </a:p>
          <a:p>
            <a:pPr marL="0" lvl="0" indent="0" algn="l" rtl="0">
              <a:spcBef>
                <a:spcPts val="0"/>
              </a:spcBef>
              <a:spcAft>
                <a:spcPts val="0"/>
              </a:spcAft>
              <a:buNone/>
            </a:pPr>
            <a:r>
              <a:rPr lang="fi-FI" sz="1800" dirty="0">
                <a:latin typeface="Calibri"/>
                <a:ea typeface="Calibri"/>
                <a:cs typeface="Calibri"/>
                <a:sym typeface="Calibri"/>
              </a:rPr>
              <a:t>Osa klubien palvelun vaikuttavuuden lisäämistä on osaaminen hyödyntää Arne Ritari –säätiön ja kansainvälisen säätiömme </a:t>
            </a:r>
            <a:r>
              <a:rPr lang="fi-FI" sz="1800" dirty="0" err="1">
                <a:latin typeface="Calibri"/>
                <a:ea typeface="Calibri"/>
                <a:cs typeface="Calibri"/>
                <a:sym typeface="Calibri"/>
              </a:rPr>
              <a:t>LCIF:n</a:t>
            </a:r>
            <a:r>
              <a:rPr lang="fi-FI" sz="1800" dirty="0">
                <a:latin typeface="Calibri"/>
                <a:ea typeface="Calibri"/>
                <a:cs typeface="Calibri"/>
                <a:sym typeface="Calibri"/>
              </a:rPr>
              <a:t> tuomia mahdollisuuksia aktiviteettien kasvattamisessa tai laajentamisessa. </a:t>
            </a:r>
            <a:endParaRPr dirty="0"/>
          </a:p>
          <a:p>
            <a:pPr marL="0" lvl="0" indent="0" algn="l" rtl="0">
              <a:spcBef>
                <a:spcPts val="0"/>
              </a:spcBef>
              <a:spcAft>
                <a:spcPts val="0"/>
              </a:spcAft>
              <a:buNone/>
            </a:pPr>
            <a:endParaRPr sz="1800" i="1" dirty="0">
              <a:latin typeface="Calibri"/>
              <a:ea typeface="Calibri"/>
              <a:cs typeface="Calibri"/>
              <a:sym typeface="Calibri"/>
            </a:endParaRPr>
          </a:p>
          <a:p>
            <a:pPr marL="0" lvl="0" indent="0" algn="l" rtl="0">
              <a:spcBef>
                <a:spcPts val="0"/>
              </a:spcBef>
              <a:spcAft>
                <a:spcPts val="0"/>
              </a:spcAft>
              <a:buNone/>
            </a:pPr>
            <a:r>
              <a:rPr lang="fi-FI" sz="1800" i="0" dirty="0">
                <a:latin typeface="Calibri"/>
                <a:ea typeface="Calibri"/>
                <a:cs typeface="Calibri"/>
                <a:sym typeface="Calibri"/>
              </a:rPr>
              <a:t>Tammikuussa on toteutettu toinen klubeille suunnattu jäsentyytyväisyyskysely. Se on tärkeä työkalu jokaiselle tulevalle presidentille – miten klubin toimintaa tulee seuraavalla kaudella kehittää, jotta jäsenet kokevat toiminnan olevan itselleen mieluista ja merkityksellistä. Kysely toteutetaan jatkossa joka vuosi, joten voitte nähdä, miten jäsentyytyväisyys klubissanne kehittyy ja että toiminta on jäsenille koukuttavaa ja uusille ihmisille houkuttavaa.</a:t>
            </a:r>
            <a:endParaRPr sz="1800" i="0" dirty="0">
              <a:latin typeface="Calibri"/>
              <a:ea typeface="Calibri"/>
              <a:cs typeface="Calibri"/>
              <a:sym typeface="Calibri"/>
            </a:endParaRPr>
          </a:p>
          <a:p>
            <a:pPr marL="0" lvl="0" indent="0" algn="l" rtl="0">
              <a:spcBef>
                <a:spcPts val="0"/>
              </a:spcBef>
              <a:spcAft>
                <a:spcPts val="0"/>
              </a:spcAft>
              <a:buNone/>
            </a:pPr>
            <a:endParaRPr sz="1800" i="0" dirty="0">
              <a:latin typeface="Calibri"/>
              <a:ea typeface="Calibri"/>
              <a:cs typeface="Calibri"/>
              <a:sym typeface="Calibri"/>
            </a:endParaRPr>
          </a:p>
          <a:p>
            <a:pPr marL="0" lvl="0" indent="0" algn="l" rtl="0">
              <a:spcBef>
                <a:spcPts val="0"/>
              </a:spcBef>
              <a:spcAft>
                <a:spcPts val="0"/>
              </a:spcAft>
              <a:buNone/>
            </a:pPr>
            <a:endParaRPr sz="1800" i="0" dirty="0">
              <a:latin typeface="Calibri"/>
              <a:ea typeface="Calibri"/>
              <a:cs typeface="Calibri"/>
              <a:sym typeface="Calibri"/>
            </a:endParaRPr>
          </a:p>
        </p:txBody>
      </p:sp>
      <p:sp>
        <p:nvSpPr>
          <p:cNvPr id="1162" name="Google Shape;1162;p5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fi-FI" sz="1200" b="0" i="0" u="none" strike="noStrike" cap="none">
                <a:solidFill>
                  <a:srgbClr val="000000"/>
                </a:solidFill>
                <a:latin typeface="Calibri"/>
                <a:ea typeface="Calibri"/>
                <a:cs typeface="Calibri"/>
                <a:sym typeface="Calibri"/>
              </a:rPr>
              <a:t>53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0"/>
        <p:cNvGrpSpPr/>
        <p:nvPr/>
      </p:nvGrpSpPr>
      <p:grpSpPr>
        <a:xfrm>
          <a:off x="0" y="0"/>
          <a:ext cx="0" cy="0"/>
          <a:chOff x="0" y="0"/>
          <a:chExt cx="0" cy="0"/>
        </a:xfrm>
      </p:grpSpPr>
      <p:sp>
        <p:nvSpPr>
          <p:cNvPr id="1191" name="Google Shape;1191;p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192" name="Google Shape;1192;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98" name="Google Shape;79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04" name="Google Shape;80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Google Shape;80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fi-FI"/>
              <a:t>Korosta delegointia ja vastuunjakoa. Presidentti on kapellimestari, joka ei tee kaikkea itse vaan saa muut kukoistamaan.</a:t>
            </a:r>
            <a:endParaRPr/>
          </a:p>
        </p:txBody>
      </p:sp>
      <p:sp>
        <p:nvSpPr>
          <p:cNvPr id="810" name="Google Shape;81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816" name="Google Shape;81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fi-FI"/>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g"/><Relationship Id="rId1" Type="http://schemas.openxmlformats.org/officeDocument/2006/relationships/slideMaster" Target="../slideMasters/slideMaster3.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yhjädia">
  <p:cSld name="Tyhjädia">
    <p:spTree>
      <p:nvGrpSpPr>
        <p:cNvPr id="1" name="Shape 11"/>
        <p:cNvGrpSpPr/>
        <p:nvPr/>
      </p:nvGrpSpPr>
      <p:grpSpPr>
        <a:xfrm>
          <a:off x="0" y="0"/>
          <a:ext cx="0" cy="0"/>
          <a:chOff x="0" y="0"/>
          <a:chExt cx="0" cy="0"/>
        </a:xfrm>
      </p:grpSpPr>
      <p:sp>
        <p:nvSpPr>
          <p:cNvPr id="12" name="Google Shape;12;p59"/>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13" name="Google Shape;13;p59"/>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Kiitosdia">
  <p:cSld name="Kiitosdia">
    <p:spTree>
      <p:nvGrpSpPr>
        <p:cNvPr id="1" name="Shape 87"/>
        <p:cNvGrpSpPr/>
        <p:nvPr/>
      </p:nvGrpSpPr>
      <p:grpSpPr>
        <a:xfrm>
          <a:off x="0" y="0"/>
          <a:ext cx="0" cy="0"/>
          <a:chOff x="0" y="0"/>
          <a:chExt cx="0" cy="0"/>
        </a:xfrm>
      </p:grpSpPr>
      <p:pic>
        <p:nvPicPr>
          <p:cNvPr id="88" name="Google Shape;88;p75"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89" name="Google Shape;89;p75"/>
          <p:cNvSpPr/>
          <p:nvPr/>
        </p:nvSpPr>
        <p:spPr>
          <a:xfrm>
            <a:off x="-3" y="0"/>
            <a:ext cx="12192000" cy="6858000"/>
          </a:xfrm>
          <a:prstGeom prst="rect">
            <a:avLst/>
          </a:prstGeom>
          <a:gradFill>
            <a:gsLst>
              <a:gs pos="0">
                <a:srgbClr val="00338D">
                  <a:alpha val="90980"/>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0" name="Google Shape;90;p75"/>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91" name="Google Shape;91;p75" descr="lionlogo_white.eps"/>
          <p:cNvPicPr preferRelativeResize="0"/>
          <p:nvPr/>
        </p:nvPicPr>
        <p:blipFill rotWithShape="1">
          <a:blip r:embed="rId3">
            <a:alphaModFix/>
          </a:blip>
          <a:srcRect/>
          <a:stretch/>
        </p:blipFill>
        <p:spPr>
          <a:xfrm>
            <a:off x="5081804" y="1030084"/>
            <a:ext cx="2013656" cy="1964324"/>
          </a:xfrm>
          <a:prstGeom prst="rect">
            <a:avLst/>
          </a:prstGeom>
          <a:noFill/>
          <a:ln>
            <a:noFill/>
          </a:ln>
        </p:spPr>
      </p:pic>
      <p:sp>
        <p:nvSpPr>
          <p:cNvPr id="92" name="Google Shape;92;p75"/>
          <p:cNvSpPr txBox="1"/>
          <p:nvPr/>
        </p:nvSpPr>
        <p:spPr>
          <a:xfrm>
            <a:off x="2238249" y="3658676"/>
            <a:ext cx="7772400" cy="1920033"/>
          </a:xfrm>
          <a:prstGeom prst="rect">
            <a:avLst/>
          </a:prstGeom>
          <a:noFill/>
          <a:ln>
            <a:noFill/>
          </a:ln>
        </p:spPr>
        <p:txBody>
          <a:bodyPr spcFirstLastPara="1" wrap="square" lIns="81525" tIns="40750" rIns="81525" bIns="40750" anchor="ctr" anchorCtr="0">
            <a:noAutofit/>
          </a:bodyPr>
          <a:lstStyle/>
          <a:p>
            <a:pPr marL="0" marR="0" lvl="0" indent="0" algn="ctr" rtl="0">
              <a:lnSpc>
                <a:spcPct val="80000"/>
              </a:lnSpc>
              <a:spcBef>
                <a:spcPts val="0"/>
              </a:spcBef>
              <a:spcAft>
                <a:spcPts val="0"/>
              </a:spcAft>
              <a:buClr>
                <a:schemeClr val="lt1"/>
              </a:buClr>
              <a:buSzPts val="4800"/>
              <a:buFont typeface="Arial"/>
              <a:buNone/>
            </a:pPr>
            <a:r>
              <a:rPr lang="fi-FI" sz="4800" b="0">
                <a:solidFill>
                  <a:schemeClr val="lt1"/>
                </a:solidFill>
                <a:latin typeface="Arial"/>
                <a:ea typeface="Arial"/>
                <a:cs typeface="Arial"/>
                <a:sym typeface="Arial"/>
              </a:rPr>
              <a:t>Kiitos</a:t>
            </a:r>
            <a:endParaRPr/>
          </a:p>
          <a:p>
            <a:pPr marL="0" marR="0" lvl="0" indent="0" algn="ctr" rtl="0">
              <a:lnSpc>
                <a:spcPct val="80000"/>
              </a:lnSpc>
              <a:spcBef>
                <a:spcPts val="600"/>
              </a:spcBef>
              <a:spcAft>
                <a:spcPts val="0"/>
              </a:spcAft>
              <a:buClr>
                <a:schemeClr val="lt1"/>
              </a:buClr>
              <a:buSzPts val="4800"/>
              <a:buFont typeface="Arial"/>
              <a:buNone/>
            </a:pPr>
            <a:r>
              <a:rPr lang="fi-FI" sz="4800" b="0">
                <a:solidFill>
                  <a:schemeClr val="lt1"/>
                </a:solidFill>
                <a:latin typeface="Arial"/>
                <a:ea typeface="Arial"/>
                <a:cs typeface="Arial"/>
                <a:sym typeface="Arial"/>
              </a:rPr>
              <a:t>Tack</a:t>
            </a:r>
            <a:endParaRPr/>
          </a:p>
          <a:p>
            <a:pPr marL="0" marR="0" lvl="0" indent="0" algn="ctr" rtl="0">
              <a:lnSpc>
                <a:spcPct val="80000"/>
              </a:lnSpc>
              <a:spcBef>
                <a:spcPts val="600"/>
              </a:spcBef>
              <a:spcAft>
                <a:spcPts val="0"/>
              </a:spcAft>
              <a:buClr>
                <a:schemeClr val="lt1"/>
              </a:buClr>
              <a:buSzPts val="4800"/>
              <a:buFont typeface="Arial"/>
              <a:buNone/>
            </a:pPr>
            <a:r>
              <a:rPr lang="fi-FI" sz="4800" b="0">
                <a:solidFill>
                  <a:schemeClr val="lt1"/>
                </a:solidFill>
                <a:latin typeface="Arial"/>
                <a:ea typeface="Arial"/>
                <a:cs typeface="Arial"/>
                <a:sym typeface="Arial"/>
              </a:rPr>
              <a:t>Thank You</a:t>
            </a:r>
            <a:endParaRPr/>
          </a:p>
        </p:txBody>
      </p:sp>
      <p:sp>
        <p:nvSpPr>
          <p:cNvPr id="93" name="Google Shape;93;p75"/>
          <p:cNvSpPr/>
          <p:nvPr/>
        </p:nvSpPr>
        <p:spPr>
          <a:xfrm>
            <a:off x="5379111" y="3321604"/>
            <a:ext cx="1450259" cy="72760"/>
          </a:xfrm>
          <a:prstGeom prst="rect">
            <a:avLst/>
          </a:prstGeom>
          <a:solidFill>
            <a:srgbClr val="FBC608"/>
          </a:solidFill>
          <a:ln>
            <a:noFill/>
          </a:ln>
        </p:spPr>
        <p:txBody>
          <a:bodyPr spcFirstLastPara="1" wrap="square" lIns="94650" tIns="47325" rIns="94650"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tsikkodia1">
  <p:cSld name="Otsikkodia1">
    <p:spTree>
      <p:nvGrpSpPr>
        <p:cNvPr id="1" name="Shape 94"/>
        <p:cNvGrpSpPr/>
        <p:nvPr/>
      </p:nvGrpSpPr>
      <p:grpSpPr>
        <a:xfrm>
          <a:off x="0" y="0"/>
          <a:ext cx="0" cy="0"/>
          <a:chOff x="0" y="0"/>
          <a:chExt cx="0" cy="0"/>
        </a:xfrm>
      </p:grpSpPr>
      <p:pic>
        <p:nvPicPr>
          <p:cNvPr id="95" name="Google Shape;95;p76"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96" name="Google Shape;96;p76"/>
          <p:cNvSpPr/>
          <p:nvPr/>
        </p:nvSpPr>
        <p:spPr>
          <a:xfrm>
            <a:off x="-3" y="0"/>
            <a:ext cx="12192000" cy="6858000"/>
          </a:xfrm>
          <a:prstGeom prst="rect">
            <a:avLst/>
          </a:prstGeom>
          <a:gradFill>
            <a:gsLst>
              <a:gs pos="0">
                <a:srgbClr val="00338D">
                  <a:alpha val="90980"/>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7" name="Google Shape;97;p76"/>
          <p:cNvSpPr/>
          <p:nvPr/>
        </p:nvSpPr>
        <p:spPr>
          <a:xfrm>
            <a:off x="5506829" y="3581400"/>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 name="Google Shape;98;p76"/>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99" name="Google Shape;99;p76"/>
          <p:cNvPicPr preferRelativeResize="0"/>
          <p:nvPr/>
        </p:nvPicPr>
        <p:blipFill rotWithShape="1">
          <a:blip r:embed="rId3">
            <a:alphaModFix/>
          </a:blip>
          <a:srcRect/>
          <a:stretch/>
        </p:blipFill>
        <p:spPr>
          <a:xfrm>
            <a:off x="4876800" y="918502"/>
            <a:ext cx="2438400" cy="2316480"/>
          </a:xfrm>
          <a:prstGeom prst="rect">
            <a:avLst/>
          </a:prstGeom>
          <a:noFill/>
          <a:ln>
            <a:noFill/>
          </a:ln>
        </p:spPr>
      </p:pic>
      <p:sp>
        <p:nvSpPr>
          <p:cNvPr id="100" name="Google Shape;100;p76"/>
          <p:cNvSpPr txBox="1">
            <a:spLocks noGrp="1"/>
          </p:cNvSpPr>
          <p:nvPr>
            <p:ph type="body" idx="1"/>
          </p:nvPr>
        </p:nvSpPr>
        <p:spPr>
          <a:xfrm>
            <a:off x="455100" y="3847694"/>
            <a:ext cx="11281788" cy="101610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2"/>
              </a:buClr>
              <a:buSzPts val="5400"/>
              <a:buFont typeface="Arial"/>
              <a:buNone/>
              <a:defRPr sz="5400" b="1"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1" name="Google Shape;101;p76"/>
          <p:cNvSpPr txBox="1">
            <a:spLocks noGrp="1"/>
          </p:cNvSpPr>
          <p:nvPr>
            <p:ph type="body" idx="2"/>
          </p:nvPr>
        </p:nvSpPr>
        <p:spPr>
          <a:xfrm>
            <a:off x="780777" y="4977943"/>
            <a:ext cx="10630434" cy="97343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tsikkodia2">
  <p:cSld name="Otsikkodia2">
    <p:spTree>
      <p:nvGrpSpPr>
        <p:cNvPr id="1" name="Shape 102"/>
        <p:cNvGrpSpPr/>
        <p:nvPr/>
      </p:nvGrpSpPr>
      <p:grpSpPr>
        <a:xfrm>
          <a:off x="0" y="0"/>
          <a:ext cx="0" cy="0"/>
          <a:chOff x="0" y="0"/>
          <a:chExt cx="0" cy="0"/>
        </a:xfrm>
      </p:grpSpPr>
      <p:pic>
        <p:nvPicPr>
          <p:cNvPr id="103" name="Google Shape;103;p77"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104" name="Google Shape;104;p77"/>
          <p:cNvSpPr/>
          <p:nvPr/>
        </p:nvSpPr>
        <p:spPr>
          <a:xfrm>
            <a:off x="-3" y="0"/>
            <a:ext cx="12192000" cy="6858000"/>
          </a:xfrm>
          <a:prstGeom prst="rect">
            <a:avLst/>
          </a:prstGeom>
          <a:gradFill>
            <a:gsLst>
              <a:gs pos="0">
                <a:srgbClr val="00338D">
                  <a:alpha val="90980"/>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5" name="Google Shape;105;p77"/>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106" name="Google Shape;106;p77"/>
          <p:cNvSpPr/>
          <p:nvPr/>
        </p:nvSpPr>
        <p:spPr>
          <a:xfrm>
            <a:off x="914400" y="3716049"/>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07" name="Google Shape;107;p77" descr="lionlogo_white.eps"/>
          <p:cNvPicPr preferRelativeResize="0"/>
          <p:nvPr/>
        </p:nvPicPr>
        <p:blipFill rotWithShape="1">
          <a:blip r:embed="rId3">
            <a:alphaModFix/>
          </a:blip>
          <a:srcRect/>
          <a:stretch/>
        </p:blipFill>
        <p:spPr>
          <a:xfrm>
            <a:off x="914400" y="1075539"/>
            <a:ext cx="1715386" cy="1673360"/>
          </a:xfrm>
          <a:prstGeom prst="rect">
            <a:avLst/>
          </a:prstGeom>
          <a:noFill/>
          <a:ln>
            <a:noFill/>
          </a:ln>
        </p:spPr>
      </p:pic>
      <p:sp>
        <p:nvSpPr>
          <p:cNvPr id="108" name="Google Shape;108;p77"/>
          <p:cNvSpPr txBox="1">
            <a:spLocks noGrp="1"/>
          </p:cNvSpPr>
          <p:nvPr>
            <p:ph type="title"/>
          </p:nvPr>
        </p:nvSpPr>
        <p:spPr>
          <a:xfrm>
            <a:off x="761999" y="2852163"/>
            <a:ext cx="10515600" cy="62443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000"/>
              <a:buFont typeface="Arial"/>
              <a:buNone/>
              <a:defRPr sz="4000" b="1">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9" name="Google Shape;109;p77"/>
          <p:cNvSpPr txBox="1">
            <a:spLocks noGrp="1"/>
          </p:cNvSpPr>
          <p:nvPr>
            <p:ph type="body" idx="1"/>
          </p:nvPr>
        </p:nvSpPr>
        <p:spPr>
          <a:xfrm>
            <a:off x="761999" y="3984995"/>
            <a:ext cx="10515600" cy="4508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0" name="Google Shape;110;p77"/>
          <p:cNvSpPr txBox="1">
            <a:spLocks noGrp="1"/>
          </p:cNvSpPr>
          <p:nvPr>
            <p:ph type="body" idx="2"/>
          </p:nvPr>
        </p:nvSpPr>
        <p:spPr>
          <a:xfrm>
            <a:off x="761999" y="6017070"/>
            <a:ext cx="10515600" cy="434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tsikkodia3">
  <p:cSld name="Otsikkodia3">
    <p:spTree>
      <p:nvGrpSpPr>
        <p:cNvPr id="1" name="Shape 111"/>
        <p:cNvGrpSpPr/>
        <p:nvPr/>
      </p:nvGrpSpPr>
      <p:grpSpPr>
        <a:xfrm>
          <a:off x="0" y="0"/>
          <a:ext cx="0" cy="0"/>
          <a:chOff x="0" y="0"/>
          <a:chExt cx="0" cy="0"/>
        </a:xfrm>
      </p:grpSpPr>
      <p:pic>
        <p:nvPicPr>
          <p:cNvPr id="112" name="Google Shape;112;p78"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113" name="Google Shape;113;p78"/>
          <p:cNvSpPr/>
          <p:nvPr/>
        </p:nvSpPr>
        <p:spPr>
          <a:xfrm>
            <a:off x="-3" y="0"/>
            <a:ext cx="12192000" cy="6858000"/>
          </a:xfrm>
          <a:prstGeom prst="rect">
            <a:avLst/>
          </a:prstGeom>
          <a:gradFill>
            <a:gsLst>
              <a:gs pos="0">
                <a:srgbClr val="0D2240">
                  <a:alpha val="90980"/>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114" name="Google Shape;114;p78"/>
          <p:cNvSpPr/>
          <p:nvPr/>
        </p:nvSpPr>
        <p:spPr>
          <a:xfrm>
            <a:off x="5506829" y="3581400"/>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5" name="Google Shape;115;p78"/>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116" name="Google Shape;116;p78"/>
          <p:cNvPicPr preferRelativeResize="0"/>
          <p:nvPr/>
        </p:nvPicPr>
        <p:blipFill rotWithShape="1">
          <a:blip r:embed="rId3">
            <a:alphaModFix/>
          </a:blip>
          <a:srcRect/>
          <a:stretch/>
        </p:blipFill>
        <p:spPr>
          <a:xfrm>
            <a:off x="4876800" y="918502"/>
            <a:ext cx="2438400" cy="2316480"/>
          </a:xfrm>
          <a:prstGeom prst="rect">
            <a:avLst/>
          </a:prstGeom>
          <a:noFill/>
          <a:ln>
            <a:noFill/>
          </a:ln>
        </p:spPr>
      </p:pic>
      <p:sp>
        <p:nvSpPr>
          <p:cNvPr id="117" name="Google Shape;117;p78"/>
          <p:cNvSpPr txBox="1">
            <a:spLocks noGrp="1"/>
          </p:cNvSpPr>
          <p:nvPr>
            <p:ph type="body" idx="1"/>
          </p:nvPr>
        </p:nvSpPr>
        <p:spPr>
          <a:xfrm>
            <a:off x="455100" y="3847694"/>
            <a:ext cx="11281788" cy="101610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2"/>
              </a:buClr>
              <a:buSzPts val="5400"/>
              <a:buFont typeface="Arial"/>
              <a:buNone/>
              <a:defRPr sz="5400" b="1"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8" name="Google Shape;118;p78"/>
          <p:cNvSpPr txBox="1">
            <a:spLocks noGrp="1"/>
          </p:cNvSpPr>
          <p:nvPr>
            <p:ph type="body" idx="2"/>
          </p:nvPr>
        </p:nvSpPr>
        <p:spPr>
          <a:xfrm>
            <a:off x="780777" y="4977943"/>
            <a:ext cx="10630434" cy="97343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tsikkodia4">
  <p:cSld name="Otsikkodia4">
    <p:spTree>
      <p:nvGrpSpPr>
        <p:cNvPr id="1" name="Shape 119"/>
        <p:cNvGrpSpPr/>
        <p:nvPr/>
      </p:nvGrpSpPr>
      <p:grpSpPr>
        <a:xfrm>
          <a:off x="0" y="0"/>
          <a:ext cx="0" cy="0"/>
          <a:chOff x="0" y="0"/>
          <a:chExt cx="0" cy="0"/>
        </a:xfrm>
      </p:grpSpPr>
      <p:pic>
        <p:nvPicPr>
          <p:cNvPr id="120" name="Google Shape;120;p79"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121" name="Google Shape;121;p79"/>
          <p:cNvSpPr/>
          <p:nvPr/>
        </p:nvSpPr>
        <p:spPr>
          <a:xfrm>
            <a:off x="-3" y="0"/>
            <a:ext cx="12192000" cy="6858000"/>
          </a:xfrm>
          <a:prstGeom prst="rect">
            <a:avLst/>
          </a:prstGeom>
          <a:gradFill>
            <a:gsLst>
              <a:gs pos="0">
                <a:srgbClr val="0D2240">
                  <a:alpha val="90980"/>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122" name="Google Shape;122;p79"/>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123" name="Google Shape;123;p79"/>
          <p:cNvSpPr/>
          <p:nvPr/>
        </p:nvSpPr>
        <p:spPr>
          <a:xfrm>
            <a:off x="914400" y="3716049"/>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24" name="Google Shape;124;p79" descr="lionlogo_white.eps"/>
          <p:cNvPicPr preferRelativeResize="0"/>
          <p:nvPr/>
        </p:nvPicPr>
        <p:blipFill rotWithShape="1">
          <a:blip r:embed="rId3">
            <a:alphaModFix/>
          </a:blip>
          <a:srcRect/>
          <a:stretch/>
        </p:blipFill>
        <p:spPr>
          <a:xfrm>
            <a:off x="914400" y="1075539"/>
            <a:ext cx="1715386" cy="1673360"/>
          </a:xfrm>
          <a:prstGeom prst="rect">
            <a:avLst/>
          </a:prstGeom>
          <a:noFill/>
          <a:ln>
            <a:noFill/>
          </a:ln>
        </p:spPr>
      </p:pic>
      <p:sp>
        <p:nvSpPr>
          <p:cNvPr id="125" name="Google Shape;125;p79"/>
          <p:cNvSpPr txBox="1">
            <a:spLocks noGrp="1"/>
          </p:cNvSpPr>
          <p:nvPr>
            <p:ph type="title"/>
          </p:nvPr>
        </p:nvSpPr>
        <p:spPr>
          <a:xfrm>
            <a:off x="761999" y="2852163"/>
            <a:ext cx="10515600" cy="62443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000"/>
              <a:buFont typeface="Arial"/>
              <a:buNone/>
              <a:defRPr sz="4000" b="1">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6" name="Google Shape;126;p79"/>
          <p:cNvSpPr txBox="1">
            <a:spLocks noGrp="1"/>
          </p:cNvSpPr>
          <p:nvPr>
            <p:ph type="body" idx="1"/>
          </p:nvPr>
        </p:nvSpPr>
        <p:spPr>
          <a:xfrm>
            <a:off x="761999" y="3984995"/>
            <a:ext cx="10515600" cy="4508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7" name="Google Shape;127;p79"/>
          <p:cNvSpPr txBox="1">
            <a:spLocks noGrp="1"/>
          </p:cNvSpPr>
          <p:nvPr>
            <p:ph type="body" idx="2"/>
          </p:nvPr>
        </p:nvSpPr>
        <p:spPr>
          <a:xfrm>
            <a:off x="761999" y="6017070"/>
            <a:ext cx="10515600" cy="434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Väliotsikkodia1">
  <p:cSld name="Väliotsikkodia1">
    <p:spTree>
      <p:nvGrpSpPr>
        <p:cNvPr id="1" name="Shape 128"/>
        <p:cNvGrpSpPr/>
        <p:nvPr/>
      </p:nvGrpSpPr>
      <p:grpSpPr>
        <a:xfrm>
          <a:off x="0" y="0"/>
          <a:ext cx="0" cy="0"/>
          <a:chOff x="0" y="0"/>
          <a:chExt cx="0" cy="0"/>
        </a:xfrm>
      </p:grpSpPr>
      <p:pic>
        <p:nvPicPr>
          <p:cNvPr id="129" name="Google Shape;129;p80" descr="Group of young people huddling in gym"/>
          <p:cNvPicPr preferRelativeResize="0"/>
          <p:nvPr/>
        </p:nvPicPr>
        <p:blipFill rotWithShape="1">
          <a:blip r:embed="rId2">
            <a:alphaModFix amt="10000"/>
          </a:blip>
          <a:srcRect/>
          <a:stretch/>
        </p:blipFill>
        <p:spPr>
          <a:xfrm>
            <a:off x="0" y="0"/>
            <a:ext cx="12192000" cy="6858000"/>
          </a:xfrm>
          <a:prstGeom prst="rect">
            <a:avLst/>
          </a:prstGeom>
          <a:gradFill>
            <a:gsLst>
              <a:gs pos="0">
                <a:srgbClr val="00338D"/>
              </a:gs>
              <a:gs pos="86000">
                <a:srgbClr val="7A2582"/>
              </a:gs>
              <a:gs pos="100000">
                <a:srgbClr val="7A2582"/>
              </a:gs>
            </a:gsLst>
            <a:lin ang="18600000" scaled="0"/>
          </a:gradFill>
          <a:ln>
            <a:noFill/>
          </a:ln>
        </p:spPr>
      </p:pic>
      <p:sp>
        <p:nvSpPr>
          <p:cNvPr id="130" name="Google Shape;130;p80"/>
          <p:cNvSpPr/>
          <p:nvPr/>
        </p:nvSpPr>
        <p:spPr>
          <a:xfrm>
            <a:off x="4366719" y="3497120"/>
            <a:ext cx="3454918" cy="97542"/>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131" name="Google Shape;131;p80"/>
          <p:cNvSpPr/>
          <p:nvPr/>
        </p:nvSpPr>
        <p:spPr>
          <a:xfrm rot="10800000" flipH="1">
            <a:off x="8071756" y="-2"/>
            <a:ext cx="4120243" cy="4120243"/>
          </a:xfrm>
          <a:prstGeom prst="rect">
            <a:avLst/>
          </a:prstGeom>
          <a:noFill/>
          <a:ln>
            <a:noFill/>
          </a:ln>
        </p:spPr>
        <p:txBody>
          <a:bodyPr/>
          <a:lstStyle/>
          <a:p>
            <a:endParaRPr lang="fi-FI"/>
          </a:p>
        </p:txBody>
      </p:sp>
      <p:sp>
        <p:nvSpPr>
          <p:cNvPr id="132" name="Google Shape;132;p80"/>
          <p:cNvSpPr/>
          <p:nvPr/>
        </p:nvSpPr>
        <p:spPr>
          <a:xfrm>
            <a:off x="6705599" y="1371599"/>
            <a:ext cx="5486401" cy="5486401"/>
          </a:xfrm>
          <a:prstGeom prst="rect">
            <a:avLst/>
          </a:prstGeom>
          <a:noFill/>
          <a:ln>
            <a:noFill/>
          </a:ln>
        </p:spPr>
        <p:txBody>
          <a:bodyPr/>
          <a:lstStyle/>
          <a:p>
            <a:endParaRPr lang="fi-FI"/>
          </a:p>
        </p:txBody>
      </p:sp>
      <p:sp>
        <p:nvSpPr>
          <p:cNvPr id="133" name="Google Shape;133;p80"/>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134" name="Google Shape;134;p80"/>
          <p:cNvSpPr txBox="1">
            <a:spLocks noGrp="1"/>
          </p:cNvSpPr>
          <p:nvPr>
            <p:ph type="body" idx="1"/>
          </p:nvPr>
        </p:nvSpPr>
        <p:spPr>
          <a:xfrm>
            <a:off x="152813" y="2417523"/>
            <a:ext cx="11886374" cy="970766"/>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6000"/>
              <a:buFont typeface="Arial"/>
              <a:buNone/>
              <a:defRPr sz="6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5" name="Google Shape;135;p80"/>
          <p:cNvSpPr txBox="1">
            <a:spLocks noGrp="1"/>
          </p:cNvSpPr>
          <p:nvPr>
            <p:ph type="body" idx="2"/>
          </p:nvPr>
        </p:nvSpPr>
        <p:spPr>
          <a:xfrm>
            <a:off x="150991" y="3949220"/>
            <a:ext cx="11886374" cy="8858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äliotsikkodia2">
  <p:cSld name="Väliotsikkodia2">
    <p:spTree>
      <p:nvGrpSpPr>
        <p:cNvPr id="1" name="Shape 136"/>
        <p:cNvGrpSpPr/>
        <p:nvPr/>
      </p:nvGrpSpPr>
      <p:grpSpPr>
        <a:xfrm>
          <a:off x="0" y="0"/>
          <a:ext cx="0" cy="0"/>
          <a:chOff x="0" y="0"/>
          <a:chExt cx="0" cy="0"/>
        </a:xfrm>
      </p:grpSpPr>
      <p:pic>
        <p:nvPicPr>
          <p:cNvPr id="137" name="Google Shape;137;p81" descr="A picture containing human face, person, person, collage&#10;&#10;Description automatically generated"/>
          <p:cNvPicPr preferRelativeResize="0"/>
          <p:nvPr/>
        </p:nvPicPr>
        <p:blipFill rotWithShape="1">
          <a:blip r:embed="rId2">
            <a:alphaModFix amt="10000"/>
          </a:blip>
          <a:srcRect/>
          <a:stretch/>
        </p:blipFill>
        <p:spPr>
          <a:xfrm>
            <a:off x="0" y="0"/>
            <a:ext cx="12192000" cy="6858000"/>
          </a:xfrm>
          <a:prstGeom prst="rect">
            <a:avLst/>
          </a:prstGeom>
          <a:gradFill>
            <a:gsLst>
              <a:gs pos="0">
                <a:srgbClr val="7A2582"/>
              </a:gs>
              <a:gs pos="1000">
                <a:srgbClr val="7A2582"/>
              </a:gs>
              <a:gs pos="100000">
                <a:srgbClr val="00338D"/>
              </a:gs>
            </a:gsLst>
            <a:lin ang="18600000" scaled="0"/>
          </a:gradFill>
          <a:ln>
            <a:noFill/>
          </a:ln>
        </p:spPr>
      </p:pic>
      <p:sp>
        <p:nvSpPr>
          <p:cNvPr id="138" name="Google Shape;138;p81"/>
          <p:cNvSpPr/>
          <p:nvPr/>
        </p:nvSpPr>
        <p:spPr>
          <a:xfrm>
            <a:off x="6719908" y="-358"/>
            <a:ext cx="5472092" cy="6858357"/>
          </a:xfrm>
          <a:custGeom>
            <a:avLst/>
            <a:gdLst/>
            <a:ahLst/>
            <a:cxnLst/>
            <a:rect l="l" t="t" r="r" b="b"/>
            <a:pathLst>
              <a:path w="5714999" h="7162800" extrusionOk="0">
                <a:moveTo>
                  <a:pt x="4135447" y="0"/>
                </a:moveTo>
                <a:lnTo>
                  <a:pt x="5714999" y="0"/>
                </a:lnTo>
                <a:lnTo>
                  <a:pt x="5714999" y="7162800"/>
                </a:lnTo>
                <a:lnTo>
                  <a:pt x="0" y="716280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39" name="Google Shape;139;p81"/>
          <p:cNvSpPr/>
          <p:nvPr/>
        </p:nvSpPr>
        <p:spPr>
          <a:xfrm>
            <a:off x="6719908" y="0"/>
            <a:ext cx="4176692" cy="6858000"/>
          </a:xfrm>
          <a:custGeom>
            <a:avLst/>
            <a:gdLst/>
            <a:ahLst/>
            <a:cxnLst/>
            <a:rect l="l" t="t" r="r" b="b"/>
            <a:pathLst>
              <a:path w="4176692" h="6858000" extrusionOk="0">
                <a:moveTo>
                  <a:pt x="3959471" y="0"/>
                </a:moveTo>
                <a:lnTo>
                  <a:pt x="4176692" y="0"/>
                </a:lnTo>
                <a:lnTo>
                  <a:pt x="134732" y="6858000"/>
                </a:lnTo>
                <a:lnTo>
                  <a:pt x="0" y="6858000"/>
                </a:lnTo>
                <a:lnTo>
                  <a:pt x="3959471" y="0"/>
                </a:lnTo>
                <a:close/>
              </a:path>
            </a:pathLst>
          </a:custGeom>
          <a:solidFill>
            <a:srgbClr val="10233F">
              <a:alpha val="1333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40" name="Google Shape;140;p81"/>
          <p:cNvPicPr preferRelativeResize="0"/>
          <p:nvPr/>
        </p:nvPicPr>
        <p:blipFill rotWithShape="1">
          <a:blip r:embed="rId3">
            <a:alphaModFix/>
          </a:blip>
          <a:srcRect/>
          <a:stretch/>
        </p:blipFill>
        <p:spPr>
          <a:xfrm>
            <a:off x="7391400" y="2057400"/>
            <a:ext cx="2491108" cy="2366552"/>
          </a:xfrm>
          <a:prstGeom prst="rect">
            <a:avLst/>
          </a:prstGeom>
          <a:noFill/>
          <a:ln>
            <a:noFill/>
          </a:ln>
        </p:spPr>
      </p:pic>
      <p:sp>
        <p:nvSpPr>
          <p:cNvPr id="141" name="Google Shape;141;p81"/>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142" name="Google Shape;142;p81"/>
          <p:cNvSpPr/>
          <p:nvPr/>
        </p:nvSpPr>
        <p:spPr>
          <a:xfrm>
            <a:off x="1069244" y="3733800"/>
            <a:ext cx="2359756" cy="97542"/>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143" name="Google Shape;143;p81"/>
          <p:cNvSpPr/>
          <p:nvPr/>
        </p:nvSpPr>
        <p:spPr>
          <a:xfrm rot="10800000" flipH="1">
            <a:off x="8071756" y="-2"/>
            <a:ext cx="4120243" cy="4120243"/>
          </a:xfrm>
          <a:prstGeom prst="rect">
            <a:avLst/>
          </a:prstGeom>
          <a:noFill/>
          <a:ln>
            <a:noFill/>
          </a:ln>
        </p:spPr>
        <p:txBody>
          <a:bodyPr/>
          <a:lstStyle/>
          <a:p>
            <a:endParaRPr lang="fi-FI"/>
          </a:p>
        </p:txBody>
      </p:sp>
      <p:sp>
        <p:nvSpPr>
          <p:cNvPr id="144" name="Google Shape;144;p81"/>
          <p:cNvSpPr/>
          <p:nvPr/>
        </p:nvSpPr>
        <p:spPr>
          <a:xfrm>
            <a:off x="6705599" y="1371599"/>
            <a:ext cx="5486401" cy="5486401"/>
          </a:xfrm>
          <a:prstGeom prst="rect">
            <a:avLst/>
          </a:prstGeom>
          <a:noFill/>
          <a:ln>
            <a:noFill/>
          </a:ln>
        </p:spPr>
        <p:txBody>
          <a:bodyPr/>
          <a:lstStyle/>
          <a:p>
            <a:endParaRPr lang="fi-FI"/>
          </a:p>
        </p:txBody>
      </p:sp>
      <p:sp>
        <p:nvSpPr>
          <p:cNvPr id="145" name="Google Shape;145;p81"/>
          <p:cNvSpPr txBox="1">
            <a:spLocks noGrp="1"/>
          </p:cNvSpPr>
          <p:nvPr>
            <p:ph type="body" idx="1"/>
          </p:nvPr>
        </p:nvSpPr>
        <p:spPr>
          <a:xfrm>
            <a:off x="968554" y="2728974"/>
            <a:ext cx="6373942" cy="970766"/>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0"/>
              </a:spcBef>
              <a:spcAft>
                <a:spcPts val="0"/>
              </a:spcAft>
              <a:buClr>
                <a:schemeClr val="lt1"/>
              </a:buClr>
              <a:buSzPts val="6000"/>
              <a:buFont typeface="Arial"/>
              <a:buNone/>
              <a:defRPr sz="6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42"/>
                                        </p:tgtEl>
                                        <p:attrNameLst>
                                          <p:attrName>style.visibility</p:attrName>
                                        </p:attrNameLst>
                                      </p:cBhvr>
                                      <p:to>
                                        <p:strVal val="visible"/>
                                      </p:to>
                                    </p:set>
                                    <p:animEffect transition="in" filter="fade">
                                      <p:cBhvr>
                                        <p:cTn id="7" dur="2000"/>
                                        <p:tgtEl>
                                          <p:spTgt spid="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äliotsikkodia3">
  <p:cSld name="Väliotsikkodia3">
    <p:spTree>
      <p:nvGrpSpPr>
        <p:cNvPr id="1" name="Shape 146"/>
        <p:cNvGrpSpPr/>
        <p:nvPr/>
      </p:nvGrpSpPr>
      <p:grpSpPr>
        <a:xfrm>
          <a:off x="0" y="0"/>
          <a:ext cx="0" cy="0"/>
          <a:chOff x="0" y="0"/>
          <a:chExt cx="0" cy="0"/>
        </a:xfrm>
      </p:grpSpPr>
      <p:sp>
        <p:nvSpPr>
          <p:cNvPr id="147" name="Google Shape;147;p82"/>
          <p:cNvSpPr/>
          <p:nvPr/>
        </p:nvSpPr>
        <p:spPr>
          <a:xfrm>
            <a:off x="0" y="0"/>
            <a:ext cx="12192000" cy="68580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609600" marR="0" lvl="0" indent="-609600" algn="ctr" rtl="0">
              <a:spcBef>
                <a:spcPts val="0"/>
              </a:spcBef>
              <a:spcAft>
                <a:spcPts val="0"/>
              </a:spcAft>
              <a:buClr>
                <a:schemeClr val="dk1"/>
              </a:buClr>
              <a:buSzPts val="3000"/>
              <a:buFont typeface="Helvetica Neue"/>
              <a:buNone/>
            </a:pPr>
            <a:endParaRPr sz="3000" b="0" i="0" u="none" strike="noStrike" cap="none">
              <a:solidFill>
                <a:srgbClr val="404040"/>
              </a:solidFill>
              <a:latin typeface="Arial"/>
              <a:ea typeface="Arial"/>
              <a:cs typeface="Arial"/>
              <a:sym typeface="Arial"/>
            </a:endParaRPr>
          </a:p>
        </p:txBody>
      </p:sp>
      <p:sp>
        <p:nvSpPr>
          <p:cNvPr id="148" name="Google Shape;148;p82"/>
          <p:cNvSpPr/>
          <p:nvPr/>
        </p:nvSpPr>
        <p:spPr>
          <a:xfrm>
            <a:off x="6719908" y="-358"/>
            <a:ext cx="5472092" cy="6858357"/>
          </a:xfrm>
          <a:custGeom>
            <a:avLst/>
            <a:gdLst/>
            <a:ahLst/>
            <a:cxnLst/>
            <a:rect l="l" t="t" r="r" b="b"/>
            <a:pathLst>
              <a:path w="5714999" h="7162800" extrusionOk="0">
                <a:moveTo>
                  <a:pt x="4135447" y="0"/>
                </a:moveTo>
                <a:lnTo>
                  <a:pt x="5714999" y="0"/>
                </a:lnTo>
                <a:lnTo>
                  <a:pt x="5714999" y="7162800"/>
                </a:lnTo>
                <a:lnTo>
                  <a:pt x="0" y="716280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9" name="Google Shape;149;p82"/>
          <p:cNvSpPr/>
          <p:nvPr/>
        </p:nvSpPr>
        <p:spPr>
          <a:xfrm rot="10800000" flipH="1">
            <a:off x="8071756" y="-2"/>
            <a:ext cx="4120243" cy="4120243"/>
          </a:xfrm>
          <a:prstGeom prst="rect">
            <a:avLst/>
          </a:prstGeom>
          <a:noFill/>
          <a:ln>
            <a:noFill/>
          </a:ln>
        </p:spPr>
        <p:txBody>
          <a:bodyPr/>
          <a:lstStyle/>
          <a:p>
            <a:endParaRPr lang="fi-FI"/>
          </a:p>
        </p:txBody>
      </p:sp>
      <p:sp>
        <p:nvSpPr>
          <p:cNvPr id="150" name="Google Shape;150;p82"/>
          <p:cNvSpPr txBox="1">
            <a:spLocks noGrp="1"/>
          </p:cNvSpPr>
          <p:nvPr>
            <p:ph type="body" idx="1"/>
          </p:nvPr>
        </p:nvSpPr>
        <p:spPr>
          <a:xfrm>
            <a:off x="865937" y="1582801"/>
            <a:ext cx="6831400" cy="970766"/>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0"/>
              </a:spcBef>
              <a:spcAft>
                <a:spcPts val="0"/>
              </a:spcAft>
              <a:buClr>
                <a:schemeClr val="dk2"/>
              </a:buClr>
              <a:buSzPts val="4800"/>
              <a:buFont typeface="Arial"/>
              <a:buNone/>
              <a:defRPr sz="4800" b="1" i="0" u="none" strike="noStrike" cap="none">
                <a:solidFill>
                  <a:schemeClr val="dk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1" name="Google Shape;151;p82"/>
          <p:cNvSpPr/>
          <p:nvPr/>
        </p:nvSpPr>
        <p:spPr>
          <a:xfrm>
            <a:off x="5334000" y="0"/>
            <a:ext cx="6858000" cy="6858000"/>
          </a:xfrm>
          <a:custGeom>
            <a:avLst/>
            <a:gdLst/>
            <a:ahLst/>
            <a:cxnLst/>
            <a:rect l="l" t="t" r="r" b="b"/>
            <a:pathLst>
              <a:path w="6858000" h="6858000" extrusionOk="0">
                <a:moveTo>
                  <a:pt x="3959471" y="0"/>
                </a:moveTo>
                <a:lnTo>
                  <a:pt x="0" y="6858000"/>
                </a:lnTo>
                <a:lnTo>
                  <a:pt x="6858000" y="6858000"/>
                </a:lnTo>
                <a:lnTo>
                  <a:pt x="6858000" y="0"/>
                </a:lnTo>
                <a:close/>
              </a:path>
            </a:pathLst>
          </a:custGeom>
          <a:gradFill>
            <a:gsLst>
              <a:gs pos="0">
                <a:srgbClr val="7A2582"/>
              </a:gs>
              <a:gs pos="99000">
                <a:srgbClr val="00338D"/>
              </a:gs>
              <a:gs pos="100000">
                <a:srgbClr val="00338D"/>
              </a:gs>
            </a:gsLst>
            <a:lin ang="186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2" name="Google Shape;152;p82"/>
          <p:cNvSpPr/>
          <p:nvPr/>
        </p:nvSpPr>
        <p:spPr>
          <a:xfrm>
            <a:off x="5334000" y="0"/>
            <a:ext cx="4176692" cy="6858000"/>
          </a:xfrm>
          <a:custGeom>
            <a:avLst/>
            <a:gdLst/>
            <a:ahLst/>
            <a:cxnLst/>
            <a:rect l="l" t="t" r="r" b="b"/>
            <a:pathLst>
              <a:path w="4176692" h="6858000" extrusionOk="0">
                <a:moveTo>
                  <a:pt x="3959471" y="0"/>
                </a:moveTo>
                <a:lnTo>
                  <a:pt x="4176692" y="0"/>
                </a:lnTo>
                <a:lnTo>
                  <a:pt x="134732" y="6858000"/>
                </a:lnTo>
                <a:lnTo>
                  <a:pt x="0" y="6858000"/>
                </a:lnTo>
                <a:lnTo>
                  <a:pt x="3959471" y="0"/>
                </a:lnTo>
                <a:close/>
              </a:path>
            </a:pathLst>
          </a:custGeom>
          <a:solidFill>
            <a:srgbClr val="10233F">
              <a:alpha val="1333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3" name="Google Shape;153;p82"/>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154" name="Google Shape;154;p82" descr="lionlogo_white.eps"/>
          <p:cNvPicPr preferRelativeResize="0"/>
          <p:nvPr/>
        </p:nvPicPr>
        <p:blipFill rotWithShape="1">
          <a:blip r:embed="rId2">
            <a:alphaModFix/>
          </a:blip>
          <a:srcRect/>
          <a:stretch/>
        </p:blipFill>
        <p:spPr>
          <a:xfrm>
            <a:off x="9983541" y="4495800"/>
            <a:ext cx="1751259" cy="1708354"/>
          </a:xfrm>
          <a:prstGeom prst="rect">
            <a:avLst/>
          </a:prstGeom>
          <a:noFill/>
          <a:ln>
            <a:noFill/>
          </a:ln>
        </p:spPr>
      </p:pic>
      <p:sp>
        <p:nvSpPr>
          <p:cNvPr id="155" name="Google Shape;155;p82"/>
          <p:cNvSpPr/>
          <p:nvPr/>
        </p:nvSpPr>
        <p:spPr>
          <a:xfrm rot="5400000" flipH="1">
            <a:off x="3039510" y="612469"/>
            <a:ext cx="70852" cy="422728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rgbClr val="EBB700"/>
              </a:solidFill>
              <a:latin typeface="Arial"/>
              <a:ea typeface="Arial"/>
              <a:cs typeface="Arial"/>
              <a:sym typeface="Arial"/>
            </a:endParaRPr>
          </a:p>
        </p:txBody>
      </p:sp>
      <p:sp>
        <p:nvSpPr>
          <p:cNvPr id="156" name="Google Shape;156;p82"/>
          <p:cNvSpPr txBox="1">
            <a:spLocks noGrp="1"/>
          </p:cNvSpPr>
          <p:nvPr>
            <p:ph type="body" idx="2"/>
          </p:nvPr>
        </p:nvSpPr>
        <p:spPr>
          <a:xfrm>
            <a:off x="865188" y="3001963"/>
            <a:ext cx="5303600" cy="24366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kstidia4">
  <p:cSld name="Tekstidia4">
    <p:spTree>
      <p:nvGrpSpPr>
        <p:cNvPr id="1" name="Shape 157"/>
        <p:cNvGrpSpPr/>
        <p:nvPr/>
      </p:nvGrpSpPr>
      <p:grpSpPr>
        <a:xfrm>
          <a:off x="0" y="0"/>
          <a:ext cx="0" cy="0"/>
          <a:chOff x="0" y="0"/>
          <a:chExt cx="0" cy="0"/>
        </a:xfrm>
      </p:grpSpPr>
      <p:pic>
        <p:nvPicPr>
          <p:cNvPr id="158" name="Google Shape;158;p83" descr="Abstract white waves"/>
          <p:cNvPicPr preferRelativeResize="0"/>
          <p:nvPr/>
        </p:nvPicPr>
        <p:blipFill rotWithShape="1">
          <a:blip r:embed="rId2">
            <a:alphaModFix amt="10000"/>
          </a:blip>
          <a:srcRect/>
          <a:stretch/>
        </p:blipFill>
        <p:spPr>
          <a:xfrm>
            <a:off x="0" y="0"/>
            <a:ext cx="12192000" cy="6858000"/>
          </a:xfrm>
          <a:prstGeom prst="rect">
            <a:avLst/>
          </a:prstGeom>
          <a:gradFill>
            <a:gsLst>
              <a:gs pos="0">
                <a:srgbClr val="00338D"/>
              </a:gs>
              <a:gs pos="92000">
                <a:srgbClr val="7A2582"/>
              </a:gs>
              <a:gs pos="100000">
                <a:srgbClr val="7A2582"/>
              </a:gs>
            </a:gsLst>
            <a:lin ang="3600000" scaled="0"/>
          </a:gradFill>
          <a:ln>
            <a:noFill/>
          </a:ln>
        </p:spPr>
      </p:pic>
      <p:sp>
        <p:nvSpPr>
          <p:cNvPr id="159" name="Google Shape;159;p83"/>
          <p:cNvSpPr/>
          <p:nvPr/>
        </p:nvSpPr>
        <p:spPr>
          <a:xfrm>
            <a:off x="4366719" y="2340858"/>
            <a:ext cx="3454918" cy="97542"/>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160" name="Google Shape;160;p83"/>
          <p:cNvSpPr txBox="1">
            <a:spLocks noGrp="1"/>
          </p:cNvSpPr>
          <p:nvPr>
            <p:ph type="body" idx="1"/>
          </p:nvPr>
        </p:nvSpPr>
        <p:spPr>
          <a:xfrm>
            <a:off x="1158848" y="2645655"/>
            <a:ext cx="9870660" cy="3755071"/>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2pPr>
            <a:lvl3pPr marL="1371600" marR="0" lvl="2"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3pPr>
            <a:lvl4pPr marL="1828800" marR="0" lvl="3"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4pPr>
            <a:lvl5pPr marL="2286000" marR="0" lvl="4"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161" name="Google Shape;161;p83"/>
          <p:cNvPicPr preferRelativeResize="0"/>
          <p:nvPr/>
        </p:nvPicPr>
        <p:blipFill rotWithShape="1">
          <a:blip r:embed="rId3">
            <a:alphaModFix/>
          </a:blip>
          <a:srcRect/>
          <a:stretch/>
        </p:blipFill>
        <p:spPr>
          <a:xfrm>
            <a:off x="240591" y="5779702"/>
            <a:ext cx="896739" cy="849661"/>
          </a:xfrm>
          <a:prstGeom prst="rect">
            <a:avLst/>
          </a:prstGeom>
          <a:noFill/>
          <a:ln>
            <a:noFill/>
          </a:ln>
        </p:spPr>
      </p:pic>
      <p:sp>
        <p:nvSpPr>
          <p:cNvPr id="162" name="Google Shape;162;p83"/>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163" name="Google Shape;163;p83"/>
          <p:cNvSpPr txBox="1">
            <a:spLocks noGrp="1"/>
          </p:cNvSpPr>
          <p:nvPr>
            <p:ph type="title"/>
          </p:nvPr>
        </p:nvSpPr>
        <p:spPr>
          <a:xfrm>
            <a:off x="568765" y="694660"/>
            <a:ext cx="11050821" cy="1438944"/>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lt1"/>
              </a:buClr>
              <a:buSzPts val="6000"/>
              <a:buFont typeface="Arial"/>
              <a:buNone/>
              <a:defRPr sz="6000" b="1">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kstidia5">
  <p:cSld name="Tekstidia5">
    <p:spTree>
      <p:nvGrpSpPr>
        <p:cNvPr id="1" name="Shape 164"/>
        <p:cNvGrpSpPr/>
        <p:nvPr/>
      </p:nvGrpSpPr>
      <p:grpSpPr>
        <a:xfrm>
          <a:off x="0" y="0"/>
          <a:ext cx="0" cy="0"/>
          <a:chOff x="0" y="0"/>
          <a:chExt cx="0" cy="0"/>
        </a:xfrm>
      </p:grpSpPr>
      <p:sp>
        <p:nvSpPr>
          <p:cNvPr id="165" name="Google Shape;165;p84"/>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Narrow"/>
              <a:ea typeface="Arial Narrow"/>
              <a:cs typeface="Arial Narrow"/>
              <a:sym typeface="Arial Narrow"/>
            </a:endParaRPr>
          </a:p>
        </p:txBody>
      </p:sp>
      <p:sp>
        <p:nvSpPr>
          <p:cNvPr id="166" name="Google Shape;166;p84"/>
          <p:cNvSpPr/>
          <p:nvPr/>
        </p:nvSpPr>
        <p:spPr>
          <a:xfrm>
            <a:off x="8320517" y="152400"/>
            <a:ext cx="3871482" cy="6705600"/>
          </a:xfrm>
          <a:custGeom>
            <a:avLst/>
            <a:gdLst/>
            <a:ahLst/>
            <a:cxnLst/>
            <a:rect l="l" t="t" r="r" b="b"/>
            <a:pathLst>
              <a:path w="3871482" h="6705600" extrusionOk="0">
                <a:moveTo>
                  <a:pt x="0" y="6705600"/>
                </a:moveTo>
                <a:lnTo>
                  <a:pt x="3871483" y="0"/>
                </a:lnTo>
                <a:lnTo>
                  <a:pt x="3871483" y="6705600"/>
                </a:lnTo>
                <a:close/>
              </a:path>
            </a:pathLst>
          </a:custGeom>
          <a:solidFill>
            <a:schemeClr val="lt1">
              <a:alpha val="313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7" name="Google Shape;167;p84"/>
          <p:cNvSpPr/>
          <p:nvPr/>
        </p:nvSpPr>
        <p:spPr>
          <a:xfrm>
            <a:off x="9074702" y="1458686"/>
            <a:ext cx="3117297" cy="5399314"/>
          </a:xfrm>
          <a:custGeom>
            <a:avLst/>
            <a:gdLst/>
            <a:ahLst/>
            <a:cxnLst/>
            <a:rect l="l" t="t" r="r" b="b"/>
            <a:pathLst>
              <a:path w="3117297" h="5399314" extrusionOk="0">
                <a:moveTo>
                  <a:pt x="0" y="5399314"/>
                </a:moveTo>
                <a:lnTo>
                  <a:pt x="3117298" y="0"/>
                </a:lnTo>
                <a:lnTo>
                  <a:pt x="3117298" y="5399314"/>
                </a:lnTo>
                <a:close/>
              </a:path>
            </a:pathLst>
          </a:custGeom>
          <a:solidFill>
            <a:schemeClr val="lt1">
              <a:alpha val="313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8" name="Google Shape;168;p84"/>
          <p:cNvSpPr/>
          <p:nvPr/>
        </p:nvSpPr>
        <p:spPr>
          <a:xfrm>
            <a:off x="9813174" y="2737757"/>
            <a:ext cx="2378825" cy="4120243"/>
          </a:xfrm>
          <a:custGeom>
            <a:avLst/>
            <a:gdLst/>
            <a:ahLst/>
            <a:cxnLst/>
            <a:rect l="l" t="t" r="r" b="b"/>
            <a:pathLst>
              <a:path w="2378825" h="4120243" extrusionOk="0">
                <a:moveTo>
                  <a:pt x="0" y="4120243"/>
                </a:moveTo>
                <a:lnTo>
                  <a:pt x="2378825" y="0"/>
                </a:lnTo>
                <a:lnTo>
                  <a:pt x="2378825" y="4120243"/>
                </a:lnTo>
                <a:close/>
              </a:path>
            </a:pathLst>
          </a:custGeom>
          <a:solidFill>
            <a:schemeClr val="lt1">
              <a:alpha val="313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9" name="Google Shape;169;p84"/>
          <p:cNvSpPr/>
          <p:nvPr/>
        </p:nvSpPr>
        <p:spPr>
          <a:xfrm rot="10800000">
            <a:off x="-1293" y="0"/>
            <a:ext cx="3117297" cy="5399314"/>
          </a:xfrm>
          <a:custGeom>
            <a:avLst/>
            <a:gdLst/>
            <a:ahLst/>
            <a:cxnLst/>
            <a:rect l="l" t="t" r="r" b="b"/>
            <a:pathLst>
              <a:path w="3117297" h="5399314" extrusionOk="0">
                <a:moveTo>
                  <a:pt x="0" y="5399314"/>
                </a:moveTo>
                <a:lnTo>
                  <a:pt x="3117298" y="0"/>
                </a:lnTo>
                <a:lnTo>
                  <a:pt x="3117298" y="5399314"/>
                </a:lnTo>
                <a:close/>
              </a:path>
            </a:pathLst>
          </a:custGeom>
          <a:solidFill>
            <a:schemeClr val="lt1">
              <a:alpha val="313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0" name="Google Shape;170;p84"/>
          <p:cNvSpPr/>
          <p:nvPr/>
        </p:nvSpPr>
        <p:spPr>
          <a:xfrm rot="10800000">
            <a:off x="-3" y="0"/>
            <a:ext cx="2378825" cy="4120243"/>
          </a:xfrm>
          <a:custGeom>
            <a:avLst/>
            <a:gdLst/>
            <a:ahLst/>
            <a:cxnLst/>
            <a:rect l="l" t="t" r="r" b="b"/>
            <a:pathLst>
              <a:path w="2378825" h="4120243" extrusionOk="0">
                <a:moveTo>
                  <a:pt x="0" y="4120243"/>
                </a:moveTo>
                <a:lnTo>
                  <a:pt x="2378825" y="0"/>
                </a:lnTo>
                <a:lnTo>
                  <a:pt x="2378825" y="4120243"/>
                </a:lnTo>
                <a:close/>
              </a:path>
            </a:pathLst>
          </a:custGeom>
          <a:solidFill>
            <a:schemeClr val="lt1">
              <a:alpha val="313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1" name="Google Shape;171;p84"/>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rgbClr val="FFFFFF"/>
              </a:solidFill>
              <a:latin typeface="Arial"/>
              <a:ea typeface="Arial"/>
              <a:cs typeface="Arial"/>
              <a:sym typeface="Arial"/>
            </a:endParaRPr>
          </a:p>
        </p:txBody>
      </p:sp>
      <p:sp>
        <p:nvSpPr>
          <p:cNvPr id="172" name="Google Shape;172;p84"/>
          <p:cNvSpPr/>
          <p:nvPr/>
        </p:nvSpPr>
        <p:spPr>
          <a:xfrm>
            <a:off x="4632959" y="1658538"/>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pic>
        <p:nvPicPr>
          <p:cNvPr id="173" name="Google Shape;173;p84"/>
          <p:cNvPicPr preferRelativeResize="0"/>
          <p:nvPr/>
        </p:nvPicPr>
        <p:blipFill rotWithShape="1">
          <a:blip r:embed="rId2">
            <a:alphaModFix/>
          </a:blip>
          <a:srcRect/>
          <a:stretch/>
        </p:blipFill>
        <p:spPr>
          <a:xfrm>
            <a:off x="240591" y="5779702"/>
            <a:ext cx="896739" cy="849661"/>
          </a:xfrm>
          <a:prstGeom prst="rect">
            <a:avLst/>
          </a:prstGeom>
          <a:noFill/>
          <a:ln>
            <a:noFill/>
          </a:ln>
        </p:spPr>
      </p:pic>
      <p:sp>
        <p:nvSpPr>
          <p:cNvPr id="174" name="Google Shape;174;p84"/>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175" name="Google Shape;175;p84"/>
          <p:cNvSpPr txBox="1">
            <a:spLocks noGrp="1"/>
          </p:cNvSpPr>
          <p:nvPr>
            <p:ph type="title"/>
          </p:nvPr>
        </p:nvSpPr>
        <p:spPr>
          <a:xfrm>
            <a:off x="838200" y="843516"/>
            <a:ext cx="10515600" cy="615169"/>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3200"/>
              <a:buFont typeface="Arial"/>
              <a:buNone/>
              <a:defRPr sz="3200" b="1">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6" name="Google Shape;176;p84"/>
          <p:cNvSpPr txBox="1">
            <a:spLocks noGrp="1"/>
          </p:cNvSpPr>
          <p:nvPr>
            <p:ph type="body" idx="1"/>
          </p:nvPr>
        </p:nvSpPr>
        <p:spPr>
          <a:xfrm>
            <a:off x="1679575" y="2352675"/>
            <a:ext cx="8810625" cy="4352925"/>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tsikkodia1">
  <p:cSld name="1_Otsikkodia1">
    <p:spTree>
      <p:nvGrpSpPr>
        <p:cNvPr id="1" name="Shape 14"/>
        <p:cNvGrpSpPr/>
        <p:nvPr/>
      </p:nvGrpSpPr>
      <p:grpSpPr>
        <a:xfrm>
          <a:off x="0" y="0"/>
          <a:ext cx="0" cy="0"/>
          <a:chOff x="0" y="0"/>
          <a:chExt cx="0" cy="0"/>
        </a:xfrm>
      </p:grpSpPr>
      <p:pic>
        <p:nvPicPr>
          <p:cNvPr id="15" name="Google Shape;15;p60"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16" name="Google Shape;16;p60"/>
          <p:cNvSpPr/>
          <p:nvPr/>
        </p:nvSpPr>
        <p:spPr>
          <a:xfrm>
            <a:off x="-3" y="0"/>
            <a:ext cx="12192000" cy="6858000"/>
          </a:xfrm>
          <a:prstGeom prst="rect">
            <a:avLst/>
          </a:prstGeom>
          <a:gradFill>
            <a:gsLst>
              <a:gs pos="0">
                <a:srgbClr val="00338D">
                  <a:alpha val="90588"/>
                </a:srgbClr>
              </a:gs>
              <a:gs pos="100000">
                <a:srgbClr val="7A2582">
                  <a:alpha val="90588"/>
                </a:srgbClr>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17" name="Google Shape;17;p60"/>
          <p:cNvSpPr/>
          <p:nvPr/>
        </p:nvSpPr>
        <p:spPr>
          <a:xfrm>
            <a:off x="5506829" y="3581400"/>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60"/>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000"/>
              <a:buFont typeface="Arial"/>
              <a:buNone/>
            </a:pPr>
            <a:fld id="{00000000-1234-1234-1234-123412341234}" type="slidenum">
              <a:rPr lang="fi-FI" sz="1000" b="0" i="0" u="none" strike="noStrike" cap="none">
                <a:solidFill>
                  <a:schemeClr val="lt1"/>
                </a:solidFill>
                <a:latin typeface="Arial"/>
                <a:ea typeface="Arial"/>
                <a:cs typeface="Arial"/>
                <a:sym typeface="Arial"/>
              </a:rPr>
              <a:t>‹#›</a:t>
            </a:fld>
            <a:endParaRPr sz="1000" b="0" i="0" u="none" strike="noStrike" cap="none">
              <a:solidFill>
                <a:schemeClr val="lt1"/>
              </a:solidFill>
              <a:latin typeface="Arial"/>
              <a:ea typeface="Arial"/>
              <a:cs typeface="Arial"/>
              <a:sym typeface="Arial"/>
            </a:endParaRPr>
          </a:p>
        </p:txBody>
      </p:sp>
      <p:pic>
        <p:nvPicPr>
          <p:cNvPr id="19" name="Google Shape;19;p60"/>
          <p:cNvPicPr preferRelativeResize="0"/>
          <p:nvPr/>
        </p:nvPicPr>
        <p:blipFill rotWithShape="1">
          <a:blip r:embed="rId3">
            <a:alphaModFix/>
          </a:blip>
          <a:srcRect/>
          <a:stretch/>
        </p:blipFill>
        <p:spPr>
          <a:xfrm>
            <a:off x="4876800" y="918502"/>
            <a:ext cx="2438400" cy="2316480"/>
          </a:xfrm>
          <a:prstGeom prst="rect">
            <a:avLst/>
          </a:prstGeom>
          <a:noFill/>
          <a:ln>
            <a:noFill/>
          </a:ln>
        </p:spPr>
      </p:pic>
      <p:sp>
        <p:nvSpPr>
          <p:cNvPr id="20" name="Google Shape;20;p60"/>
          <p:cNvSpPr txBox="1">
            <a:spLocks noGrp="1"/>
          </p:cNvSpPr>
          <p:nvPr>
            <p:ph type="body" idx="1"/>
          </p:nvPr>
        </p:nvSpPr>
        <p:spPr>
          <a:xfrm>
            <a:off x="455100" y="3847694"/>
            <a:ext cx="11281788" cy="101610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2"/>
              </a:buClr>
              <a:buSzPts val="5400"/>
              <a:buFont typeface="Arial"/>
              <a:buNone/>
              <a:defRPr sz="5400" b="1"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1" name="Google Shape;21;p60"/>
          <p:cNvSpPr txBox="1">
            <a:spLocks noGrp="1"/>
          </p:cNvSpPr>
          <p:nvPr>
            <p:ph type="body" idx="2"/>
          </p:nvPr>
        </p:nvSpPr>
        <p:spPr>
          <a:xfrm>
            <a:off x="780777" y="4977943"/>
            <a:ext cx="10630434" cy="97343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kstidia - kaksi palstaa2 - tiivis asettelu">
  <p:cSld name="Tekstidia - kaksi palstaa2 - tiivis asettelu">
    <p:spTree>
      <p:nvGrpSpPr>
        <p:cNvPr id="1" name="Shape 177"/>
        <p:cNvGrpSpPr/>
        <p:nvPr/>
      </p:nvGrpSpPr>
      <p:grpSpPr>
        <a:xfrm>
          <a:off x="0" y="0"/>
          <a:ext cx="0" cy="0"/>
          <a:chOff x="0" y="0"/>
          <a:chExt cx="0" cy="0"/>
        </a:xfrm>
      </p:grpSpPr>
      <p:sp>
        <p:nvSpPr>
          <p:cNvPr id="178" name="Google Shape;178;p85"/>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179" name="Google Shape;179;p85"/>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180" name="Google Shape;180;p85"/>
          <p:cNvSpPr/>
          <p:nvPr/>
        </p:nvSpPr>
        <p:spPr>
          <a:xfrm rot="10800000" flipH="1">
            <a:off x="8071756" y="-2"/>
            <a:ext cx="4120243" cy="4120243"/>
          </a:xfrm>
          <a:prstGeom prst="rect">
            <a:avLst/>
          </a:prstGeom>
          <a:noFill/>
          <a:ln>
            <a:noFill/>
          </a:ln>
        </p:spPr>
        <p:txBody>
          <a:bodyPr/>
          <a:lstStyle/>
          <a:p>
            <a:endParaRPr lang="fi-FI"/>
          </a:p>
        </p:txBody>
      </p:sp>
      <p:sp>
        <p:nvSpPr>
          <p:cNvPr id="181" name="Google Shape;181;p85"/>
          <p:cNvSpPr/>
          <p:nvPr/>
        </p:nvSpPr>
        <p:spPr>
          <a:xfrm>
            <a:off x="6705599" y="1371599"/>
            <a:ext cx="5486401" cy="5486401"/>
          </a:xfrm>
          <a:prstGeom prst="rect">
            <a:avLst/>
          </a:prstGeom>
          <a:noFill/>
          <a:ln>
            <a:noFill/>
          </a:ln>
        </p:spPr>
        <p:txBody>
          <a:bodyPr/>
          <a:lstStyle/>
          <a:p>
            <a:endParaRPr lang="fi-FI"/>
          </a:p>
        </p:txBody>
      </p:sp>
      <p:sp>
        <p:nvSpPr>
          <p:cNvPr id="182" name="Google Shape;182;p85"/>
          <p:cNvSpPr/>
          <p:nvPr/>
        </p:nvSpPr>
        <p:spPr>
          <a:xfrm>
            <a:off x="361858" y="964847"/>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pic>
        <p:nvPicPr>
          <p:cNvPr id="183" name="Google Shape;183;p85"/>
          <p:cNvPicPr preferRelativeResize="0"/>
          <p:nvPr/>
        </p:nvPicPr>
        <p:blipFill rotWithShape="1">
          <a:blip r:embed="rId2">
            <a:alphaModFix/>
          </a:blip>
          <a:srcRect/>
          <a:stretch/>
        </p:blipFill>
        <p:spPr>
          <a:xfrm>
            <a:off x="240591" y="5779702"/>
            <a:ext cx="896739" cy="849661"/>
          </a:xfrm>
          <a:prstGeom prst="rect">
            <a:avLst/>
          </a:prstGeom>
          <a:noFill/>
          <a:ln>
            <a:noFill/>
          </a:ln>
        </p:spPr>
      </p:pic>
      <p:sp>
        <p:nvSpPr>
          <p:cNvPr id="184" name="Google Shape;184;p85"/>
          <p:cNvSpPr txBox="1">
            <a:spLocks noGrp="1"/>
          </p:cNvSpPr>
          <p:nvPr>
            <p:ph type="title"/>
          </p:nvPr>
        </p:nvSpPr>
        <p:spPr>
          <a:xfrm>
            <a:off x="251791" y="276248"/>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200"/>
              <a:buFont typeface="Arial"/>
              <a:buNone/>
              <a:defRPr sz="3200" b="1">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5" name="Google Shape;185;p85"/>
          <p:cNvSpPr txBox="1">
            <a:spLocks noGrp="1"/>
          </p:cNvSpPr>
          <p:nvPr>
            <p:ph type="body" idx="1"/>
          </p:nvPr>
        </p:nvSpPr>
        <p:spPr>
          <a:xfrm>
            <a:off x="250319" y="1192289"/>
            <a:ext cx="5616000" cy="4513315"/>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6" name="Google Shape;186;p85"/>
          <p:cNvSpPr txBox="1">
            <a:spLocks noGrp="1"/>
          </p:cNvSpPr>
          <p:nvPr>
            <p:ph type="body" idx="2"/>
          </p:nvPr>
        </p:nvSpPr>
        <p:spPr>
          <a:xfrm>
            <a:off x="6244404" y="1192289"/>
            <a:ext cx="5616000" cy="4513315"/>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ekstidia - tiivis asettelu 1">
  <p:cSld name="Tekstidia - tiivis asettelu 1">
    <p:spTree>
      <p:nvGrpSpPr>
        <p:cNvPr id="1" name="Shape 187"/>
        <p:cNvGrpSpPr/>
        <p:nvPr/>
      </p:nvGrpSpPr>
      <p:grpSpPr>
        <a:xfrm>
          <a:off x="0" y="0"/>
          <a:ext cx="0" cy="0"/>
          <a:chOff x="0" y="0"/>
          <a:chExt cx="0" cy="0"/>
        </a:xfrm>
      </p:grpSpPr>
      <p:sp>
        <p:nvSpPr>
          <p:cNvPr id="188" name="Google Shape;188;p86"/>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189" name="Google Shape;189;p86"/>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190" name="Google Shape;190;p86"/>
          <p:cNvSpPr/>
          <p:nvPr/>
        </p:nvSpPr>
        <p:spPr>
          <a:xfrm rot="10800000" flipH="1">
            <a:off x="8071756" y="-2"/>
            <a:ext cx="4120243" cy="4120243"/>
          </a:xfrm>
          <a:prstGeom prst="rect">
            <a:avLst/>
          </a:prstGeom>
          <a:noFill/>
          <a:ln>
            <a:noFill/>
          </a:ln>
        </p:spPr>
        <p:txBody>
          <a:bodyPr/>
          <a:lstStyle/>
          <a:p>
            <a:endParaRPr lang="fi-FI"/>
          </a:p>
        </p:txBody>
      </p:sp>
      <p:sp>
        <p:nvSpPr>
          <p:cNvPr id="191" name="Google Shape;191;p86"/>
          <p:cNvSpPr/>
          <p:nvPr/>
        </p:nvSpPr>
        <p:spPr>
          <a:xfrm>
            <a:off x="6705599" y="1371599"/>
            <a:ext cx="5486401" cy="5486401"/>
          </a:xfrm>
          <a:prstGeom prst="rect">
            <a:avLst/>
          </a:prstGeom>
          <a:noFill/>
          <a:ln>
            <a:noFill/>
          </a:ln>
        </p:spPr>
        <p:txBody>
          <a:bodyPr/>
          <a:lstStyle/>
          <a:p>
            <a:endParaRPr lang="fi-FI"/>
          </a:p>
        </p:txBody>
      </p:sp>
      <p:sp>
        <p:nvSpPr>
          <p:cNvPr id="192" name="Google Shape;192;p86"/>
          <p:cNvSpPr/>
          <p:nvPr/>
        </p:nvSpPr>
        <p:spPr>
          <a:xfrm>
            <a:off x="361858" y="964847"/>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pic>
        <p:nvPicPr>
          <p:cNvPr id="193" name="Google Shape;193;p86"/>
          <p:cNvPicPr preferRelativeResize="0"/>
          <p:nvPr/>
        </p:nvPicPr>
        <p:blipFill rotWithShape="1">
          <a:blip r:embed="rId2">
            <a:alphaModFix/>
          </a:blip>
          <a:srcRect/>
          <a:stretch/>
        </p:blipFill>
        <p:spPr>
          <a:xfrm>
            <a:off x="240591" y="5779702"/>
            <a:ext cx="896739" cy="849661"/>
          </a:xfrm>
          <a:prstGeom prst="rect">
            <a:avLst/>
          </a:prstGeom>
          <a:noFill/>
          <a:ln>
            <a:noFill/>
          </a:ln>
        </p:spPr>
      </p:pic>
      <p:sp>
        <p:nvSpPr>
          <p:cNvPr id="194" name="Google Shape;194;p86"/>
          <p:cNvSpPr txBox="1">
            <a:spLocks noGrp="1"/>
          </p:cNvSpPr>
          <p:nvPr>
            <p:ph type="title"/>
          </p:nvPr>
        </p:nvSpPr>
        <p:spPr>
          <a:xfrm>
            <a:off x="251791" y="276248"/>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200"/>
              <a:buFont typeface="Arial"/>
              <a:buNone/>
              <a:defRPr sz="3200" b="1">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5" name="Google Shape;195;p86"/>
          <p:cNvSpPr txBox="1">
            <a:spLocks noGrp="1"/>
          </p:cNvSpPr>
          <p:nvPr>
            <p:ph type="body" idx="1"/>
          </p:nvPr>
        </p:nvSpPr>
        <p:spPr>
          <a:xfrm>
            <a:off x="250318" y="1192290"/>
            <a:ext cx="11628437"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kstidia - tiivis asettelu 2">
  <p:cSld name="Tekstidia - tiivis asettelu 2">
    <p:spTree>
      <p:nvGrpSpPr>
        <p:cNvPr id="1" name="Shape 196"/>
        <p:cNvGrpSpPr/>
        <p:nvPr/>
      </p:nvGrpSpPr>
      <p:grpSpPr>
        <a:xfrm>
          <a:off x="0" y="0"/>
          <a:ext cx="0" cy="0"/>
          <a:chOff x="0" y="0"/>
          <a:chExt cx="0" cy="0"/>
        </a:xfrm>
      </p:grpSpPr>
      <p:sp>
        <p:nvSpPr>
          <p:cNvPr id="197" name="Google Shape;197;p87"/>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198" name="Google Shape;198;p87"/>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199" name="Google Shape;199;p87"/>
          <p:cNvSpPr/>
          <p:nvPr/>
        </p:nvSpPr>
        <p:spPr>
          <a:xfrm>
            <a:off x="361858" y="1815834"/>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200" name="Google Shape;200;p87"/>
          <p:cNvSpPr txBox="1">
            <a:spLocks noGrp="1"/>
          </p:cNvSpPr>
          <p:nvPr>
            <p:ph type="title"/>
          </p:nvPr>
        </p:nvSpPr>
        <p:spPr>
          <a:xfrm>
            <a:off x="251791" y="1127235"/>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1" name="Google Shape;201;p87"/>
          <p:cNvSpPr txBox="1">
            <a:spLocks noGrp="1"/>
          </p:cNvSpPr>
          <p:nvPr>
            <p:ph type="body" idx="1"/>
          </p:nvPr>
        </p:nvSpPr>
        <p:spPr>
          <a:xfrm>
            <a:off x="250318" y="2043277"/>
            <a:ext cx="11628437"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02" name="Google Shape;202;p87"/>
          <p:cNvSpPr/>
          <p:nvPr/>
        </p:nvSpPr>
        <p:spPr>
          <a:xfrm>
            <a:off x="0" y="-2"/>
            <a:ext cx="12192000" cy="868681"/>
          </a:xfrm>
          <a:prstGeom prst="rect">
            <a:avLst/>
          </a:prstGeom>
          <a:gradFill>
            <a:gsLst>
              <a:gs pos="0">
                <a:srgbClr val="00338D"/>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03" name="Google Shape;203;p87"/>
          <p:cNvSpPr/>
          <p:nvPr/>
        </p:nvSpPr>
        <p:spPr>
          <a:xfrm>
            <a:off x="-1524" y="640080"/>
            <a:ext cx="12193524" cy="228600"/>
          </a:xfrm>
          <a:prstGeom prst="rect">
            <a:avLst/>
          </a:prstGeom>
          <a:solidFill>
            <a:srgbClr val="0D2240">
              <a:alpha val="20784"/>
            </a:srgbClr>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04" name="Google Shape;204;p87"/>
          <p:cNvPicPr preferRelativeResize="0"/>
          <p:nvPr/>
        </p:nvPicPr>
        <p:blipFill rotWithShape="1">
          <a:blip r:embed="rId2">
            <a:alphaModFix/>
          </a:blip>
          <a:srcRect/>
          <a:stretch/>
        </p:blipFill>
        <p:spPr>
          <a:xfrm>
            <a:off x="438822" y="201698"/>
            <a:ext cx="917472" cy="871598"/>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ekstidia - tiivis asettelu 3">
  <p:cSld name="Tekstidia - tiivis asettelu 3">
    <p:spTree>
      <p:nvGrpSpPr>
        <p:cNvPr id="1" name="Shape 205"/>
        <p:cNvGrpSpPr/>
        <p:nvPr/>
      </p:nvGrpSpPr>
      <p:grpSpPr>
        <a:xfrm>
          <a:off x="0" y="0"/>
          <a:ext cx="0" cy="0"/>
          <a:chOff x="0" y="0"/>
          <a:chExt cx="0" cy="0"/>
        </a:xfrm>
      </p:grpSpPr>
      <p:sp>
        <p:nvSpPr>
          <p:cNvPr id="206" name="Google Shape;206;p88"/>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07" name="Google Shape;207;p88"/>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08" name="Google Shape;208;p88"/>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pic>
        <p:nvPicPr>
          <p:cNvPr id="209" name="Google Shape;209;p88" descr="Kuva, joka sisältää kohteen tunnus, logo, symboli, Tavaramerkki&#10;&#10;Kuvaus luotu automaattisesti"/>
          <p:cNvPicPr preferRelativeResize="0"/>
          <p:nvPr/>
        </p:nvPicPr>
        <p:blipFill rotWithShape="1">
          <a:blip r:embed="rId2">
            <a:alphaModFix/>
          </a:blip>
          <a:srcRect/>
          <a:stretch/>
        </p:blipFill>
        <p:spPr>
          <a:xfrm>
            <a:off x="165807" y="5707757"/>
            <a:ext cx="1046306" cy="993550"/>
          </a:xfrm>
          <a:prstGeom prst="rect">
            <a:avLst/>
          </a:prstGeom>
          <a:noFill/>
          <a:ln>
            <a:noFill/>
          </a:ln>
        </p:spPr>
      </p:pic>
      <p:sp>
        <p:nvSpPr>
          <p:cNvPr id="210" name="Google Shape;210;p88"/>
          <p:cNvSpPr/>
          <p:nvPr/>
        </p:nvSpPr>
        <p:spPr>
          <a:xfrm>
            <a:off x="361858" y="1227112"/>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211" name="Google Shape;211;p88"/>
          <p:cNvSpPr txBox="1">
            <a:spLocks noGrp="1"/>
          </p:cNvSpPr>
          <p:nvPr>
            <p:ph type="title"/>
          </p:nvPr>
        </p:nvSpPr>
        <p:spPr>
          <a:xfrm>
            <a:off x="251791" y="538513"/>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12" name="Google Shape;212;p88"/>
          <p:cNvSpPr txBox="1">
            <a:spLocks noGrp="1"/>
          </p:cNvSpPr>
          <p:nvPr>
            <p:ph type="body" idx="1"/>
          </p:nvPr>
        </p:nvSpPr>
        <p:spPr>
          <a:xfrm>
            <a:off x="250318" y="1454555"/>
            <a:ext cx="11628437"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Laatikkodia1">
  <p:cSld name="Laatikkodia1">
    <p:spTree>
      <p:nvGrpSpPr>
        <p:cNvPr id="1" name="Shape 213"/>
        <p:cNvGrpSpPr/>
        <p:nvPr/>
      </p:nvGrpSpPr>
      <p:grpSpPr>
        <a:xfrm>
          <a:off x="0" y="0"/>
          <a:ext cx="0" cy="0"/>
          <a:chOff x="0" y="0"/>
          <a:chExt cx="0" cy="0"/>
        </a:xfrm>
      </p:grpSpPr>
      <p:sp>
        <p:nvSpPr>
          <p:cNvPr id="214" name="Google Shape;214;p89"/>
          <p:cNvSpPr/>
          <p:nvPr/>
        </p:nvSpPr>
        <p:spPr>
          <a:xfrm>
            <a:off x="0" y="0"/>
            <a:ext cx="12192000" cy="6858000"/>
          </a:xfrm>
          <a:prstGeom prst="rect">
            <a:avLst/>
          </a:prstGeom>
          <a:gradFill>
            <a:gsLst>
              <a:gs pos="0">
                <a:srgbClr val="39285B"/>
              </a:gs>
              <a:gs pos="24000">
                <a:srgbClr val="732E81"/>
              </a:gs>
              <a:gs pos="53000">
                <a:srgbClr val="5A3786"/>
              </a:gs>
              <a:gs pos="100000">
                <a:srgbClr val="0A5496"/>
              </a:gs>
            </a:gsLst>
            <a:lin ang="174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pic>
        <p:nvPicPr>
          <p:cNvPr id="215" name="Google Shape;215;p89"/>
          <p:cNvPicPr preferRelativeResize="0"/>
          <p:nvPr/>
        </p:nvPicPr>
        <p:blipFill rotWithShape="1">
          <a:blip r:embed="rId2">
            <a:alphaModFix amt="7000"/>
          </a:blip>
          <a:srcRect t="2" r="-356" b="-770"/>
          <a:stretch/>
        </p:blipFill>
        <p:spPr>
          <a:xfrm>
            <a:off x="2753039" y="195681"/>
            <a:ext cx="6937768" cy="6591035"/>
          </a:xfrm>
          <a:prstGeom prst="rect">
            <a:avLst/>
          </a:prstGeom>
          <a:noFill/>
          <a:ln>
            <a:noFill/>
          </a:ln>
        </p:spPr>
      </p:pic>
      <p:sp>
        <p:nvSpPr>
          <p:cNvPr id="216" name="Google Shape;216;p89"/>
          <p:cNvSpPr/>
          <p:nvPr/>
        </p:nvSpPr>
        <p:spPr>
          <a:xfrm>
            <a:off x="5496794" y="2691003"/>
            <a:ext cx="1450259"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17" name="Google Shape;217;p89"/>
          <p:cNvSpPr/>
          <p:nvPr/>
        </p:nvSpPr>
        <p:spPr>
          <a:xfrm>
            <a:off x="574166" y="3867298"/>
            <a:ext cx="3312000" cy="2088000"/>
          </a:xfrm>
          <a:prstGeom prst="roundRect">
            <a:avLst>
              <a:gd name="adj" fmla="val 16667"/>
            </a:avLst>
          </a:prstGeom>
          <a:noFill/>
          <a:ln w="444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609600" marR="0" lvl="0" indent="-609600" algn="ctr" rtl="0">
              <a:spcBef>
                <a:spcPts val="0"/>
              </a:spcBef>
              <a:spcAft>
                <a:spcPts val="0"/>
              </a:spcAft>
              <a:buClr>
                <a:schemeClr val="dk1"/>
              </a:buClr>
              <a:buSzPts val="1600"/>
              <a:buFont typeface="Helvetica Neue"/>
              <a:buNone/>
            </a:pPr>
            <a:endParaRPr sz="1600" b="1" i="0" u="none" strike="noStrike" cap="none">
              <a:solidFill>
                <a:schemeClr val="lt1"/>
              </a:solidFill>
              <a:latin typeface="Arial"/>
              <a:ea typeface="Arial"/>
              <a:cs typeface="Arial"/>
              <a:sym typeface="Arial"/>
            </a:endParaRPr>
          </a:p>
        </p:txBody>
      </p:sp>
      <p:sp>
        <p:nvSpPr>
          <p:cNvPr id="218" name="Google Shape;218;p89"/>
          <p:cNvSpPr/>
          <p:nvPr/>
        </p:nvSpPr>
        <p:spPr>
          <a:xfrm>
            <a:off x="4440001" y="3867298"/>
            <a:ext cx="3312000" cy="2088000"/>
          </a:xfrm>
          <a:prstGeom prst="roundRect">
            <a:avLst>
              <a:gd name="adj" fmla="val 16667"/>
            </a:avLst>
          </a:prstGeom>
          <a:noFill/>
          <a:ln w="444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609600" marR="0" lvl="0" indent="-609600" algn="ctr" rtl="0">
              <a:spcBef>
                <a:spcPts val="0"/>
              </a:spcBef>
              <a:spcAft>
                <a:spcPts val="0"/>
              </a:spcAft>
              <a:buClr>
                <a:schemeClr val="dk1"/>
              </a:buClr>
              <a:buSzPts val="1600"/>
              <a:buFont typeface="Helvetica Neue"/>
              <a:buNone/>
            </a:pPr>
            <a:endParaRPr sz="1600" b="1" i="0" u="none" strike="noStrike" cap="none">
              <a:solidFill>
                <a:schemeClr val="lt1"/>
              </a:solidFill>
              <a:latin typeface="Arial"/>
              <a:ea typeface="Arial"/>
              <a:cs typeface="Arial"/>
              <a:sym typeface="Arial"/>
            </a:endParaRPr>
          </a:p>
        </p:txBody>
      </p:sp>
      <p:sp>
        <p:nvSpPr>
          <p:cNvPr id="219" name="Google Shape;219;p89"/>
          <p:cNvSpPr/>
          <p:nvPr/>
        </p:nvSpPr>
        <p:spPr>
          <a:xfrm>
            <a:off x="8305836" y="3867298"/>
            <a:ext cx="3312000" cy="2088000"/>
          </a:xfrm>
          <a:prstGeom prst="roundRect">
            <a:avLst>
              <a:gd name="adj" fmla="val 16667"/>
            </a:avLst>
          </a:prstGeom>
          <a:noFill/>
          <a:ln w="444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609600" marR="0" lvl="0" indent="-609600" algn="ctr" rtl="0">
              <a:spcBef>
                <a:spcPts val="0"/>
              </a:spcBef>
              <a:spcAft>
                <a:spcPts val="0"/>
              </a:spcAft>
              <a:buClr>
                <a:schemeClr val="dk1"/>
              </a:buClr>
              <a:buSzPts val="1600"/>
              <a:buFont typeface="Helvetica Neue"/>
              <a:buNone/>
            </a:pPr>
            <a:endParaRPr sz="1600" b="1" i="0" u="none" strike="noStrike" cap="none">
              <a:solidFill>
                <a:schemeClr val="lt1"/>
              </a:solidFill>
              <a:latin typeface="Arial"/>
              <a:ea typeface="Arial"/>
              <a:cs typeface="Arial"/>
              <a:sym typeface="Arial"/>
            </a:endParaRPr>
          </a:p>
        </p:txBody>
      </p:sp>
      <p:sp>
        <p:nvSpPr>
          <p:cNvPr id="220" name="Google Shape;220;p89"/>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221" name="Google Shape;221;p89"/>
          <p:cNvSpPr txBox="1">
            <a:spLocks noGrp="1"/>
          </p:cNvSpPr>
          <p:nvPr>
            <p:ph type="title"/>
          </p:nvPr>
        </p:nvSpPr>
        <p:spPr>
          <a:xfrm>
            <a:off x="838200" y="1232581"/>
            <a:ext cx="10515600" cy="1325563"/>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lt1"/>
              </a:buClr>
              <a:buSzPts val="4400"/>
              <a:buFont typeface="Arial"/>
              <a:buNone/>
              <a:defRPr sz="4400" b="1">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2" name="Google Shape;222;p89"/>
          <p:cNvSpPr txBox="1">
            <a:spLocks noGrp="1"/>
          </p:cNvSpPr>
          <p:nvPr>
            <p:ph type="body" idx="1"/>
          </p:nvPr>
        </p:nvSpPr>
        <p:spPr>
          <a:xfrm>
            <a:off x="838200" y="2832619"/>
            <a:ext cx="10515600" cy="66992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3" name="Google Shape;223;p89"/>
          <p:cNvSpPr txBox="1">
            <a:spLocks noGrp="1"/>
          </p:cNvSpPr>
          <p:nvPr>
            <p:ph type="body" idx="2"/>
          </p:nvPr>
        </p:nvSpPr>
        <p:spPr>
          <a:xfrm>
            <a:off x="695195" y="4014788"/>
            <a:ext cx="3068875" cy="183515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4" name="Google Shape;224;p89"/>
          <p:cNvSpPr txBox="1">
            <a:spLocks noGrp="1"/>
          </p:cNvSpPr>
          <p:nvPr>
            <p:ph type="body" idx="3"/>
          </p:nvPr>
        </p:nvSpPr>
        <p:spPr>
          <a:xfrm>
            <a:off x="4561562" y="4014788"/>
            <a:ext cx="3068875" cy="183515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25" name="Google Shape;225;p89"/>
          <p:cNvSpPr txBox="1">
            <a:spLocks noGrp="1"/>
          </p:cNvSpPr>
          <p:nvPr>
            <p:ph type="body" idx="4"/>
          </p:nvPr>
        </p:nvSpPr>
        <p:spPr>
          <a:xfrm>
            <a:off x="8427930" y="4014788"/>
            <a:ext cx="3068875" cy="183515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itaattidia">
  <p:cSld name="Sitaattidia">
    <p:spTree>
      <p:nvGrpSpPr>
        <p:cNvPr id="1" name="Shape 226"/>
        <p:cNvGrpSpPr/>
        <p:nvPr/>
      </p:nvGrpSpPr>
      <p:grpSpPr>
        <a:xfrm>
          <a:off x="0" y="0"/>
          <a:ext cx="0" cy="0"/>
          <a:chOff x="0" y="0"/>
          <a:chExt cx="0" cy="0"/>
        </a:xfrm>
      </p:grpSpPr>
      <p:sp>
        <p:nvSpPr>
          <p:cNvPr id="227" name="Google Shape;227;p90"/>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28" name="Google Shape;228;p90"/>
          <p:cNvSpPr/>
          <p:nvPr/>
        </p:nvSpPr>
        <p:spPr>
          <a:xfrm>
            <a:off x="5334000" y="0"/>
            <a:ext cx="6858000" cy="6858000"/>
          </a:xfrm>
          <a:prstGeom prst="rect">
            <a:avLst/>
          </a:prstGeom>
          <a:noFill/>
          <a:ln>
            <a:noFill/>
          </a:ln>
        </p:spPr>
        <p:txBody>
          <a:bodyPr/>
          <a:lstStyle/>
          <a:p>
            <a:endParaRPr lang="fi-FI"/>
          </a:p>
        </p:txBody>
      </p:sp>
      <p:sp>
        <p:nvSpPr>
          <p:cNvPr id="229" name="Google Shape;229;p90"/>
          <p:cNvSpPr/>
          <p:nvPr/>
        </p:nvSpPr>
        <p:spPr>
          <a:xfrm flipH="1">
            <a:off x="6580415" y="0"/>
            <a:ext cx="6858000" cy="6858000"/>
          </a:xfrm>
          <a:prstGeom prst="rect">
            <a:avLst/>
          </a:prstGeom>
          <a:noFill/>
          <a:ln>
            <a:noFill/>
          </a:ln>
        </p:spPr>
        <p:txBody>
          <a:bodyPr/>
          <a:lstStyle/>
          <a:p>
            <a:endParaRPr lang="fi-FI"/>
          </a:p>
        </p:txBody>
      </p:sp>
      <p:sp>
        <p:nvSpPr>
          <p:cNvPr id="230" name="Google Shape;230;p90"/>
          <p:cNvSpPr/>
          <p:nvPr/>
        </p:nvSpPr>
        <p:spPr>
          <a:xfrm>
            <a:off x="838200" y="1143000"/>
            <a:ext cx="1513719" cy="2834105"/>
          </a:xfrm>
          <a:prstGeom prst="rect">
            <a:avLst/>
          </a:prstGeom>
          <a:noFill/>
          <a:ln>
            <a:noFill/>
          </a:ln>
        </p:spPr>
        <p:txBody>
          <a:bodyPr spcFirstLastPara="1" wrap="square" lIns="63475" tIns="31725" rIns="63475" bIns="31725" anchor="t" anchorCtr="0">
            <a:spAutoFit/>
          </a:bodyPr>
          <a:lstStyle/>
          <a:p>
            <a:pPr marL="0" marR="0" lvl="0" indent="0" algn="ctr" rtl="0">
              <a:spcBef>
                <a:spcPts val="0"/>
              </a:spcBef>
              <a:spcAft>
                <a:spcPts val="0"/>
              </a:spcAft>
              <a:buNone/>
            </a:pPr>
            <a:r>
              <a:rPr lang="fi-FI" sz="18000" b="1">
                <a:solidFill>
                  <a:srgbClr val="EBB700"/>
                </a:solidFill>
                <a:latin typeface="Open Sans"/>
                <a:ea typeface="Open Sans"/>
                <a:cs typeface="Open Sans"/>
                <a:sym typeface="Open Sans"/>
              </a:rPr>
              <a:t>“</a:t>
            </a:r>
            <a:endParaRPr/>
          </a:p>
        </p:txBody>
      </p:sp>
      <p:sp>
        <p:nvSpPr>
          <p:cNvPr id="231" name="Google Shape;231;p90"/>
          <p:cNvSpPr/>
          <p:nvPr/>
        </p:nvSpPr>
        <p:spPr>
          <a:xfrm>
            <a:off x="9916281" y="4014626"/>
            <a:ext cx="1513719" cy="2834105"/>
          </a:xfrm>
          <a:prstGeom prst="rect">
            <a:avLst/>
          </a:prstGeom>
          <a:noFill/>
          <a:ln>
            <a:noFill/>
          </a:ln>
        </p:spPr>
        <p:txBody>
          <a:bodyPr spcFirstLastPara="1" wrap="square" lIns="63475" tIns="31725" rIns="63475" bIns="31725" anchor="t" anchorCtr="0">
            <a:spAutoFit/>
          </a:bodyPr>
          <a:lstStyle/>
          <a:p>
            <a:pPr marL="0" marR="0" lvl="0" indent="0" algn="ctr" rtl="0">
              <a:spcBef>
                <a:spcPts val="0"/>
              </a:spcBef>
              <a:spcAft>
                <a:spcPts val="0"/>
              </a:spcAft>
              <a:buNone/>
            </a:pPr>
            <a:r>
              <a:rPr lang="fi-FI" sz="18000" b="1">
                <a:solidFill>
                  <a:srgbClr val="EBB700"/>
                </a:solidFill>
                <a:latin typeface="Open Sans"/>
                <a:ea typeface="Open Sans"/>
                <a:cs typeface="Open Sans"/>
                <a:sym typeface="Open Sans"/>
              </a:rPr>
              <a:t>”</a:t>
            </a:r>
            <a:endParaRPr/>
          </a:p>
        </p:txBody>
      </p:sp>
      <p:sp>
        <p:nvSpPr>
          <p:cNvPr id="232" name="Google Shape;232;p90"/>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233" name="Google Shape;233;p90"/>
          <p:cNvSpPr txBox="1">
            <a:spLocks noGrp="1"/>
          </p:cNvSpPr>
          <p:nvPr>
            <p:ph type="body" idx="1"/>
          </p:nvPr>
        </p:nvSpPr>
        <p:spPr>
          <a:xfrm>
            <a:off x="1835728" y="1917756"/>
            <a:ext cx="8520546" cy="3013217"/>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3600"/>
              <a:buFont typeface="Arial"/>
              <a:buNone/>
              <a:defRPr sz="3600" b="0" i="1"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elkkä otsikko 1">
  <p:cSld name="Pelkkä otsikko 1">
    <p:spTree>
      <p:nvGrpSpPr>
        <p:cNvPr id="1" name="Shape 234"/>
        <p:cNvGrpSpPr/>
        <p:nvPr/>
      </p:nvGrpSpPr>
      <p:grpSpPr>
        <a:xfrm>
          <a:off x="0" y="0"/>
          <a:ext cx="0" cy="0"/>
          <a:chOff x="0" y="0"/>
          <a:chExt cx="0" cy="0"/>
        </a:xfrm>
      </p:grpSpPr>
      <p:sp>
        <p:nvSpPr>
          <p:cNvPr id="235" name="Google Shape;235;p91"/>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36" name="Google Shape;236;p91"/>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237" name="Google Shape;237;p91"/>
          <p:cNvSpPr txBox="1">
            <a:spLocks noGrp="1"/>
          </p:cNvSpPr>
          <p:nvPr>
            <p:ph type="title"/>
          </p:nvPr>
        </p:nvSpPr>
        <p:spPr>
          <a:xfrm>
            <a:off x="251791" y="1127235"/>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8" name="Google Shape;238;p91"/>
          <p:cNvSpPr/>
          <p:nvPr/>
        </p:nvSpPr>
        <p:spPr>
          <a:xfrm>
            <a:off x="0" y="-2"/>
            <a:ext cx="12192000" cy="868681"/>
          </a:xfrm>
          <a:prstGeom prst="rect">
            <a:avLst/>
          </a:prstGeom>
          <a:gradFill>
            <a:gsLst>
              <a:gs pos="0">
                <a:srgbClr val="00338D"/>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9" name="Google Shape;239;p91"/>
          <p:cNvSpPr/>
          <p:nvPr/>
        </p:nvSpPr>
        <p:spPr>
          <a:xfrm>
            <a:off x="-1524" y="640080"/>
            <a:ext cx="12193524" cy="228600"/>
          </a:xfrm>
          <a:prstGeom prst="rect">
            <a:avLst/>
          </a:prstGeom>
          <a:solidFill>
            <a:srgbClr val="0D2240">
              <a:alpha val="20784"/>
            </a:srgbClr>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40" name="Google Shape;240;p91"/>
          <p:cNvPicPr preferRelativeResize="0"/>
          <p:nvPr/>
        </p:nvPicPr>
        <p:blipFill rotWithShape="1">
          <a:blip r:embed="rId2">
            <a:alphaModFix/>
          </a:blip>
          <a:srcRect/>
          <a:stretch/>
        </p:blipFill>
        <p:spPr>
          <a:xfrm>
            <a:off x="438822" y="201698"/>
            <a:ext cx="917472" cy="871598"/>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elkkä otskko 2">
  <p:cSld name="Pelkkä otskko 2">
    <p:spTree>
      <p:nvGrpSpPr>
        <p:cNvPr id="1" name="Shape 241"/>
        <p:cNvGrpSpPr/>
        <p:nvPr/>
      </p:nvGrpSpPr>
      <p:grpSpPr>
        <a:xfrm>
          <a:off x="0" y="0"/>
          <a:ext cx="0" cy="0"/>
          <a:chOff x="0" y="0"/>
          <a:chExt cx="0" cy="0"/>
        </a:xfrm>
      </p:grpSpPr>
      <p:sp>
        <p:nvSpPr>
          <p:cNvPr id="242" name="Google Shape;242;p92"/>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43" name="Google Shape;243;p92"/>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244" name="Google Shape;244;p92"/>
          <p:cNvSpPr txBox="1">
            <a:spLocks noGrp="1"/>
          </p:cNvSpPr>
          <p:nvPr>
            <p:ph type="title"/>
          </p:nvPr>
        </p:nvSpPr>
        <p:spPr>
          <a:xfrm>
            <a:off x="1026001" y="721595"/>
            <a:ext cx="10833904" cy="457201"/>
          </a:xfrm>
          <a:prstGeom prst="rect">
            <a:avLst/>
          </a:prstGeom>
          <a:noFill/>
          <a:ln>
            <a:noFill/>
          </a:ln>
        </p:spPr>
        <p:txBody>
          <a:bodyPr spcFirstLastPara="1" wrap="square" lIns="91425" tIns="0" rIns="91425" bIns="0" anchor="b" anchorCtr="0">
            <a:noAutofit/>
          </a:bodyPr>
          <a:lstStyle>
            <a:lvl1pPr marR="0" lvl="0" algn="l" rtl="0">
              <a:lnSpc>
                <a:spcPct val="90000"/>
              </a:lnSpc>
              <a:spcBef>
                <a:spcPts val="0"/>
              </a:spcBef>
              <a:spcAft>
                <a:spcPts val="0"/>
              </a:spcAft>
              <a:buClr>
                <a:schemeClr val="dk2"/>
              </a:buClr>
              <a:buSzPts val="3200"/>
              <a:buFont typeface="Arial"/>
              <a:buNone/>
              <a:defRPr sz="3200" b="1">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45" name="Google Shape;245;p92"/>
          <p:cNvSpPr/>
          <p:nvPr/>
        </p:nvSpPr>
        <p:spPr>
          <a:xfrm>
            <a:off x="0" y="765048"/>
            <a:ext cx="457200" cy="370296"/>
          </a:xfrm>
          <a:prstGeom prst="rect">
            <a:avLst/>
          </a:prstGeom>
          <a:solidFill>
            <a:srgbClr val="FBC608"/>
          </a:soli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EBB700"/>
              </a:solidFill>
              <a:latin typeface="Arial"/>
              <a:ea typeface="Arial"/>
              <a:cs typeface="Arial"/>
              <a:sym typeface="Arial"/>
            </a:endParaRPr>
          </a:p>
        </p:txBody>
      </p:sp>
      <p:sp>
        <p:nvSpPr>
          <p:cNvPr id="246" name="Google Shape;246;p92"/>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Kaksi palstaa2 - tiivis asettelu">
  <p:cSld name="Kaksi palstaa2 - tiivis asettelu">
    <p:spTree>
      <p:nvGrpSpPr>
        <p:cNvPr id="1" name="Shape 247"/>
        <p:cNvGrpSpPr/>
        <p:nvPr/>
      </p:nvGrpSpPr>
      <p:grpSpPr>
        <a:xfrm>
          <a:off x="0" y="0"/>
          <a:ext cx="0" cy="0"/>
          <a:chOff x="0" y="0"/>
          <a:chExt cx="0" cy="0"/>
        </a:xfrm>
      </p:grpSpPr>
      <p:sp>
        <p:nvSpPr>
          <p:cNvPr id="248" name="Google Shape;248;p93"/>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Open Sans"/>
              <a:ea typeface="Open Sans"/>
              <a:cs typeface="Open Sans"/>
              <a:sym typeface="Open Sans"/>
            </a:endParaRPr>
          </a:p>
        </p:txBody>
      </p:sp>
      <p:sp>
        <p:nvSpPr>
          <p:cNvPr id="249" name="Google Shape;249;p93"/>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pic>
        <p:nvPicPr>
          <p:cNvPr id="250" name="Google Shape;250;p93"/>
          <p:cNvPicPr preferRelativeResize="0"/>
          <p:nvPr/>
        </p:nvPicPr>
        <p:blipFill rotWithShape="1">
          <a:blip r:embed="rId2">
            <a:alphaModFix/>
          </a:blip>
          <a:srcRect/>
          <a:stretch/>
        </p:blipFill>
        <p:spPr>
          <a:xfrm rot="10800000" flipH="1">
            <a:off x="8071756" y="-2"/>
            <a:ext cx="4120243" cy="4120243"/>
          </a:xfrm>
          <a:prstGeom prst="rect">
            <a:avLst/>
          </a:prstGeom>
          <a:noFill/>
          <a:ln>
            <a:noFill/>
          </a:ln>
        </p:spPr>
      </p:pic>
      <p:pic>
        <p:nvPicPr>
          <p:cNvPr id="251" name="Google Shape;251;p93"/>
          <p:cNvPicPr preferRelativeResize="0"/>
          <p:nvPr/>
        </p:nvPicPr>
        <p:blipFill rotWithShape="1">
          <a:blip r:embed="rId2">
            <a:alphaModFix/>
          </a:blip>
          <a:srcRect/>
          <a:stretch/>
        </p:blipFill>
        <p:spPr>
          <a:xfrm>
            <a:off x="6705599" y="1371599"/>
            <a:ext cx="5486401" cy="5486401"/>
          </a:xfrm>
          <a:prstGeom prst="rect">
            <a:avLst/>
          </a:prstGeom>
          <a:noFill/>
          <a:ln>
            <a:noFill/>
          </a:ln>
        </p:spPr>
      </p:pic>
      <p:sp>
        <p:nvSpPr>
          <p:cNvPr id="252" name="Google Shape;252;p93"/>
          <p:cNvSpPr/>
          <p:nvPr/>
        </p:nvSpPr>
        <p:spPr>
          <a:xfrm>
            <a:off x="361858" y="964847"/>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 </a:t>
            </a:r>
            <a:endParaRPr sz="1800">
              <a:solidFill>
                <a:schemeClr val="dk1"/>
              </a:solidFill>
              <a:latin typeface="Arial"/>
              <a:ea typeface="Arial"/>
              <a:cs typeface="Arial"/>
              <a:sym typeface="Arial"/>
            </a:endParaRPr>
          </a:p>
        </p:txBody>
      </p:sp>
      <p:pic>
        <p:nvPicPr>
          <p:cNvPr id="253" name="Google Shape;253;p93"/>
          <p:cNvPicPr preferRelativeResize="0"/>
          <p:nvPr/>
        </p:nvPicPr>
        <p:blipFill rotWithShape="1">
          <a:blip r:embed="rId3">
            <a:alphaModFix/>
          </a:blip>
          <a:srcRect/>
          <a:stretch/>
        </p:blipFill>
        <p:spPr>
          <a:xfrm>
            <a:off x="240591" y="5779702"/>
            <a:ext cx="896739" cy="849661"/>
          </a:xfrm>
          <a:prstGeom prst="rect">
            <a:avLst/>
          </a:prstGeom>
          <a:noFill/>
          <a:ln>
            <a:noFill/>
          </a:ln>
        </p:spPr>
      </p:pic>
      <p:sp>
        <p:nvSpPr>
          <p:cNvPr id="254" name="Google Shape;254;p93"/>
          <p:cNvSpPr txBox="1">
            <a:spLocks noGrp="1"/>
          </p:cNvSpPr>
          <p:nvPr>
            <p:ph type="title"/>
          </p:nvPr>
        </p:nvSpPr>
        <p:spPr>
          <a:xfrm>
            <a:off x="251791" y="276248"/>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200"/>
              <a:buFont typeface="Arial"/>
              <a:buNone/>
              <a:defRPr sz="3200" b="1" i="0" u="none" strike="noStrike" cap="none">
                <a:solidFill>
                  <a:schemeClr val="lt1"/>
                </a:solidFill>
                <a:latin typeface="Arial"/>
                <a:ea typeface="Arial"/>
                <a:cs typeface="Arial"/>
                <a:sym typeface="Arial"/>
              </a:defRPr>
            </a:lvl1pPr>
            <a:lvl2pPr lvl="1">
              <a:spcBef>
                <a:spcPts val="0"/>
              </a:spcBef>
              <a:spcAft>
                <a:spcPts val="0"/>
              </a:spcAft>
              <a:buSzPts val="1400"/>
              <a:buFont typeface="Arial"/>
              <a:buNone/>
              <a:defRPr sz="1800"/>
            </a:lvl2pPr>
            <a:lvl3pPr lvl="2">
              <a:spcBef>
                <a:spcPts val="0"/>
              </a:spcBef>
              <a:spcAft>
                <a:spcPts val="0"/>
              </a:spcAft>
              <a:buSzPts val="1400"/>
              <a:buFont typeface="Arial"/>
              <a:buNone/>
              <a:defRPr sz="1800"/>
            </a:lvl3pPr>
            <a:lvl4pPr lvl="3">
              <a:spcBef>
                <a:spcPts val="0"/>
              </a:spcBef>
              <a:spcAft>
                <a:spcPts val="0"/>
              </a:spcAft>
              <a:buSzPts val="1400"/>
              <a:buFont typeface="Arial"/>
              <a:buNone/>
              <a:defRPr sz="1800"/>
            </a:lvl4pPr>
            <a:lvl5pPr lvl="4">
              <a:spcBef>
                <a:spcPts val="0"/>
              </a:spcBef>
              <a:spcAft>
                <a:spcPts val="0"/>
              </a:spcAft>
              <a:buSzPts val="1400"/>
              <a:buFont typeface="Arial"/>
              <a:buNone/>
              <a:defRPr sz="1800"/>
            </a:lvl5pPr>
            <a:lvl6pPr lvl="5">
              <a:spcBef>
                <a:spcPts val="0"/>
              </a:spcBef>
              <a:spcAft>
                <a:spcPts val="0"/>
              </a:spcAft>
              <a:buSzPts val="1400"/>
              <a:buFont typeface="Arial"/>
              <a:buNone/>
              <a:defRPr sz="1800"/>
            </a:lvl6pPr>
            <a:lvl7pPr lvl="6">
              <a:spcBef>
                <a:spcPts val="0"/>
              </a:spcBef>
              <a:spcAft>
                <a:spcPts val="0"/>
              </a:spcAft>
              <a:buSzPts val="1400"/>
              <a:buFont typeface="Arial"/>
              <a:buNone/>
              <a:defRPr sz="1800"/>
            </a:lvl7pPr>
            <a:lvl8pPr lvl="7">
              <a:spcBef>
                <a:spcPts val="0"/>
              </a:spcBef>
              <a:spcAft>
                <a:spcPts val="0"/>
              </a:spcAft>
              <a:buSzPts val="1400"/>
              <a:buFont typeface="Arial"/>
              <a:buNone/>
              <a:defRPr sz="1800"/>
            </a:lvl8pPr>
            <a:lvl9pPr lvl="8">
              <a:spcBef>
                <a:spcPts val="0"/>
              </a:spcBef>
              <a:spcAft>
                <a:spcPts val="0"/>
              </a:spcAft>
              <a:buSzPts val="1400"/>
              <a:buFont typeface="Arial"/>
              <a:buNone/>
              <a:defRPr sz="1800"/>
            </a:lvl9pPr>
          </a:lstStyle>
          <a:p>
            <a:endParaRPr/>
          </a:p>
        </p:txBody>
      </p:sp>
      <p:sp>
        <p:nvSpPr>
          <p:cNvPr id="255" name="Google Shape;255;p93"/>
          <p:cNvSpPr txBox="1">
            <a:spLocks noGrp="1"/>
          </p:cNvSpPr>
          <p:nvPr>
            <p:ph type="body" idx="1"/>
          </p:nvPr>
        </p:nvSpPr>
        <p:spPr>
          <a:xfrm>
            <a:off x="250319" y="1192289"/>
            <a:ext cx="5616000" cy="4513315"/>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56" name="Google Shape;256;p93"/>
          <p:cNvSpPr txBox="1">
            <a:spLocks noGrp="1"/>
          </p:cNvSpPr>
          <p:nvPr>
            <p:ph type="body" idx="2"/>
          </p:nvPr>
        </p:nvSpPr>
        <p:spPr>
          <a:xfrm>
            <a:off x="6244404" y="1192289"/>
            <a:ext cx="5616000" cy="4513315"/>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Välidia3">
  <p:cSld name="Välidia3">
    <p:spTree>
      <p:nvGrpSpPr>
        <p:cNvPr id="1" name="Shape 259"/>
        <p:cNvGrpSpPr/>
        <p:nvPr/>
      </p:nvGrpSpPr>
      <p:grpSpPr>
        <a:xfrm>
          <a:off x="0" y="0"/>
          <a:ext cx="0" cy="0"/>
          <a:chOff x="0" y="0"/>
          <a:chExt cx="0" cy="0"/>
        </a:xfrm>
      </p:grpSpPr>
      <p:sp>
        <p:nvSpPr>
          <p:cNvPr id="260" name="Google Shape;260;p68"/>
          <p:cNvSpPr/>
          <p:nvPr/>
        </p:nvSpPr>
        <p:spPr>
          <a:xfrm>
            <a:off x="0" y="0"/>
            <a:ext cx="12192000" cy="68580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609600" marR="0" lvl="0" indent="-609600" algn="ctr" rtl="0">
              <a:spcBef>
                <a:spcPts val="0"/>
              </a:spcBef>
              <a:spcAft>
                <a:spcPts val="0"/>
              </a:spcAft>
              <a:buClr>
                <a:schemeClr val="dk1"/>
              </a:buClr>
              <a:buSzPts val="3000"/>
              <a:buFont typeface="Helvetica Neue"/>
              <a:buNone/>
            </a:pPr>
            <a:endParaRPr sz="3000" b="0" i="0" u="none" strike="noStrike" cap="none">
              <a:solidFill>
                <a:srgbClr val="404040"/>
              </a:solidFill>
              <a:latin typeface="Arial"/>
              <a:ea typeface="Arial"/>
              <a:cs typeface="Arial"/>
              <a:sym typeface="Arial"/>
            </a:endParaRPr>
          </a:p>
        </p:txBody>
      </p:sp>
      <p:sp>
        <p:nvSpPr>
          <p:cNvPr id="261" name="Google Shape;261;p68"/>
          <p:cNvSpPr/>
          <p:nvPr/>
        </p:nvSpPr>
        <p:spPr>
          <a:xfrm>
            <a:off x="6719908" y="-358"/>
            <a:ext cx="5472092" cy="6858357"/>
          </a:xfrm>
          <a:custGeom>
            <a:avLst/>
            <a:gdLst/>
            <a:ahLst/>
            <a:cxnLst/>
            <a:rect l="l" t="t" r="r" b="b"/>
            <a:pathLst>
              <a:path w="5714999" h="7162800" extrusionOk="0">
                <a:moveTo>
                  <a:pt x="4135447" y="0"/>
                </a:moveTo>
                <a:lnTo>
                  <a:pt x="5714999" y="0"/>
                </a:lnTo>
                <a:lnTo>
                  <a:pt x="5714999" y="7162800"/>
                </a:lnTo>
                <a:lnTo>
                  <a:pt x="0" y="716280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2" name="Google Shape;262;p68"/>
          <p:cNvSpPr/>
          <p:nvPr/>
        </p:nvSpPr>
        <p:spPr>
          <a:xfrm rot="10800000" flipH="1">
            <a:off x="8071756" y="-2"/>
            <a:ext cx="4120243" cy="4120243"/>
          </a:xfrm>
          <a:prstGeom prst="rect">
            <a:avLst/>
          </a:prstGeom>
          <a:noFill/>
          <a:ln>
            <a:noFill/>
          </a:ln>
        </p:spPr>
        <p:txBody>
          <a:bodyPr/>
          <a:lstStyle/>
          <a:p>
            <a:endParaRPr lang="fi-FI"/>
          </a:p>
        </p:txBody>
      </p:sp>
      <p:sp>
        <p:nvSpPr>
          <p:cNvPr id="263" name="Google Shape;263;p68"/>
          <p:cNvSpPr txBox="1">
            <a:spLocks noGrp="1"/>
          </p:cNvSpPr>
          <p:nvPr>
            <p:ph type="body" idx="1"/>
          </p:nvPr>
        </p:nvSpPr>
        <p:spPr>
          <a:xfrm>
            <a:off x="865937" y="1582801"/>
            <a:ext cx="6831400" cy="970766"/>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0"/>
              </a:spcBef>
              <a:spcAft>
                <a:spcPts val="0"/>
              </a:spcAft>
              <a:buClr>
                <a:schemeClr val="dk2"/>
              </a:buClr>
              <a:buSzPts val="4800"/>
              <a:buFont typeface="Arial"/>
              <a:buNone/>
              <a:defRPr sz="4800" b="1" i="0" u="none" strike="noStrike" cap="none">
                <a:solidFill>
                  <a:schemeClr val="dk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64" name="Google Shape;264;p68"/>
          <p:cNvSpPr/>
          <p:nvPr/>
        </p:nvSpPr>
        <p:spPr>
          <a:xfrm>
            <a:off x="5334000" y="0"/>
            <a:ext cx="6858000" cy="6858000"/>
          </a:xfrm>
          <a:custGeom>
            <a:avLst/>
            <a:gdLst/>
            <a:ahLst/>
            <a:cxnLst/>
            <a:rect l="l" t="t" r="r" b="b"/>
            <a:pathLst>
              <a:path w="6858000" h="6858000" extrusionOk="0">
                <a:moveTo>
                  <a:pt x="3959471" y="0"/>
                </a:moveTo>
                <a:lnTo>
                  <a:pt x="0" y="6858000"/>
                </a:lnTo>
                <a:lnTo>
                  <a:pt x="6858000" y="6858000"/>
                </a:lnTo>
                <a:lnTo>
                  <a:pt x="6858000" y="0"/>
                </a:lnTo>
                <a:close/>
              </a:path>
            </a:pathLst>
          </a:custGeom>
          <a:gradFill>
            <a:gsLst>
              <a:gs pos="0">
                <a:srgbClr val="7A2582"/>
              </a:gs>
              <a:gs pos="99000">
                <a:srgbClr val="00338D"/>
              </a:gs>
              <a:gs pos="100000">
                <a:srgbClr val="00338D"/>
              </a:gs>
            </a:gsLst>
            <a:lin ang="186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5" name="Google Shape;265;p68"/>
          <p:cNvSpPr/>
          <p:nvPr/>
        </p:nvSpPr>
        <p:spPr>
          <a:xfrm>
            <a:off x="5334000" y="0"/>
            <a:ext cx="4176692" cy="6858000"/>
          </a:xfrm>
          <a:custGeom>
            <a:avLst/>
            <a:gdLst/>
            <a:ahLst/>
            <a:cxnLst/>
            <a:rect l="l" t="t" r="r" b="b"/>
            <a:pathLst>
              <a:path w="4176692" h="6858000" extrusionOk="0">
                <a:moveTo>
                  <a:pt x="3959471" y="0"/>
                </a:moveTo>
                <a:lnTo>
                  <a:pt x="4176692" y="0"/>
                </a:lnTo>
                <a:lnTo>
                  <a:pt x="134732" y="6858000"/>
                </a:lnTo>
                <a:lnTo>
                  <a:pt x="0" y="6858000"/>
                </a:lnTo>
                <a:lnTo>
                  <a:pt x="3959471" y="0"/>
                </a:lnTo>
                <a:close/>
              </a:path>
            </a:pathLst>
          </a:custGeom>
          <a:solidFill>
            <a:srgbClr val="10233F">
              <a:alpha val="1333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6" name="Google Shape;266;p68"/>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b="0" u="none">
                <a:solidFill>
                  <a:schemeClr val="lt1"/>
                </a:solidFill>
                <a:latin typeface="Arial"/>
                <a:ea typeface="Arial"/>
                <a:cs typeface="Arial"/>
                <a:sym typeface="Arial"/>
              </a:rPr>
              <a:t>‹#›</a:t>
            </a:fld>
            <a:endParaRPr sz="1000" b="0" u="none">
              <a:solidFill>
                <a:schemeClr val="lt1"/>
              </a:solidFill>
              <a:latin typeface="Arial"/>
              <a:ea typeface="Arial"/>
              <a:cs typeface="Arial"/>
              <a:sym typeface="Arial"/>
            </a:endParaRPr>
          </a:p>
        </p:txBody>
      </p:sp>
      <p:pic>
        <p:nvPicPr>
          <p:cNvPr id="267" name="Google Shape;267;p68" descr="lionlogo_white.eps"/>
          <p:cNvPicPr preferRelativeResize="0"/>
          <p:nvPr/>
        </p:nvPicPr>
        <p:blipFill rotWithShape="1">
          <a:blip r:embed="rId2">
            <a:alphaModFix/>
          </a:blip>
          <a:srcRect/>
          <a:stretch/>
        </p:blipFill>
        <p:spPr>
          <a:xfrm>
            <a:off x="9983541" y="4495800"/>
            <a:ext cx="1751259" cy="1708354"/>
          </a:xfrm>
          <a:prstGeom prst="rect">
            <a:avLst/>
          </a:prstGeom>
          <a:noFill/>
          <a:ln>
            <a:noFill/>
          </a:ln>
        </p:spPr>
      </p:pic>
      <p:sp>
        <p:nvSpPr>
          <p:cNvPr id="268" name="Google Shape;268;p68"/>
          <p:cNvSpPr/>
          <p:nvPr/>
        </p:nvSpPr>
        <p:spPr>
          <a:xfrm rot="5400000" flipH="1">
            <a:off x="3039510" y="612469"/>
            <a:ext cx="70852" cy="422728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rgbClr val="EBB700"/>
              </a:solidFill>
              <a:latin typeface="Arial"/>
              <a:ea typeface="Arial"/>
              <a:cs typeface="Arial"/>
              <a:sym typeface="Arial"/>
            </a:endParaRPr>
          </a:p>
        </p:txBody>
      </p:sp>
      <p:sp>
        <p:nvSpPr>
          <p:cNvPr id="269" name="Google Shape;269;p68"/>
          <p:cNvSpPr txBox="1">
            <a:spLocks noGrp="1"/>
          </p:cNvSpPr>
          <p:nvPr>
            <p:ph type="body" idx="2"/>
          </p:nvPr>
        </p:nvSpPr>
        <p:spPr>
          <a:xfrm>
            <a:off x="865188" y="3001963"/>
            <a:ext cx="5303600" cy="24366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kstidia - kaksi palstaa1">
  <p:cSld name="Tekstidia - kaksi palstaa1">
    <p:spTree>
      <p:nvGrpSpPr>
        <p:cNvPr id="1" name="Shape 22"/>
        <p:cNvGrpSpPr/>
        <p:nvPr/>
      </p:nvGrpSpPr>
      <p:grpSpPr>
        <a:xfrm>
          <a:off x="0" y="0"/>
          <a:ext cx="0" cy="0"/>
          <a:chOff x="0" y="0"/>
          <a:chExt cx="0" cy="0"/>
        </a:xfrm>
      </p:grpSpPr>
      <p:sp>
        <p:nvSpPr>
          <p:cNvPr id="23" name="Google Shape;23;p61"/>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24" name="Google Shape;24;p61"/>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25" name="Google Shape;25;p61"/>
          <p:cNvSpPr/>
          <p:nvPr/>
        </p:nvSpPr>
        <p:spPr>
          <a:xfrm rot="10800000" flipH="1">
            <a:off x="8071756" y="-2"/>
            <a:ext cx="4120243" cy="4120243"/>
          </a:xfrm>
          <a:prstGeom prst="rect">
            <a:avLst/>
          </a:prstGeom>
          <a:noFill/>
          <a:ln>
            <a:noFill/>
          </a:ln>
        </p:spPr>
        <p:txBody>
          <a:bodyPr/>
          <a:lstStyle/>
          <a:p>
            <a:endParaRPr lang="fi-FI"/>
          </a:p>
        </p:txBody>
      </p:sp>
      <p:sp>
        <p:nvSpPr>
          <p:cNvPr id="26" name="Google Shape;26;p61"/>
          <p:cNvSpPr/>
          <p:nvPr/>
        </p:nvSpPr>
        <p:spPr>
          <a:xfrm>
            <a:off x="6705599" y="1371599"/>
            <a:ext cx="5486401" cy="5486401"/>
          </a:xfrm>
          <a:prstGeom prst="rect">
            <a:avLst/>
          </a:prstGeom>
          <a:noFill/>
          <a:ln>
            <a:noFill/>
          </a:ln>
        </p:spPr>
        <p:txBody>
          <a:bodyPr/>
          <a:lstStyle/>
          <a:p>
            <a:endParaRPr lang="fi-FI"/>
          </a:p>
        </p:txBody>
      </p:sp>
      <p:pic>
        <p:nvPicPr>
          <p:cNvPr id="27" name="Google Shape;27;p61"/>
          <p:cNvPicPr preferRelativeResize="0"/>
          <p:nvPr/>
        </p:nvPicPr>
        <p:blipFill rotWithShape="1">
          <a:blip r:embed="rId2">
            <a:alphaModFix/>
          </a:blip>
          <a:srcRect/>
          <a:stretch/>
        </p:blipFill>
        <p:spPr>
          <a:xfrm>
            <a:off x="240591" y="5779702"/>
            <a:ext cx="896739" cy="849661"/>
          </a:xfrm>
          <a:prstGeom prst="rect">
            <a:avLst/>
          </a:prstGeom>
          <a:noFill/>
          <a:ln>
            <a:noFill/>
          </a:ln>
        </p:spPr>
      </p:pic>
      <p:sp>
        <p:nvSpPr>
          <p:cNvPr id="28" name="Google Shape;28;p61"/>
          <p:cNvSpPr txBox="1">
            <a:spLocks noGrp="1"/>
          </p:cNvSpPr>
          <p:nvPr>
            <p:ph type="title"/>
          </p:nvPr>
        </p:nvSpPr>
        <p:spPr>
          <a:xfrm>
            <a:off x="1026001" y="831600"/>
            <a:ext cx="10144692"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200"/>
              <a:buFont typeface="Arial"/>
              <a:buNone/>
              <a:defRPr sz="3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 name="Google Shape;29;p61"/>
          <p:cNvSpPr txBox="1">
            <a:spLocks noGrp="1"/>
          </p:cNvSpPr>
          <p:nvPr>
            <p:ph type="body" idx="1"/>
          </p:nvPr>
        </p:nvSpPr>
        <p:spPr>
          <a:xfrm>
            <a:off x="1026001" y="1832416"/>
            <a:ext cx="4985974" cy="4336373"/>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0" name="Google Shape;30;p61"/>
          <p:cNvSpPr txBox="1">
            <a:spLocks noGrp="1"/>
          </p:cNvSpPr>
          <p:nvPr>
            <p:ph type="body" idx="2"/>
          </p:nvPr>
        </p:nvSpPr>
        <p:spPr>
          <a:xfrm>
            <a:off x="6184719" y="1829206"/>
            <a:ext cx="4985974" cy="4336373"/>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1" name="Google Shape;31;p61"/>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 </a:t>
            </a: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ekstidia 1">
  <p:cSld name="Tekstidia 1">
    <p:spTree>
      <p:nvGrpSpPr>
        <p:cNvPr id="1" name="Shape 270"/>
        <p:cNvGrpSpPr/>
        <p:nvPr/>
      </p:nvGrpSpPr>
      <p:grpSpPr>
        <a:xfrm>
          <a:off x="0" y="0"/>
          <a:ext cx="0" cy="0"/>
          <a:chOff x="0" y="0"/>
          <a:chExt cx="0" cy="0"/>
        </a:xfrm>
      </p:grpSpPr>
      <p:sp>
        <p:nvSpPr>
          <p:cNvPr id="271" name="Google Shape;271;p69"/>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272" name="Google Shape;272;p69"/>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273" name="Google Shape;273;p69"/>
          <p:cNvSpPr/>
          <p:nvPr/>
        </p:nvSpPr>
        <p:spPr>
          <a:xfrm rot="10800000" flipH="1">
            <a:off x="8071756" y="-2"/>
            <a:ext cx="4120243" cy="4120243"/>
          </a:xfrm>
          <a:prstGeom prst="rect">
            <a:avLst/>
          </a:prstGeom>
          <a:noFill/>
          <a:ln>
            <a:noFill/>
          </a:ln>
        </p:spPr>
        <p:txBody>
          <a:bodyPr/>
          <a:lstStyle/>
          <a:p>
            <a:endParaRPr lang="fi-FI"/>
          </a:p>
        </p:txBody>
      </p:sp>
      <p:sp>
        <p:nvSpPr>
          <p:cNvPr id="274" name="Google Shape;274;p69"/>
          <p:cNvSpPr/>
          <p:nvPr/>
        </p:nvSpPr>
        <p:spPr>
          <a:xfrm>
            <a:off x="6705599" y="1371599"/>
            <a:ext cx="5486401" cy="5486401"/>
          </a:xfrm>
          <a:prstGeom prst="rect">
            <a:avLst/>
          </a:prstGeom>
          <a:noFill/>
          <a:ln>
            <a:noFill/>
          </a:ln>
        </p:spPr>
        <p:txBody>
          <a:bodyPr/>
          <a:lstStyle/>
          <a:p>
            <a:endParaRPr lang="fi-FI"/>
          </a:p>
        </p:txBody>
      </p:sp>
      <p:sp>
        <p:nvSpPr>
          <p:cNvPr id="275" name="Google Shape;275;p69"/>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pic>
        <p:nvPicPr>
          <p:cNvPr id="276" name="Google Shape;276;p69"/>
          <p:cNvPicPr preferRelativeResize="0"/>
          <p:nvPr/>
        </p:nvPicPr>
        <p:blipFill rotWithShape="1">
          <a:blip r:embed="rId2">
            <a:alphaModFix/>
          </a:blip>
          <a:srcRect/>
          <a:stretch/>
        </p:blipFill>
        <p:spPr>
          <a:xfrm>
            <a:off x="240591" y="5779702"/>
            <a:ext cx="896739" cy="849661"/>
          </a:xfrm>
          <a:prstGeom prst="rect">
            <a:avLst/>
          </a:prstGeom>
          <a:noFill/>
          <a:ln>
            <a:noFill/>
          </a:ln>
        </p:spPr>
      </p:pic>
      <p:sp>
        <p:nvSpPr>
          <p:cNvPr id="277" name="Google Shape;277;p69"/>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8" name="Google Shape;278;p69"/>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Otsikkodia1">
  <p:cSld name="Otsikkodia1">
    <p:spTree>
      <p:nvGrpSpPr>
        <p:cNvPr id="1" name="Shape 279"/>
        <p:cNvGrpSpPr/>
        <p:nvPr/>
      </p:nvGrpSpPr>
      <p:grpSpPr>
        <a:xfrm>
          <a:off x="0" y="0"/>
          <a:ext cx="0" cy="0"/>
          <a:chOff x="0" y="0"/>
          <a:chExt cx="0" cy="0"/>
        </a:xfrm>
      </p:grpSpPr>
      <p:pic>
        <p:nvPicPr>
          <p:cNvPr id="280" name="Google Shape;280;p94"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281" name="Google Shape;281;p94"/>
          <p:cNvSpPr/>
          <p:nvPr/>
        </p:nvSpPr>
        <p:spPr>
          <a:xfrm>
            <a:off x="-3" y="0"/>
            <a:ext cx="12192000" cy="6858000"/>
          </a:xfrm>
          <a:prstGeom prst="rect">
            <a:avLst/>
          </a:prstGeom>
          <a:gradFill>
            <a:gsLst>
              <a:gs pos="0">
                <a:srgbClr val="00338D">
                  <a:alpha val="90980"/>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2" name="Google Shape;282;p94"/>
          <p:cNvSpPr/>
          <p:nvPr/>
        </p:nvSpPr>
        <p:spPr>
          <a:xfrm>
            <a:off x="5506829" y="3581400"/>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3" name="Google Shape;283;p94"/>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284" name="Google Shape;284;p94"/>
          <p:cNvPicPr preferRelativeResize="0"/>
          <p:nvPr/>
        </p:nvPicPr>
        <p:blipFill rotWithShape="1">
          <a:blip r:embed="rId3">
            <a:alphaModFix/>
          </a:blip>
          <a:srcRect/>
          <a:stretch/>
        </p:blipFill>
        <p:spPr>
          <a:xfrm>
            <a:off x="4876800" y="918502"/>
            <a:ext cx="2438400" cy="2316480"/>
          </a:xfrm>
          <a:prstGeom prst="rect">
            <a:avLst/>
          </a:prstGeom>
          <a:noFill/>
          <a:ln>
            <a:noFill/>
          </a:ln>
        </p:spPr>
      </p:pic>
      <p:sp>
        <p:nvSpPr>
          <p:cNvPr id="285" name="Google Shape;285;p94"/>
          <p:cNvSpPr txBox="1">
            <a:spLocks noGrp="1"/>
          </p:cNvSpPr>
          <p:nvPr>
            <p:ph type="body" idx="1"/>
          </p:nvPr>
        </p:nvSpPr>
        <p:spPr>
          <a:xfrm>
            <a:off x="455100" y="3847694"/>
            <a:ext cx="11281788" cy="101610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2"/>
              </a:buClr>
              <a:buSzPts val="5400"/>
              <a:buFont typeface="Arial"/>
              <a:buNone/>
              <a:defRPr sz="5400" b="1"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86" name="Google Shape;286;p94"/>
          <p:cNvSpPr txBox="1">
            <a:spLocks noGrp="1"/>
          </p:cNvSpPr>
          <p:nvPr>
            <p:ph type="body" idx="2"/>
          </p:nvPr>
        </p:nvSpPr>
        <p:spPr>
          <a:xfrm>
            <a:off x="780777" y="4977943"/>
            <a:ext cx="10630434" cy="97343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Otsikkodia2">
  <p:cSld name="Otsikkodia2">
    <p:spTree>
      <p:nvGrpSpPr>
        <p:cNvPr id="1" name="Shape 287"/>
        <p:cNvGrpSpPr/>
        <p:nvPr/>
      </p:nvGrpSpPr>
      <p:grpSpPr>
        <a:xfrm>
          <a:off x="0" y="0"/>
          <a:ext cx="0" cy="0"/>
          <a:chOff x="0" y="0"/>
          <a:chExt cx="0" cy="0"/>
        </a:xfrm>
      </p:grpSpPr>
      <p:pic>
        <p:nvPicPr>
          <p:cNvPr id="288" name="Google Shape;288;p95"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289" name="Google Shape;289;p95"/>
          <p:cNvSpPr/>
          <p:nvPr/>
        </p:nvSpPr>
        <p:spPr>
          <a:xfrm>
            <a:off x="-3" y="0"/>
            <a:ext cx="12192000" cy="6858000"/>
          </a:xfrm>
          <a:prstGeom prst="rect">
            <a:avLst/>
          </a:prstGeom>
          <a:gradFill>
            <a:gsLst>
              <a:gs pos="0">
                <a:srgbClr val="00338D">
                  <a:alpha val="90980"/>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90" name="Google Shape;290;p95"/>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291" name="Google Shape;291;p95"/>
          <p:cNvSpPr/>
          <p:nvPr/>
        </p:nvSpPr>
        <p:spPr>
          <a:xfrm>
            <a:off x="914400" y="3716049"/>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92" name="Google Shape;292;p95" descr="lionlogo_white.eps"/>
          <p:cNvPicPr preferRelativeResize="0"/>
          <p:nvPr/>
        </p:nvPicPr>
        <p:blipFill rotWithShape="1">
          <a:blip r:embed="rId3">
            <a:alphaModFix/>
          </a:blip>
          <a:srcRect/>
          <a:stretch/>
        </p:blipFill>
        <p:spPr>
          <a:xfrm>
            <a:off x="914400" y="1075539"/>
            <a:ext cx="1715386" cy="1673360"/>
          </a:xfrm>
          <a:prstGeom prst="rect">
            <a:avLst/>
          </a:prstGeom>
          <a:noFill/>
          <a:ln>
            <a:noFill/>
          </a:ln>
        </p:spPr>
      </p:pic>
      <p:sp>
        <p:nvSpPr>
          <p:cNvPr id="293" name="Google Shape;293;p95"/>
          <p:cNvSpPr txBox="1">
            <a:spLocks noGrp="1"/>
          </p:cNvSpPr>
          <p:nvPr>
            <p:ph type="title"/>
          </p:nvPr>
        </p:nvSpPr>
        <p:spPr>
          <a:xfrm>
            <a:off x="761999" y="2852163"/>
            <a:ext cx="10515600" cy="62443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000"/>
              <a:buFont typeface="Arial"/>
              <a:buNone/>
              <a:defRPr sz="40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4" name="Google Shape;294;p95"/>
          <p:cNvSpPr txBox="1">
            <a:spLocks noGrp="1"/>
          </p:cNvSpPr>
          <p:nvPr>
            <p:ph type="body" idx="1"/>
          </p:nvPr>
        </p:nvSpPr>
        <p:spPr>
          <a:xfrm>
            <a:off x="761999" y="3984995"/>
            <a:ext cx="10515600" cy="4508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95" name="Google Shape;295;p95"/>
          <p:cNvSpPr txBox="1">
            <a:spLocks noGrp="1"/>
          </p:cNvSpPr>
          <p:nvPr>
            <p:ph type="body" idx="2"/>
          </p:nvPr>
        </p:nvSpPr>
        <p:spPr>
          <a:xfrm>
            <a:off x="761999" y="6017070"/>
            <a:ext cx="10515600" cy="434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tsikkodia3">
  <p:cSld name="Otsikkodia3">
    <p:spTree>
      <p:nvGrpSpPr>
        <p:cNvPr id="1" name="Shape 296"/>
        <p:cNvGrpSpPr/>
        <p:nvPr/>
      </p:nvGrpSpPr>
      <p:grpSpPr>
        <a:xfrm>
          <a:off x="0" y="0"/>
          <a:ext cx="0" cy="0"/>
          <a:chOff x="0" y="0"/>
          <a:chExt cx="0" cy="0"/>
        </a:xfrm>
      </p:grpSpPr>
      <p:pic>
        <p:nvPicPr>
          <p:cNvPr id="297" name="Google Shape;297;p96"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298" name="Google Shape;298;p96"/>
          <p:cNvSpPr/>
          <p:nvPr/>
        </p:nvSpPr>
        <p:spPr>
          <a:xfrm>
            <a:off x="-3" y="0"/>
            <a:ext cx="12192000" cy="6858000"/>
          </a:xfrm>
          <a:prstGeom prst="rect">
            <a:avLst/>
          </a:prstGeom>
          <a:gradFill>
            <a:gsLst>
              <a:gs pos="0">
                <a:srgbClr val="0D2240">
                  <a:alpha val="90980"/>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299" name="Google Shape;299;p96"/>
          <p:cNvSpPr/>
          <p:nvPr/>
        </p:nvSpPr>
        <p:spPr>
          <a:xfrm>
            <a:off x="5506829" y="3581400"/>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00" name="Google Shape;300;p96"/>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301" name="Google Shape;301;p96"/>
          <p:cNvPicPr preferRelativeResize="0"/>
          <p:nvPr/>
        </p:nvPicPr>
        <p:blipFill rotWithShape="1">
          <a:blip r:embed="rId3">
            <a:alphaModFix/>
          </a:blip>
          <a:srcRect/>
          <a:stretch/>
        </p:blipFill>
        <p:spPr>
          <a:xfrm>
            <a:off x="4876800" y="918502"/>
            <a:ext cx="2438400" cy="2316480"/>
          </a:xfrm>
          <a:prstGeom prst="rect">
            <a:avLst/>
          </a:prstGeom>
          <a:noFill/>
          <a:ln>
            <a:noFill/>
          </a:ln>
        </p:spPr>
      </p:pic>
      <p:sp>
        <p:nvSpPr>
          <p:cNvPr id="302" name="Google Shape;302;p96"/>
          <p:cNvSpPr txBox="1">
            <a:spLocks noGrp="1"/>
          </p:cNvSpPr>
          <p:nvPr>
            <p:ph type="body" idx="1"/>
          </p:nvPr>
        </p:nvSpPr>
        <p:spPr>
          <a:xfrm>
            <a:off x="455100" y="3847694"/>
            <a:ext cx="11281788" cy="101610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2"/>
              </a:buClr>
              <a:buSzPts val="5400"/>
              <a:buFont typeface="Arial"/>
              <a:buNone/>
              <a:defRPr sz="5400" b="1"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03" name="Google Shape;303;p96"/>
          <p:cNvSpPr txBox="1">
            <a:spLocks noGrp="1"/>
          </p:cNvSpPr>
          <p:nvPr>
            <p:ph type="body" idx="2"/>
          </p:nvPr>
        </p:nvSpPr>
        <p:spPr>
          <a:xfrm>
            <a:off x="780777" y="4977943"/>
            <a:ext cx="10630434" cy="97343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tsikkodia4">
  <p:cSld name="Otsikkodia4">
    <p:spTree>
      <p:nvGrpSpPr>
        <p:cNvPr id="1" name="Shape 304"/>
        <p:cNvGrpSpPr/>
        <p:nvPr/>
      </p:nvGrpSpPr>
      <p:grpSpPr>
        <a:xfrm>
          <a:off x="0" y="0"/>
          <a:ext cx="0" cy="0"/>
          <a:chOff x="0" y="0"/>
          <a:chExt cx="0" cy="0"/>
        </a:xfrm>
      </p:grpSpPr>
      <p:pic>
        <p:nvPicPr>
          <p:cNvPr id="305" name="Google Shape;305;p97"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306" name="Google Shape;306;p97"/>
          <p:cNvSpPr/>
          <p:nvPr/>
        </p:nvSpPr>
        <p:spPr>
          <a:xfrm>
            <a:off x="-3" y="0"/>
            <a:ext cx="12192000" cy="6858000"/>
          </a:xfrm>
          <a:prstGeom prst="rect">
            <a:avLst/>
          </a:prstGeom>
          <a:gradFill>
            <a:gsLst>
              <a:gs pos="0">
                <a:srgbClr val="0D2240">
                  <a:alpha val="90980"/>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307" name="Google Shape;307;p97"/>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308" name="Google Shape;308;p97"/>
          <p:cNvSpPr/>
          <p:nvPr/>
        </p:nvSpPr>
        <p:spPr>
          <a:xfrm>
            <a:off x="914400" y="3716049"/>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09" name="Google Shape;309;p97" descr="lionlogo_white.eps"/>
          <p:cNvPicPr preferRelativeResize="0"/>
          <p:nvPr/>
        </p:nvPicPr>
        <p:blipFill rotWithShape="1">
          <a:blip r:embed="rId3">
            <a:alphaModFix/>
          </a:blip>
          <a:srcRect/>
          <a:stretch/>
        </p:blipFill>
        <p:spPr>
          <a:xfrm>
            <a:off x="914400" y="1075539"/>
            <a:ext cx="1715386" cy="1673360"/>
          </a:xfrm>
          <a:prstGeom prst="rect">
            <a:avLst/>
          </a:prstGeom>
          <a:noFill/>
          <a:ln>
            <a:noFill/>
          </a:ln>
        </p:spPr>
      </p:pic>
      <p:sp>
        <p:nvSpPr>
          <p:cNvPr id="310" name="Google Shape;310;p97"/>
          <p:cNvSpPr txBox="1">
            <a:spLocks noGrp="1"/>
          </p:cNvSpPr>
          <p:nvPr>
            <p:ph type="title"/>
          </p:nvPr>
        </p:nvSpPr>
        <p:spPr>
          <a:xfrm>
            <a:off x="761999" y="2852163"/>
            <a:ext cx="10515600" cy="62443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000"/>
              <a:buFont typeface="Arial"/>
              <a:buNone/>
              <a:defRPr sz="40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11" name="Google Shape;311;p97"/>
          <p:cNvSpPr txBox="1">
            <a:spLocks noGrp="1"/>
          </p:cNvSpPr>
          <p:nvPr>
            <p:ph type="body" idx="1"/>
          </p:nvPr>
        </p:nvSpPr>
        <p:spPr>
          <a:xfrm>
            <a:off x="761999" y="3984995"/>
            <a:ext cx="10515600" cy="4508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12" name="Google Shape;312;p97"/>
          <p:cNvSpPr txBox="1">
            <a:spLocks noGrp="1"/>
          </p:cNvSpPr>
          <p:nvPr>
            <p:ph type="body" idx="2"/>
          </p:nvPr>
        </p:nvSpPr>
        <p:spPr>
          <a:xfrm>
            <a:off x="761999" y="6017070"/>
            <a:ext cx="10515600" cy="434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älidia1">
  <p:cSld name="Välidia1">
    <p:spTree>
      <p:nvGrpSpPr>
        <p:cNvPr id="1" name="Shape 313"/>
        <p:cNvGrpSpPr/>
        <p:nvPr/>
      </p:nvGrpSpPr>
      <p:grpSpPr>
        <a:xfrm>
          <a:off x="0" y="0"/>
          <a:ext cx="0" cy="0"/>
          <a:chOff x="0" y="0"/>
          <a:chExt cx="0" cy="0"/>
        </a:xfrm>
      </p:grpSpPr>
      <p:pic>
        <p:nvPicPr>
          <p:cNvPr id="314" name="Google Shape;314;p98" descr="Group of young people huddling in gym"/>
          <p:cNvPicPr preferRelativeResize="0"/>
          <p:nvPr/>
        </p:nvPicPr>
        <p:blipFill rotWithShape="1">
          <a:blip r:embed="rId2">
            <a:alphaModFix amt="10000"/>
          </a:blip>
          <a:srcRect/>
          <a:stretch/>
        </p:blipFill>
        <p:spPr>
          <a:xfrm>
            <a:off x="0" y="0"/>
            <a:ext cx="12192000" cy="6858000"/>
          </a:xfrm>
          <a:prstGeom prst="rect">
            <a:avLst/>
          </a:prstGeom>
          <a:gradFill>
            <a:gsLst>
              <a:gs pos="0">
                <a:srgbClr val="00338D"/>
              </a:gs>
              <a:gs pos="86000">
                <a:srgbClr val="7A2582"/>
              </a:gs>
              <a:gs pos="100000">
                <a:srgbClr val="7A2582"/>
              </a:gs>
            </a:gsLst>
            <a:lin ang="18600000" scaled="0"/>
          </a:gradFill>
          <a:ln>
            <a:noFill/>
          </a:ln>
        </p:spPr>
      </p:pic>
      <p:sp>
        <p:nvSpPr>
          <p:cNvPr id="315" name="Google Shape;315;p98"/>
          <p:cNvSpPr/>
          <p:nvPr/>
        </p:nvSpPr>
        <p:spPr>
          <a:xfrm>
            <a:off x="4366719" y="3497120"/>
            <a:ext cx="3454918" cy="97542"/>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316" name="Google Shape;316;p98"/>
          <p:cNvSpPr/>
          <p:nvPr/>
        </p:nvSpPr>
        <p:spPr>
          <a:xfrm rot="10800000" flipH="1">
            <a:off x="8071756" y="-2"/>
            <a:ext cx="4120243" cy="4120243"/>
          </a:xfrm>
          <a:prstGeom prst="rect">
            <a:avLst/>
          </a:prstGeom>
          <a:noFill/>
          <a:ln>
            <a:noFill/>
          </a:ln>
        </p:spPr>
        <p:txBody>
          <a:bodyPr/>
          <a:lstStyle/>
          <a:p>
            <a:endParaRPr lang="fi-FI"/>
          </a:p>
        </p:txBody>
      </p:sp>
      <p:sp>
        <p:nvSpPr>
          <p:cNvPr id="317" name="Google Shape;317;p98"/>
          <p:cNvSpPr/>
          <p:nvPr/>
        </p:nvSpPr>
        <p:spPr>
          <a:xfrm>
            <a:off x="6705599" y="1371599"/>
            <a:ext cx="5486401" cy="5486401"/>
          </a:xfrm>
          <a:prstGeom prst="rect">
            <a:avLst/>
          </a:prstGeom>
          <a:noFill/>
          <a:ln>
            <a:noFill/>
          </a:ln>
        </p:spPr>
        <p:txBody>
          <a:bodyPr/>
          <a:lstStyle/>
          <a:p>
            <a:endParaRPr lang="fi-FI"/>
          </a:p>
        </p:txBody>
      </p:sp>
      <p:sp>
        <p:nvSpPr>
          <p:cNvPr id="318" name="Google Shape;318;p98"/>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319" name="Google Shape;319;p98"/>
          <p:cNvSpPr txBox="1">
            <a:spLocks noGrp="1"/>
          </p:cNvSpPr>
          <p:nvPr>
            <p:ph type="body" idx="1"/>
          </p:nvPr>
        </p:nvSpPr>
        <p:spPr>
          <a:xfrm>
            <a:off x="152813" y="2417523"/>
            <a:ext cx="11886374" cy="970766"/>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6000"/>
              <a:buFont typeface="Arial"/>
              <a:buNone/>
              <a:defRPr sz="6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20" name="Google Shape;320;p98"/>
          <p:cNvSpPr txBox="1">
            <a:spLocks noGrp="1"/>
          </p:cNvSpPr>
          <p:nvPr>
            <p:ph type="body" idx="2"/>
          </p:nvPr>
        </p:nvSpPr>
        <p:spPr>
          <a:xfrm>
            <a:off x="150991" y="3949220"/>
            <a:ext cx="11886374" cy="8858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Välidia2">
  <p:cSld name="Välidia2">
    <p:spTree>
      <p:nvGrpSpPr>
        <p:cNvPr id="1" name="Shape 321"/>
        <p:cNvGrpSpPr/>
        <p:nvPr/>
      </p:nvGrpSpPr>
      <p:grpSpPr>
        <a:xfrm>
          <a:off x="0" y="0"/>
          <a:ext cx="0" cy="0"/>
          <a:chOff x="0" y="0"/>
          <a:chExt cx="0" cy="0"/>
        </a:xfrm>
      </p:grpSpPr>
      <p:pic>
        <p:nvPicPr>
          <p:cNvPr id="322" name="Google Shape;322;p99" descr="A picture containing human face, person, person, collage&#10;&#10;Description automatically generated"/>
          <p:cNvPicPr preferRelativeResize="0"/>
          <p:nvPr/>
        </p:nvPicPr>
        <p:blipFill rotWithShape="1">
          <a:blip r:embed="rId2">
            <a:alphaModFix amt="10000"/>
          </a:blip>
          <a:srcRect/>
          <a:stretch/>
        </p:blipFill>
        <p:spPr>
          <a:xfrm>
            <a:off x="0" y="0"/>
            <a:ext cx="12192000" cy="6858000"/>
          </a:xfrm>
          <a:prstGeom prst="rect">
            <a:avLst/>
          </a:prstGeom>
          <a:gradFill>
            <a:gsLst>
              <a:gs pos="0">
                <a:srgbClr val="7A2582"/>
              </a:gs>
              <a:gs pos="1000">
                <a:srgbClr val="7A2582"/>
              </a:gs>
              <a:gs pos="100000">
                <a:srgbClr val="00338D"/>
              </a:gs>
            </a:gsLst>
            <a:lin ang="18600000" scaled="0"/>
          </a:gradFill>
          <a:ln>
            <a:noFill/>
          </a:ln>
        </p:spPr>
      </p:pic>
      <p:sp>
        <p:nvSpPr>
          <p:cNvPr id="323" name="Google Shape;323;p99"/>
          <p:cNvSpPr/>
          <p:nvPr/>
        </p:nvSpPr>
        <p:spPr>
          <a:xfrm>
            <a:off x="6719908" y="-358"/>
            <a:ext cx="5472092" cy="6858357"/>
          </a:xfrm>
          <a:custGeom>
            <a:avLst/>
            <a:gdLst/>
            <a:ahLst/>
            <a:cxnLst/>
            <a:rect l="l" t="t" r="r" b="b"/>
            <a:pathLst>
              <a:path w="5714999" h="7162800" extrusionOk="0">
                <a:moveTo>
                  <a:pt x="4135447" y="0"/>
                </a:moveTo>
                <a:lnTo>
                  <a:pt x="5714999" y="0"/>
                </a:lnTo>
                <a:lnTo>
                  <a:pt x="5714999" y="7162800"/>
                </a:lnTo>
                <a:lnTo>
                  <a:pt x="0" y="716280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4" name="Google Shape;324;p99"/>
          <p:cNvSpPr/>
          <p:nvPr/>
        </p:nvSpPr>
        <p:spPr>
          <a:xfrm>
            <a:off x="6719908" y="0"/>
            <a:ext cx="4176692" cy="6858000"/>
          </a:xfrm>
          <a:custGeom>
            <a:avLst/>
            <a:gdLst/>
            <a:ahLst/>
            <a:cxnLst/>
            <a:rect l="l" t="t" r="r" b="b"/>
            <a:pathLst>
              <a:path w="4176692" h="6858000" extrusionOk="0">
                <a:moveTo>
                  <a:pt x="3959471" y="0"/>
                </a:moveTo>
                <a:lnTo>
                  <a:pt x="4176692" y="0"/>
                </a:lnTo>
                <a:lnTo>
                  <a:pt x="134732" y="6858000"/>
                </a:lnTo>
                <a:lnTo>
                  <a:pt x="0" y="6858000"/>
                </a:lnTo>
                <a:lnTo>
                  <a:pt x="3959471" y="0"/>
                </a:lnTo>
                <a:close/>
              </a:path>
            </a:pathLst>
          </a:custGeom>
          <a:solidFill>
            <a:srgbClr val="10233F">
              <a:alpha val="1333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25" name="Google Shape;325;p99"/>
          <p:cNvPicPr preferRelativeResize="0"/>
          <p:nvPr/>
        </p:nvPicPr>
        <p:blipFill rotWithShape="1">
          <a:blip r:embed="rId3">
            <a:alphaModFix/>
          </a:blip>
          <a:srcRect/>
          <a:stretch/>
        </p:blipFill>
        <p:spPr>
          <a:xfrm>
            <a:off x="7391400" y="2057400"/>
            <a:ext cx="2491108" cy="2366552"/>
          </a:xfrm>
          <a:prstGeom prst="rect">
            <a:avLst/>
          </a:prstGeom>
          <a:noFill/>
          <a:ln>
            <a:noFill/>
          </a:ln>
        </p:spPr>
      </p:pic>
      <p:sp>
        <p:nvSpPr>
          <p:cNvPr id="326" name="Google Shape;326;p99"/>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327" name="Google Shape;327;p99"/>
          <p:cNvSpPr/>
          <p:nvPr/>
        </p:nvSpPr>
        <p:spPr>
          <a:xfrm>
            <a:off x="1069244" y="3733800"/>
            <a:ext cx="2359756" cy="97542"/>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328" name="Google Shape;328;p99"/>
          <p:cNvSpPr/>
          <p:nvPr/>
        </p:nvSpPr>
        <p:spPr>
          <a:xfrm rot="10800000" flipH="1">
            <a:off x="8071756" y="-2"/>
            <a:ext cx="4120243" cy="4120243"/>
          </a:xfrm>
          <a:prstGeom prst="rect">
            <a:avLst/>
          </a:prstGeom>
          <a:noFill/>
          <a:ln>
            <a:noFill/>
          </a:ln>
        </p:spPr>
        <p:txBody>
          <a:bodyPr/>
          <a:lstStyle/>
          <a:p>
            <a:endParaRPr lang="fi-FI"/>
          </a:p>
        </p:txBody>
      </p:sp>
      <p:sp>
        <p:nvSpPr>
          <p:cNvPr id="329" name="Google Shape;329;p99"/>
          <p:cNvSpPr/>
          <p:nvPr/>
        </p:nvSpPr>
        <p:spPr>
          <a:xfrm>
            <a:off x="6705599" y="1371599"/>
            <a:ext cx="5486401" cy="5486401"/>
          </a:xfrm>
          <a:prstGeom prst="rect">
            <a:avLst/>
          </a:prstGeom>
          <a:noFill/>
          <a:ln>
            <a:noFill/>
          </a:ln>
        </p:spPr>
        <p:txBody>
          <a:bodyPr/>
          <a:lstStyle/>
          <a:p>
            <a:endParaRPr lang="fi-FI"/>
          </a:p>
        </p:txBody>
      </p:sp>
      <p:sp>
        <p:nvSpPr>
          <p:cNvPr id="330" name="Google Shape;330;p99"/>
          <p:cNvSpPr txBox="1">
            <a:spLocks noGrp="1"/>
          </p:cNvSpPr>
          <p:nvPr>
            <p:ph type="body" idx="1"/>
          </p:nvPr>
        </p:nvSpPr>
        <p:spPr>
          <a:xfrm>
            <a:off x="968554" y="2728974"/>
            <a:ext cx="6373942" cy="970766"/>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0"/>
              </a:spcBef>
              <a:spcAft>
                <a:spcPts val="0"/>
              </a:spcAft>
              <a:buClr>
                <a:schemeClr val="lt1"/>
              </a:buClr>
              <a:buSzPts val="6000"/>
              <a:buFont typeface="Arial"/>
              <a:buNone/>
              <a:defRPr sz="6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27"/>
                                        </p:tgtEl>
                                        <p:attrNameLst>
                                          <p:attrName>style.visibility</p:attrName>
                                        </p:attrNameLst>
                                      </p:cBhvr>
                                      <p:to>
                                        <p:strVal val="visible"/>
                                      </p:to>
                                    </p:set>
                                    <p:animEffect transition="in" filter="fade">
                                      <p:cBhvr>
                                        <p:cTn id="7" dur="2000"/>
                                        <p:tgtEl>
                                          <p:spTgt spid="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ekstidia2">
  <p:cSld name="Tekstidia2">
    <p:spTree>
      <p:nvGrpSpPr>
        <p:cNvPr id="1" name="Shape 331"/>
        <p:cNvGrpSpPr/>
        <p:nvPr/>
      </p:nvGrpSpPr>
      <p:grpSpPr>
        <a:xfrm>
          <a:off x="0" y="0"/>
          <a:ext cx="0" cy="0"/>
          <a:chOff x="0" y="0"/>
          <a:chExt cx="0" cy="0"/>
        </a:xfrm>
      </p:grpSpPr>
      <p:sp>
        <p:nvSpPr>
          <p:cNvPr id="332" name="Google Shape;332;p100"/>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333" name="Google Shape;333;p100"/>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334" name="Google Shape;334;p100"/>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pic>
        <p:nvPicPr>
          <p:cNvPr id="335" name="Google Shape;335;p100" descr="Kuva, joka sisältää kohteen tunnus, logo, symboli, Tavaramerkki&#10;&#10;Kuvaus luotu automaattisesti"/>
          <p:cNvPicPr preferRelativeResize="0"/>
          <p:nvPr/>
        </p:nvPicPr>
        <p:blipFill rotWithShape="1">
          <a:blip r:embed="rId2">
            <a:alphaModFix/>
          </a:blip>
          <a:srcRect/>
          <a:stretch/>
        </p:blipFill>
        <p:spPr>
          <a:xfrm>
            <a:off x="165807" y="5707757"/>
            <a:ext cx="1046306" cy="993550"/>
          </a:xfrm>
          <a:prstGeom prst="rect">
            <a:avLst/>
          </a:prstGeom>
          <a:noFill/>
          <a:ln>
            <a:noFill/>
          </a:ln>
        </p:spPr>
      </p:pic>
      <p:sp>
        <p:nvSpPr>
          <p:cNvPr id="336" name="Google Shape;336;p100"/>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337" name="Google Shape;337;p100"/>
          <p:cNvSpPr txBox="1">
            <a:spLocks noGrp="1"/>
          </p:cNvSpPr>
          <p:nvPr>
            <p:ph type="title"/>
          </p:nvPr>
        </p:nvSpPr>
        <p:spPr>
          <a:xfrm>
            <a:off x="1026001" y="831600"/>
            <a:ext cx="10521956"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38" name="Google Shape;338;p100"/>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ekstidia3">
  <p:cSld name="Tekstidia3">
    <p:spTree>
      <p:nvGrpSpPr>
        <p:cNvPr id="1" name="Shape 339"/>
        <p:cNvGrpSpPr/>
        <p:nvPr/>
      </p:nvGrpSpPr>
      <p:grpSpPr>
        <a:xfrm>
          <a:off x="0" y="0"/>
          <a:ext cx="0" cy="0"/>
          <a:chOff x="0" y="0"/>
          <a:chExt cx="0" cy="0"/>
        </a:xfrm>
      </p:grpSpPr>
      <p:sp>
        <p:nvSpPr>
          <p:cNvPr id="340" name="Google Shape;340;p101"/>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341" name="Google Shape;341;p101"/>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342" name="Google Shape;342;p101"/>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343" name="Google Shape;343;p101"/>
          <p:cNvSpPr txBox="1">
            <a:spLocks noGrp="1"/>
          </p:cNvSpPr>
          <p:nvPr>
            <p:ph type="title"/>
          </p:nvPr>
        </p:nvSpPr>
        <p:spPr>
          <a:xfrm>
            <a:off x="1026001" y="1043144"/>
            <a:ext cx="10521956"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44" name="Google Shape;344;p101"/>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45" name="Google Shape;345;p101"/>
          <p:cNvSpPr/>
          <p:nvPr/>
        </p:nvSpPr>
        <p:spPr>
          <a:xfrm>
            <a:off x="0" y="-2"/>
            <a:ext cx="12192000" cy="868681"/>
          </a:xfrm>
          <a:prstGeom prst="rect">
            <a:avLst/>
          </a:prstGeom>
          <a:gradFill>
            <a:gsLst>
              <a:gs pos="0">
                <a:srgbClr val="00338D"/>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346" name="Google Shape;346;p101"/>
          <p:cNvSpPr/>
          <p:nvPr/>
        </p:nvSpPr>
        <p:spPr>
          <a:xfrm>
            <a:off x="-1524" y="640080"/>
            <a:ext cx="12193524" cy="228600"/>
          </a:xfrm>
          <a:prstGeom prst="rect">
            <a:avLst/>
          </a:prstGeom>
          <a:solidFill>
            <a:srgbClr val="0D2240">
              <a:alpha val="20784"/>
            </a:srgbClr>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347" name="Google Shape;347;p101"/>
          <p:cNvPicPr preferRelativeResize="0"/>
          <p:nvPr/>
        </p:nvPicPr>
        <p:blipFill rotWithShape="1">
          <a:blip r:embed="rId2">
            <a:alphaModFix/>
          </a:blip>
          <a:srcRect/>
          <a:stretch/>
        </p:blipFill>
        <p:spPr>
          <a:xfrm>
            <a:off x="438822" y="201698"/>
            <a:ext cx="917472" cy="871598"/>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ekstidia4">
  <p:cSld name="Tekstidia4">
    <p:spTree>
      <p:nvGrpSpPr>
        <p:cNvPr id="1" name="Shape 348"/>
        <p:cNvGrpSpPr/>
        <p:nvPr/>
      </p:nvGrpSpPr>
      <p:grpSpPr>
        <a:xfrm>
          <a:off x="0" y="0"/>
          <a:ext cx="0" cy="0"/>
          <a:chOff x="0" y="0"/>
          <a:chExt cx="0" cy="0"/>
        </a:xfrm>
      </p:grpSpPr>
      <p:pic>
        <p:nvPicPr>
          <p:cNvPr id="349" name="Google Shape;349;p102" descr="Abstract white waves"/>
          <p:cNvPicPr preferRelativeResize="0"/>
          <p:nvPr/>
        </p:nvPicPr>
        <p:blipFill rotWithShape="1">
          <a:blip r:embed="rId2">
            <a:alphaModFix amt="10000"/>
          </a:blip>
          <a:srcRect/>
          <a:stretch/>
        </p:blipFill>
        <p:spPr>
          <a:xfrm>
            <a:off x="0" y="0"/>
            <a:ext cx="12192000" cy="6858000"/>
          </a:xfrm>
          <a:prstGeom prst="rect">
            <a:avLst/>
          </a:prstGeom>
          <a:gradFill>
            <a:gsLst>
              <a:gs pos="0">
                <a:srgbClr val="00338D"/>
              </a:gs>
              <a:gs pos="92000">
                <a:srgbClr val="7A2582"/>
              </a:gs>
              <a:gs pos="100000">
                <a:srgbClr val="7A2582"/>
              </a:gs>
            </a:gsLst>
            <a:lin ang="3600000" scaled="0"/>
          </a:gradFill>
          <a:ln>
            <a:noFill/>
          </a:ln>
        </p:spPr>
      </p:pic>
      <p:sp>
        <p:nvSpPr>
          <p:cNvPr id="350" name="Google Shape;350;p102"/>
          <p:cNvSpPr/>
          <p:nvPr/>
        </p:nvSpPr>
        <p:spPr>
          <a:xfrm>
            <a:off x="4366719" y="2340858"/>
            <a:ext cx="3454918" cy="97542"/>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351" name="Google Shape;351;p102"/>
          <p:cNvSpPr txBox="1">
            <a:spLocks noGrp="1"/>
          </p:cNvSpPr>
          <p:nvPr>
            <p:ph type="body" idx="1"/>
          </p:nvPr>
        </p:nvSpPr>
        <p:spPr>
          <a:xfrm>
            <a:off x="1158848" y="2645655"/>
            <a:ext cx="9870660" cy="3755071"/>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2pPr>
            <a:lvl3pPr marL="1371600" marR="0" lvl="2"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3pPr>
            <a:lvl4pPr marL="1828800" marR="0" lvl="3"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4pPr>
            <a:lvl5pPr marL="2286000" marR="0" lvl="4"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352" name="Google Shape;352;p102"/>
          <p:cNvPicPr preferRelativeResize="0"/>
          <p:nvPr/>
        </p:nvPicPr>
        <p:blipFill rotWithShape="1">
          <a:blip r:embed="rId3">
            <a:alphaModFix/>
          </a:blip>
          <a:srcRect/>
          <a:stretch/>
        </p:blipFill>
        <p:spPr>
          <a:xfrm>
            <a:off x="240591" y="5779702"/>
            <a:ext cx="896739" cy="849661"/>
          </a:xfrm>
          <a:prstGeom prst="rect">
            <a:avLst/>
          </a:prstGeom>
          <a:noFill/>
          <a:ln>
            <a:noFill/>
          </a:ln>
        </p:spPr>
      </p:pic>
      <p:sp>
        <p:nvSpPr>
          <p:cNvPr id="353" name="Google Shape;353;p102"/>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354" name="Google Shape;354;p102"/>
          <p:cNvSpPr txBox="1">
            <a:spLocks noGrp="1"/>
          </p:cNvSpPr>
          <p:nvPr>
            <p:ph type="title"/>
          </p:nvPr>
        </p:nvSpPr>
        <p:spPr>
          <a:xfrm>
            <a:off x="568765" y="694660"/>
            <a:ext cx="11050821" cy="1438944"/>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lt1"/>
              </a:buClr>
              <a:buSzPts val="6000"/>
              <a:buFont typeface="Arial"/>
              <a:buNone/>
              <a:defRPr sz="60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kstidia 1">
  <p:cSld name="Tekstidia 1">
    <p:spTree>
      <p:nvGrpSpPr>
        <p:cNvPr id="1" name="Shape 32"/>
        <p:cNvGrpSpPr/>
        <p:nvPr/>
      </p:nvGrpSpPr>
      <p:grpSpPr>
        <a:xfrm>
          <a:off x="0" y="0"/>
          <a:ext cx="0" cy="0"/>
          <a:chOff x="0" y="0"/>
          <a:chExt cx="0" cy="0"/>
        </a:xfrm>
      </p:grpSpPr>
      <p:sp>
        <p:nvSpPr>
          <p:cNvPr id="33" name="Google Shape;33;p62"/>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Open Sans"/>
              <a:ea typeface="Open Sans"/>
              <a:cs typeface="Open Sans"/>
              <a:sym typeface="Open Sans"/>
            </a:endParaRPr>
          </a:p>
        </p:txBody>
      </p:sp>
      <p:sp>
        <p:nvSpPr>
          <p:cNvPr id="34" name="Google Shape;34;p62"/>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pic>
        <p:nvPicPr>
          <p:cNvPr id="35" name="Google Shape;35;p62"/>
          <p:cNvPicPr preferRelativeResize="0"/>
          <p:nvPr/>
        </p:nvPicPr>
        <p:blipFill rotWithShape="1">
          <a:blip r:embed="rId2">
            <a:alphaModFix/>
          </a:blip>
          <a:srcRect/>
          <a:stretch/>
        </p:blipFill>
        <p:spPr>
          <a:xfrm rot="10800000" flipH="1">
            <a:off x="8071756" y="-2"/>
            <a:ext cx="4120243" cy="4120243"/>
          </a:xfrm>
          <a:prstGeom prst="rect">
            <a:avLst/>
          </a:prstGeom>
          <a:noFill/>
          <a:ln>
            <a:noFill/>
          </a:ln>
        </p:spPr>
      </p:pic>
      <p:pic>
        <p:nvPicPr>
          <p:cNvPr id="36" name="Google Shape;36;p62"/>
          <p:cNvPicPr preferRelativeResize="0"/>
          <p:nvPr/>
        </p:nvPicPr>
        <p:blipFill rotWithShape="1">
          <a:blip r:embed="rId2">
            <a:alphaModFix/>
          </a:blip>
          <a:srcRect/>
          <a:stretch/>
        </p:blipFill>
        <p:spPr>
          <a:xfrm>
            <a:off x="6705599" y="1371599"/>
            <a:ext cx="5486401" cy="5486401"/>
          </a:xfrm>
          <a:prstGeom prst="rect">
            <a:avLst/>
          </a:prstGeom>
          <a:noFill/>
          <a:ln>
            <a:noFill/>
          </a:ln>
        </p:spPr>
      </p:pic>
      <p:sp>
        <p:nvSpPr>
          <p:cNvPr id="37" name="Google Shape;37;p62"/>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 </a:t>
            </a:r>
            <a:endParaRPr sz="1800" b="0" i="0" u="none" strike="noStrike" cap="none">
              <a:solidFill>
                <a:schemeClr val="dk1"/>
              </a:solidFill>
              <a:latin typeface="Arial"/>
              <a:ea typeface="Arial"/>
              <a:cs typeface="Arial"/>
              <a:sym typeface="Arial"/>
            </a:endParaRPr>
          </a:p>
        </p:txBody>
      </p:sp>
      <p:pic>
        <p:nvPicPr>
          <p:cNvPr id="38" name="Google Shape;38;p62"/>
          <p:cNvPicPr preferRelativeResize="0"/>
          <p:nvPr/>
        </p:nvPicPr>
        <p:blipFill rotWithShape="1">
          <a:blip r:embed="rId3">
            <a:alphaModFix/>
          </a:blip>
          <a:srcRect/>
          <a:stretch/>
        </p:blipFill>
        <p:spPr>
          <a:xfrm>
            <a:off x="240591" y="5779702"/>
            <a:ext cx="896739" cy="849661"/>
          </a:xfrm>
          <a:prstGeom prst="rect">
            <a:avLst/>
          </a:prstGeom>
          <a:noFill/>
          <a:ln>
            <a:noFill/>
          </a:ln>
        </p:spPr>
      </p:pic>
      <p:sp>
        <p:nvSpPr>
          <p:cNvPr id="39" name="Google Shape;39;p62"/>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Font typeface="Arial"/>
              <a:buNone/>
              <a:defRPr sz="1800"/>
            </a:lvl2pPr>
            <a:lvl3pPr lvl="2">
              <a:spcBef>
                <a:spcPts val="0"/>
              </a:spcBef>
              <a:spcAft>
                <a:spcPts val="0"/>
              </a:spcAft>
              <a:buSzPts val="1400"/>
              <a:buFont typeface="Arial"/>
              <a:buNone/>
              <a:defRPr sz="1800"/>
            </a:lvl3pPr>
            <a:lvl4pPr lvl="3">
              <a:spcBef>
                <a:spcPts val="0"/>
              </a:spcBef>
              <a:spcAft>
                <a:spcPts val="0"/>
              </a:spcAft>
              <a:buSzPts val="1400"/>
              <a:buFont typeface="Arial"/>
              <a:buNone/>
              <a:defRPr sz="1800"/>
            </a:lvl4pPr>
            <a:lvl5pPr lvl="4">
              <a:spcBef>
                <a:spcPts val="0"/>
              </a:spcBef>
              <a:spcAft>
                <a:spcPts val="0"/>
              </a:spcAft>
              <a:buSzPts val="1400"/>
              <a:buFont typeface="Arial"/>
              <a:buNone/>
              <a:defRPr sz="1800"/>
            </a:lvl5pPr>
            <a:lvl6pPr lvl="5">
              <a:spcBef>
                <a:spcPts val="0"/>
              </a:spcBef>
              <a:spcAft>
                <a:spcPts val="0"/>
              </a:spcAft>
              <a:buSzPts val="1400"/>
              <a:buFont typeface="Arial"/>
              <a:buNone/>
              <a:defRPr sz="1800"/>
            </a:lvl6pPr>
            <a:lvl7pPr lvl="6">
              <a:spcBef>
                <a:spcPts val="0"/>
              </a:spcBef>
              <a:spcAft>
                <a:spcPts val="0"/>
              </a:spcAft>
              <a:buSzPts val="1400"/>
              <a:buFont typeface="Arial"/>
              <a:buNone/>
              <a:defRPr sz="1800"/>
            </a:lvl7pPr>
            <a:lvl8pPr lvl="7">
              <a:spcBef>
                <a:spcPts val="0"/>
              </a:spcBef>
              <a:spcAft>
                <a:spcPts val="0"/>
              </a:spcAft>
              <a:buSzPts val="1400"/>
              <a:buFont typeface="Arial"/>
              <a:buNone/>
              <a:defRPr sz="1800"/>
            </a:lvl8pPr>
            <a:lvl9pPr lvl="8">
              <a:spcBef>
                <a:spcPts val="0"/>
              </a:spcBef>
              <a:spcAft>
                <a:spcPts val="0"/>
              </a:spcAft>
              <a:buSzPts val="1400"/>
              <a:buFont typeface="Arial"/>
              <a:buNone/>
              <a:defRPr sz="1800"/>
            </a:lvl9pPr>
          </a:lstStyle>
          <a:p>
            <a:endParaRPr/>
          </a:p>
        </p:txBody>
      </p:sp>
      <p:sp>
        <p:nvSpPr>
          <p:cNvPr id="40" name="Google Shape;40;p62"/>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ekstidia5">
  <p:cSld name="Tekstidia5">
    <p:spTree>
      <p:nvGrpSpPr>
        <p:cNvPr id="1" name="Shape 355"/>
        <p:cNvGrpSpPr/>
        <p:nvPr/>
      </p:nvGrpSpPr>
      <p:grpSpPr>
        <a:xfrm>
          <a:off x="0" y="0"/>
          <a:ext cx="0" cy="0"/>
          <a:chOff x="0" y="0"/>
          <a:chExt cx="0" cy="0"/>
        </a:xfrm>
      </p:grpSpPr>
      <p:sp>
        <p:nvSpPr>
          <p:cNvPr id="356" name="Google Shape;356;p103"/>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Narrow"/>
              <a:ea typeface="Arial Narrow"/>
              <a:cs typeface="Arial Narrow"/>
              <a:sym typeface="Arial Narrow"/>
            </a:endParaRPr>
          </a:p>
        </p:txBody>
      </p:sp>
      <p:sp>
        <p:nvSpPr>
          <p:cNvPr id="357" name="Google Shape;357;p103"/>
          <p:cNvSpPr/>
          <p:nvPr/>
        </p:nvSpPr>
        <p:spPr>
          <a:xfrm>
            <a:off x="8320517" y="152400"/>
            <a:ext cx="3871482" cy="6705600"/>
          </a:xfrm>
          <a:custGeom>
            <a:avLst/>
            <a:gdLst/>
            <a:ahLst/>
            <a:cxnLst/>
            <a:rect l="l" t="t" r="r" b="b"/>
            <a:pathLst>
              <a:path w="3871482" h="6705600" extrusionOk="0">
                <a:moveTo>
                  <a:pt x="0" y="6705600"/>
                </a:moveTo>
                <a:lnTo>
                  <a:pt x="3871483" y="0"/>
                </a:lnTo>
                <a:lnTo>
                  <a:pt x="3871483" y="6705600"/>
                </a:lnTo>
                <a:close/>
              </a:path>
            </a:pathLst>
          </a:custGeom>
          <a:solidFill>
            <a:schemeClr val="lt1">
              <a:alpha val="313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8" name="Google Shape;358;p103"/>
          <p:cNvSpPr/>
          <p:nvPr/>
        </p:nvSpPr>
        <p:spPr>
          <a:xfrm>
            <a:off x="9074702" y="1458686"/>
            <a:ext cx="3117297" cy="5399314"/>
          </a:xfrm>
          <a:custGeom>
            <a:avLst/>
            <a:gdLst/>
            <a:ahLst/>
            <a:cxnLst/>
            <a:rect l="l" t="t" r="r" b="b"/>
            <a:pathLst>
              <a:path w="3117297" h="5399314" extrusionOk="0">
                <a:moveTo>
                  <a:pt x="0" y="5399314"/>
                </a:moveTo>
                <a:lnTo>
                  <a:pt x="3117298" y="0"/>
                </a:lnTo>
                <a:lnTo>
                  <a:pt x="3117298" y="5399314"/>
                </a:lnTo>
                <a:close/>
              </a:path>
            </a:pathLst>
          </a:custGeom>
          <a:solidFill>
            <a:schemeClr val="lt1">
              <a:alpha val="313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9" name="Google Shape;359;p103"/>
          <p:cNvSpPr/>
          <p:nvPr/>
        </p:nvSpPr>
        <p:spPr>
          <a:xfrm>
            <a:off x="9813174" y="2737757"/>
            <a:ext cx="2378825" cy="4120243"/>
          </a:xfrm>
          <a:custGeom>
            <a:avLst/>
            <a:gdLst/>
            <a:ahLst/>
            <a:cxnLst/>
            <a:rect l="l" t="t" r="r" b="b"/>
            <a:pathLst>
              <a:path w="2378825" h="4120243" extrusionOk="0">
                <a:moveTo>
                  <a:pt x="0" y="4120243"/>
                </a:moveTo>
                <a:lnTo>
                  <a:pt x="2378825" y="0"/>
                </a:lnTo>
                <a:lnTo>
                  <a:pt x="2378825" y="4120243"/>
                </a:lnTo>
                <a:close/>
              </a:path>
            </a:pathLst>
          </a:custGeom>
          <a:solidFill>
            <a:schemeClr val="lt1">
              <a:alpha val="313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0" name="Google Shape;360;p103"/>
          <p:cNvSpPr/>
          <p:nvPr/>
        </p:nvSpPr>
        <p:spPr>
          <a:xfrm rot="10800000">
            <a:off x="-1293" y="0"/>
            <a:ext cx="3117297" cy="5399314"/>
          </a:xfrm>
          <a:custGeom>
            <a:avLst/>
            <a:gdLst/>
            <a:ahLst/>
            <a:cxnLst/>
            <a:rect l="l" t="t" r="r" b="b"/>
            <a:pathLst>
              <a:path w="3117297" h="5399314" extrusionOk="0">
                <a:moveTo>
                  <a:pt x="0" y="5399314"/>
                </a:moveTo>
                <a:lnTo>
                  <a:pt x="3117298" y="0"/>
                </a:lnTo>
                <a:lnTo>
                  <a:pt x="3117298" y="5399314"/>
                </a:lnTo>
                <a:close/>
              </a:path>
            </a:pathLst>
          </a:custGeom>
          <a:solidFill>
            <a:schemeClr val="lt1">
              <a:alpha val="313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1" name="Google Shape;361;p103"/>
          <p:cNvSpPr/>
          <p:nvPr/>
        </p:nvSpPr>
        <p:spPr>
          <a:xfrm rot="10800000">
            <a:off x="-3" y="0"/>
            <a:ext cx="2378825" cy="4120243"/>
          </a:xfrm>
          <a:custGeom>
            <a:avLst/>
            <a:gdLst/>
            <a:ahLst/>
            <a:cxnLst/>
            <a:rect l="l" t="t" r="r" b="b"/>
            <a:pathLst>
              <a:path w="2378825" h="4120243" extrusionOk="0">
                <a:moveTo>
                  <a:pt x="0" y="4120243"/>
                </a:moveTo>
                <a:lnTo>
                  <a:pt x="2378825" y="0"/>
                </a:lnTo>
                <a:lnTo>
                  <a:pt x="2378825" y="4120243"/>
                </a:lnTo>
                <a:close/>
              </a:path>
            </a:pathLst>
          </a:custGeom>
          <a:solidFill>
            <a:schemeClr val="lt1">
              <a:alpha val="313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2" name="Google Shape;362;p103"/>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rgbClr val="FFFFFF"/>
              </a:solidFill>
              <a:latin typeface="Arial"/>
              <a:ea typeface="Arial"/>
              <a:cs typeface="Arial"/>
              <a:sym typeface="Arial"/>
            </a:endParaRPr>
          </a:p>
        </p:txBody>
      </p:sp>
      <p:sp>
        <p:nvSpPr>
          <p:cNvPr id="363" name="Google Shape;363;p103"/>
          <p:cNvSpPr/>
          <p:nvPr/>
        </p:nvSpPr>
        <p:spPr>
          <a:xfrm>
            <a:off x="4632959" y="1658538"/>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pic>
        <p:nvPicPr>
          <p:cNvPr id="364" name="Google Shape;364;p103"/>
          <p:cNvPicPr preferRelativeResize="0"/>
          <p:nvPr/>
        </p:nvPicPr>
        <p:blipFill rotWithShape="1">
          <a:blip r:embed="rId2">
            <a:alphaModFix/>
          </a:blip>
          <a:srcRect/>
          <a:stretch/>
        </p:blipFill>
        <p:spPr>
          <a:xfrm>
            <a:off x="240591" y="5779702"/>
            <a:ext cx="896739" cy="849661"/>
          </a:xfrm>
          <a:prstGeom prst="rect">
            <a:avLst/>
          </a:prstGeom>
          <a:noFill/>
          <a:ln>
            <a:noFill/>
          </a:ln>
        </p:spPr>
      </p:pic>
      <p:sp>
        <p:nvSpPr>
          <p:cNvPr id="365" name="Google Shape;365;p103"/>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366" name="Google Shape;366;p103"/>
          <p:cNvSpPr txBox="1">
            <a:spLocks noGrp="1"/>
          </p:cNvSpPr>
          <p:nvPr>
            <p:ph type="title"/>
          </p:nvPr>
        </p:nvSpPr>
        <p:spPr>
          <a:xfrm>
            <a:off x="838200" y="843516"/>
            <a:ext cx="10515600" cy="615169"/>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3200"/>
              <a:buFont typeface="Arial"/>
              <a:buNone/>
              <a:defRPr sz="3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7" name="Google Shape;367;p103"/>
          <p:cNvSpPr txBox="1">
            <a:spLocks noGrp="1"/>
          </p:cNvSpPr>
          <p:nvPr>
            <p:ph type="body" idx="1"/>
          </p:nvPr>
        </p:nvSpPr>
        <p:spPr>
          <a:xfrm>
            <a:off x="1679575" y="2352675"/>
            <a:ext cx="8810625" cy="4352925"/>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Kaksi palstaa1">
  <p:cSld name="Kaksi palstaa1">
    <p:spTree>
      <p:nvGrpSpPr>
        <p:cNvPr id="1" name="Shape 368"/>
        <p:cNvGrpSpPr/>
        <p:nvPr/>
      </p:nvGrpSpPr>
      <p:grpSpPr>
        <a:xfrm>
          <a:off x="0" y="0"/>
          <a:ext cx="0" cy="0"/>
          <a:chOff x="0" y="0"/>
          <a:chExt cx="0" cy="0"/>
        </a:xfrm>
      </p:grpSpPr>
      <p:sp>
        <p:nvSpPr>
          <p:cNvPr id="369" name="Google Shape;369;p104"/>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370" name="Google Shape;370;p104"/>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371" name="Google Shape;371;p104"/>
          <p:cNvSpPr/>
          <p:nvPr/>
        </p:nvSpPr>
        <p:spPr>
          <a:xfrm rot="10800000" flipH="1">
            <a:off x="8071756" y="-2"/>
            <a:ext cx="4120243" cy="4120243"/>
          </a:xfrm>
          <a:prstGeom prst="rect">
            <a:avLst/>
          </a:prstGeom>
          <a:noFill/>
          <a:ln>
            <a:noFill/>
          </a:ln>
        </p:spPr>
        <p:txBody>
          <a:bodyPr/>
          <a:lstStyle/>
          <a:p>
            <a:endParaRPr lang="fi-FI"/>
          </a:p>
        </p:txBody>
      </p:sp>
      <p:sp>
        <p:nvSpPr>
          <p:cNvPr id="372" name="Google Shape;372;p104"/>
          <p:cNvSpPr/>
          <p:nvPr/>
        </p:nvSpPr>
        <p:spPr>
          <a:xfrm>
            <a:off x="6705599" y="1371599"/>
            <a:ext cx="5486401" cy="5486401"/>
          </a:xfrm>
          <a:prstGeom prst="rect">
            <a:avLst/>
          </a:prstGeom>
          <a:noFill/>
          <a:ln>
            <a:noFill/>
          </a:ln>
        </p:spPr>
        <p:txBody>
          <a:bodyPr/>
          <a:lstStyle/>
          <a:p>
            <a:endParaRPr lang="fi-FI"/>
          </a:p>
        </p:txBody>
      </p:sp>
      <p:pic>
        <p:nvPicPr>
          <p:cNvPr id="373" name="Google Shape;373;p104"/>
          <p:cNvPicPr preferRelativeResize="0"/>
          <p:nvPr/>
        </p:nvPicPr>
        <p:blipFill rotWithShape="1">
          <a:blip r:embed="rId2">
            <a:alphaModFix/>
          </a:blip>
          <a:srcRect/>
          <a:stretch/>
        </p:blipFill>
        <p:spPr>
          <a:xfrm>
            <a:off x="240591" y="5779702"/>
            <a:ext cx="896739" cy="849661"/>
          </a:xfrm>
          <a:prstGeom prst="rect">
            <a:avLst/>
          </a:prstGeom>
          <a:noFill/>
          <a:ln>
            <a:noFill/>
          </a:ln>
        </p:spPr>
      </p:pic>
      <p:sp>
        <p:nvSpPr>
          <p:cNvPr id="374" name="Google Shape;374;p104"/>
          <p:cNvSpPr txBox="1">
            <a:spLocks noGrp="1"/>
          </p:cNvSpPr>
          <p:nvPr>
            <p:ph type="title"/>
          </p:nvPr>
        </p:nvSpPr>
        <p:spPr>
          <a:xfrm>
            <a:off x="1026001" y="831600"/>
            <a:ext cx="10144692"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200"/>
              <a:buFont typeface="Arial"/>
              <a:buNone/>
              <a:defRPr sz="3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75" name="Google Shape;375;p104"/>
          <p:cNvSpPr txBox="1">
            <a:spLocks noGrp="1"/>
          </p:cNvSpPr>
          <p:nvPr>
            <p:ph type="body" idx="1"/>
          </p:nvPr>
        </p:nvSpPr>
        <p:spPr>
          <a:xfrm>
            <a:off x="1026001" y="1832416"/>
            <a:ext cx="4985974" cy="4336373"/>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76" name="Google Shape;376;p104"/>
          <p:cNvSpPr txBox="1">
            <a:spLocks noGrp="1"/>
          </p:cNvSpPr>
          <p:nvPr>
            <p:ph type="body" idx="2"/>
          </p:nvPr>
        </p:nvSpPr>
        <p:spPr>
          <a:xfrm>
            <a:off x="6184719" y="1829206"/>
            <a:ext cx="4985974" cy="4336373"/>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77" name="Google Shape;377;p104"/>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Kaksi palstaa2 - tiivis asettelu">
  <p:cSld name="Kaksi palstaa2 - tiivis asettelu">
    <p:spTree>
      <p:nvGrpSpPr>
        <p:cNvPr id="1" name="Shape 378"/>
        <p:cNvGrpSpPr/>
        <p:nvPr/>
      </p:nvGrpSpPr>
      <p:grpSpPr>
        <a:xfrm>
          <a:off x="0" y="0"/>
          <a:ext cx="0" cy="0"/>
          <a:chOff x="0" y="0"/>
          <a:chExt cx="0" cy="0"/>
        </a:xfrm>
      </p:grpSpPr>
      <p:sp>
        <p:nvSpPr>
          <p:cNvPr id="379" name="Google Shape;379;p105"/>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380" name="Google Shape;380;p105"/>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381" name="Google Shape;381;p105"/>
          <p:cNvSpPr/>
          <p:nvPr/>
        </p:nvSpPr>
        <p:spPr>
          <a:xfrm rot="10800000" flipH="1">
            <a:off x="8071756" y="-2"/>
            <a:ext cx="4120243" cy="4120243"/>
          </a:xfrm>
          <a:prstGeom prst="rect">
            <a:avLst/>
          </a:prstGeom>
          <a:noFill/>
          <a:ln>
            <a:noFill/>
          </a:ln>
        </p:spPr>
        <p:txBody>
          <a:bodyPr/>
          <a:lstStyle/>
          <a:p>
            <a:endParaRPr lang="fi-FI"/>
          </a:p>
        </p:txBody>
      </p:sp>
      <p:sp>
        <p:nvSpPr>
          <p:cNvPr id="382" name="Google Shape;382;p105"/>
          <p:cNvSpPr/>
          <p:nvPr/>
        </p:nvSpPr>
        <p:spPr>
          <a:xfrm>
            <a:off x="6705599" y="1371599"/>
            <a:ext cx="5486401" cy="5486401"/>
          </a:xfrm>
          <a:prstGeom prst="rect">
            <a:avLst/>
          </a:prstGeom>
          <a:noFill/>
          <a:ln>
            <a:noFill/>
          </a:ln>
        </p:spPr>
        <p:txBody>
          <a:bodyPr/>
          <a:lstStyle/>
          <a:p>
            <a:endParaRPr lang="fi-FI"/>
          </a:p>
        </p:txBody>
      </p:sp>
      <p:sp>
        <p:nvSpPr>
          <p:cNvPr id="383" name="Google Shape;383;p105"/>
          <p:cNvSpPr/>
          <p:nvPr/>
        </p:nvSpPr>
        <p:spPr>
          <a:xfrm>
            <a:off x="361858" y="964847"/>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pic>
        <p:nvPicPr>
          <p:cNvPr id="384" name="Google Shape;384;p105"/>
          <p:cNvPicPr preferRelativeResize="0"/>
          <p:nvPr/>
        </p:nvPicPr>
        <p:blipFill rotWithShape="1">
          <a:blip r:embed="rId2">
            <a:alphaModFix/>
          </a:blip>
          <a:srcRect/>
          <a:stretch/>
        </p:blipFill>
        <p:spPr>
          <a:xfrm>
            <a:off x="240591" y="5779702"/>
            <a:ext cx="896739" cy="849661"/>
          </a:xfrm>
          <a:prstGeom prst="rect">
            <a:avLst/>
          </a:prstGeom>
          <a:noFill/>
          <a:ln>
            <a:noFill/>
          </a:ln>
        </p:spPr>
      </p:pic>
      <p:sp>
        <p:nvSpPr>
          <p:cNvPr id="385" name="Google Shape;385;p105"/>
          <p:cNvSpPr txBox="1">
            <a:spLocks noGrp="1"/>
          </p:cNvSpPr>
          <p:nvPr>
            <p:ph type="title"/>
          </p:nvPr>
        </p:nvSpPr>
        <p:spPr>
          <a:xfrm>
            <a:off x="251791" y="276248"/>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200"/>
              <a:buFont typeface="Arial"/>
              <a:buNone/>
              <a:defRPr sz="3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86" name="Google Shape;386;p105"/>
          <p:cNvSpPr txBox="1">
            <a:spLocks noGrp="1"/>
          </p:cNvSpPr>
          <p:nvPr>
            <p:ph type="body" idx="1"/>
          </p:nvPr>
        </p:nvSpPr>
        <p:spPr>
          <a:xfrm>
            <a:off x="250319" y="1192289"/>
            <a:ext cx="5616000" cy="4513315"/>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87" name="Google Shape;387;p105"/>
          <p:cNvSpPr txBox="1">
            <a:spLocks noGrp="1"/>
          </p:cNvSpPr>
          <p:nvPr>
            <p:ph type="body" idx="2"/>
          </p:nvPr>
        </p:nvSpPr>
        <p:spPr>
          <a:xfrm>
            <a:off x="6244404" y="1192289"/>
            <a:ext cx="5616000" cy="4513315"/>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ekstidia - tiivis asettelu 1">
  <p:cSld name="Tekstidia - tiivis asettelu 1">
    <p:spTree>
      <p:nvGrpSpPr>
        <p:cNvPr id="1" name="Shape 388"/>
        <p:cNvGrpSpPr/>
        <p:nvPr/>
      </p:nvGrpSpPr>
      <p:grpSpPr>
        <a:xfrm>
          <a:off x="0" y="0"/>
          <a:ext cx="0" cy="0"/>
          <a:chOff x="0" y="0"/>
          <a:chExt cx="0" cy="0"/>
        </a:xfrm>
      </p:grpSpPr>
      <p:sp>
        <p:nvSpPr>
          <p:cNvPr id="389" name="Google Shape;389;p106"/>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390" name="Google Shape;390;p106"/>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391" name="Google Shape;391;p106"/>
          <p:cNvSpPr/>
          <p:nvPr/>
        </p:nvSpPr>
        <p:spPr>
          <a:xfrm rot="10800000" flipH="1">
            <a:off x="8071756" y="-2"/>
            <a:ext cx="4120243" cy="4120243"/>
          </a:xfrm>
          <a:prstGeom prst="rect">
            <a:avLst/>
          </a:prstGeom>
          <a:noFill/>
          <a:ln>
            <a:noFill/>
          </a:ln>
        </p:spPr>
        <p:txBody>
          <a:bodyPr/>
          <a:lstStyle/>
          <a:p>
            <a:endParaRPr lang="fi-FI"/>
          </a:p>
        </p:txBody>
      </p:sp>
      <p:sp>
        <p:nvSpPr>
          <p:cNvPr id="392" name="Google Shape;392;p106"/>
          <p:cNvSpPr/>
          <p:nvPr/>
        </p:nvSpPr>
        <p:spPr>
          <a:xfrm>
            <a:off x="6705599" y="1371599"/>
            <a:ext cx="5486401" cy="5486401"/>
          </a:xfrm>
          <a:prstGeom prst="rect">
            <a:avLst/>
          </a:prstGeom>
          <a:noFill/>
          <a:ln>
            <a:noFill/>
          </a:ln>
        </p:spPr>
        <p:txBody>
          <a:bodyPr/>
          <a:lstStyle/>
          <a:p>
            <a:endParaRPr lang="fi-FI"/>
          </a:p>
        </p:txBody>
      </p:sp>
      <p:sp>
        <p:nvSpPr>
          <p:cNvPr id="393" name="Google Shape;393;p106"/>
          <p:cNvSpPr/>
          <p:nvPr/>
        </p:nvSpPr>
        <p:spPr>
          <a:xfrm>
            <a:off x="361858" y="964847"/>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pic>
        <p:nvPicPr>
          <p:cNvPr id="394" name="Google Shape;394;p106"/>
          <p:cNvPicPr preferRelativeResize="0"/>
          <p:nvPr/>
        </p:nvPicPr>
        <p:blipFill rotWithShape="1">
          <a:blip r:embed="rId2">
            <a:alphaModFix/>
          </a:blip>
          <a:srcRect/>
          <a:stretch/>
        </p:blipFill>
        <p:spPr>
          <a:xfrm>
            <a:off x="240591" y="5779702"/>
            <a:ext cx="896739" cy="849661"/>
          </a:xfrm>
          <a:prstGeom prst="rect">
            <a:avLst/>
          </a:prstGeom>
          <a:noFill/>
          <a:ln>
            <a:noFill/>
          </a:ln>
        </p:spPr>
      </p:pic>
      <p:sp>
        <p:nvSpPr>
          <p:cNvPr id="395" name="Google Shape;395;p106"/>
          <p:cNvSpPr txBox="1">
            <a:spLocks noGrp="1"/>
          </p:cNvSpPr>
          <p:nvPr>
            <p:ph type="title"/>
          </p:nvPr>
        </p:nvSpPr>
        <p:spPr>
          <a:xfrm>
            <a:off x="251791" y="276248"/>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200"/>
              <a:buFont typeface="Arial"/>
              <a:buNone/>
              <a:defRPr sz="32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96" name="Google Shape;396;p106"/>
          <p:cNvSpPr txBox="1">
            <a:spLocks noGrp="1"/>
          </p:cNvSpPr>
          <p:nvPr>
            <p:ph type="body" idx="1"/>
          </p:nvPr>
        </p:nvSpPr>
        <p:spPr>
          <a:xfrm>
            <a:off x="250318" y="1192290"/>
            <a:ext cx="11628437"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ekstidia - tiivis asettelu 2">
  <p:cSld name="Tekstidia - tiivis asettelu 2">
    <p:spTree>
      <p:nvGrpSpPr>
        <p:cNvPr id="1" name="Shape 397"/>
        <p:cNvGrpSpPr/>
        <p:nvPr/>
      </p:nvGrpSpPr>
      <p:grpSpPr>
        <a:xfrm>
          <a:off x="0" y="0"/>
          <a:ext cx="0" cy="0"/>
          <a:chOff x="0" y="0"/>
          <a:chExt cx="0" cy="0"/>
        </a:xfrm>
      </p:grpSpPr>
      <p:sp>
        <p:nvSpPr>
          <p:cNvPr id="398" name="Google Shape;398;p107"/>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399" name="Google Shape;399;p107"/>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400" name="Google Shape;400;p107"/>
          <p:cNvSpPr/>
          <p:nvPr/>
        </p:nvSpPr>
        <p:spPr>
          <a:xfrm>
            <a:off x="361858" y="1815834"/>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401" name="Google Shape;401;p107"/>
          <p:cNvSpPr txBox="1">
            <a:spLocks noGrp="1"/>
          </p:cNvSpPr>
          <p:nvPr>
            <p:ph type="title"/>
          </p:nvPr>
        </p:nvSpPr>
        <p:spPr>
          <a:xfrm>
            <a:off x="251791" y="1127235"/>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02" name="Google Shape;402;p107"/>
          <p:cNvSpPr txBox="1">
            <a:spLocks noGrp="1"/>
          </p:cNvSpPr>
          <p:nvPr>
            <p:ph type="body" idx="1"/>
          </p:nvPr>
        </p:nvSpPr>
        <p:spPr>
          <a:xfrm>
            <a:off x="250318" y="2043277"/>
            <a:ext cx="11628437"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03" name="Google Shape;403;p107"/>
          <p:cNvSpPr/>
          <p:nvPr/>
        </p:nvSpPr>
        <p:spPr>
          <a:xfrm>
            <a:off x="0" y="-2"/>
            <a:ext cx="12192000" cy="868681"/>
          </a:xfrm>
          <a:prstGeom prst="rect">
            <a:avLst/>
          </a:prstGeom>
          <a:gradFill>
            <a:gsLst>
              <a:gs pos="0">
                <a:srgbClr val="00338D"/>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04" name="Google Shape;404;p107"/>
          <p:cNvSpPr/>
          <p:nvPr/>
        </p:nvSpPr>
        <p:spPr>
          <a:xfrm>
            <a:off x="-1524" y="640080"/>
            <a:ext cx="12193524" cy="228600"/>
          </a:xfrm>
          <a:prstGeom prst="rect">
            <a:avLst/>
          </a:prstGeom>
          <a:solidFill>
            <a:srgbClr val="0D2240">
              <a:alpha val="20784"/>
            </a:srgbClr>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05" name="Google Shape;405;p107"/>
          <p:cNvPicPr preferRelativeResize="0"/>
          <p:nvPr/>
        </p:nvPicPr>
        <p:blipFill rotWithShape="1">
          <a:blip r:embed="rId2">
            <a:alphaModFix/>
          </a:blip>
          <a:srcRect/>
          <a:stretch/>
        </p:blipFill>
        <p:spPr>
          <a:xfrm>
            <a:off x="438822" y="201698"/>
            <a:ext cx="917472" cy="871598"/>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ekstidia - tiivis asettelu 3">
  <p:cSld name="Tekstidia - tiivis asettelu 3">
    <p:spTree>
      <p:nvGrpSpPr>
        <p:cNvPr id="1" name="Shape 406"/>
        <p:cNvGrpSpPr/>
        <p:nvPr/>
      </p:nvGrpSpPr>
      <p:grpSpPr>
        <a:xfrm>
          <a:off x="0" y="0"/>
          <a:ext cx="0" cy="0"/>
          <a:chOff x="0" y="0"/>
          <a:chExt cx="0" cy="0"/>
        </a:xfrm>
      </p:grpSpPr>
      <p:sp>
        <p:nvSpPr>
          <p:cNvPr id="407" name="Google Shape;407;p108"/>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408" name="Google Shape;408;p108"/>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409" name="Google Shape;409;p108"/>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pic>
        <p:nvPicPr>
          <p:cNvPr id="410" name="Google Shape;410;p108" descr="Kuva, joka sisältää kohteen tunnus, logo, symboli, Tavaramerkki&#10;&#10;Kuvaus luotu automaattisesti"/>
          <p:cNvPicPr preferRelativeResize="0"/>
          <p:nvPr/>
        </p:nvPicPr>
        <p:blipFill rotWithShape="1">
          <a:blip r:embed="rId2">
            <a:alphaModFix/>
          </a:blip>
          <a:srcRect/>
          <a:stretch/>
        </p:blipFill>
        <p:spPr>
          <a:xfrm>
            <a:off x="165807" y="5707757"/>
            <a:ext cx="1046306" cy="993550"/>
          </a:xfrm>
          <a:prstGeom prst="rect">
            <a:avLst/>
          </a:prstGeom>
          <a:noFill/>
          <a:ln>
            <a:noFill/>
          </a:ln>
        </p:spPr>
      </p:pic>
      <p:sp>
        <p:nvSpPr>
          <p:cNvPr id="411" name="Google Shape;411;p108"/>
          <p:cNvSpPr/>
          <p:nvPr/>
        </p:nvSpPr>
        <p:spPr>
          <a:xfrm>
            <a:off x="361858" y="1227112"/>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sp>
        <p:nvSpPr>
          <p:cNvPr id="412" name="Google Shape;412;p108"/>
          <p:cNvSpPr txBox="1">
            <a:spLocks noGrp="1"/>
          </p:cNvSpPr>
          <p:nvPr>
            <p:ph type="title"/>
          </p:nvPr>
        </p:nvSpPr>
        <p:spPr>
          <a:xfrm>
            <a:off x="251791" y="538513"/>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3" name="Google Shape;413;p108"/>
          <p:cNvSpPr txBox="1">
            <a:spLocks noGrp="1"/>
          </p:cNvSpPr>
          <p:nvPr>
            <p:ph type="body" idx="1"/>
          </p:nvPr>
        </p:nvSpPr>
        <p:spPr>
          <a:xfrm>
            <a:off x="250318" y="1454555"/>
            <a:ext cx="11628437"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Laatikkodia1">
  <p:cSld name="Laatikkodia1">
    <p:spTree>
      <p:nvGrpSpPr>
        <p:cNvPr id="1" name="Shape 414"/>
        <p:cNvGrpSpPr/>
        <p:nvPr/>
      </p:nvGrpSpPr>
      <p:grpSpPr>
        <a:xfrm>
          <a:off x="0" y="0"/>
          <a:ext cx="0" cy="0"/>
          <a:chOff x="0" y="0"/>
          <a:chExt cx="0" cy="0"/>
        </a:xfrm>
      </p:grpSpPr>
      <p:sp>
        <p:nvSpPr>
          <p:cNvPr id="415" name="Google Shape;415;p109"/>
          <p:cNvSpPr/>
          <p:nvPr/>
        </p:nvSpPr>
        <p:spPr>
          <a:xfrm>
            <a:off x="0" y="0"/>
            <a:ext cx="12192000" cy="6858000"/>
          </a:xfrm>
          <a:prstGeom prst="rect">
            <a:avLst/>
          </a:prstGeom>
          <a:gradFill>
            <a:gsLst>
              <a:gs pos="0">
                <a:srgbClr val="39285B"/>
              </a:gs>
              <a:gs pos="24000">
                <a:srgbClr val="732E81"/>
              </a:gs>
              <a:gs pos="53000">
                <a:srgbClr val="5A3786"/>
              </a:gs>
              <a:gs pos="100000">
                <a:srgbClr val="0A5496"/>
              </a:gs>
            </a:gsLst>
            <a:lin ang="174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pic>
        <p:nvPicPr>
          <p:cNvPr id="416" name="Google Shape;416;p109"/>
          <p:cNvPicPr preferRelativeResize="0"/>
          <p:nvPr/>
        </p:nvPicPr>
        <p:blipFill rotWithShape="1">
          <a:blip r:embed="rId2">
            <a:alphaModFix amt="7000"/>
          </a:blip>
          <a:srcRect t="2" r="-356" b="-770"/>
          <a:stretch/>
        </p:blipFill>
        <p:spPr>
          <a:xfrm>
            <a:off x="2753039" y="195681"/>
            <a:ext cx="6937768" cy="6591035"/>
          </a:xfrm>
          <a:prstGeom prst="rect">
            <a:avLst/>
          </a:prstGeom>
          <a:noFill/>
          <a:ln>
            <a:noFill/>
          </a:ln>
        </p:spPr>
      </p:pic>
      <p:sp>
        <p:nvSpPr>
          <p:cNvPr id="417" name="Google Shape;417;p109"/>
          <p:cNvSpPr/>
          <p:nvPr/>
        </p:nvSpPr>
        <p:spPr>
          <a:xfrm>
            <a:off x="5496794" y="2691003"/>
            <a:ext cx="1450259"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18" name="Google Shape;418;p109"/>
          <p:cNvSpPr/>
          <p:nvPr/>
        </p:nvSpPr>
        <p:spPr>
          <a:xfrm>
            <a:off x="574166" y="3867298"/>
            <a:ext cx="3312000" cy="2088000"/>
          </a:xfrm>
          <a:prstGeom prst="roundRect">
            <a:avLst>
              <a:gd name="adj" fmla="val 16667"/>
            </a:avLst>
          </a:prstGeom>
          <a:noFill/>
          <a:ln w="444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609600" marR="0" lvl="0" indent="-609600" algn="ctr" rtl="0">
              <a:spcBef>
                <a:spcPts val="0"/>
              </a:spcBef>
              <a:spcAft>
                <a:spcPts val="0"/>
              </a:spcAft>
              <a:buClr>
                <a:schemeClr val="dk1"/>
              </a:buClr>
              <a:buSzPts val="1600"/>
              <a:buFont typeface="Helvetica Neue"/>
              <a:buNone/>
            </a:pPr>
            <a:endParaRPr sz="1600" b="1" i="0" u="none" strike="noStrike" cap="none">
              <a:solidFill>
                <a:schemeClr val="lt1"/>
              </a:solidFill>
              <a:latin typeface="Arial"/>
              <a:ea typeface="Arial"/>
              <a:cs typeface="Arial"/>
              <a:sym typeface="Arial"/>
            </a:endParaRPr>
          </a:p>
        </p:txBody>
      </p:sp>
      <p:sp>
        <p:nvSpPr>
          <p:cNvPr id="419" name="Google Shape;419;p109"/>
          <p:cNvSpPr/>
          <p:nvPr/>
        </p:nvSpPr>
        <p:spPr>
          <a:xfrm>
            <a:off x="4440001" y="3867298"/>
            <a:ext cx="3312000" cy="2088000"/>
          </a:xfrm>
          <a:prstGeom prst="roundRect">
            <a:avLst>
              <a:gd name="adj" fmla="val 16667"/>
            </a:avLst>
          </a:prstGeom>
          <a:noFill/>
          <a:ln w="444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609600" marR="0" lvl="0" indent="-609600" algn="ctr" rtl="0">
              <a:spcBef>
                <a:spcPts val="0"/>
              </a:spcBef>
              <a:spcAft>
                <a:spcPts val="0"/>
              </a:spcAft>
              <a:buClr>
                <a:schemeClr val="dk1"/>
              </a:buClr>
              <a:buSzPts val="1600"/>
              <a:buFont typeface="Helvetica Neue"/>
              <a:buNone/>
            </a:pPr>
            <a:endParaRPr sz="1600" b="1" i="0" u="none" strike="noStrike" cap="none">
              <a:solidFill>
                <a:schemeClr val="lt1"/>
              </a:solidFill>
              <a:latin typeface="Arial"/>
              <a:ea typeface="Arial"/>
              <a:cs typeface="Arial"/>
              <a:sym typeface="Arial"/>
            </a:endParaRPr>
          </a:p>
        </p:txBody>
      </p:sp>
      <p:sp>
        <p:nvSpPr>
          <p:cNvPr id="420" name="Google Shape;420;p109"/>
          <p:cNvSpPr/>
          <p:nvPr/>
        </p:nvSpPr>
        <p:spPr>
          <a:xfrm>
            <a:off x="8305836" y="3867298"/>
            <a:ext cx="3312000" cy="2088000"/>
          </a:xfrm>
          <a:prstGeom prst="roundRect">
            <a:avLst>
              <a:gd name="adj" fmla="val 16667"/>
            </a:avLst>
          </a:prstGeom>
          <a:noFill/>
          <a:ln w="444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609600" marR="0" lvl="0" indent="-609600" algn="ctr" rtl="0">
              <a:spcBef>
                <a:spcPts val="0"/>
              </a:spcBef>
              <a:spcAft>
                <a:spcPts val="0"/>
              </a:spcAft>
              <a:buClr>
                <a:schemeClr val="dk1"/>
              </a:buClr>
              <a:buSzPts val="1600"/>
              <a:buFont typeface="Helvetica Neue"/>
              <a:buNone/>
            </a:pPr>
            <a:endParaRPr sz="1600" b="1" i="0" u="none" strike="noStrike" cap="none">
              <a:solidFill>
                <a:schemeClr val="lt1"/>
              </a:solidFill>
              <a:latin typeface="Arial"/>
              <a:ea typeface="Arial"/>
              <a:cs typeface="Arial"/>
              <a:sym typeface="Arial"/>
            </a:endParaRPr>
          </a:p>
        </p:txBody>
      </p:sp>
      <p:sp>
        <p:nvSpPr>
          <p:cNvPr id="421" name="Google Shape;421;p109"/>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422" name="Google Shape;422;p109"/>
          <p:cNvSpPr txBox="1">
            <a:spLocks noGrp="1"/>
          </p:cNvSpPr>
          <p:nvPr>
            <p:ph type="title"/>
          </p:nvPr>
        </p:nvSpPr>
        <p:spPr>
          <a:xfrm>
            <a:off x="838200" y="1232581"/>
            <a:ext cx="10515600" cy="1325563"/>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23" name="Google Shape;423;p109"/>
          <p:cNvSpPr txBox="1">
            <a:spLocks noGrp="1"/>
          </p:cNvSpPr>
          <p:nvPr>
            <p:ph type="body" idx="1"/>
          </p:nvPr>
        </p:nvSpPr>
        <p:spPr>
          <a:xfrm>
            <a:off x="838200" y="2832619"/>
            <a:ext cx="10515600" cy="66992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24" name="Google Shape;424;p109"/>
          <p:cNvSpPr txBox="1">
            <a:spLocks noGrp="1"/>
          </p:cNvSpPr>
          <p:nvPr>
            <p:ph type="body" idx="2"/>
          </p:nvPr>
        </p:nvSpPr>
        <p:spPr>
          <a:xfrm>
            <a:off x="695195" y="4014788"/>
            <a:ext cx="3068875" cy="183515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25" name="Google Shape;425;p109"/>
          <p:cNvSpPr txBox="1">
            <a:spLocks noGrp="1"/>
          </p:cNvSpPr>
          <p:nvPr>
            <p:ph type="body" idx="3"/>
          </p:nvPr>
        </p:nvSpPr>
        <p:spPr>
          <a:xfrm>
            <a:off x="4561562" y="4014788"/>
            <a:ext cx="3068875" cy="183515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26" name="Google Shape;426;p109"/>
          <p:cNvSpPr txBox="1">
            <a:spLocks noGrp="1"/>
          </p:cNvSpPr>
          <p:nvPr>
            <p:ph type="body" idx="4"/>
          </p:nvPr>
        </p:nvSpPr>
        <p:spPr>
          <a:xfrm>
            <a:off x="8427930" y="4014788"/>
            <a:ext cx="3068875" cy="183515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Sitaattidia">
  <p:cSld name="Sitaattidia">
    <p:spTree>
      <p:nvGrpSpPr>
        <p:cNvPr id="1" name="Shape 427"/>
        <p:cNvGrpSpPr/>
        <p:nvPr/>
      </p:nvGrpSpPr>
      <p:grpSpPr>
        <a:xfrm>
          <a:off x="0" y="0"/>
          <a:ext cx="0" cy="0"/>
          <a:chOff x="0" y="0"/>
          <a:chExt cx="0" cy="0"/>
        </a:xfrm>
      </p:grpSpPr>
      <p:sp>
        <p:nvSpPr>
          <p:cNvPr id="428" name="Google Shape;428;p110"/>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429" name="Google Shape;429;p110"/>
          <p:cNvSpPr/>
          <p:nvPr/>
        </p:nvSpPr>
        <p:spPr>
          <a:xfrm>
            <a:off x="5334000" y="0"/>
            <a:ext cx="6858000" cy="6858000"/>
          </a:xfrm>
          <a:prstGeom prst="rect">
            <a:avLst/>
          </a:prstGeom>
          <a:noFill/>
          <a:ln>
            <a:noFill/>
          </a:ln>
        </p:spPr>
        <p:txBody>
          <a:bodyPr/>
          <a:lstStyle/>
          <a:p>
            <a:endParaRPr lang="fi-FI"/>
          </a:p>
        </p:txBody>
      </p:sp>
      <p:sp>
        <p:nvSpPr>
          <p:cNvPr id="430" name="Google Shape;430;p110"/>
          <p:cNvSpPr/>
          <p:nvPr/>
        </p:nvSpPr>
        <p:spPr>
          <a:xfrm flipH="1">
            <a:off x="6580415" y="0"/>
            <a:ext cx="6858000" cy="6858000"/>
          </a:xfrm>
          <a:prstGeom prst="rect">
            <a:avLst/>
          </a:prstGeom>
          <a:noFill/>
          <a:ln>
            <a:noFill/>
          </a:ln>
        </p:spPr>
        <p:txBody>
          <a:bodyPr/>
          <a:lstStyle/>
          <a:p>
            <a:endParaRPr lang="fi-FI"/>
          </a:p>
        </p:txBody>
      </p:sp>
      <p:sp>
        <p:nvSpPr>
          <p:cNvPr id="431" name="Google Shape;431;p110"/>
          <p:cNvSpPr/>
          <p:nvPr/>
        </p:nvSpPr>
        <p:spPr>
          <a:xfrm>
            <a:off x="838200" y="1143000"/>
            <a:ext cx="1513719" cy="2834105"/>
          </a:xfrm>
          <a:prstGeom prst="rect">
            <a:avLst/>
          </a:prstGeom>
          <a:noFill/>
          <a:ln>
            <a:noFill/>
          </a:ln>
        </p:spPr>
        <p:txBody>
          <a:bodyPr spcFirstLastPara="1" wrap="square" lIns="63475" tIns="31725" rIns="63475" bIns="31725" anchor="t" anchorCtr="0">
            <a:spAutoFit/>
          </a:bodyPr>
          <a:lstStyle/>
          <a:p>
            <a:pPr marL="0" marR="0" lvl="0" indent="0" algn="ctr" rtl="0">
              <a:spcBef>
                <a:spcPts val="0"/>
              </a:spcBef>
              <a:spcAft>
                <a:spcPts val="0"/>
              </a:spcAft>
              <a:buNone/>
            </a:pPr>
            <a:r>
              <a:rPr lang="fi-FI" sz="18000" b="1">
                <a:solidFill>
                  <a:srgbClr val="EBB700"/>
                </a:solidFill>
                <a:latin typeface="Open Sans"/>
                <a:ea typeface="Open Sans"/>
                <a:cs typeface="Open Sans"/>
                <a:sym typeface="Open Sans"/>
              </a:rPr>
              <a:t>“</a:t>
            </a:r>
            <a:endParaRPr/>
          </a:p>
        </p:txBody>
      </p:sp>
      <p:sp>
        <p:nvSpPr>
          <p:cNvPr id="432" name="Google Shape;432;p110"/>
          <p:cNvSpPr/>
          <p:nvPr/>
        </p:nvSpPr>
        <p:spPr>
          <a:xfrm>
            <a:off x="9916281" y="4014626"/>
            <a:ext cx="1513719" cy="2834105"/>
          </a:xfrm>
          <a:prstGeom prst="rect">
            <a:avLst/>
          </a:prstGeom>
          <a:noFill/>
          <a:ln>
            <a:noFill/>
          </a:ln>
        </p:spPr>
        <p:txBody>
          <a:bodyPr spcFirstLastPara="1" wrap="square" lIns="63475" tIns="31725" rIns="63475" bIns="31725" anchor="t" anchorCtr="0">
            <a:spAutoFit/>
          </a:bodyPr>
          <a:lstStyle/>
          <a:p>
            <a:pPr marL="0" marR="0" lvl="0" indent="0" algn="ctr" rtl="0">
              <a:spcBef>
                <a:spcPts val="0"/>
              </a:spcBef>
              <a:spcAft>
                <a:spcPts val="0"/>
              </a:spcAft>
              <a:buNone/>
            </a:pPr>
            <a:r>
              <a:rPr lang="fi-FI" sz="18000" b="1">
                <a:solidFill>
                  <a:srgbClr val="EBB700"/>
                </a:solidFill>
                <a:latin typeface="Open Sans"/>
                <a:ea typeface="Open Sans"/>
                <a:cs typeface="Open Sans"/>
                <a:sym typeface="Open Sans"/>
              </a:rPr>
              <a:t>”</a:t>
            </a:r>
            <a:endParaRPr/>
          </a:p>
        </p:txBody>
      </p:sp>
      <p:sp>
        <p:nvSpPr>
          <p:cNvPr id="433" name="Google Shape;433;p110"/>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434" name="Google Shape;434;p110"/>
          <p:cNvSpPr txBox="1">
            <a:spLocks noGrp="1"/>
          </p:cNvSpPr>
          <p:nvPr>
            <p:ph type="body" idx="1"/>
          </p:nvPr>
        </p:nvSpPr>
        <p:spPr>
          <a:xfrm>
            <a:off x="1835728" y="1917756"/>
            <a:ext cx="8520546" cy="3013217"/>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3600"/>
              <a:buFont typeface="Arial"/>
              <a:buNone/>
              <a:defRPr sz="3600" b="0" i="1"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yhjädia1">
  <p:cSld name="Tyhjädia1">
    <p:spTree>
      <p:nvGrpSpPr>
        <p:cNvPr id="1" name="Shape 435"/>
        <p:cNvGrpSpPr/>
        <p:nvPr/>
      </p:nvGrpSpPr>
      <p:grpSpPr>
        <a:xfrm>
          <a:off x="0" y="0"/>
          <a:ext cx="0" cy="0"/>
          <a:chOff x="0" y="0"/>
          <a:chExt cx="0" cy="0"/>
        </a:xfrm>
      </p:grpSpPr>
      <p:sp>
        <p:nvSpPr>
          <p:cNvPr id="436" name="Google Shape;436;p111"/>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437" name="Google Shape;437;p111"/>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438" name="Google Shape;438;p111"/>
          <p:cNvSpPr txBox="1">
            <a:spLocks noGrp="1"/>
          </p:cNvSpPr>
          <p:nvPr>
            <p:ph type="title"/>
          </p:nvPr>
        </p:nvSpPr>
        <p:spPr>
          <a:xfrm>
            <a:off x="251791" y="1127235"/>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9" name="Google Shape;439;p111"/>
          <p:cNvSpPr/>
          <p:nvPr/>
        </p:nvSpPr>
        <p:spPr>
          <a:xfrm>
            <a:off x="0" y="-2"/>
            <a:ext cx="12192000" cy="868681"/>
          </a:xfrm>
          <a:prstGeom prst="rect">
            <a:avLst/>
          </a:prstGeom>
          <a:gradFill>
            <a:gsLst>
              <a:gs pos="0">
                <a:srgbClr val="00338D"/>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40" name="Google Shape;440;p111"/>
          <p:cNvSpPr/>
          <p:nvPr/>
        </p:nvSpPr>
        <p:spPr>
          <a:xfrm>
            <a:off x="-1524" y="640080"/>
            <a:ext cx="12193524" cy="228600"/>
          </a:xfrm>
          <a:prstGeom prst="rect">
            <a:avLst/>
          </a:prstGeom>
          <a:solidFill>
            <a:srgbClr val="0D2240">
              <a:alpha val="20784"/>
            </a:srgbClr>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441" name="Google Shape;441;p111"/>
          <p:cNvPicPr preferRelativeResize="0"/>
          <p:nvPr/>
        </p:nvPicPr>
        <p:blipFill rotWithShape="1">
          <a:blip r:embed="rId2">
            <a:alphaModFix/>
          </a:blip>
          <a:srcRect/>
          <a:stretch/>
        </p:blipFill>
        <p:spPr>
          <a:xfrm>
            <a:off x="438822" y="201698"/>
            <a:ext cx="917472" cy="871598"/>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yhjädia2">
  <p:cSld name="Tyhjädia2">
    <p:spTree>
      <p:nvGrpSpPr>
        <p:cNvPr id="1" name="Shape 442"/>
        <p:cNvGrpSpPr/>
        <p:nvPr/>
      </p:nvGrpSpPr>
      <p:grpSpPr>
        <a:xfrm>
          <a:off x="0" y="0"/>
          <a:ext cx="0" cy="0"/>
          <a:chOff x="0" y="0"/>
          <a:chExt cx="0" cy="0"/>
        </a:xfrm>
      </p:grpSpPr>
      <p:sp>
        <p:nvSpPr>
          <p:cNvPr id="443" name="Google Shape;443;p112"/>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444" name="Google Shape;444;p112"/>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445" name="Google Shape;445;p112"/>
          <p:cNvSpPr txBox="1">
            <a:spLocks noGrp="1"/>
          </p:cNvSpPr>
          <p:nvPr>
            <p:ph type="title"/>
          </p:nvPr>
        </p:nvSpPr>
        <p:spPr>
          <a:xfrm>
            <a:off x="1026001" y="721595"/>
            <a:ext cx="10833904" cy="457201"/>
          </a:xfrm>
          <a:prstGeom prst="rect">
            <a:avLst/>
          </a:prstGeom>
          <a:noFill/>
          <a:ln>
            <a:noFill/>
          </a:ln>
        </p:spPr>
        <p:txBody>
          <a:bodyPr spcFirstLastPara="1" wrap="square" lIns="91425" tIns="0" rIns="91425" bIns="0" anchor="b"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6" name="Google Shape;446;p112"/>
          <p:cNvSpPr/>
          <p:nvPr/>
        </p:nvSpPr>
        <p:spPr>
          <a:xfrm>
            <a:off x="0" y="765048"/>
            <a:ext cx="457200" cy="370296"/>
          </a:xfrm>
          <a:prstGeom prst="rect">
            <a:avLst/>
          </a:prstGeom>
          <a:solidFill>
            <a:srgbClr val="FBC608"/>
          </a:soli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EBB700"/>
              </a:solidFill>
              <a:latin typeface="Arial"/>
              <a:ea typeface="Arial"/>
              <a:cs typeface="Arial"/>
              <a:sym typeface="Arial"/>
            </a:endParaRPr>
          </a:p>
        </p:txBody>
      </p:sp>
      <p:sp>
        <p:nvSpPr>
          <p:cNvPr id="447" name="Google Shape;447;p112"/>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kstidia3">
  <p:cSld name="1_Tekstidia3">
    <p:spTree>
      <p:nvGrpSpPr>
        <p:cNvPr id="1" name="Shape 41"/>
        <p:cNvGrpSpPr/>
        <p:nvPr/>
      </p:nvGrpSpPr>
      <p:grpSpPr>
        <a:xfrm>
          <a:off x="0" y="0"/>
          <a:ext cx="0" cy="0"/>
          <a:chOff x="0" y="0"/>
          <a:chExt cx="0" cy="0"/>
        </a:xfrm>
      </p:grpSpPr>
      <p:sp>
        <p:nvSpPr>
          <p:cNvPr id="42" name="Google Shape;42;p63"/>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Open Sans"/>
              <a:ea typeface="Open Sans"/>
              <a:cs typeface="Open Sans"/>
              <a:sym typeface="Open Sans"/>
            </a:endParaRPr>
          </a:p>
        </p:txBody>
      </p:sp>
      <p:sp>
        <p:nvSpPr>
          <p:cNvPr id="43" name="Google Shape;43;p63"/>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338D"/>
              </a:buClr>
              <a:buSzPts val="1000"/>
              <a:buFont typeface="Arial"/>
              <a:buNone/>
            </a:pPr>
            <a:fld id="{00000000-1234-1234-1234-123412341234}" type="slidenum">
              <a:rPr lang="fi-FI" sz="1000" b="0" i="0" u="none" strike="noStrike" cap="none">
                <a:solidFill>
                  <a:srgbClr val="00338D"/>
                </a:solidFill>
                <a:latin typeface="Arial"/>
                <a:ea typeface="Arial"/>
                <a:cs typeface="Arial"/>
                <a:sym typeface="Arial"/>
              </a:rPr>
              <a:t>‹#›</a:t>
            </a:fld>
            <a:endParaRPr sz="1000" b="0" i="0" u="none" strike="noStrike" cap="none">
              <a:solidFill>
                <a:srgbClr val="00338D"/>
              </a:solidFill>
              <a:latin typeface="Arial"/>
              <a:ea typeface="Arial"/>
              <a:cs typeface="Arial"/>
              <a:sym typeface="Arial"/>
            </a:endParaRPr>
          </a:p>
        </p:txBody>
      </p:sp>
      <p:sp>
        <p:nvSpPr>
          <p:cNvPr id="44" name="Google Shape;44;p63"/>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 </a:t>
            </a:r>
            <a:endParaRPr sz="1800" b="0" i="0" u="none" strike="noStrike" cap="none">
              <a:solidFill>
                <a:schemeClr val="dk1"/>
              </a:solidFill>
              <a:latin typeface="Arial"/>
              <a:ea typeface="Arial"/>
              <a:cs typeface="Arial"/>
              <a:sym typeface="Arial"/>
            </a:endParaRPr>
          </a:p>
        </p:txBody>
      </p:sp>
      <p:sp>
        <p:nvSpPr>
          <p:cNvPr id="45" name="Google Shape;45;p63"/>
          <p:cNvSpPr txBox="1">
            <a:spLocks noGrp="1"/>
          </p:cNvSpPr>
          <p:nvPr>
            <p:ph type="title"/>
          </p:nvPr>
        </p:nvSpPr>
        <p:spPr>
          <a:xfrm>
            <a:off x="1026001" y="1043144"/>
            <a:ext cx="10521956"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lvl="1">
              <a:spcBef>
                <a:spcPts val="0"/>
              </a:spcBef>
              <a:spcAft>
                <a:spcPts val="0"/>
              </a:spcAft>
              <a:buSzPts val="1400"/>
              <a:buFont typeface="Arial"/>
              <a:buNone/>
              <a:defRPr sz="1800"/>
            </a:lvl2pPr>
            <a:lvl3pPr lvl="2">
              <a:spcBef>
                <a:spcPts val="0"/>
              </a:spcBef>
              <a:spcAft>
                <a:spcPts val="0"/>
              </a:spcAft>
              <a:buSzPts val="1400"/>
              <a:buFont typeface="Arial"/>
              <a:buNone/>
              <a:defRPr sz="1800"/>
            </a:lvl3pPr>
            <a:lvl4pPr lvl="3">
              <a:spcBef>
                <a:spcPts val="0"/>
              </a:spcBef>
              <a:spcAft>
                <a:spcPts val="0"/>
              </a:spcAft>
              <a:buSzPts val="1400"/>
              <a:buFont typeface="Arial"/>
              <a:buNone/>
              <a:defRPr sz="1800"/>
            </a:lvl4pPr>
            <a:lvl5pPr lvl="4">
              <a:spcBef>
                <a:spcPts val="0"/>
              </a:spcBef>
              <a:spcAft>
                <a:spcPts val="0"/>
              </a:spcAft>
              <a:buSzPts val="1400"/>
              <a:buFont typeface="Arial"/>
              <a:buNone/>
              <a:defRPr sz="1800"/>
            </a:lvl5pPr>
            <a:lvl6pPr lvl="5">
              <a:spcBef>
                <a:spcPts val="0"/>
              </a:spcBef>
              <a:spcAft>
                <a:spcPts val="0"/>
              </a:spcAft>
              <a:buSzPts val="1400"/>
              <a:buFont typeface="Arial"/>
              <a:buNone/>
              <a:defRPr sz="1800"/>
            </a:lvl6pPr>
            <a:lvl7pPr lvl="6">
              <a:spcBef>
                <a:spcPts val="0"/>
              </a:spcBef>
              <a:spcAft>
                <a:spcPts val="0"/>
              </a:spcAft>
              <a:buSzPts val="1400"/>
              <a:buFont typeface="Arial"/>
              <a:buNone/>
              <a:defRPr sz="1800"/>
            </a:lvl7pPr>
            <a:lvl8pPr lvl="7">
              <a:spcBef>
                <a:spcPts val="0"/>
              </a:spcBef>
              <a:spcAft>
                <a:spcPts val="0"/>
              </a:spcAft>
              <a:buSzPts val="1400"/>
              <a:buFont typeface="Arial"/>
              <a:buNone/>
              <a:defRPr sz="1800"/>
            </a:lvl8pPr>
            <a:lvl9pPr lvl="8">
              <a:spcBef>
                <a:spcPts val="0"/>
              </a:spcBef>
              <a:spcAft>
                <a:spcPts val="0"/>
              </a:spcAft>
              <a:buSzPts val="1400"/>
              <a:buFont typeface="Arial"/>
              <a:buNone/>
              <a:defRPr sz="1800"/>
            </a:lvl9pPr>
          </a:lstStyle>
          <a:p>
            <a:endParaRPr/>
          </a:p>
        </p:txBody>
      </p:sp>
      <p:sp>
        <p:nvSpPr>
          <p:cNvPr id="46" name="Google Shape;46;p63"/>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 name="Google Shape;47;p63"/>
          <p:cNvSpPr/>
          <p:nvPr/>
        </p:nvSpPr>
        <p:spPr>
          <a:xfrm>
            <a:off x="0" y="-2"/>
            <a:ext cx="12192000" cy="868681"/>
          </a:xfrm>
          <a:prstGeom prst="rect">
            <a:avLst/>
          </a:prstGeom>
          <a:gradFill>
            <a:gsLst>
              <a:gs pos="0">
                <a:srgbClr val="00338D"/>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48" name="Google Shape;48;p63"/>
          <p:cNvSpPr/>
          <p:nvPr/>
        </p:nvSpPr>
        <p:spPr>
          <a:xfrm>
            <a:off x="-1524" y="640080"/>
            <a:ext cx="12193524" cy="228600"/>
          </a:xfrm>
          <a:prstGeom prst="rect">
            <a:avLst/>
          </a:prstGeom>
          <a:solidFill>
            <a:srgbClr val="0D2240">
              <a:alpha val="20784"/>
            </a:srgbClr>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49" name="Google Shape;49;p63"/>
          <p:cNvPicPr preferRelativeResize="0"/>
          <p:nvPr/>
        </p:nvPicPr>
        <p:blipFill rotWithShape="1">
          <a:blip r:embed="rId2">
            <a:alphaModFix/>
          </a:blip>
          <a:srcRect/>
          <a:stretch/>
        </p:blipFill>
        <p:spPr>
          <a:xfrm>
            <a:off x="438822" y="201698"/>
            <a:ext cx="917472" cy="871598"/>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yhjädia3">
  <p:cSld name="Tyhjädia3">
    <p:spTree>
      <p:nvGrpSpPr>
        <p:cNvPr id="1" name="Shape 448"/>
        <p:cNvGrpSpPr/>
        <p:nvPr/>
      </p:nvGrpSpPr>
      <p:grpSpPr>
        <a:xfrm>
          <a:off x="0" y="0"/>
          <a:ext cx="0" cy="0"/>
          <a:chOff x="0" y="0"/>
          <a:chExt cx="0" cy="0"/>
        </a:xfrm>
      </p:grpSpPr>
      <p:sp>
        <p:nvSpPr>
          <p:cNvPr id="449" name="Google Shape;449;p113"/>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450" name="Google Shape;450;p113"/>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Kiitosdia">
  <p:cSld name="Kiitosdia">
    <p:spTree>
      <p:nvGrpSpPr>
        <p:cNvPr id="1" name="Shape 451"/>
        <p:cNvGrpSpPr/>
        <p:nvPr/>
      </p:nvGrpSpPr>
      <p:grpSpPr>
        <a:xfrm>
          <a:off x="0" y="0"/>
          <a:ext cx="0" cy="0"/>
          <a:chOff x="0" y="0"/>
          <a:chExt cx="0" cy="0"/>
        </a:xfrm>
      </p:grpSpPr>
      <p:pic>
        <p:nvPicPr>
          <p:cNvPr id="452" name="Google Shape;452;p114"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453" name="Google Shape;453;p114"/>
          <p:cNvSpPr/>
          <p:nvPr/>
        </p:nvSpPr>
        <p:spPr>
          <a:xfrm>
            <a:off x="-3" y="0"/>
            <a:ext cx="12192000" cy="6858000"/>
          </a:xfrm>
          <a:prstGeom prst="rect">
            <a:avLst/>
          </a:prstGeom>
          <a:gradFill>
            <a:gsLst>
              <a:gs pos="0">
                <a:srgbClr val="00338D">
                  <a:alpha val="90980"/>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454" name="Google Shape;454;p114"/>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455" name="Google Shape;455;p114" descr="lionlogo_white.eps"/>
          <p:cNvPicPr preferRelativeResize="0"/>
          <p:nvPr/>
        </p:nvPicPr>
        <p:blipFill rotWithShape="1">
          <a:blip r:embed="rId3">
            <a:alphaModFix/>
          </a:blip>
          <a:srcRect/>
          <a:stretch/>
        </p:blipFill>
        <p:spPr>
          <a:xfrm>
            <a:off x="5081804" y="1030084"/>
            <a:ext cx="2013656" cy="1964324"/>
          </a:xfrm>
          <a:prstGeom prst="rect">
            <a:avLst/>
          </a:prstGeom>
          <a:noFill/>
          <a:ln>
            <a:noFill/>
          </a:ln>
        </p:spPr>
      </p:pic>
      <p:sp>
        <p:nvSpPr>
          <p:cNvPr id="456" name="Google Shape;456;p114"/>
          <p:cNvSpPr txBox="1"/>
          <p:nvPr/>
        </p:nvSpPr>
        <p:spPr>
          <a:xfrm>
            <a:off x="2238249" y="3658676"/>
            <a:ext cx="7772400" cy="1920033"/>
          </a:xfrm>
          <a:prstGeom prst="rect">
            <a:avLst/>
          </a:prstGeom>
          <a:noFill/>
          <a:ln>
            <a:noFill/>
          </a:ln>
        </p:spPr>
        <p:txBody>
          <a:bodyPr spcFirstLastPara="1" wrap="square" lIns="81525" tIns="40750" rIns="81525" bIns="40750" anchor="ctr" anchorCtr="0">
            <a:noAutofit/>
          </a:bodyPr>
          <a:lstStyle/>
          <a:p>
            <a:pPr marL="0" marR="0" lvl="0" indent="0" algn="ctr" rtl="0">
              <a:lnSpc>
                <a:spcPct val="80000"/>
              </a:lnSpc>
              <a:spcBef>
                <a:spcPts val="0"/>
              </a:spcBef>
              <a:spcAft>
                <a:spcPts val="0"/>
              </a:spcAft>
              <a:buClr>
                <a:schemeClr val="lt1"/>
              </a:buClr>
              <a:buSzPts val="4800"/>
              <a:buFont typeface="Arial"/>
              <a:buNone/>
            </a:pPr>
            <a:r>
              <a:rPr lang="fi-FI" sz="4800" b="0">
                <a:solidFill>
                  <a:schemeClr val="lt1"/>
                </a:solidFill>
                <a:latin typeface="Arial"/>
                <a:ea typeface="Arial"/>
                <a:cs typeface="Arial"/>
                <a:sym typeface="Arial"/>
              </a:rPr>
              <a:t>Kiitos</a:t>
            </a:r>
            <a:endParaRPr/>
          </a:p>
          <a:p>
            <a:pPr marL="0" marR="0" lvl="0" indent="0" algn="ctr" rtl="0">
              <a:lnSpc>
                <a:spcPct val="80000"/>
              </a:lnSpc>
              <a:spcBef>
                <a:spcPts val="600"/>
              </a:spcBef>
              <a:spcAft>
                <a:spcPts val="0"/>
              </a:spcAft>
              <a:buClr>
                <a:schemeClr val="lt1"/>
              </a:buClr>
              <a:buSzPts val="4800"/>
              <a:buFont typeface="Arial"/>
              <a:buNone/>
            </a:pPr>
            <a:r>
              <a:rPr lang="fi-FI" sz="4800" b="0">
                <a:solidFill>
                  <a:schemeClr val="lt1"/>
                </a:solidFill>
                <a:latin typeface="Arial"/>
                <a:ea typeface="Arial"/>
                <a:cs typeface="Arial"/>
                <a:sym typeface="Arial"/>
              </a:rPr>
              <a:t>Tack</a:t>
            </a:r>
            <a:endParaRPr/>
          </a:p>
          <a:p>
            <a:pPr marL="0" marR="0" lvl="0" indent="0" algn="ctr" rtl="0">
              <a:lnSpc>
                <a:spcPct val="80000"/>
              </a:lnSpc>
              <a:spcBef>
                <a:spcPts val="600"/>
              </a:spcBef>
              <a:spcAft>
                <a:spcPts val="0"/>
              </a:spcAft>
              <a:buClr>
                <a:schemeClr val="lt1"/>
              </a:buClr>
              <a:buSzPts val="4800"/>
              <a:buFont typeface="Arial"/>
              <a:buNone/>
            </a:pPr>
            <a:r>
              <a:rPr lang="fi-FI" sz="4800" b="0">
                <a:solidFill>
                  <a:schemeClr val="lt1"/>
                </a:solidFill>
                <a:latin typeface="Arial"/>
                <a:ea typeface="Arial"/>
                <a:cs typeface="Arial"/>
                <a:sym typeface="Arial"/>
              </a:rPr>
              <a:t>Thank You</a:t>
            </a:r>
            <a:endParaRPr/>
          </a:p>
        </p:txBody>
      </p:sp>
      <p:sp>
        <p:nvSpPr>
          <p:cNvPr id="457" name="Google Shape;457;p114"/>
          <p:cNvSpPr/>
          <p:nvPr/>
        </p:nvSpPr>
        <p:spPr>
          <a:xfrm>
            <a:off x="5379111" y="3321604"/>
            <a:ext cx="1450259" cy="72760"/>
          </a:xfrm>
          <a:prstGeom prst="rect">
            <a:avLst/>
          </a:prstGeom>
          <a:solidFill>
            <a:srgbClr val="FBC608"/>
          </a:solidFill>
          <a:ln>
            <a:noFill/>
          </a:ln>
        </p:spPr>
        <p:txBody>
          <a:bodyPr spcFirstLastPara="1" wrap="square" lIns="94650" tIns="47325" rIns="94650" bIns="47325"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Välidia3">
  <p:cSld name="Välidia3">
    <p:spTree>
      <p:nvGrpSpPr>
        <p:cNvPr id="1" name="Shape 460"/>
        <p:cNvGrpSpPr/>
        <p:nvPr/>
      </p:nvGrpSpPr>
      <p:grpSpPr>
        <a:xfrm>
          <a:off x="0" y="0"/>
          <a:ext cx="0" cy="0"/>
          <a:chOff x="0" y="0"/>
          <a:chExt cx="0" cy="0"/>
        </a:xfrm>
      </p:grpSpPr>
      <p:sp>
        <p:nvSpPr>
          <p:cNvPr id="461" name="Google Shape;461;p72"/>
          <p:cNvSpPr/>
          <p:nvPr/>
        </p:nvSpPr>
        <p:spPr>
          <a:xfrm>
            <a:off x="0" y="0"/>
            <a:ext cx="12192000" cy="68580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609600" marR="0" lvl="0" indent="-609600" algn="ctr" rtl="0">
              <a:spcBef>
                <a:spcPts val="0"/>
              </a:spcBef>
              <a:spcAft>
                <a:spcPts val="0"/>
              </a:spcAft>
              <a:buClr>
                <a:schemeClr val="dk1"/>
              </a:buClr>
              <a:buSzPts val="3000"/>
              <a:buFont typeface="Helvetica Neue"/>
              <a:buNone/>
            </a:pPr>
            <a:endParaRPr sz="3000" b="0" i="0" u="none" strike="noStrike" cap="none">
              <a:solidFill>
                <a:srgbClr val="404040"/>
              </a:solidFill>
              <a:latin typeface="Arial"/>
              <a:ea typeface="Arial"/>
              <a:cs typeface="Arial"/>
              <a:sym typeface="Arial"/>
            </a:endParaRPr>
          </a:p>
        </p:txBody>
      </p:sp>
      <p:sp>
        <p:nvSpPr>
          <p:cNvPr id="462" name="Google Shape;462;p72"/>
          <p:cNvSpPr/>
          <p:nvPr/>
        </p:nvSpPr>
        <p:spPr>
          <a:xfrm>
            <a:off x="6719908" y="-358"/>
            <a:ext cx="5472092" cy="6858357"/>
          </a:xfrm>
          <a:custGeom>
            <a:avLst/>
            <a:gdLst/>
            <a:ahLst/>
            <a:cxnLst/>
            <a:rect l="l" t="t" r="r" b="b"/>
            <a:pathLst>
              <a:path w="5714999" h="7162800" extrusionOk="0">
                <a:moveTo>
                  <a:pt x="4135447" y="0"/>
                </a:moveTo>
                <a:lnTo>
                  <a:pt x="5714999" y="0"/>
                </a:lnTo>
                <a:lnTo>
                  <a:pt x="5714999" y="7162800"/>
                </a:lnTo>
                <a:lnTo>
                  <a:pt x="0" y="716280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pic>
        <p:nvPicPr>
          <p:cNvPr id="463" name="Google Shape;463;p72"/>
          <p:cNvPicPr preferRelativeResize="0"/>
          <p:nvPr/>
        </p:nvPicPr>
        <p:blipFill rotWithShape="1">
          <a:blip r:embed="rId2">
            <a:alphaModFix/>
          </a:blip>
          <a:srcRect/>
          <a:stretch/>
        </p:blipFill>
        <p:spPr>
          <a:xfrm rot="10800000" flipH="1">
            <a:off x="8071756" y="-2"/>
            <a:ext cx="4120243" cy="4120243"/>
          </a:xfrm>
          <a:prstGeom prst="rect">
            <a:avLst/>
          </a:prstGeom>
          <a:noFill/>
          <a:ln>
            <a:noFill/>
          </a:ln>
        </p:spPr>
      </p:pic>
      <p:sp>
        <p:nvSpPr>
          <p:cNvPr id="464" name="Google Shape;464;p72"/>
          <p:cNvSpPr txBox="1">
            <a:spLocks noGrp="1"/>
          </p:cNvSpPr>
          <p:nvPr>
            <p:ph type="body" idx="1"/>
          </p:nvPr>
        </p:nvSpPr>
        <p:spPr>
          <a:xfrm>
            <a:off x="865937" y="1582801"/>
            <a:ext cx="6831400" cy="970766"/>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0"/>
              </a:spcBef>
              <a:spcAft>
                <a:spcPts val="0"/>
              </a:spcAft>
              <a:buClr>
                <a:schemeClr val="dk2"/>
              </a:buClr>
              <a:buSzPts val="4800"/>
              <a:buFont typeface="Arial"/>
              <a:buNone/>
              <a:defRPr sz="4800" b="1" i="0" u="none" strike="noStrike" cap="none">
                <a:solidFill>
                  <a:schemeClr val="dk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5" name="Google Shape;465;p72"/>
          <p:cNvSpPr/>
          <p:nvPr/>
        </p:nvSpPr>
        <p:spPr>
          <a:xfrm>
            <a:off x="5334000" y="0"/>
            <a:ext cx="6858000" cy="6858000"/>
          </a:xfrm>
          <a:custGeom>
            <a:avLst/>
            <a:gdLst/>
            <a:ahLst/>
            <a:cxnLst/>
            <a:rect l="l" t="t" r="r" b="b"/>
            <a:pathLst>
              <a:path w="6858000" h="6858000" extrusionOk="0">
                <a:moveTo>
                  <a:pt x="3959471" y="0"/>
                </a:moveTo>
                <a:lnTo>
                  <a:pt x="0" y="6858000"/>
                </a:lnTo>
                <a:lnTo>
                  <a:pt x="6858000" y="6858000"/>
                </a:lnTo>
                <a:lnTo>
                  <a:pt x="6858000" y="0"/>
                </a:lnTo>
                <a:close/>
              </a:path>
            </a:pathLst>
          </a:custGeom>
          <a:gradFill>
            <a:gsLst>
              <a:gs pos="0">
                <a:srgbClr val="7A2582"/>
              </a:gs>
              <a:gs pos="99000">
                <a:srgbClr val="00338D"/>
              </a:gs>
              <a:gs pos="100000">
                <a:srgbClr val="00338D"/>
              </a:gs>
            </a:gsLst>
            <a:lin ang="186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66" name="Google Shape;466;p72"/>
          <p:cNvSpPr/>
          <p:nvPr/>
        </p:nvSpPr>
        <p:spPr>
          <a:xfrm>
            <a:off x="5334000" y="0"/>
            <a:ext cx="4176692" cy="6858000"/>
          </a:xfrm>
          <a:custGeom>
            <a:avLst/>
            <a:gdLst/>
            <a:ahLst/>
            <a:cxnLst/>
            <a:rect l="l" t="t" r="r" b="b"/>
            <a:pathLst>
              <a:path w="4176692" h="6858000" extrusionOk="0">
                <a:moveTo>
                  <a:pt x="3959471" y="0"/>
                </a:moveTo>
                <a:lnTo>
                  <a:pt x="4176692" y="0"/>
                </a:lnTo>
                <a:lnTo>
                  <a:pt x="134732" y="6858000"/>
                </a:lnTo>
                <a:lnTo>
                  <a:pt x="0" y="6858000"/>
                </a:lnTo>
                <a:lnTo>
                  <a:pt x="3959471" y="0"/>
                </a:lnTo>
                <a:close/>
              </a:path>
            </a:pathLst>
          </a:custGeom>
          <a:solidFill>
            <a:srgbClr val="10233F">
              <a:alpha val="1333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467" name="Google Shape;467;p72"/>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000"/>
              <a:buFont typeface="Arial"/>
              <a:buNone/>
            </a:pPr>
            <a:fld id="{00000000-1234-1234-1234-123412341234}" type="slidenum">
              <a:rPr lang="fi-FI" sz="1000" b="0" u="none">
                <a:solidFill>
                  <a:schemeClr val="lt1"/>
                </a:solidFill>
                <a:latin typeface="Arial"/>
                <a:ea typeface="Arial"/>
                <a:cs typeface="Arial"/>
                <a:sym typeface="Arial"/>
              </a:rPr>
              <a:t>‹#›</a:t>
            </a:fld>
            <a:endParaRPr sz="1000" b="0" u="none">
              <a:solidFill>
                <a:schemeClr val="lt1"/>
              </a:solidFill>
              <a:latin typeface="Arial"/>
              <a:ea typeface="Arial"/>
              <a:cs typeface="Arial"/>
              <a:sym typeface="Arial"/>
            </a:endParaRPr>
          </a:p>
        </p:txBody>
      </p:sp>
      <p:pic>
        <p:nvPicPr>
          <p:cNvPr id="468" name="Google Shape;468;p72" descr="lionlogo_white.eps"/>
          <p:cNvPicPr preferRelativeResize="0"/>
          <p:nvPr/>
        </p:nvPicPr>
        <p:blipFill rotWithShape="1">
          <a:blip r:embed="rId3">
            <a:alphaModFix/>
          </a:blip>
          <a:srcRect/>
          <a:stretch/>
        </p:blipFill>
        <p:spPr>
          <a:xfrm>
            <a:off x="9983541" y="4495800"/>
            <a:ext cx="1751259" cy="1708354"/>
          </a:xfrm>
          <a:prstGeom prst="rect">
            <a:avLst/>
          </a:prstGeom>
          <a:noFill/>
          <a:ln>
            <a:noFill/>
          </a:ln>
        </p:spPr>
      </p:pic>
      <p:sp>
        <p:nvSpPr>
          <p:cNvPr id="469" name="Google Shape;469;p72"/>
          <p:cNvSpPr/>
          <p:nvPr/>
        </p:nvSpPr>
        <p:spPr>
          <a:xfrm rot="5400000" flipH="1">
            <a:off x="3039510" y="612469"/>
            <a:ext cx="70852" cy="422728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rgbClr val="EBB700"/>
              </a:solidFill>
              <a:latin typeface="Arial"/>
              <a:ea typeface="Arial"/>
              <a:cs typeface="Arial"/>
              <a:sym typeface="Arial"/>
            </a:endParaRPr>
          </a:p>
        </p:txBody>
      </p:sp>
      <p:sp>
        <p:nvSpPr>
          <p:cNvPr id="470" name="Google Shape;470;p72"/>
          <p:cNvSpPr txBox="1">
            <a:spLocks noGrp="1"/>
          </p:cNvSpPr>
          <p:nvPr>
            <p:ph type="body" idx="2"/>
          </p:nvPr>
        </p:nvSpPr>
        <p:spPr>
          <a:xfrm>
            <a:off x="865188" y="3001963"/>
            <a:ext cx="5303600" cy="24366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Otsikkodia1">
  <p:cSld name="Otsikkodia1">
    <p:spTree>
      <p:nvGrpSpPr>
        <p:cNvPr id="1" name="Shape 471"/>
        <p:cNvGrpSpPr/>
        <p:nvPr/>
      </p:nvGrpSpPr>
      <p:grpSpPr>
        <a:xfrm>
          <a:off x="0" y="0"/>
          <a:ext cx="0" cy="0"/>
          <a:chOff x="0" y="0"/>
          <a:chExt cx="0" cy="0"/>
        </a:xfrm>
      </p:grpSpPr>
      <p:pic>
        <p:nvPicPr>
          <p:cNvPr id="472" name="Google Shape;472;p115"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473" name="Google Shape;473;p115"/>
          <p:cNvSpPr/>
          <p:nvPr/>
        </p:nvSpPr>
        <p:spPr>
          <a:xfrm>
            <a:off x="-3" y="0"/>
            <a:ext cx="12192000" cy="6858000"/>
          </a:xfrm>
          <a:prstGeom prst="rect">
            <a:avLst/>
          </a:prstGeom>
          <a:gradFill>
            <a:gsLst>
              <a:gs pos="0">
                <a:srgbClr val="00338D">
                  <a:alpha val="90588"/>
                </a:srgbClr>
              </a:gs>
              <a:gs pos="100000">
                <a:srgbClr val="7A2582">
                  <a:alpha val="90588"/>
                </a:srgbClr>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4" name="Google Shape;474;p115"/>
          <p:cNvSpPr/>
          <p:nvPr/>
        </p:nvSpPr>
        <p:spPr>
          <a:xfrm>
            <a:off x="5506829" y="3581400"/>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chemeClr val="lt1"/>
              </a:solidFill>
              <a:latin typeface="Arial"/>
              <a:ea typeface="Arial"/>
              <a:cs typeface="Arial"/>
              <a:sym typeface="Arial"/>
            </a:endParaRPr>
          </a:p>
        </p:txBody>
      </p:sp>
      <p:sp>
        <p:nvSpPr>
          <p:cNvPr id="475" name="Google Shape;475;p115"/>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000"/>
              <a:buFont typeface="Arial"/>
              <a:buNone/>
            </a:pPr>
            <a:fld id="{00000000-1234-1234-1234-123412341234}" type="slidenum">
              <a:rPr lang="fi-FI" sz="1000" b="0" i="0" u="none" strike="noStrike" cap="none">
                <a:solidFill>
                  <a:schemeClr val="lt1"/>
                </a:solidFill>
                <a:latin typeface="Arial"/>
                <a:ea typeface="Arial"/>
                <a:cs typeface="Arial"/>
                <a:sym typeface="Arial"/>
              </a:rPr>
              <a:t>‹#›</a:t>
            </a:fld>
            <a:endParaRPr sz="1000" b="0" i="0" u="none" strike="noStrike" cap="none">
              <a:solidFill>
                <a:schemeClr val="lt1"/>
              </a:solidFill>
              <a:latin typeface="Arial"/>
              <a:ea typeface="Arial"/>
              <a:cs typeface="Arial"/>
              <a:sym typeface="Arial"/>
            </a:endParaRPr>
          </a:p>
        </p:txBody>
      </p:sp>
      <p:pic>
        <p:nvPicPr>
          <p:cNvPr id="476" name="Google Shape;476;p115"/>
          <p:cNvPicPr preferRelativeResize="0"/>
          <p:nvPr/>
        </p:nvPicPr>
        <p:blipFill rotWithShape="1">
          <a:blip r:embed="rId3">
            <a:alphaModFix/>
          </a:blip>
          <a:srcRect/>
          <a:stretch/>
        </p:blipFill>
        <p:spPr>
          <a:xfrm>
            <a:off x="4876800" y="918502"/>
            <a:ext cx="2438400" cy="2316480"/>
          </a:xfrm>
          <a:prstGeom prst="rect">
            <a:avLst/>
          </a:prstGeom>
          <a:noFill/>
          <a:ln>
            <a:noFill/>
          </a:ln>
        </p:spPr>
      </p:pic>
      <p:sp>
        <p:nvSpPr>
          <p:cNvPr id="477" name="Google Shape;477;p115"/>
          <p:cNvSpPr txBox="1">
            <a:spLocks noGrp="1"/>
          </p:cNvSpPr>
          <p:nvPr>
            <p:ph type="body" idx="1"/>
          </p:nvPr>
        </p:nvSpPr>
        <p:spPr>
          <a:xfrm>
            <a:off x="455100" y="3847694"/>
            <a:ext cx="11281788" cy="101610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2"/>
              </a:buClr>
              <a:buSzPts val="5400"/>
              <a:buFont typeface="Arial"/>
              <a:buNone/>
              <a:defRPr sz="5400" b="1"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8" name="Google Shape;478;p115"/>
          <p:cNvSpPr txBox="1">
            <a:spLocks noGrp="1"/>
          </p:cNvSpPr>
          <p:nvPr>
            <p:ph type="body" idx="2"/>
          </p:nvPr>
        </p:nvSpPr>
        <p:spPr>
          <a:xfrm>
            <a:off x="780777" y="4977943"/>
            <a:ext cx="10630434" cy="97343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Kiitosdia">
  <p:cSld name="Kiitosdia">
    <p:spTree>
      <p:nvGrpSpPr>
        <p:cNvPr id="1" name="Shape 479"/>
        <p:cNvGrpSpPr/>
        <p:nvPr/>
      </p:nvGrpSpPr>
      <p:grpSpPr>
        <a:xfrm>
          <a:off x="0" y="0"/>
          <a:ext cx="0" cy="0"/>
          <a:chOff x="0" y="0"/>
          <a:chExt cx="0" cy="0"/>
        </a:xfrm>
      </p:grpSpPr>
      <p:pic>
        <p:nvPicPr>
          <p:cNvPr id="480" name="Google Shape;480;p116"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481" name="Google Shape;481;p116"/>
          <p:cNvSpPr/>
          <p:nvPr/>
        </p:nvSpPr>
        <p:spPr>
          <a:xfrm>
            <a:off x="-3" y="0"/>
            <a:ext cx="12192000" cy="6858000"/>
          </a:xfrm>
          <a:prstGeom prst="rect">
            <a:avLst/>
          </a:prstGeom>
          <a:gradFill>
            <a:gsLst>
              <a:gs pos="0">
                <a:srgbClr val="00338D">
                  <a:alpha val="90588"/>
                </a:srgbClr>
              </a:gs>
              <a:gs pos="100000">
                <a:srgbClr val="7A2582">
                  <a:alpha val="90588"/>
                </a:srgbClr>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482" name="Google Shape;482;p116"/>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000"/>
              <a:buFont typeface="Arial"/>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483" name="Google Shape;483;p116" descr="lionlogo_white.eps"/>
          <p:cNvPicPr preferRelativeResize="0"/>
          <p:nvPr/>
        </p:nvPicPr>
        <p:blipFill rotWithShape="1">
          <a:blip r:embed="rId3">
            <a:alphaModFix/>
          </a:blip>
          <a:srcRect/>
          <a:stretch/>
        </p:blipFill>
        <p:spPr>
          <a:xfrm>
            <a:off x="5081804" y="1030084"/>
            <a:ext cx="2013656" cy="1964324"/>
          </a:xfrm>
          <a:prstGeom prst="rect">
            <a:avLst/>
          </a:prstGeom>
          <a:noFill/>
          <a:ln>
            <a:noFill/>
          </a:ln>
        </p:spPr>
      </p:pic>
      <p:sp>
        <p:nvSpPr>
          <p:cNvPr id="484" name="Google Shape;484;p116"/>
          <p:cNvSpPr txBox="1"/>
          <p:nvPr/>
        </p:nvSpPr>
        <p:spPr>
          <a:xfrm>
            <a:off x="2238249" y="3658676"/>
            <a:ext cx="7772400" cy="1920033"/>
          </a:xfrm>
          <a:prstGeom prst="rect">
            <a:avLst/>
          </a:prstGeom>
          <a:noFill/>
          <a:ln>
            <a:noFill/>
          </a:ln>
        </p:spPr>
        <p:txBody>
          <a:bodyPr spcFirstLastPara="1" wrap="square" lIns="81525" tIns="40750" rIns="81525" bIns="40750" anchor="ctr" anchorCtr="0">
            <a:noAutofit/>
          </a:bodyPr>
          <a:lstStyle/>
          <a:p>
            <a:pPr marL="0" marR="0" lvl="0" indent="0" algn="ctr" rtl="0">
              <a:lnSpc>
                <a:spcPct val="80000"/>
              </a:lnSpc>
              <a:spcBef>
                <a:spcPts val="0"/>
              </a:spcBef>
              <a:spcAft>
                <a:spcPts val="0"/>
              </a:spcAft>
              <a:buClr>
                <a:schemeClr val="lt1"/>
              </a:buClr>
              <a:buSzPts val="4800"/>
              <a:buFont typeface="Arial"/>
              <a:buNone/>
            </a:pPr>
            <a:r>
              <a:rPr lang="fi-FI" sz="4800" b="0">
                <a:solidFill>
                  <a:schemeClr val="lt1"/>
                </a:solidFill>
                <a:latin typeface="Arial"/>
                <a:ea typeface="Arial"/>
                <a:cs typeface="Arial"/>
                <a:sym typeface="Arial"/>
              </a:rPr>
              <a:t>Kiitos</a:t>
            </a:r>
            <a:endParaRPr sz="1800">
              <a:solidFill>
                <a:schemeClr val="dk1"/>
              </a:solidFill>
              <a:latin typeface="Arial"/>
              <a:ea typeface="Arial"/>
              <a:cs typeface="Arial"/>
              <a:sym typeface="Arial"/>
            </a:endParaRPr>
          </a:p>
          <a:p>
            <a:pPr marL="0" marR="0" lvl="0" indent="0" algn="ctr" rtl="0">
              <a:lnSpc>
                <a:spcPct val="80000"/>
              </a:lnSpc>
              <a:spcBef>
                <a:spcPts val="600"/>
              </a:spcBef>
              <a:spcAft>
                <a:spcPts val="0"/>
              </a:spcAft>
              <a:buClr>
                <a:schemeClr val="lt1"/>
              </a:buClr>
              <a:buSzPts val="4800"/>
              <a:buFont typeface="Arial"/>
              <a:buNone/>
            </a:pPr>
            <a:r>
              <a:rPr lang="fi-FI" sz="4800" b="0">
                <a:solidFill>
                  <a:schemeClr val="lt1"/>
                </a:solidFill>
                <a:latin typeface="Arial"/>
                <a:ea typeface="Arial"/>
                <a:cs typeface="Arial"/>
                <a:sym typeface="Arial"/>
              </a:rPr>
              <a:t>Tack</a:t>
            </a:r>
            <a:endParaRPr sz="1800">
              <a:solidFill>
                <a:schemeClr val="dk1"/>
              </a:solidFill>
              <a:latin typeface="Arial"/>
              <a:ea typeface="Arial"/>
              <a:cs typeface="Arial"/>
              <a:sym typeface="Arial"/>
            </a:endParaRPr>
          </a:p>
          <a:p>
            <a:pPr marL="0" marR="0" lvl="0" indent="0" algn="ctr" rtl="0">
              <a:lnSpc>
                <a:spcPct val="80000"/>
              </a:lnSpc>
              <a:spcBef>
                <a:spcPts val="600"/>
              </a:spcBef>
              <a:spcAft>
                <a:spcPts val="0"/>
              </a:spcAft>
              <a:buClr>
                <a:schemeClr val="lt1"/>
              </a:buClr>
              <a:buSzPts val="4800"/>
              <a:buFont typeface="Arial"/>
              <a:buNone/>
            </a:pPr>
            <a:r>
              <a:rPr lang="fi-FI" sz="4800" b="0">
                <a:solidFill>
                  <a:schemeClr val="lt1"/>
                </a:solidFill>
                <a:latin typeface="Arial"/>
                <a:ea typeface="Arial"/>
                <a:cs typeface="Arial"/>
                <a:sym typeface="Arial"/>
              </a:rPr>
              <a:t>Thank You</a:t>
            </a:r>
            <a:endParaRPr sz="1800">
              <a:solidFill>
                <a:schemeClr val="dk1"/>
              </a:solidFill>
              <a:latin typeface="Arial"/>
              <a:ea typeface="Arial"/>
              <a:cs typeface="Arial"/>
              <a:sym typeface="Arial"/>
            </a:endParaRPr>
          </a:p>
        </p:txBody>
      </p:sp>
      <p:sp>
        <p:nvSpPr>
          <p:cNvPr id="485" name="Google Shape;485;p116"/>
          <p:cNvSpPr/>
          <p:nvPr/>
        </p:nvSpPr>
        <p:spPr>
          <a:xfrm>
            <a:off x="5379111" y="3321604"/>
            <a:ext cx="1450259" cy="72760"/>
          </a:xfrm>
          <a:prstGeom prst="rect">
            <a:avLst/>
          </a:prstGeom>
          <a:solidFill>
            <a:srgbClr val="FBC608"/>
          </a:solidFill>
          <a:ln>
            <a:noFill/>
          </a:ln>
        </p:spPr>
        <p:txBody>
          <a:bodyPr spcFirstLastPara="1" wrap="square" lIns="94650" tIns="47325" rIns="94650"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tsikkodia2">
  <p:cSld name="Otsikkodia2">
    <p:spTree>
      <p:nvGrpSpPr>
        <p:cNvPr id="1" name="Shape 486"/>
        <p:cNvGrpSpPr/>
        <p:nvPr/>
      </p:nvGrpSpPr>
      <p:grpSpPr>
        <a:xfrm>
          <a:off x="0" y="0"/>
          <a:ext cx="0" cy="0"/>
          <a:chOff x="0" y="0"/>
          <a:chExt cx="0" cy="0"/>
        </a:xfrm>
      </p:grpSpPr>
      <p:pic>
        <p:nvPicPr>
          <p:cNvPr id="487" name="Google Shape;487;p117"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488" name="Google Shape;488;p117"/>
          <p:cNvSpPr/>
          <p:nvPr/>
        </p:nvSpPr>
        <p:spPr>
          <a:xfrm>
            <a:off x="-3" y="0"/>
            <a:ext cx="12192000" cy="6858000"/>
          </a:xfrm>
          <a:prstGeom prst="rect">
            <a:avLst/>
          </a:prstGeom>
          <a:gradFill>
            <a:gsLst>
              <a:gs pos="0">
                <a:srgbClr val="00338D">
                  <a:alpha val="90588"/>
                </a:srgbClr>
              </a:gs>
              <a:gs pos="100000">
                <a:srgbClr val="7A2582">
                  <a:alpha val="90588"/>
                </a:srgbClr>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489" name="Google Shape;489;p117"/>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000"/>
              <a:buFont typeface="Arial"/>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490" name="Google Shape;490;p117"/>
          <p:cNvSpPr/>
          <p:nvPr/>
        </p:nvSpPr>
        <p:spPr>
          <a:xfrm>
            <a:off x="914400" y="3716049"/>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pic>
        <p:nvPicPr>
          <p:cNvPr id="491" name="Google Shape;491;p117" descr="lionlogo_white.eps"/>
          <p:cNvPicPr preferRelativeResize="0"/>
          <p:nvPr/>
        </p:nvPicPr>
        <p:blipFill rotWithShape="1">
          <a:blip r:embed="rId3">
            <a:alphaModFix/>
          </a:blip>
          <a:srcRect/>
          <a:stretch/>
        </p:blipFill>
        <p:spPr>
          <a:xfrm>
            <a:off x="914400" y="1075539"/>
            <a:ext cx="1715386" cy="1673360"/>
          </a:xfrm>
          <a:prstGeom prst="rect">
            <a:avLst/>
          </a:prstGeom>
          <a:noFill/>
          <a:ln>
            <a:noFill/>
          </a:ln>
        </p:spPr>
      </p:pic>
      <p:sp>
        <p:nvSpPr>
          <p:cNvPr id="492" name="Google Shape;492;p117"/>
          <p:cNvSpPr txBox="1">
            <a:spLocks noGrp="1"/>
          </p:cNvSpPr>
          <p:nvPr>
            <p:ph type="title"/>
          </p:nvPr>
        </p:nvSpPr>
        <p:spPr>
          <a:xfrm>
            <a:off x="761999" y="2852163"/>
            <a:ext cx="10515600" cy="62443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000"/>
              <a:buFont typeface="Arial"/>
              <a:buNone/>
              <a:defRPr sz="40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3" name="Google Shape;493;p117"/>
          <p:cNvSpPr txBox="1">
            <a:spLocks noGrp="1"/>
          </p:cNvSpPr>
          <p:nvPr>
            <p:ph type="body" idx="1"/>
          </p:nvPr>
        </p:nvSpPr>
        <p:spPr>
          <a:xfrm>
            <a:off x="761999" y="3984995"/>
            <a:ext cx="10515600" cy="4508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94" name="Google Shape;494;p117"/>
          <p:cNvSpPr txBox="1">
            <a:spLocks noGrp="1"/>
          </p:cNvSpPr>
          <p:nvPr>
            <p:ph type="body" idx="2"/>
          </p:nvPr>
        </p:nvSpPr>
        <p:spPr>
          <a:xfrm>
            <a:off x="761999" y="6017070"/>
            <a:ext cx="10515600" cy="434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Otsikkodia3">
  <p:cSld name="Otsikkodia3">
    <p:spTree>
      <p:nvGrpSpPr>
        <p:cNvPr id="1" name="Shape 495"/>
        <p:cNvGrpSpPr/>
        <p:nvPr/>
      </p:nvGrpSpPr>
      <p:grpSpPr>
        <a:xfrm>
          <a:off x="0" y="0"/>
          <a:ext cx="0" cy="0"/>
          <a:chOff x="0" y="0"/>
          <a:chExt cx="0" cy="0"/>
        </a:xfrm>
      </p:grpSpPr>
      <p:pic>
        <p:nvPicPr>
          <p:cNvPr id="496" name="Google Shape;496;p118"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497" name="Google Shape;497;p118"/>
          <p:cNvSpPr/>
          <p:nvPr/>
        </p:nvSpPr>
        <p:spPr>
          <a:xfrm>
            <a:off x="-3" y="0"/>
            <a:ext cx="12192000" cy="6858000"/>
          </a:xfrm>
          <a:prstGeom prst="rect">
            <a:avLst/>
          </a:prstGeom>
          <a:gradFill>
            <a:gsLst>
              <a:gs pos="0">
                <a:srgbClr val="0D2240">
                  <a:alpha val="90588"/>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498" name="Google Shape;498;p118"/>
          <p:cNvSpPr/>
          <p:nvPr/>
        </p:nvSpPr>
        <p:spPr>
          <a:xfrm>
            <a:off x="5506829" y="3581400"/>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499" name="Google Shape;499;p118"/>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000"/>
              <a:buFont typeface="Arial"/>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pic>
        <p:nvPicPr>
          <p:cNvPr id="500" name="Google Shape;500;p118"/>
          <p:cNvPicPr preferRelativeResize="0"/>
          <p:nvPr/>
        </p:nvPicPr>
        <p:blipFill rotWithShape="1">
          <a:blip r:embed="rId3">
            <a:alphaModFix/>
          </a:blip>
          <a:srcRect/>
          <a:stretch/>
        </p:blipFill>
        <p:spPr>
          <a:xfrm>
            <a:off x="4876800" y="918502"/>
            <a:ext cx="2438400" cy="2316480"/>
          </a:xfrm>
          <a:prstGeom prst="rect">
            <a:avLst/>
          </a:prstGeom>
          <a:noFill/>
          <a:ln>
            <a:noFill/>
          </a:ln>
        </p:spPr>
      </p:pic>
      <p:sp>
        <p:nvSpPr>
          <p:cNvPr id="501" name="Google Shape;501;p118"/>
          <p:cNvSpPr txBox="1">
            <a:spLocks noGrp="1"/>
          </p:cNvSpPr>
          <p:nvPr>
            <p:ph type="body" idx="1"/>
          </p:nvPr>
        </p:nvSpPr>
        <p:spPr>
          <a:xfrm>
            <a:off x="455100" y="3847694"/>
            <a:ext cx="11281788" cy="101610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2"/>
              </a:buClr>
              <a:buSzPts val="5400"/>
              <a:buFont typeface="Arial"/>
              <a:buNone/>
              <a:defRPr sz="5400" b="1" i="0" u="none" strike="noStrike" cap="none">
                <a:solidFill>
                  <a:schemeClr val="lt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02" name="Google Shape;502;p118"/>
          <p:cNvSpPr txBox="1">
            <a:spLocks noGrp="1"/>
          </p:cNvSpPr>
          <p:nvPr>
            <p:ph type="body" idx="2"/>
          </p:nvPr>
        </p:nvSpPr>
        <p:spPr>
          <a:xfrm>
            <a:off x="780777" y="4977943"/>
            <a:ext cx="10630434" cy="97343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Otsikkodia4">
  <p:cSld name="Otsikkodia4">
    <p:spTree>
      <p:nvGrpSpPr>
        <p:cNvPr id="1" name="Shape 503"/>
        <p:cNvGrpSpPr/>
        <p:nvPr/>
      </p:nvGrpSpPr>
      <p:grpSpPr>
        <a:xfrm>
          <a:off x="0" y="0"/>
          <a:ext cx="0" cy="0"/>
          <a:chOff x="0" y="0"/>
          <a:chExt cx="0" cy="0"/>
        </a:xfrm>
      </p:grpSpPr>
      <p:pic>
        <p:nvPicPr>
          <p:cNvPr id="504" name="Google Shape;504;p119" descr="A picture containing human face, person, person, collage&#10;&#10;Description automatically generated"/>
          <p:cNvPicPr preferRelativeResize="0"/>
          <p:nvPr/>
        </p:nvPicPr>
        <p:blipFill rotWithShape="1">
          <a:blip r:embed="rId2">
            <a:alphaModFix/>
          </a:blip>
          <a:srcRect/>
          <a:stretch/>
        </p:blipFill>
        <p:spPr>
          <a:xfrm>
            <a:off x="-6" y="0"/>
            <a:ext cx="12192000" cy="6858000"/>
          </a:xfrm>
          <a:prstGeom prst="rect">
            <a:avLst/>
          </a:prstGeom>
          <a:noFill/>
          <a:ln>
            <a:noFill/>
          </a:ln>
        </p:spPr>
      </p:pic>
      <p:sp>
        <p:nvSpPr>
          <p:cNvPr id="505" name="Google Shape;505;p119"/>
          <p:cNvSpPr/>
          <p:nvPr/>
        </p:nvSpPr>
        <p:spPr>
          <a:xfrm>
            <a:off x="-3" y="0"/>
            <a:ext cx="12192000" cy="6858000"/>
          </a:xfrm>
          <a:prstGeom prst="rect">
            <a:avLst/>
          </a:prstGeom>
          <a:gradFill>
            <a:gsLst>
              <a:gs pos="0">
                <a:srgbClr val="0D2240">
                  <a:alpha val="90588"/>
                </a:srgbClr>
              </a:gs>
              <a:gs pos="100000">
                <a:srgbClr val="7A2582">
                  <a:alpha val="90980"/>
                </a:srgbClr>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Quattrocento Sans"/>
              <a:ea typeface="Quattrocento Sans"/>
              <a:cs typeface="Quattrocento Sans"/>
              <a:sym typeface="Quattrocento Sans"/>
            </a:endParaRPr>
          </a:p>
        </p:txBody>
      </p:sp>
      <p:sp>
        <p:nvSpPr>
          <p:cNvPr id="506" name="Google Shape;506;p119"/>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000"/>
              <a:buFont typeface="Arial"/>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507" name="Google Shape;507;p119"/>
          <p:cNvSpPr/>
          <p:nvPr/>
        </p:nvSpPr>
        <p:spPr>
          <a:xfrm>
            <a:off x="914400" y="3716049"/>
            <a:ext cx="1178336"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pic>
        <p:nvPicPr>
          <p:cNvPr id="508" name="Google Shape;508;p119" descr="lionlogo_white.eps"/>
          <p:cNvPicPr preferRelativeResize="0"/>
          <p:nvPr/>
        </p:nvPicPr>
        <p:blipFill rotWithShape="1">
          <a:blip r:embed="rId3">
            <a:alphaModFix/>
          </a:blip>
          <a:srcRect/>
          <a:stretch/>
        </p:blipFill>
        <p:spPr>
          <a:xfrm>
            <a:off x="914400" y="1075539"/>
            <a:ext cx="1715386" cy="1673360"/>
          </a:xfrm>
          <a:prstGeom prst="rect">
            <a:avLst/>
          </a:prstGeom>
          <a:noFill/>
          <a:ln>
            <a:noFill/>
          </a:ln>
        </p:spPr>
      </p:pic>
      <p:sp>
        <p:nvSpPr>
          <p:cNvPr id="509" name="Google Shape;509;p119"/>
          <p:cNvSpPr txBox="1">
            <a:spLocks noGrp="1"/>
          </p:cNvSpPr>
          <p:nvPr>
            <p:ph type="title"/>
          </p:nvPr>
        </p:nvSpPr>
        <p:spPr>
          <a:xfrm>
            <a:off x="761999" y="2852163"/>
            <a:ext cx="10515600" cy="62443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4000"/>
              <a:buFont typeface="Arial"/>
              <a:buNone/>
              <a:defRPr sz="40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10" name="Google Shape;510;p119"/>
          <p:cNvSpPr txBox="1">
            <a:spLocks noGrp="1"/>
          </p:cNvSpPr>
          <p:nvPr>
            <p:ph type="body" idx="1"/>
          </p:nvPr>
        </p:nvSpPr>
        <p:spPr>
          <a:xfrm>
            <a:off x="761999" y="3984995"/>
            <a:ext cx="10515600" cy="4508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200"/>
              <a:buFont typeface="Arial"/>
              <a:buNone/>
              <a:defRPr sz="32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11" name="Google Shape;511;p119"/>
          <p:cNvSpPr txBox="1">
            <a:spLocks noGrp="1"/>
          </p:cNvSpPr>
          <p:nvPr>
            <p:ph type="body" idx="2"/>
          </p:nvPr>
        </p:nvSpPr>
        <p:spPr>
          <a:xfrm>
            <a:off x="761999" y="6017070"/>
            <a:ext cx="10515600" cy="43497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Välidia1">
  <p:cSld name="Välidia1">
    <p:spTree>
      <p:nvGrpSpPr>
        <p:cNvPr id="1" name="Shape 512"/>
        <p:cNvGrpSpPr/>
        <p:nvPr/>
      </p:nvGrpSpPr>
      <p:grpSpPr>
        <a:xfrm>
          <a:off x="0" y="0"/>
          <a:ext cx="0" cy="0"/>
          <a:chOff x="0" y="0"/>
          <a:chExt cx="0" cy="0"/>
        </a:xfrm>
      </p:grpSpPr>
      <p:pic>
        <p:nvPicPr>
          <p:cNvPr id="513" name="Google Shape;513;p120" descr="Group of young people huddling in gym"/>
          <p:cNvPicPr preferRelativeResize="0"/>
          <p:nvPr/>
        </p:nvPicPr>
        <p:blipFill rotWithShape="1">
          <a:blip r:embed="rId2">
            <a:alphaModFix amt="10000"/>
          </a:blip>
          <a:srcRect/>
          <a:stretch/>
        </p:blipFill>
        <p:spPr>
          <a:xfrm>
            <a:off x="0" y="0"/>
            <a:ext cx="12192000" cy="6858000"/>
          </a:xfrm>
          <a:prstGeom prst="rect">
            <a:avLst/>
          </a:prstGeom>
          <a:gradFill>
            <a:gsLst>
              <a:gs pos="0">
                <a:srgbClr val="00338D"/>
              </a:gs>
              <a:gs pos="86000">
                <a:srgbClr val="7A2582"/>
              </a:gs>
              <a:gs pos="100000">
                <a:srgbClr val="7A2582"/>
              </a:gs>
            </a:gsLst>
            <a:lin ang="18600000" scaled="0"/>
          </a:gradFill>
          <a:ln>
            <a:noFill/>
          </a:ln>
        </p:spPr>
      </p:pic>
      <p:sp>
        <p:nvSpPr>
          <p:cNvPr id="514" name="Google Shape;514;p120"/>
          <p:cNvSpPr/>
          <p:nvPr/>
        </p:nvSpPr>
        <p:spPr>
          <a:xfrm>
            <a:off x="4366719" y="3497120"/>
            <a:ext cx="3454918" cy="97542"/>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a:solidFill>
                  <a:schemeClr val="lt1"/>
                </a:solidFill>
                <a:latin typeface="Arial"/>
                <a:ea typeface="Arial"/>
                <a:cs typeface="Arial"/>
                <a:sym typeface="Arial"/>
              </a:rPr>
              <a:t> </a:t>
            </a:r>
            <a:endParaRPr sz="1800">
              <a:solidFill>
                <a:schemeClr val="dk1"/>
              </a:solidFill>
              <a:latin typeface="Arial"/>
              <a:ea typeface="Arial"/>
              <a:cs typeface="Arial"/>
              <a:sym typeface="Arial"/>
            </a:endParaRPr>
          </a:p>
        </p:txBody>
      </p:sp>
      <p:pic>
        <p:nvPicPr>
          <p:cNvPr id="515" name="Google Shape;515;p120"/>
          <p:cNvPicPr preferRelativeResize="0"/>
          <p:nvPr/>
        </p:nvPicPr>
        <p:blipFill rotWithShape="1">
          <a:blip r:embed="rId3">
            <a:alphaModFix/>
          </a:blip>
          <a:srcRect/>
          <a:stretch/>
        </p:blipFill>
        <p:spPr>
          <a:xfrm rot="10800000" flipH="1">
            <a:off x="8071756" y="-2"/>
            <a:ext cx="4120243" cy="4120243"/>
          </a:xfrm>
          <a:prstGeom prst="rect">
            <a:avLst/>
          </a:prstGeom>
          <a:noFill/>
          <a:ln>
            <a:noFill/>
          </a:ln>
        </p:spPr>
      </p:pic>
      <p:pic>
        <p:nvPicPr>
          <p:cNvPr id="516" name="Google Shape;516;p120"/>
          <p:cNvPicPr preferRelativeResize="0"/>
          <p:nvPr/>
        </p:nvPicPr>
        <p:blipFill rotWithShape="1">
          <a:blip r:embed="rId3">
            <a:alphaModFix/>
          </a:blip>
          <a:srcRect/>
          <a:stretch/>
        </p:blipFill>
        <p:spPr>
          <a:xfrm>
            <a:off x="6705599" y="1371599"/>
            <a:ext cx="5486401" cy="5486401"/>
          </a:xfrm>
          <a:prstGeom prst="rect">
            <a:avLst/>
          </a:prstGeom>
          <a:noFill/>
          <a:ln>
            <a:noFill/>
          </a:ln>
        </p:spPr>
      </p:pic>
      <p:sp>
        <p:nvSpPr>
          <p:cNvPr id="517" name="Google Shape;517;p120"/>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000"/>
              <a:buFont typeface="Arial"/>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518" name="Google Shape;518;p120"/>
          <p:cNvSpPr txBox="1">
            <a:spLocks noGrp="1"/>
          </p:cNvSpPr>
          <p:nvPr>
            <p:ph type="body" idx="1"/>
          </p:nvPr>
        </p:nvSpPr>
        <p:spPr>
          <a:xfrm>
            <a:off x="152813" y="2417523"/>
            <a:ext cx="11886374" cy="970766"/>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6000"/>
              <a:buFont typeface="Arial"/>
              <a:buNone/>
              <a:defRPr sz="6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19" name="Google Shape;519;p120"/>
          <p:cNvSpPr txBox="1">
            <a:spLocks noGrp="1"/>
          </p:cNvSpPr>
          <p:nvPr>
            <p:ph type="body" idx="2"/>
          </p:nvPr>
        </p:nvSpPr>
        <p:spPr>
          <a:xfrm>
            <a:off x="150991" y="3949220"/>
            <a:ext cx="11886374" cy="8858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6000"/>
              <a:buFont typeface="Arial"/>
              <a:buNone/>
              <a:defRPr sz="60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Välidia2">
  <p:cSld name="Välidia2">
    <p:spTree>
      <p:nvGrpSpPr>
        <p:cNvPr id="1" name="Shape 520"/>
        <p:cNvGrpSpPr/>
        <p:nvPr/>
      </p:nvGrpSpPr>
      <p:grpSpPr>
        <a:xfrm>
          <a:off x="0" y="0"/>
          <a:ext cx="0" cy="0"/>
          <a:chOff x="0" y="0"/>
          <a:chExt cx="0" cy="0"/>
        </a:xfrm>
      </p:grpSpPr>
      <p:pic>
        <p:nvPicPr>
          <p:cNvPr id="521" name="Google Shape;521;p121" descr="A picture containing human face, person, person, collage&#10;&#10;Description automatically generated"/>
          <p:cNvPicPr preferRelativeResize="0"/>
          <p:nvPr/>
        </p:nvPicPr>
        <p:blipFill rotWithShape="1">
          <a:blip r:embed="rId2">
            <a:alphaModFix amt="10000"/>
          </a:blip>
          <a:srcRect/>
          <a:stretch/>
        </p:blipFill>
        <p:spPr>
          <a:xfrm>
            <a:off x="0" y="0"/>
            <a:ext cx="12192000" cy="6858000"/>
          </a:xfrm>
          <a:prstGeom prst="rect">
            <a:avLst/>
          </a:prstGeom>
          <a:gradFill>
            <a:gsLst>
              <a:gs pos="0">
                <a:srgbClr val="7A2582"/>
              </a:gs>
              <a:gs pos="1000">
                <a:srgbClr val="7A2582"/>
              </a:gs>
              <a:gs pos="100000">
                <a:srgbClr val="00338D"/>
              </a:gs>
            </a:gsLst>
            <a:lin ang="18600000" scaled="0"/>
          </a:gradFill>
          <a:ln>
            <a:noFill/>
          </a:ln>
        </p:spPr>
      </p:pic>
      <p:sp>
        <p:nvSpPr>
          <p:cNvPr id="522" name="Google Shape;522;p121"/>
          <p:cNvSpPr/>
          <p:nvPr/>
        </p:nvSpPr>
        <p:spPr>
          <a:xfrm>
            <a:off x="6719908" y="-358"/>
            <a:ext cx="5472092" cy="6858357"/>
          </a:xfrm>
          <a:custGeom>
            <a:avLst/>
            <a:gdLst/>
            <a:ahLst/>
            <a:cxnLst/>
            <a:rect l="l" t="t" r="r" b="b"/>
            <a:pathLst>
              <a:path w="5714999" h="7162800" extrusionOk="0">
                <a:moveTo>
                  <a:pt x="4135447" y="0"/>
                </a:moveTo>
                <a:lnTo>
                  <a:pt x="5714999" y="0"/>
                </a:lnTo>
                <a:lnTo>
                  <a:pt x="5714999" y="7162800"/>
                </a:lnTo>
                <a:lnTo>
                  <a:pt x="0" y="716280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523" name="Google Shape;523;p121"/>
          <p:cNvSpPr/>
          <p:nvPr/>
        </p:nvSpPr>
        <p:spPr>
          <a:xfrm>
            <a:off x="6719908" y="0"/>
            <a:ext cx="4176692" cy="6858000"/>
          </a:xfrm>
          <a:custGeom>
            <a:avLst/>
            <a:gdLst/>
            <a:ahLst/>
            <a:cxnLst/>
            <a:rect l="l" t="t" r="r" b="b"/>
            <a:pathLst>
              <a:path w="4176692" h="6858000" extrusionOk="0">
                <a:moveTo>
                  <a:pt x="3959471" y="0"/>
                </a:moveTo>
                <a:lnTo>
                  <a:pt x="4176692" y="0"/>
                </a:lnTo>
                <a:lnTo>
                  <a:pt x="134732" y="6858000"/>
                </a:lnTo>
                <a:lnTo>
                  <a:pt x="0" y="6858000"/>
                </a:lnTo>
                <a:lnTo>
                  <a:pt x="3959471" y="0"/>
                </a:lnTo>
                <a:close/>
              </a:path>
            </a:pathLst>
          </a:custGeom>
          <a:solidFill>
            <a:srgbClr val="10233F">
              <a:alpha val="1333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pic>
        <p:nvPicPr>
          <p:cNvPr id="524" name="Google Shape;524;p121"/>
          <p:cNvPicPr preferRelativeResize="0"/>
          <p:nvPr/>
        </p:nvPicPr>
        <p:blipFill rotWithShape="1">
          <a:blip r:embed="rId3">
            <a:alphaModFix/>
          </a:blip>
          <a:srcRect/>
          <a:stretch/>
        </p:blipFill>
        <p:spPr>
          <a:xfrm>
            <a:off x="7391400" y="2057400"/>
            <a:ext cx="2491108" cy="2366552"/>
          </a:xfrm>
          <a:prstGeom prst="rect">
            <a:avLst/>
          </a:prstGeom>
          <a:noFill/>
          <a:ln>
            <a:noFill/>
          </a:ln>
        </p:spPr>
      </p:pic>
      <p:sp>
        <p:nvSpPr>
          <p:cNvPr id="525" name="Google Shape;525;p121"/>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338D"/>
              </a:buClr>
              <a:buSzPts val="1000"/>
              <a:buFont typeface="Arial"/>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526" name="Google Shape;526;p121"/>
          <p:cNvSpPr/>
          <p:nvPr/>
        </p:nvSpPr>
        <p:spPr>
          <a:xfrm>
            <a:off x="1069244" y="3733800"/>
            <a:ext cx="2359756" cy="97542"/>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a:solidFill>
                  <a:schemeClr val="lt1"/>
                </a:solidFill>
                <a:latin typeface="Arial"/>
                <a:ea typeface="Arial"/>
                <a:cs typeface="Arial"/>
                <a:sym typeface="Arial"/>
              </a:rPr>
              <a:t> </a:t>
            </a:r>
            <a:endParaRPr sz="1800">
              <a:solidFill>
                <a:schemeClr val="dk1"/>
              </a:solidFill>
              <a:latin typeface="Arial"/>
              <a:ea typeface="Arial"/>
              <a:cs typeface="Arial"/>
              <a:sym typeface="Arial"/>
            </a:endParaRPr>
          </a:p>
        </p:txBody>
      </p:sp>
      <p:pic>
        <p:nvPicPr>
          <p:cNvPr id="527" name="Google Shape;527;p121"/>
          <p:cNvPicPr preferRelativeResize="0"/>
          <p:nvPr/>
        </p:nvPicPr>
        <p:blipFill rotWithShape="1">
          <a:blip r:embed="rId4">
            <a:alphaModFix/>
          </a:blip>
          <a:srcRect/>
          <a:stretch/>
        </p:blipFill>
        <p:spPr>
          <a:xfrm rot="10800000" flipH="1">
            <a:off x="8071756" y="-2"/>
            <a:ext cx="4120243" cy="4120243"/>
          </a:xfrm>
          <a:prstGeom prst="rect">
            <a:avLst/>
          </a:prstGeom>
          <a:noFill/>
          <a:ln>
            <a:noFill/>
          </a:ln>
        </p:spPr>
      </p:pic>
      <p:pic>
        <p:nvPicPr>
          <p:cNvPr id="528" name="Google Shape;528;p121"/>
          <p:cNvPicPr preferRelativeResize="0"/>
          <p:nvPr/>
        </p:nvPicPr>
        <p:blipFill rotWithShape="1">
          <a:blip r:embed="rId4">
            <a:alphaModFix/>
          </a:blip>
          <a:srcRect/>
          <a:stretch/>
        </p:blipFill>
        <p:spPr>
          <a:xfrm>
            <a:off x="6705599" y="1371599"/>
            <a:ext cx="5486401" cy="5486401"/>
          </a:xfrm>
          <a:prstGeom prst="rect">
            <a:avLst/>
          </a:prstGeom>
          <a:noFill/>
          <a:ln>
            <a:noFill/>
          </a:ln>
        </p:spPr>
      </p:pic>
      <p:sp>
        <p:nvSpPr>
          <p:cNvPr id="529" name="Google Shape;529;p121"/>
          <p:cNvSpPr txBox="1">
            <a:spLocks noGrp="1"/>
          </p:cNvSpPr>
          <p:nvPr>
            <p:ph type="body" idx="1"/>
          </p:nvPr>
        </p:nvSpPr>
        <p:spPr>
          <a:xfrm>
            <a:off x="968554" y="2728974"/>
            <a:ext cx="6373942" cy="970766"/>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0"/>
              </a:spcBef>
              <a:spcAft>
                <a:spcPts val="0"/>
              </a:spcAft>
              <a:buClr>
                <a:schemeClr val="lt1"/>
              </a:buClr>
              <a:buSzPts val="6000"/>
              <a:buFont typeface="Arial"/>
              <a:buNone/>
              <a:defRPr sz="60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26"/>
                                        </p:tgtEl>
                                        <p:attrNameLst>
                                          <p:attrName>style.visibility</p:attrName>
                                        </p:attrNameLst>
                                      </p:cBhvr>
                                      <p:to>
                                        <p:strVal val="visible"/>
                                      </p:to>
                                    </p:set>
                                    <p:animEffect transition="in" filter="fade">
                                      <p:cBhvr>
                                        <p:cTn id="7" dur="2000"/>
                                        <p:tgtEl>
                                          <p:spTgt spid="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älidia3">
  <p:cSld name="Välidia3">
    <p:spTree>
      <p:nvGrpSpPr>
        <p:cNvPr id="1" name="Shape 50"/>
        <p:cNvGrpSpPr/>
        <p:nvPr/>
      </p:nvGrpSpPr>
      <p:grpSpPr>
        <a:xfrm>
          <a:off x="0" y="0"/>
          <a:ext cx="0" cy="0"/>
          <a:chOff x="0" y="0"/>
          <a:chExt cx="0" cy="0"/>
        </a:xfrm>
      </p:grpSpPr>
      <p:sp>
        <p:nvSpPr>
          <p:cNvPr id="51" name="Google Shape;51;p64"/>
          <p:cNvSpPr/>
          <p:nvPr/>
        </p:nvSpPr>
        <p:spPr>
          <a:xfrm>
            <a:off x="0" y="0"/>
            <a:ext cx="12192000" cy="6858000"/>
          </a:xfrm>
          <a:prstGeom prst="rect">
            <a:avLst/>
          </a:prstGeom>
          <a:solidFill>
            <a:schemeClr val="l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609600" marR="0" lvl="0" indent="-609600" algn="ctr" rtl="0">
              <a:spcBef>
                <a:spcPts val="0"/>
              </a:spcBef>
              <a:spcAft>
                <a:spcPts val="0"/>
              </a:spcAft>
              <a:buClr>
                <a:schemeClr val="dk1"/>
              </a:buClr>
              <a:buSzPts val="3000"/>
              <a:buFont typeface="Helvetica Neue"/>
              <a:buNone/>
            </a:pPr>
            <a:endParaRPr sz="3000" b="0" i="0" u="none" strike="noStrike" cap="none">
              <a:solidFill>
                <a:srgbClr val="404040"/>
              </a:solidFill>
              <a:latin typeface="Arial"/>
              <a:ea typeface="Arial"/>
              <a:cs typeface="Arial"/>
              <a:sym typeface="Arial"/>
            </a:endParaRPr>
          </a:p>
        </p:txBody>
      </p:sp>
      <p:sp>
        <p:nvSpPr>
          <p:cNvPr id="52" name="Google Shape;52;p64"/>
          <p:cNvSpPr/>
          <p:nvPr/>
        </p:nvSpPr>
        <p:spPr>
          <a:xfrm>
            <a:off x="6719908" y="-358"/>
            <a:ext cx="5472092" cy="6858357"/>
          </a:xfrm>
          <a:custGeom>
            <a:avLst/>
            <a:gdLst/>
            <a:ahLst/>
            <a:cxnLst/>
            <a:rect l="l" t="t" r="r" b="b"/>
            <a:pathLst>
              <a:path w="5714999" h="7162800" extrusionOk="0">
                <a:moveTo>
                  <a:pt x="4135447" y="0"/>
                </a:moveTo>
                <a:lnTo>
                  <a:pt x="5714999" y="0"/>
                </a:lnTo>
                <a:lnTo>
                  <a:pt x="5714999" y="7162800"/>
                </a:lnTo>
                <a:lnTo>
                  <a:pt x="0" y="716280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pic>
        <p:nvPicPr>
          <p:cNvPr id="53" name="Google Shape;53;p64"/>
          <p:cNvPicPr preferRelativeResize="0"/>
          <p:nvPr/>
        </p:nvPicPr>
        <p:blipFill rotWithShape="1">
          <a:blip r:embed="rId2">
            <a:alphaModFix/>
          </a:blip>
          <a:srcRect/>
          <a:stretch/>
        </p:blipFill>
        <p:spPr>
          <a:xfrm rot="10800000" flipH="1">
            <a:off x="8071756" y="-2"/>
            <a:ext cx="4120243" cy="4120243"/>
          </a:xfrm>
          <a:prstGeom prst="rect">
            <a:avLst/>
          </a:prstGeom>
          <a:noFill/>
          <a:ln>
            <a:noFill/>
          </a:ln>
        </p:spPr>
      </p:pic>
      <p:sp>
        <p:nvSpPr>
          <p:cNvPr id="54" name="Google Shape;54;p64"/>
          <p:cNvSpPr txBox="1">
            <a:spLocks noGrp="1"/>
          </p:cNvSpPr>
          <p:nvPr>
            <p:ph type="body" idx="1"/>
          </p:nvPr>
        </p:nvSpPr>
        <p:spPr>
          <a:xfrm>
            <a:off x="865937" y="1582801"/>
            <a:ext cx="6831400" cy="970766"/>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0"/>
              </a:spcBef>
              <a:spcAft>
                <a:spcPts val="0"/>
              </a:spcAft>
              <a:buClr>
                <a:schemeClr val="dk2"/>
              </a:buClr>
              <a:buSzPts val="4800"/>
              <a:buFont typeface="Arial"/>
              <a:buNone/>
              <a:defRPr sz="4800" b="1" i="0" u="none" strike="noStrike" cap="none">
                <a:solidFill>
                  <a:schemeClr val="dk2"/>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5" name="Google Shape;55;p64"/>
          <p:cNvSpPr/>
          <p:nvPr/>
        </p:nvSpPr>
        <p:spPr>
          <a:xfrm>
            <a:off x="5334000" y="0"/>
            <a:ext cx="6858000" cy="6858000"/>
          </a:xfrm>
          <a:custGeom>
            <a:avLst/>
            <a:gdLst/>
            <a:ahLst/>
            <a:cxnLst/>
            <a:rect l="l" t="t" r="r" b="b"/>
            <a:pathLst>
              <a:path w="6858000" h="6858000" extrusionOk="0">
                <a:moveTo>
                  <a:pt x="3959471" y="0"/>
                </a:moveTo>
                <a:lnTo>
                  <a:pt x="0" y="6858000"/>
                </a:lnTo>
                <a:lnTo>
                  <a:pt x="6858000" y="6858000"/>
                </a:lnTo>
                <a:lnTo>
                  <a:pt x="6858000" y="0"/>
                </a:lnTo>
                <a:close/>
              </a:path>
            </a:pathLst>
          </a:custGeom>
          <a:gradFill>
            <a:gsLst>
              <a:gs pos="0">
                <a:srgbClr val="7A2582"/>
              </a:gs>
              <a:gs pos="99000">
                <a:srgbClr val="00338D"/>
              </a:gs>
              <a:gs pos="100000">
                <a:srgbClr val="00338D"/>
              </a:gs>
            </a:gsLst>
            <a:lin ang="186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 name="Google Shape;56;p64"/>
          <p:cNvSpPr/>
          <p:nvPr/>
        </p:nvSpPr>
        <p:spPr>
          <a:xfrm>
            <a:off x="5334000" y="0"/>
            <a:ext cx="4176692" cy="6858000"/>
          </a:xfrm>
          <a:custGeom>
            <a:avLst/>
            <a:gdLst/>
            <a:ahLst/>
            <a:cxnLst/>
            <a:rect l="l" t="t" r="r" b="b"/>
            <a:pathLst>
              <a:path w="4176692" h="6858000" extrusionOk="0">
                <a:moveTo>
                  <a:pt x="3959471" y="0"/>
                </a:moveTo>
                <a:lnTo>
                  <a:pt x="4176692" y="0"/>
                </a:lnTo>
                <a:lnTo>
                  <a:pt x="134732" y="6858000"/>
                </a:lnTo>
                <a:lnTo>
                  <a:pt x="0" y="6858000"/>
                </a:lnTo>
                <a:lnTo>
                  <a:pt x="3959471" y="0"/>
                </a:lnTo>
                <a:close/>
              </a:path>
            </a:pathLst>
          </a:custGeom>
          <a:solidFill>
            <a:srgbClr val="10233F">
              <a:alpha val="13333"/>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 name="Google Shape;57;p64"/>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000"/>
              <a:buFont typeface="Arial"/>
              <a:buNone/>
            </a:pPr>
            <a:fld id="{00000000-1234-1234-1234-123412341234}" type="slidenum">
              <a:rPr lang="fi-FI" sz="1000" b="0" i="0" u="none" strike="noStrike" cap="none">
                <a:solidFill>
                  <a:schemeClr val="lt1"/>
                </a:solidFill>
                <a:latin typeface="Arial"/>
                <a:ea typeface="Arial"/>
                <a:cs typeface="Arial"/>
                <a:sym typeface="Arial"/>
              </a:rPr>
              <a:t>‹#›</a:t>
            </a:fld>
            <a:endParaRPr sz="1000" b="0" i="0" u="none" strike="noStrike" cap="none">
              <a:solidFill>
                <a:schemeClr val="lt1"/>
              </a:solidFill>
              <a:latin typeface="Arial"/>
              <a:ea typeface="Arial"/>
              <a:cs typeface="Arial"/>
              <a:sym typeface="Arial"/>
            </a:endParaRPr>
          </a:p>
        </p:txBody>
      </p:sp>
      <p:pic>
        <p:nvPicPr>
          <p:cNvPr id="58" name="Google Shape;58;p64" descr="lionlogo_white.eps"/>
          <p:cNvPicPr preferRelativeResize="0"/>
          <p:nvPr/>
        </p:nvPicPr>
        <p:blipFill rotWithShape="1">
          <a:blip r:embed="rId3">
            <a:alphaModFix/>
          </a:blip>
          <a:srcRect/>
          <a:stretch/>
        </p:blipFill>
        <p:spPr>
          <a:xfrm>
            <a:off x="9983541" y="4495800"/>
            <a:ext cx="1751259" cy="1708354"/>
          </a:xfrm>
          <a:prstGeom prst="rect">
            <a:avLst/>
          </a:prstGeom>
          <a:noFill/>
          <a:ln>
            <a:noFill/>
          </a:ln>
        </p:spPr>
      </p:pic>
      <p:sp>
        <p:nvSpPr>
          <p:cNvPr id="59" name="Google Shape;59;p64"/>
          <p:cNvSpPr/>
          <p:nvPr/>
        </p:nvSpPr>
        <p:spPr>
          <a:xfrm rot="5400000" flipH="1">
            <a:off x="3039510" y="612469"/>
            <a:ext cx="70852" cy="422728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b="0" i="0" u="none" strike="noStrike" cap="none">
              <a:solidFill>
                <a:srgbClr val="EBB700"/>
              </a:solidFill>
              <a:latin typeface="Arial"/>
              <a:ea typeface="Arial"/>
              <a:cs typeface="Arial"/>
              <a:sym typeface="Arial"/>
            </a:endParaRPr>
          </a:p>
        </p:txBody>
      </p:sp>
      <p:sp>
        <p:nvSpPr>
          <p:cNvPr id="60" name="Google Shape;60;p64"/>
          <p:cNvSpPr txBox="1">
            <a:spLocks noGrp="1"/>
          </p:cNvSpPr>
          <p:nvPr>
            <p:ph type="body" idx="2"/>
          </p:nvPr>
        </p:nvSpPr>
        <p:spPr>
          <a:xfrm>
            <a:off x="865188" y="3001963"/>
            <a:ext cx="5303600" cy="24366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kstidia2">
  <p:cSld name="Tekstidia2">
    <p:spTree>
      <p:nvGrpSpPr>
        <p:cNvPr id="1" name="Shape 530"/>
        <p:cNvGrpSpPr/>
        <p:nvPr/>
      </p:nvGrpSpPr>
      <p:grpSpPr>
        <a:xfrm>
          <a:off x="0" y="0"/>
          <a:ext cx="0" cy="0"/>
          <a:chOff x="0" y="0"/>
          <a:chExt cx="0" cy="0"/>
        </a:xfrm>
      </p:grpSpPr>
      <p:sp>
        <p:nvSpPr>
          <p:cNvPr id="531" name="Google Shape;531;p122"/>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Open Sans"/>
              <a:ea typeface="Open Sans"/>
              <a:cs typeface="Open Sans"/>
              <a:sym typeface="Open Sans"/>
            </a:endParaRPr>
          </a:p>
        </p:txBody>
      </p:sp>
      <p:sp>
        <p:nvSpPr>
          <p:cNvPr id="532" name="Google Shape;532;p122"/>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33" name="Google Shape;533;p122"/>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338D"/>
              </a:buClr>
              <a:buSzPts val="1000"/>
              <a:buFont typeface="Arial"/>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pic>
        <p:nvPicPr>
          <p:cNvPr id="534" name="Google Shape;534;p122" descr="Kuva, joka sisältää kohteen tunnus, logo, symboli, Tavaramerkki&#10;&#10;Kuvaus luotu automaattisesti"/>
          <p:cNvPicPr preferRelativeResize="0"/>
          <p:nvPr/>
        </p:nvPicPr>
        <p:blipFill rotWithShape="1">
          <a:blip r:embed="rId2">
            <a:alphaModFix/>
          </a:blip>
          <a:srcRect/>
          <a:stretch/>
        </p:blipFill>
        <p:spPr>
          <a:xfrm>
            <a:off x="165807" y="5707757"/>
            <a:ext cx="1046306" cy="993550"/>
          </a:xfrm>
          <a:prstGeom prst="rect">
            <a:avLst/>
          </a:prstGeom>
          <a:noFill/>
          <a:ln>
            <a:noFill/>
          </a:ln>
        </p:spPr>
      </p:pic>
      <p:sp>
        <p:nvSpPr>
          <p:cNvPr id="535" name="Google Shape;535;p122"/>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a:solidFill>
                  <a:schemeClr val="lt1"/>
                </a:solidFill>
                <a:latin typeface="Arial"/>
                <a:ea typeface="Arial"/>
                <a:cs typeface="Arial"/>
                <a:sym typeface="Arial"/>
              </a:rPr>
              <a:t> </a:t>
            </a:r>
            <a:endParaRPr sz="1800">
              <a:solidFill>
                <a:schemeClr val="dk1"/>
              </a:solidFill>
              <a:latin typeface="Arial"/>
              <a:ea typeface="Arial"/>
              <a:cs typeface="Arial"/>
              <a:sym typeface="Arial"/>
            </a:endParaRPr>
          </a:p>
        </p:txBody>
      </p:sp>
      <p:sp>
        <p:nvSpPr>
          <p:cNvPr id="536" name="Google Shape;536;p122"/>
          <p:cNvSpPr txBox="1">
            <a:spLocks noGrp="1"/>
          </p:cNvSpPr>
          <p:nvPr>
            <p:ph type="title"/>
          </p:nvPr>
        </p:nvSpPr>
        <p:spPr>
          <a:xfrm>
            <a:off x="1026001" y="831600"/>
            <a:ext cx="10521956"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37" name="Google Shape;537;p122"/>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kstidia4">
  <p:cSld name="Tekstidia4">
    <p:spTree>
      <p:nvGrpSpPr>
        <p:cNvPr id="1" name="Shape 538"/>
        <p:cNvGrpSpPr/>
        <p:nvPr/>
      </p:nvGrpSpPr>
      <p:grpSpPr>
        <a:xfrm>
          <a:off x="0" y="0"/>
          <a:ext cx="0" cy="0"/>
          <a:chOff x="0" y="0"/>
          <a:chExt cx="0" cy="0"/>
        </a:xfrm>
      </p:grpSpPr>
      <p:pic>
        <p:nvPicPr>
          <p:cNvPr id="539" name="Google Shape;539;p123" descr="Abstract white waves"/>
          <p:cNvPicPr preferRelativeResize="0"/>
          <p:nvPr/>
        </p:nvPicPr>
        <p:blipFill rotWithShape="1">
          <a:blip r:embed="rId2">
            <a:alphaModFix amt="10000"/>
          </a:blip>
          <a:srcRect/>
          <a:stretch/>
        </p:blipFill>
        <p:spPr>
          <a:xfrm>
            <a:off x="0" y="0"/>
            <a:ext cx="12192000" cy="6858000"/>
          </a:xfrm>
          <a:prstGeom prst="rect">
            <a:avLst/>
          </a:prstGeom>
          <a:gradFill>
            <a:gsLst>
              <a:gs pos="0">
                <a:srgbClr val="00338D"/>
              </a:gs>
              <a:gs pos="92000">
                <a:srgbClr val="7A2582"/>
              </a:gs>
              <a:gs pos="100000">
                <a:srgbClr val="7A2582"/>
              </a:gs>
            </a:gsLst>
            <a:lin ang="3600000" scaled="0"/>
          </a:gradFill>
          <a:ln>
            <a:noFill/>
          </a:ln>
        </p:spPr>
      </p:pic>
      <p:sp>
        <p:nvSpPr>
          <p:cNvPr id="540" name="Google Shape;540;p123"/>
          <p:cNvSpPr/>
          <p:nvPr/>
        </p:nvSpPr>
        <p:spPr>
          <a:xfrm>
            <a:off x="4366719" y="2340858"/>
            <a:ext cx="3454918" cy="97542"/>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a:solidFill>
                  <a:schemeClr val="lt1"/>
                </a:solidFill>
                <a:latin typeface="Arial"/>
                <a:ea typeface="Arial"/>
                <a:cs typeface="Arial"/>
                <a:sym typeface="Arial"/>
              </a:rPr>
              <a:t> </a:t>
            </a:r>
            <a:endParaRPr sz="1800">
              <a:solidFill>
                <a:schemeClr val="dk1"/>
              </a:solidFill>
              <a:latin typeface="Arial"/>
              <a:ea typeface="Arial"/>
              <a:cs typeface="Arial"/>
              <a:sym typeface="Arial"/>
            </a:endParaRPr>
          </a:p>
        </p:txBody>
      </p:sp>
      <p:sp>
        <p:nvSpPr>
          <p:cNvPr id="541" name="Google Shape;541;p123"/>
          <p:cNvSpPr txBox="1">
            <a:spLocks noGrp="1"/>
          </p:cNvSpPr>
          <p:nvPr>
            <p:ph type="body" idx="1"/>
          </p:nvPr>
        </p:nvSpPr>
        <p:spPr>
          <a:xfrm>
            <a:off x="1158848" y="2645655"/>
            <a:ext cx="9870660" cy="3755071"/>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1pPr>
            <a:lvl2pPr marL="914400" marR="0" lvl="1"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2pPr>
            <a:lvl3pPr marL="1371600" marR="0" lvl="2"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3pPr>
            <a:lvl4pPr marL="1828800" marR="0" lvl="3"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4pPr>
            <a:lvl5pPr marL="2286000" marR="0" lvl="4" indent="-228600" algn="ctr" rtl="0">
              <a:lnSpc>
                <a:spcPct val="90000"/>
              </a:lnSpc>
              <a:spcBef>
                <a:spcPts val="300"/>
              </a:spcBef>
              <a:spcAft>
                <a:spcPts val="0"/>
              </a:spcAft>
              <a:buClr>
                <a:schemeClr val="lt1"/>
              </a:buClr>
              <a:buSzPts val="2400"/>
              <a:buFont typeface="Arial"/>
              <a:buNone/>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pic>
        <p:nvPicPr>
          <p:cNvPr id="542" name="Google Shape;542;p123"/>
          <p:cNvPicPr preferRelativeResize="0"/>
          <p:nvPr/>
        </p:nvPicPr>
        <p:blipFill rotWithShape="1">
          <a:blip r:embed="rId3">
            <a:alphaModFix/>
          </a:blip>
          <a:srcRect/>
          <a:stretch/>
        </p:blipFill>
        <p:spPr>
          <a:xfrm>
            <a:off x="240591" y="5779702"/>
            <a:ext cx="896739" cy="849661"/>
          </a:xfrm>
          <a:prstGeom prst="rect">
            <a:avLst/>
          </a:prstGeom>
          <a:noFill/>
          <a:ln>
            <a:noFill/>
          </a:ln>
        </p:spPr>
      </p:pic>
      <p:sp>
        <p:nvSpPr>
          <p:cNvPr id="543" name="Google Shape;543;p123"/>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000"/>
              <a:buFont typeface="Arial"/>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544" name="Google Shape;544;p123"/>
          <p:cNvSpPr txBox="1">
            <a:spLocks noGrp="1"/>
          </p:cNvSpPr>
          <p:nvPr>
            <p:ph type="title"/>
          </p:nvPr>
        </p:nvSpPr>
        <p:spPr>
          <a:xfrm>
            <a:off x="568765" y="694660"/>
            <a:ext cx="11050821" cy="1438944"/>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lt1"/>
              </a:buClr>
              <a:buSzPts val="6000"/>
              <a:buFont typeface="Arial"/>
              <a:buNone/>
              <a:defRPr sz="60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kstidia5">
  <p:cSld name="Tekstidia5">
    <p:spTree>
      <p:nvGrpSpPr>
        <p:cNvPr id="1" name="Shape 545"/>
        <p:cNvGrpSpPr/>
        <p:nvPr/>
      </p:nvGrpSpPr>
      <p:grpSpPr>
        <a:xfrm>
          <a:off x="0" y="0"/>
          <a:ext cx="0" cy="0"/>
          <a:chOff x="0" y="0"/>
          <a:chExt cx="0" cy="0"/>
        </a:xfrm>
      </p:grpSpPr>
      <p:sp>
        <p:nvSpPr>
          <p:cNvPr id="546" name="Google Shape;546;p124"/>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Narrow"/>
              <a:ea typeface="Arial Narrow"/>
              <a:cs typeface="Arial Narrow"/>
              <a:sym typeface="Arial Narrow"/>
            </a:endParaRPr>
          </a:p>
        </p:txBody>
      </p:sp>
      <p:sp>
        <p:nvSpPr>
          <p:cNvPr id="547" name="Google Shape;547;p124"/>
          <p:cNvSpPr/>
          <p:nvPr/>
        </p:nvSpPr>
        <p:spPr>
          <a:xfrm>
            <a:off x="8320517" y="152400"/>
            <a:ext cx="3871482" cy="6705600"/>
          </a:xfrm>
          <a:custGeom>
            <a:avLst/>
            <a:gdLst/>
            <a:ahLst/>
            <a:cxnLst/>
            <a:rect l="l" t="t" r="r" b="b"/>
            <a:pathLst>
              <a:path w="3871482" h="6705600" extrusionOk="0">
                <a:moveTo>
                  <a:pt x="0" y="6705600"/>
                </a:moveTo>
                <a:lnTo>
                  <a:pt x="3871483" y="0"/>
                </a:lnTo>
                <a:lnTo>
                  <a:pt x="3871483" y="6705600"/>
                </a:lnTo>
                <a:close/>
              </a:path>
            </a:pathLst>
          </a:custGeom>
          <a:solidFill>
            <a:schemeClr val="lt1">
              <a:alpha val="274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548" name="Google Shape;548;p124"/>
          <p:cNvSpPr/>
          <p:nvPr/>
        </p:nvSpPr>
        <p:spPr>
          <a:xfrm>
            <a:off x="9074702" y="1458686"/>
            <a:ext cx="3117297" cy="5399314"/>
          </a:xfrm>
          <a:custGeom>
            <a:avLst/>
            <a:gdLst/>
            <a:ahLst/>
            <a:cxnLst/>
            <a:rect l="l" t="t" r="r" b="b"/>
            <a:pathLst>
              <a:path w="3117297" h="5399314" extrusionOk="0">
                <a:moveTo>
                  <a:pt x="0" y="5399314"/>
                </a:moveTo>
                <a:lnTo>
                  <a:pt x="3117298" y="0"/>
                </a:lnTo>
                <a:lnTo>
                  <a:pt x="3117298" y="5399314"/>
                </a:lnTo>
                <a:close/>
              </a:path>
            </a:pathLst>
          </a:custGeom>
          <a:solidFill>
            <a:schemeClr val="lt1">
              <a:alpha val="274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549" name="Google Shape;549;p124"/>
          <p:cNvSpPr/>
          <p:nvPr/>
        </p:nvSpPr>
        <p:spPr>
          <a:xfrm>
            <a:off x="9813174" y="2737757"/>
            <a:ext cx="2378825" cy="4120243"/>
          </a:xfrm>
          <a:custGeom>
            <a:avLst/>
            <a:gdLst/>
            <a:ahLst/>
            <a:cxnLst/>
            <a:rect l="l" t="t" r="r" b="b"/>
            <a:pathLst>
              <a:path w="2378825" h="4120243" extrusionOk="0">
                <a:moveTo>
                  <a:pt x="0" y="4120243"/>
                </a:moveTo>
                <a:lnTo>
                  <a:pt x="2378825" y="0"/>
                </a:lnTo>
                <a:lnTo>
                  <a:pt x="2378825" y="4120243"/>
                </a:lnTo>
                <a:close/>
              </a:path>
            </a:pathLst>
          </a:custGeom>
          <a:solidFill>
            <a:schemeClr val="lt1">
              <a:alpha val="274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550" name="Google Shape;550;p124"/>
          <p:cNvSpPr/>
          <p:nvPr/>
        </p:nvSpPr>
        <p:spPr>
          <a:xfrm rot="10800000">
            <a:off x="-1293" y="0"/>
            <a:ext cx="3117297" cy="5399314"/>
          </a:xfrm>
          <a:custGeom>
            <a:avLst/>
            <a:gdLst/>
            <a:ahLst/>
            <a:cxnLst/>
            <a:rect l="l" t="t" r="r" b="b"/>
            <a:pathLst>
              <a:path w="3117297" h="5399314" extrusionOk="0">
                <a:moveTo>
                  <a:pt x="0" y="5399314"/>
                </a:moveTo>
                <a:lnTo>
                  <a:pt x="3117298" y="0"/>
                </a:lnTo>
                <a:lnTo>
                  <a:pt x="3117298" y="5399314"/>
                </a:lnTo>
                <a:close/>
              </a:path>
            </a:pathLst>
          </a:custGeom>
          <a:solidFill>
            <a:schemeClr val="lt1">
              <a:alpha val="274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551" name="Google Shape;551;p124"/>
          <p:cNvSpPr/>
          <p:nvPr/>
        </p:nvSpPr>
        <p:spPr>
          <a:xfrm rot="10800000">
            <a:off x="-3" y="0"/>
            <a:ext cx="2378825" cy="4120243"/>
          </a:xfrm>
          <a:custGeom>
            <a:avLst/>
            <a:gdLst/>
            <a:ahLst/>
            <a:cxnLst/>
            <a:rect l="l" t="t" r="r" b="b"/>
            <a:pathLst>
              <a:path w="2378825" h="4120243" extrusionOk="0">
                <a:moveTo>
                  <a:pt x="0" y="4120243"/>
                </a:moveTo>
                <a:lnTo>
                  <a:pt x="2378825" y="0"/>
                </a:lnTo>
                <a:lnTo>
                  <a:pt x="2378825" y="4120243"/>
                </a:lnTo>
                <a:close/>
              </a:path>
            </a:pathLst>
          </a:custGeom>
          <a:solidFill>
            <a:schemeClr val="lt1">
              <a:alpha val="2745"/>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Clr>
                <a:schemeClr val="dk1"/>
              </a:buClr>
              <a:buSzPts val="1800"/>
              <a:buFont typeface="Arial"/>
              <a:buNone/>
            </a:pPr>
            <a:endParaRPr sz="1800">
              <a:solidFill>
                <a:schemeClr val="dk1"/>
              </a:solidFill>
              <a:latin typeface="Arial"/>
              <a:ea typeface="Arial"/>
              <a:cs typeface="Arial"/>
              <a:sym typeface="Arial"/>
            </a:endParaRPr>
          </a:p>
        </p:txBody>
      </p:sp>
      <p:sp>
        <p:nvSpPr>
          <p:cNvPr id="552" name="Google Shape;552;p124"/>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000"/>
              <a:buFont typeface="Arial"/>
              <a:buNone/>
            </a:pPr>
            <a:endParaRPr sz="1000" b="0" i="0" u="none" strike="noStrike" cap="none">
              <a:solidFill>
                <a:srgbClr val="FFFFFF"/>
              </a:solidFill>
              <a:latin typeface="Arial"/>
              <a:ea typeface="Arial"/>
              <a:cs typeface="Arial"/>
              <a:sym typeface="Arial"/>
            </a:endParaRPr>
          </a:p>
        </p:txBody>
      </p:sp>
      <p:sp>
        <p:nvSpPr>
          <p:cNvPr id="553" name="Google Shape;553;p124"/>
          <p:cNvSpPr/>
          <p:nvPr/>
        </p:nvSpPr>
        <p:spPr>
          <a:xfrm>
            <a:off x="4632959" y="1658538"/>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a:solidFill>
                  <a:schemeClr val="lt1"/>
                </a:solidFill>
                <a:latin typeface="Arial"/>
                <a:ea typeface="Arial"/>
                <a:cs typeface="Arial"/>
                <a:sym typeface="Arial"/>
              </a:rPr>
              <a:t> </a:t>
            </a:r>
            <a:endParaRPr sz="1800">
              <a:solidFill>
                <a:schemeClr val="dk1"/>
              </a:solidFill>
              <a:latin typeface="Arial"/>
              <a:ea typeface="Arial"/>
              <a:cs typeface="Arial"/>
              <a:sym typeface="Arial"/>
            </a:endParaRPr>
          </a:p>
        </p:txBody>
      </p:sp>
      <p:pic>
        <p:nvPicPr>
          <p:cNvPr id="554" name="Google Shape;554;p124"/>
          <p:cNvPicPr preferRelativeResize="0"/>
          <p:nvPr/>
        </p:nvPicPr>
        <p:blipFill rotWithShape="1">
          <a:blip r:embed="rId2">
            <a:alphaModFix/>
          </a:blip>
          <a:srcRect/>
          <a:stretch/>
        </p:blipFill>
        <p:spPr>
          <a:xfrm>
            <a:off x="240591" y="5779702"/>
            <a:ext cx="896739" cy="849661"/>
          </a:xfrm>
          <a:prstGeom prst="rect">
            <a:avLst/>
          </a:prstGeom>
          <a:noFill/>
          <a:ln>
            <a:noFill/>
          </a:ln>
        </p:spPr>
      </p:pic>
      <p:sp>
        <p:nvSpPr>
          <p:cNvPr id="555" name="Google Shape;555;p124"/>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000"/>
              <a:buFont typeface="Arial"/>
              <a:buNone/>
            </a:pPr>
            <a:fld id="{00000000-1234-1234-1234-123412341234}" type="slidenum">
              <a:rPr lang="fi-FI" sz="1000">
                <a:solidFill>
                  <a:schemeClr val="lt1"/>
                </a:solidFill>
                <a:latin typeface="Arial"/>
                <a:ea typeface="Arial"/>
                <a:cs typeface="Arial"/>
                <a:sym typeface="Arial"/>
              </a:rPr>
              <a:t>‹#›</a:t>
            </a:fld>
            <a:endParaRPr sz="1000">
              <a:solidFill>
                <a:schemeClr val="lt1"/>
              </a:solidFill>
              <a:latin typeface="Arial"/>
              <a:ea typeface="Arial"/>
              <a:cs typeface="Arial"/>
              <a:sym typeface="Arial"/>
            </a:endParaRPr>
          </a:p>
        </p:txBody>
      </p:sp>
      <p:sp>
        <p:nvSpPr>
          <p:cNvPr id="556" name="Google Shape;556;p124"/>
          <p:cNvSpPr txBox="1">
            <a:spLocks noGrp="1"/>
          </p:cNvSpPr>
          <p:nvPr>
            <p:ph type="title"/>
          </p:nvPr>
        </p:nvSpPr>
        <p:spPr>
          <a:xfrm>
            <a:off x="838200" y="843516"/>
            <a:ext cx="10515600" cy="615169"/>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3200"/>
              <a:buFont typeface="Arial"/>
              <a:buNone/>
              <a:defRPr sz="32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57" name="Google Shape;557;p124"/>
          <p:cNvSpPr txBox="1">
            <a:spLocks noGrp="1"/>
          </p:cNvSpPr>
          <p:nvPr>
            <p:ph type="body" idx="1"/>
          </p:nvPr>
        </p:nvSpPr>
        <p:spPr>
          <a:xfrm>
            <a:off x="1679575" y="2352675"/>
            <a:ext cx="8810625" cy="4352925"/>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Kaksi palstaa1">
  <p:cSld name="Kaksi palstaa1">
    <p:spTree>
      <p:nvGrpSpPr>
        <p:cNvPr id="1" name="Shape 558"/>
        <p:cNvGrpSpPr/>
        <p:nvPr/>
      </p:nvGrpSpPr>
      <p:grpSpPr>
        <a:xfrm>
          <a:off x="0" y="0"/>
          <a:ext cx="0" cy="0"/>
          <a:chOff x="0" y="0"/>
          <a:chExt cx="0" cy="0"/>
        </a:xfrm>
      </p:grpSpPr>
      <p:sp>
        <p:nvSpPr>
          <p:cNvPr id="559" name="Google Shape;559;p125"/>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Open Sans"/>
              <a:ea typeface="Open Sans"/>
              <a:cs typeface="Open Sans"/>
              <a:sym typeface="Open Sans"/>
            </a:endParaRPr>
          </a:p>
        </p:txBody>
      </p:sp>
      <p:sp>
        <p:nvSpPr>
          <p:cNvPr id="560" name="Google Shape;560;p125"/>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pic>
        <p:nvPicPr>
          <p:cNvPr id="561" name="Google Shape;561;p125"/>
          <p:cNvPicPr preferRelativeResize="0"/>
          <p:nvPr/>
        </p:nvPicPr>
        <p:blipFill rotWithShape="1">
          <a:blip r:embed="rId2">
            <a:alphaModFix/>
          </a:blip>
          <a:srcRect/>
          <a:stretch/>
        </p:blipFill>
        <p:spPr>
          <a:xfrm rot="10800000" flipH="1">
            <a:off x="8071756" y="-2"/>
            <a:ext cx="4120243" cy="4120243"/>
          </a:xfrm>
          <a:prstGeom prst="rect">
            <a:avLst/>
          </a:prstGeom>
          <a:noFill/>
          <a:ln>
            <a:noFill/>
          </a:ln>
        </p:spPr>
      </p:pic>
      <p:pic>
        <p:nvPicPr>
          <p:cNvPr id="562" name="Google Shape;562;p125"/>
          <p:cNvPicPr preferRelativeResize="0"/>
          <p:nvPr/>
        </p:nvPicPr>
        <p:blipFill rotWithShape="1">
          <a:blip r:embed="rId2">
            <a:alphaModFix/>
          </a:blip>
          <a:srcRect/>
          <a:stretch/>
        </p:blipFill>
        <p:spPr>
          <a:xfrm>
            <a:off x="6705599" y="1371599"/>
            <a:ext cx="5486401" cy="5486401"/>
          </a:xfrm>
          <a:prstGeom prst="rect">
            <a:avLst/>
          </a:prstGeom>
          <a:noFill/>
          <a:ln>
            <a:noFill/>
          </a:ln>
        </p:spPr>
      </p:pic>
      <p:pic>
        <p:nvPicPr>
          <p:cNvPr id="563" name="Google Shape;563;p125"/>
          <p:cNvPicPr preferRelativeResize="0"/>
          <p:nvPr/>
        </p:nvPicPr>
        <p:blipFill rotWithShape="1">
          <a:blip r:embed="rId3">
            <a:alphaModFix/>
          </a:blip>
          <a:srcRect/>
          <a:stretch/>
        </p:blipFill>
        <p:spPr>
          <a:xfrm>
            <a:off x="240591" y="5779702"/>
            <a:ext cx="896739" cy="849661"/>
          </a:xfrm>
          <a:prstGeom prst="rect">
            <a:avLst/>
          </a:prstGeom>
          <a:noFill/>
          <a:ln>
            <a:noFill/>
          </a:ln>
        </p:spPr>
      </p:pic>
      <p:sp>
        <p:nvSpPr>
          <p:cNvPr id="564" name="Google Shape;564;p125"/>
          <p:cNvSpPr txBox="1">
            <a:spLocks noGrp="1"/>
          </p:cNvSpPr>
          <p:nvPr>
            <p:ph type="title"/>
          </p:nvPr>
        </p:nvSpPr>
        <p:spPr>
          <a:xfrm>
            <a:off x="1026001" y="831600"/>
            <a:ext cx="10144692"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200"/>
              <a:buFont typeface="Arial"/>
              <a:buNone/>
              <a:defRPr sz="32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65" name="Google Shape;565;p125"/>
          <p:cNvSpPr txBox="1">
            <a:spLocks noGrp="1"/>
          </p:cNvSpPr>
          <p:nvPr>
            <p:ph type="body" idx="1"/>
          </p:nvPr>
        </p:nvSpPr>
        <p:spPr>
          <a:xfrm>
            <a:off x="1026001" y="1832416"/>
            <a:ext cx="4985974" cy="4336373"/>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66" name="Google Shape;566;p125"/>
          <p:cNvSpPr txBox="1">
            <a:spLocks noGrp="1"/>
          </p:cNvSpPr>
          <p:nvPr>
            <p:ph type="body" idx="2"/>
          </p:nvPr>
        </p:nvSpPr>
        <p:spPr>
          <a:xfrm>
            <a:off x="6184719" y="1829206"/>
            <a:ext cx="4985974" cy="4336373"/>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67" name="Google Shape;567;p125"/>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a:solidFill>
                  <a:schemeClr val="lt1"/>
                </a:solidFill>
                <a:latin typeface="Arial"/>
                <a:ea typeface="Arial"/>
                <a:cs typeface="Arial"/>
                <a:sym typeface="Arial"/>
              </a:rPr>
              <a:t> </a:t>
            </a:r>
            <a:endParaRPr sz="1800">
              <a:solidFill>
                <a:schemeClr val="dk1"/>
              </a:solidFill>
              <a:latin typeface="Arial"/>
              <a:ea typeface="Arial"/>
              <a:cs typeface="Arial"/>
              <a:sym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ekstidia - tiivis asettelu 1">
  <p:cSld name="Tekstidia - tiivis asettelu 1">
    <p:spTree>
      <p:nvGrpSpPr>
        <p:cNvPr id="1" name="Shape 568"/>
        <p:cNvGrpSpPr/>
        <p:nvPr/>
      </p:nvGrpSpPr>
      <p:grpSpPr>
        <a:xfrm>
          <a:off x="0" y="0"/>
          <a:ext cx="0" cy="0"/>
          <a:chOff x="0" y="0"/>
          <a:chExt cx="0" cy="0"/>
        </a:xfrm>
      </p:grpSpPr>
      <p:sp>
        <p:nvSpPr>
          <p:cNvPr id="569" name="Google Shape;569;p126"/>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Open Sans"/>
              <a:ea typeface="Open Sans"/>
              <a:cs typeface="Open Sans"/>
              <a:sym typeface="Open Sans"/>
            </a:endParaRPr>
          </a:p>
        </p:txBody>
      </p:sp>
      <p:sp>
        <p:nvSpPr>
          <p:cNvPr id="570" name="Google Shape;570;p126"/>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pic>
        <p:nvPicPr>
          <p:cNvPr id="571" name="Google Shape;571;p126"/>
          <p:cNvPicPr preferRelativeResize="0"/>
          <p:nvPr/>
        </p:nvPicPr>
        <p:blipFill rotWithShape="1">
          <a:blip r:embed="rId2">
            <a:alphaModFix/>
          </a:blip>
          <a:srcRect/>
          <a:stretch/>
        </p:blipFill>
        <p:spPr>
          <a:xfrm rot="10800000" flipH="1">
            <a:off x="8071756" y="-2"/>
            <a:ext cx="4120243" cy="4120243"/>
          </a:xfrm>
          <a:prstGeom prst="rect">
            <a:avLst/>
          </a:prstGeom>
          <a:noFill/>
          <a:ln>
            <a:noFill/>
          </a:ln>
        </p:spPr>
      </p:pic>
      <p:pic>
        <p:nvPicPr>
          <p:cNvPr id="572" name="Google Shape;572;p126"/>
          <p:cNvPicPr preferRelativeResize="0"/>
          <p:nvPr/>
        </p:nvPicPr>
        <p:blipFill rotWithShape="1">
          <a:blip r:embed="rId2">
            <a:alphaModFix/>
          </a:blip>
          <a:srcRect/>
          <a:stretch/>
        </p:blipFill>
        <p:spPr>
          <a:xfrm>
            <a:off x="6705599" y="1371599"/>
            <a:ext cx="5486401" cy="5486401"/>
          </a:xfrm>
          <a:prstGeom prst="rect">
            <a:avLst/>
          </a:prstGeom>
          <a:noFill/>
          <a:ln>
            <a:noFill/>
          </a:ln>
        </p:spPr>
      </p:pic>
      <p:sp>
        <p:nvSpPr>
          <p:cNvPr id="573" name="Google Shape;573;p126"/>
          <p:cNvSpPr/>
          <p:nvPr/>
        </p:nvSpPr>
        <p:spPr>
          <a:xfrm>
            <a:off x="361858" y="964847"/>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a:solidFill>
                  <a:schemeClr val="lt1"/>
                </a:solidFill>
                <a:latin typeface="Arial"/>
                <a:ea typeface="Arial"/>
                <a:cs typeface="Arial"/>
                <a:sym typeface="Arial"/>
              </a:rPr>
              <a:t> </a:t>
            </a:r>
            <a:endParaRPr sz="1800">
              <a:solidFill>
                <a:schemeClr val="dk1"/>
              </a:solidFill>
              <a:latin typeface="Arial"/>
              <a:ea typeface="Arial"/>
              <a:cs typeface="Arial"/>
              <a:sym typeface="Arial"/>
            </a:endParaRPr>
          </a:p>
        </p:txBody>
      </p:sp>
      <p:pic>
        <p:nvPicPr>
          <p:cNvPr id="574" name="Google Shape;574;p126"/>
          <p:cNvPicPr preferRelativeResize="0"/>
          <p:nvPr/>
        </p:nvPicPr>
        <p:blipFill rotWithShape="1">
          <a:blip r:embed="rId3">
            <a:alphaModFix/>
          </a:blip>
          <a:srcRect/>
          <a:stretch/>
        </p:blipFill>
        <p:spPr>
          <a:xfrm>
            <a:off x="240591" y="5779702"/>
            <a:ext cx="896739" cy="849661"/>
          </a:xfrm>
          <a:prstGeom prst="rect">
            <a:avLst/>
          </a:prstGeom>
          <a:noFill/>
          <a:ln>
            <a:noFill/>
          </a:ln>
        </p:spPr>
      </p:pic>
      <p:sp>
        <p:nvSpPr>
          <p:cNvPr id="575" name="Google Shape;575;p126"/>
          <p:cNvSpPr txBox="1">
            <a:spLocks noGrp="1"/>
          </p:cNvSpPr>
          <p:nvPr>
            <p:ph type="title"/>
          </p:nvPr>
        </p:nvSpPr>
        <p:spPr>
          <a:xfrm>
            <a:off x="251791" y="276248"/>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200"/>
              <a:buFont typeface="Arial"/>
              <a:buNone/>
              <a:defRPr sz="32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76" name="Google Shape;576;p126"/>
          <p:cNvSpPr txBox="1">
            <a:spLocks noGrp="1"/>
          </p:cNvSpPr>
          <p:nvPr>
            <p:ph type="body" idx="1"/>
          </p:nvPr>
        </p:nvSpPr>
        <p:spPr>
          <a:xfrm>
            <a:off x="250318" y="1192290"/>
            <a:ext cx="11628437"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ekstidia - tiivis asettelu 2">
  <p:cSld name="Tekstidia - tiivis asettelu 2">
    <p:spTree>
      <p:nvGrpSpPr>
        <p:cNvPr id="1" name="Shape 577"/>
        <p:cNvGrpSpPr/>
        <p:nvPr/>
      </p:nvGrpSpPr>
      <p:grpSpPr>
        <a:xfrm>
          <a:off x="0" y="0"/>
          <a:ext cx="0" cy="0"/>
          <a:chOff x="0" y="0"/>
          <a:chExt cx="0" cy="0"/>
        </a:xfrm>
      </p:grpSpPr>
      <p:sp>
        <p:nvSpPr>
          <p:cNvPr id="578" name="Google Shape;578;p127"/>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Open Sans"/>
              <a:ea typeface="Open Sans"/>
              <a:cs typeface="Open Sans"/>
              <a:sym typeface="Open Sans"/>
            </a:endParaRPr>
          </a:p>
        </p:txBody>
      </p:sp>
      <p:sp>
        <p:nvSpPr>
          <p:cNvPr id="579" name="Google Shape;579;p127"/>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338D"/>
              </a:buClr>
              <a:buSzPts val="1000"/>
              <a:buFont typeface="Arial"/>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580" name="Google Shape;580;p127"/>
          <p:cNvSpPr/>
          <p:nvPr/>
        </p:nvSpPr>
        <p:spPr>
          <a:xfrm>
            <a:off x="361858" y="1815834"/>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a:solidFill>
                  <a:schemeClr val="lt1"/>
                </a:solidFill>
                <a:latin typeface="Arial"/>
                <a:ea typeface="Arial"/>
                <a:cs typeface="Arial"/>
                <a:sym typeface="Arial"/>
              </a:rPr>
              <a:t> </a:t>
            </a:r>
            <a:endParaRPr sz="1800">
              <a:solidFill>
                <a:schemeClr val="dk1"/>
              </a:solidFill>
              <a:latin typeface="Arial"/>
              <a:ea typeface="Arial"/>
              <a:cs typeface="Arial"/>
              <a:sym typeface="Arial"/>
            </a:endParaRPr>
          </a:p>
        </p:txBody>
      </p:sp>
      <p:sp>
        <p:nvSpPr>
          <p:cNvPr id="581" name="Google Shape;581;p127"/>
          <p:cNvSpPr txBox="1">
            <a:spLocks noGrp="1"/>
          </p:cNvSpPr>
          <p:nvPr>
            <p:ph type="title"/>
          </p:nvPr>
        </p:nvSpPr>
        <p:spPr>
          <a:xfrm>
            <a:off x="251791" y="1127235"/>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82" name="Google Shape;582;p127"/>
          <p:cNvSpPr txBox="1">
            <a:spLocks noGrp="1"/>
          </p:cNvSpPr>
          <p:nvPr>
            <p:ph type="body" idx="1"/>
          </p:nvPr>
        </p:nvSpPr>
        <p:spPr>
          <a:xfrm>
            <a:off x="250318" y="2043277"/>
            <a:ext cx="11628437"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83" name="Google Shape;583;p127"/>
          <p:cNvSpPr/>
          <p:nvPr/>
        </p:nvSpPr>
        <p:spPr>
          <a:xfrm>
            <a:off x="0" y="-2"/>
            <a:ext cx="12192000" cy="868681"/>
          </a:xfrm>
          <a:prstGeom prst="rect">
            <a:avLst/>
          </a:prstGeom>
          <a:gradFill>
            <a:gsLst>
              <a:gs pos="0">
                <a:srgbClr val="00338D"/>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584" name="Google Shape;584;p127"/>
          <p:cNvSpPr/>
          <p:nvPr/>
        </p:nvSpPr>
        <p:spPr>
          <a:xfrm>
            <a:off x="-1524" y="640080"/>
            <a:ext cx="12193524" cy="228600"/>
          </a:xfrm>
          <a:prstGeom prst="rect">
            <a:avLst/>
          </a:prstGeom>
          <a:solidFill>
            <a:srgbClr val="0D2240">
              <a:alpha val="20784"/>
            </a:srgbClr>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pic>
        <p:nvPicPr>
          <p:cNvPr id="585" name="Google Shape;585;p127"/>
          <p:cNvPicPr preferRelativeResize="0"/>
          <p:nvPr/>
        </p:nvPicPr>
        <p:blipFill rotWithShape="1">
          <a:blip r:embed="rId2">
            <a:alphaModFix/>
          </a:blip>
          <a:srcRect/>
          <a:stretch/>
        </p:blipFill>
        <p:spPr>
          <a:xfrm>
            <a:off x="438822" y="201698"/>
            <a:ext cx="917472" cy="871598"/>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ekstidia - tiivis asettelu 3">
  <p:cSld name="Tekstidia - tiivis asettelu 3">
    <p:spTree>
      <p:nvGrpSpPr>
        <p:cNvPr id="1" name="Shape 586"/>
        <p:cNvGrpSpPr/>
        <p:nvPr/>
      </p:nvGrpSpPr>
      <p:grpSpPr>
        <a:xfrm>
          <a:off x="0" y="0"/>
          <a:ext cx="0" cy="0"/>
          <a:chOff x="0" y="0"/>
          <a:chExt cx="0" cy="0"/>
        </a:xfrm>
      </p:grpSpPr>
      <p:sp>
        <p:nvSpPr>
          <p:cNvPr id="587" name="Google Shape;587;p128"/>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Open Sans"/>
              <a:ea typeface="Open Sans"/>
              <a:cs typeface="Open Sans"/>
              <a:sym typeface="Open Sans"/>
            </a:endParaRPr>
          </a:p>
        </p:txBody>
      </p:sp>
      <p:sp>
        <p:nvSpPr>
          <p:cNvPr id="588" name="Google Shape;588;p128"/>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589" name="Google Shape;589;p128"/>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338D"/>
              </a:buClr>
              <a:buSzPts val="1000"/>
              <a:buFont typeface="Arial"/>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pic>
        <p:nvPicPr>
          <p:cNvPr id="590" name="Google Shape;590;p128" descr="Kuva, joka sisältää kohteen tunnus, logo, symboli, Tavaramerkki&#10;&#10;Kuvaus luotu automaattisesti"/>
          <p:cNvPicPr preferRelativeResize="0"/>
          <p:nvPr/>
        </p:nvPicPr>
        <p:blipFill rotWithShape="1">
          <a:blip r:embed="rId2">
            <a:alphaModFix/>
          </a:blip>
          <a:srcRect/>
          <a:stretch/>
        </p:blipFill>
        <p:spPr>
          <a:xfrm>
            <a:off x="165807" y="5707757"/>
            <a:ext cx="1046306" cy="993550"/>
          </a:xfrm>
          <a:prstGeom prst="rect">
            <a:avLst/>
          </a:prstGeom>
          <a:noFill/>
          <a:ln>
            <a:noFill/>
          </a:ln>
        </p:spPr>
      </p:pic>
      <p:sp>
        <p:nvSpPr>
          <p:cNvPr id="591" name="Google Shape;591;p128"/>
          <p:cNvSpPr/>
          <p:nvPr/>
        </p:nvSpPr>
        <p:spPr>
          <a:xfrm>
            <a:off x="361858" y="1227112"/>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lt1"/>
              </a:buClr>
              <a:buSzPts val="1800"/>
              <a:buFont typeface="Arial"/>
              <a:buNone/>
            </a:pPr>
            <a:r>
              <a:rPr lang="fi-FI" sz="1800">
                <a:solidFill>
                  <a:schemeClr val="lt1"/>
                </a:solidFill>
                <a:latin typeface="Arial"/>
                <a:ea typeface="Arial"/>
                <a:cs typeface="Arial"/>
                <a:sym typeface="Arial"/>
              </a:rPr>
              <a:t> </a:t>
            </a:r>
            <a:endParaRPr sz="1800">
              <a:solidFill>
                <a:schemeClr val="dk1"/>
              </a:solidFill>
              <a:latin typeface="Arial"/>
              <a:ea typeface="Arial"/>
              <a:cs typeface="Arial"/>
              <a:sym typeface="Arial"/>
            </a:endParaRPr>
          </a:p>
        </p:txBody>
      </p:sp>
      <p:sp>
        <p:nvSpPr>
          <p:cNvPr id="592" name="Google Shape;592;p128"/>
          <p:cNvSpPr txBox="1">
            <a:spLocks noGrp="1"/>
          </p:cNvSpPr>
          <p:nvPr>
            <p:ph type="title"/>
          </p:nvPr>
        </p:nvSpPr>
        <p:spPr>
          <a:xfrm>
            <a:off x="251791" y="538513"/>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93" name="Google Shape;593;p128"/>
          <p:cNvSpPr txBox="1">
            <a:spLocks noGrp="1"/>
          </p:cNvSpPr>
          <p:nvPr>
            <p:ph type="body" idx="1"/>
          </p:nvPr>
        </p:nvSpPr>
        <p:spPr>
          <a:xfrm>
            <a:off x="250318" y="1454555"/>
            <a:ext cx="11628437"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Laatikkodia1">
  <p:cSld name="Laatikkodia1">
    <p:spTree>
      <p:nvGrpSpPr>
        <p:cNvPr id="1" name="Shape 594"/>
        <p:cNvGrpSpPr/>
        <p:nvPr/>
      </p:nvGrpSpPr>
      <p:grpSpPr>
        <a:xfrm>
          <a:off x="0" y="0"/>
          <a:ext cx="0" cy="0"/>
          <a:chOff x="0" y="0"/>
          <a:chExt cx="0" cy="0"/>
        </a:xfrm>
      </p:grpSpPr>
      <p:sp>
        <p:nvSpPr>
          <p:cNvPr id="595" name="Google Shape;595;p129"/>
          <p:cNvSpPr/>
          <p:nvPr/>
        </p:nvSpPr>
        <p:spPr>
          <a:xfrm>
            <a:off x="0" y="0"/>
            <a:ext cx="12192000" cy="6858000"/>
          </a:xfrm>
          <a:prstGeom prst="rect">
            <a:avLst/>
          </a:prstGeom>
          <a:gradFill>
            <a:gsLst>
              <a:gs pos="0">
                <a:srgbClr val="39285B"/>
              </a:gs>
              <a:gs pos="24000">
                <a:srgbClr val="732E81"/>
              </a:gs>
              <a:gs pos="52999">
                <a:srgbClr val="5A3786"/>
              </a:gs>
              <a:gs pos="100000">
                <a:srgbClr val="0A5496"/>
              </a:gs>
            </a:gsLst>
            <a:lin ang="174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Open Sans"/>
              <a:ea typeface="Open Sans"/>
              <a:cs typeface="Open Sans"/>
              <a:sym typeface="Open Sans"/>
            </a:endParaRPr>
          </a:p>
        </p:txBody>
      </p:sp>
      <p:pic>
        <p:nvPicPr>
          <p:cNvPr id="596" name="Google Shape;596;p129"/>
          <p:cNvPicPr preferRelativeResize="0"/>
          <p:nvPr/>
        </p:nvPicPr>
        <p:blipFill rotWithShape="1">
          <a:blip r:embed="rId2">
            <a:alphaModFix amt="7000"/>
          </a:blip>
          <a:srcRect t="2" r="-355" b="-769"/>
          <a:stretch/>
        </p:blipFill>
        <p:spPr>
          <a:xfrm>
            <a:off x="2753039" y="195681"/>
            <a:ext cx="6937768" cy="6591035"/>
          </a:xfrm>
          <a:prstGeom prst="rect">
            <a:avLst/>
          </a:prstGeom>
          <a:noFill/>
          <a:ln>
            <a:noFill/>
          </a:ln>
        </p:spPr>
      </p:pic>
      <p:sp>
        <p:nvSpPr>
          <p:cNvPr id="597" name="Google Shape;597;p129"/>
          <p:cNvSpPr/>
          <p:nvPr/>
        </p:nvSpPr>
        <p:spPr>
          <a:xfrm>
            <a:off x="5496794" y="2691003"/>
            <a:ext cx="1450259" cy="72760"/>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598" name="Google Shape;598;p129"/>
          <p:cNvSpPr/>
          <p:nvPr/>
        </p:nvSpPr>
        <p:spPr>
          <a:xfrm>
            <a:off x="574166" y="3867298"/>
            <a:ext cx="3312000" cy="2088000"/>
          </a:xfrm>
          <a:prstGeom prst="roundRect">
            <a:avLst>
              <a:gd name="adj" fmla="val 16667"/>
            </a:avLst>
          </a:prstGeom>
          <a:noFill/>
          <a:ln w="444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609600" marR="0" lvl="0" indent="-609600" algn="ctr" rtl="0">
              <a:spcBef>
                <a:spcPts val="0"/>
              </a:spcBef>
              <a:spcAft>
                <a:spcPts val="0"/>
              </a:spcAft>
              <a:buClr>
                <a:schemeClr val="dk1"/>
              </a:buClr>
              <a:buSzPts val="1600"/>
              <a:buFont typeface="Helvetica Neue"/>
              <a:buNone/>
            </a:pPr>
            <a:endParaRPr sz="1600" b="1" i="0" u="none" strike="noStrike" cap="none">
              <a:solidFill>
                <a:schemeClr val="lt1"/>
              </a:solidFill>
              <a:latin typeface="Arial"/>
              <a:ea typeface="Arial"/>
              <a:cs typeface="Arial"/>
              <a:sym typeface="Arial"/>
            </a:endParaRPr>
          </a:p>
        </p:txBody>
      </p:sp>
      <p:sp>
        <p:nvSpPr>
          <p:cNvPr id="599" name="Google Shape;599;p129"/>
          <p:cNvSpPr/>
          <p:nvPr/>
        </p:nvSpPr>
        <p:spPr>
          <a:xfrm>
            <a:off x="4440001" y="3867298"/>
            <a:ext cx="3312000" cy="2088000"/>
          </a:xfrm>
          <a:prstGeom prst="roundRect">
            <a:avLst>
              <a:gd name="adj" fmla="val 16667"/>
            </a:avLst>
          </a:prstGeom>
          <a:noFill/>
          <a:ln w="444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609600" marR="0" lvl="0" indent="-609600" algn="ctr" rtl="0">
              <a:spcBef>
                <a:spcPts val="0"/>
              </a:spcBef>
              <a:spcAft>
                <a:spcPts val="0"/>
              </a:spcAft>
              <a:buClr>
                <a:schemeClr val="dk1"/>
              </a:buClr>
              <a:buSzPts val="1600"/>
              <a:buFont typeface="Helvetica Neue"/>
              <a:buNone/>
            </a:pPr>
            <a:endParaRPr sz="1600" b="1" i="0" u="none" strike="noStrike" cap="none">
              <a:solidFill>
                <a:schemeClr val="lt1"/>
              </a:solidFill>
              <a:latin typeface="Arial"/>
              <a:ea typeface="Arial"/>
              <a:cs typeface="Arial"/>
              <a:sym typeface="Arial"/>
            </a:endParaRPr>
          </a:p>
        </p:txBody>
      </p:sp>
      <p:sp>
        <p:nvSpPr>
          <p:cNvPr id="600" name="Google Shape;600;p129"/>
          <p:cNvSpPr/>
          <p:nvPr/>
        </p:nvSpPr>
        <p:spPr>
          <a:xfrm>
            <a:off x="8305836" y="3867298"/>
            <a:ext cx="3312000" cy="2088000"/>
          </a:xfrm>
          <a:prstGeom prst="roundRect">
            <a:avLst>
              <a:gd name="adj" fmla="val 16667"/>
            </a:avLst>
          </a:prstGeom>
          <a:noFill/>
          <a:ln w="444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609600" marR="0" lvl="0" indent="-609600" algn="ctr" rtl="0">
              <a:spcBef>
                <a:spcPts val="0"/>
              </a:spcBef>
              <a:spcAft>
                <a:spcPts val="0"/>
              </a:spcAft>
              <a:buClr>
                <a:schemeClr val="dk1"/>
              </a:buClr>
              <a:buSzPts val="1600"/>
              <a:buFont typeface="Helvetica Neue"/>
              <a:buNone/>
            </a:pPr>
            <a:endParaRPr sz="1600" b="1" i="0" u="none" strike="noStrike" cap="none">
              <a:solidFill>
                <a:schemeClr val="lt1"/>
              </a:solidFill>
              <a:latin typeface="Arial"/>
              <a:ea typeface="Arial"/>
              <a:cs typeface="Arial"/>
              <a:sym typeface="Arial"/>
            </a:endParaRPr>
          </a:p>
        </p:txBody>
      </p:sp>
      <p:sp>
        <p:nvSpPr>
          <p:cNvPr id="601" name="Google Shape;601;p129"/>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602" name="Google Shape;602;p129"/>
          <p:cNvSpPr txBox="1">
            <a:spLocks noGrp="1"/>
          </p:cNvSpPr>
          <p:nvPr>
            <p:ph type="title"/>
          </p:nvPr>
        </p:nvSpPr>
        <p:spPr>
          <a:xfrm>
            <a:off x="838200" y="1232581"/>
            <a:ext cx="10515600" cy="1325563"/>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lt1"/>
              </a:buClr>
              <a:buSzPts val="4400"/>
              <a:buFont typeface="Arial"/>
              <a:buNone/>
              <a:defRPr sz="44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03" name="Google Shape;603;p129"/>
          <p:cNvSpPr txBox="1">
            <a:spLocks noGrp="1"/>
          </p:cNvSpPr>
          <p:nvPr>
            <p:ph type="body" idx="1"/>
          </p:nvPr>
        </p:nvSpPr>
        <p:spPr>
          <a:xfrm>
            <a:off x="838200" y="2832619"/>
            <a:ext cx="10515600" cy="669925"/>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90000"/>
              </a:lnSpc>
              <a:spcBef>
                <a:spcPts val="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04" name="Google Shape;604;p129"/>
          <p:cNvSpPr txBox="1">
            <a:spLocks noGrp="1"/>
          </p:cNvSpPr>
          <p:nvPr>
            <p:ph type="body" idx="2"/>
          </p:nvPr>
        </p:nvSpPr>
        <p:spPr>
          <a:xfrm>
            <a:off x="695195" y="4014788"/>
            <a:ext cx="3068875" cy="183515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05" name="Google Shape;605;p129"/>
          <p:cNvSpPr txBox="1">
            <a:spLocks noGrp="1"/>
          </p:cNvSpPr>
          <p:nvPr>
            <p:ph type="body" idx="3"/>
          </p:nvPr>
        </p:nvSpPr>
        <p:spPr>
          <a:xfrm>
            <a:off x="4561562" y="4014788"/>
            <a:ext cx="3068875" cy="183515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06" name="Google Shape;606;p129"/>
          <p:cNvSpPr txBox="1">
            <a:spLocks noGrp="1"/>
          </p:cNvSpPr>
          <p:nvPr>
            <p:ph type="body" idx="4"/>
          </p:nvPr>
        </p:nvSpPr>
        <p:spPr>
          <a:xfrm>
            <a:off x="8427930" y="4014788"/>
            <a:ext cx="3068875" cy="1835150"/>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1600"/>
              <a:buFont typeface="Arial"/>
              <a:buNone/>
              <a:defRPr sz="1600" b="1" i="0"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itaattidia">
  <p:cSld name="Sitaattidia">
    <p:spTree>
      <p:nvGrpSpPr>
        <p:cNvPr id="1" name="Shape 607"/>
        <p:cNvGrpSpPr/>
        <p:nvPr/>
      </p:nvGrpSpPr>
      <p:grpSpPr>
        <a:xfrm>
          <a:off x="0" y="0"/>
          <a:ext cx="0" cy="0"/>
          <a:chOff x="0" y="0"/>
          <a:chExt cx="0" cy="0"/>
        </a:xfrm>
      </p:grpSpPr>
      <p:sp>
        <p:nvSpPr>
          <p:cNvPr id="608" name="Google Shape;608;p130"/>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Open Sans"/>
              <a:ea typeface="Open Sans"/>
              <a:cs typeface="Open Sans"/>
              <a:sym typeface="Open Sans"/>
            </a:endParaRPr>
          </a:p>
        </p:txBody>
      </p:sp>
      <p:pic>
        <p:nvPicPr>
          <p:cNvPr id="609" name="Google Shape;609;p130"/>
          <p:cNvPicPr preferRelativeResize="0"/>
          <p:nvPr/>
        </p:nvPicPr>
        <p:blipFill rotWithShape="1">
          <a:blip r:embed="rId2">
            <a:alphaModFix/>
          </a:blip>
          <a:srcRect/>
          <a:stretch/>
        </p:blipFill>
        <p:spPr>
          <a:xfrm>
            <a:off x="5334000" y="0"/>
            <a:ext cx="6858000" cy="6858000"/>
          </a:xfrm>
          <a:prstGeom prst="rect">
            <a:avLst/>
          </a:prstGeom>
          <a:noFill/>
          <a:ln>
            <a:noFill/>
          </a:ln>
        </p:spPr>
      </p:pic>
      <p:pic>
        <p:nvPicPr>
          <p:cNvPr id="610" name="Google Shape;610;p130"/>
          <p:cNvPicPr preferRelativeResize="0"/>
          <p:nvPr/>
        </p:nvPicPr>
        <p:blipFill rotWithShape="1">
          <a:blip r:embed="rId2">
            <a:alphaModFix/>
          </a:blip>
          <a:srcRect/>
          <a:stretch/>
        </p:blipFill>
        <p:spPr>
          <a:xfrm flipH="1">
            <a:off x="6580415" y="0"/>
            <a:ext cx="6858000" cy="6858000"/>
          </a:xfrm>
          <a:prstGeom prst="rect">
            <a:avLst/>
          </a:prstGeom>
          <a:noFill/>
          <a:ln>
            <a:noFill/>
          </a:ln>
        </p:spPr>
      </p:pic>
      <p:sp>
        <p:nvSpPr>
          <p:cNvPr id="611" name="Google Shape;611;p130"/>
          <p:cNvSpPr/>
          <p:nvPr/>
        </p:nvSpPr>
        <p:spPr>
          <a:xfrm>
            <a:off x="838200" y="1143000"/>
            <a:ext cx="1513719" cy="2834105"/>
          </a:xfrm>
          <a:prstGeom prst="rect">
            <a:avLst/>
          </a:prstGeom>
          <a:noFill/>
          <a:ln>
            <a:noFill/>
          </a:ln>
        </p:spPr>
        <p:txBody>
          <a:bodyPr spcFirstLastPara="1" wrap="square" lIns="63475" tIns="31725" rIns="63475" bIns="31725" anchor="t" anchorCtr="0">
            <a:spAutoFit/>
          </a:bodyPr>
          <a:lstStyle/>
          <a:p>
            <a:pPr marL="0" marR="0" lvl="0" indent="0" algn="ctr" rtl="0">
              <a:spcBef>
                <a:spcPts val="0"/>
              </a:spcBef>
              <a:spcAft>
                <a:spcPts val="0"/>
              </a:spcAft>
              <a:buClr>
                <a:srgbClr val="EBB700"/>
              </a:buClr>
              <a:buSzPts val="18000"/>
              <a:buFont typeface="Open Sans"/>
              <a:buNone/>
            </a:pPr>
            <a:r>
              <a:rPr lang="fi-FI" sz="18000" b="1">
                <a:solidFill>
                  <a:srgbClr val="EBB700"/>
                </a:solidFill>
                <a:latin typeface="Open Sans"/>
                <a:ea typeface="Open Sans"/>
                <a:cs typeface="Open Sans"/>
                <a:sym typeface="Open Sans"/>
              </a:rPr>
              <a:t>“</a:t>
            </a:r>
            <a:endParaRPr sz="1800">
              <a:solidFill>
                <a:schemeClr val="dk1"/>
              </a:solidFill>
              <a:latin typeface="Arial"/>
              <a:ea typeface="Arial"/>
              <a:cs typeface="Arial"/>
              <a:sym typeface="Arial"/>
            </a:endParaRPr>
          </a:p>
        </p:txBody>
      </p:sp>
      <p:sp>
        <p:nvSpPr>
          <p:cNvPr id="612" name="Google Shape;612;p130"/>
          <p:cNvSpPr/>
          <p:nvPr/>
        </p:nvSpPr>
        <p:spPr>
          <a:xfrm>
            <a:off x="9916281" y="4014626"/>
            <a:ext cx="1513719" cy="2834105"/>
          </a:xfrm>
          <a:prstGeom prst="rect">
            <a:avLst/>
          </a:prstGeom>
          <a:noFill/>
          <a:ln>
            <a:noFill/>
          </a:ln>
        </p:spPr>
        <p:txBody>
          <a:bodyPr spcFirstLastPara="1" wrap="square" lIns="63475" tIns="31725" rIns="63475" bIns="31725" anchor="t" anchorCtr="0">
            <a:spAutoFit/>
          </a:bodyPr>
          <a:lstStyle/>
          <a:p>
            <a:pPr marL="0" marR="0" lvl="0" indent="0" algn="ctr" rtl="0">
              <a:spcBef>
                <a:spcPts val="0"/>
              </a:spcBef>
              <a:spcAft>
                <a:spcPts val="0"/>
              </a:spcAft>
              <a:buClr>
                <a:srgbClr val="EBB700"/>
              </a:buClr>
              <a:buSzPts val="18000"/>
              <a:buFont typeface="Open Sans"/>
              <a:buNone/>
            </a:pPr>
            <a:r>
              <a:rPr lang="fi-FI" sz="18000" b="1">
                <a:solidFill>
                  <a:srgbClr val="EBB700"/>
                </a:solidFill>
                <a:latin typeface="Open Sans"/>
                <a:ea typeface="Open Sans"/>
                <a:cs typeface="Open Sans"/>
                <a:sym typeface="Open Sans"/>
              </a:rPr>
              <a:t>”</a:t>
            </a:r>
            <a:endParaRPr sz="1800">
              <a:solidFill>
                <a:schemeClr val="dk1"/>
              </a:solidFill>
              <a:latin typeface="Arial"/>
              <a:ea typeface="Arial"/>
              <a:cs typeface="Arial"/>
              <a:sym typeface="Arial"/>
            </a:endParaRPr>
          </a:p>
        </p:txBody>
      </p:sp>
      <p:sp>
        <p:nvSpPr>
          <p:cNvPr id="613" name="Google Shape;613;p130"/>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614" name="Google Shape;614;p130"/>
          <p:cNvSpPr txBox="1">
            <a:spLocks noGrp="1"/>
          </p:cNvSpPr>
          <p:nvPr>
            <p:ph type="body" idx="1"/>
          </p:nvPr>
        </p:nvSpPr>
        <p:spPr>
          <a:xfrm>
            <a:off x="1835728" y="1917756"/>
            <a:ext cx="8520546" cy="3013217"/>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0"/>
              </a:spcBef>
              <a:spcAft>
                <a:spcPts val="0"/>
              </a:spcAft>
              <a:buClr>
                <a:schemeClr val="lt1"/>
              </a:buClr>
              <a:buSzPts val="3600"/>
              <a:buFont typeface="Arial"/>
              <a:buNone/>
              <a:defRPr sz="3600" b="0" i="1" u="none" strike="noStrike" cap="none">
                <a:solidFill>
                  <a:schemeClr val="lt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yhjädia1">
  <p:cSld name="Tyhjädia1">
    <p:spTree>
      <p:nvGrpSpPr>
        <p:cNvPr id="1" name="Shape 615"/>
        <p:cNvGrpSpPr/>
        <p:nvPr/>
      </p:nvGrpSpPr>
      <p:grpSpPr>
        <a:xfrm>
          <a:off x="0" y="0"/>
          <a:ext cx="0" cy="0"/>
          <a:chOff x="0" y="0"/>
          <a:chExt cx="0" cy="0"/>
        </a:xfrm>
      </p:grpSpPr>
      <p:sp>
        <p:nvSpPr>
          <p:cNvPr id="616" name="Google Shape;616;p131"/>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Open Sans"/>
              <a:ea typeface="Open Sans"/>
              <a:cs typeface="Open Sans"/>
              <a:sym typeface="Open Sans"/>
            </a:endParaRPr>
          </a:p>
        </p:txBody>
      </p:sp>
      <p:sp>
        <p:nvSpPr>
          <p:cNvPr id="617" name="Google Shape;617;p131"/>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338D"/>
              </a:buClr>
              <a:buSzPts val="1000"/>
              <a:buFont typeface="Arial"/>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618" name="Google Shape;618;p131"/>
          <p:cNvSpPr txBox="1">
            <a:spLocks noGrp="1"/>
          </p:cNvSpPr>
          <p:nvPr>
            <p:ph type="title"/>
          </p:nvPr>
        </p:nvSpPr>
        <p:spPr>
          <a:xfrm>
            <a:off x="251791" y="1127235"/>
            <a:ext cx="11628437"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19" name="Google Shape;619;p131"/>
          <p:cNvSpPr/>
          <p:nvPr/>
        </p:nvSpPr>
        <p:spPr>
          <a:xfrm>
            <a:off x="0" y="-2"/>
            <a:ext cx="12192000" cy="868681"/>
          </a:xfrm>
          <a:prstGeom prst="rect">
            <a:avLst/>
          </a:prstGeom>
          <a:gradFill>
            <a:gsLst>
              <a:gs pos="0">
                <a:srgbClr val="00338D"/>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sp>
        <p:nvSpPr>
          <p:cNvPr id="620" name="Google Shape;620;p131"/>
          <p:cNvSpPr/>
          <p:nvPr/>
        </p:nvSpPr>
        <p:spPr>
          <a:xfrm>
            <a:off x="-1524" y="640080"/>
            <a:ext cx="12193524" cy="228600"/>
          </a:xfrm>
          <a:prstGeom prst="rect">
            <a:avLst/>
          </a:prstGeom>
          <a:solidFill>
            <a:srgbClr val="0D2240">
              <a:alpha val="20784"/>
            </a:srgbClr>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Arial"/>
              <a:ea typeface="Arial"/>
              <a:cs typeface="Arial"/>
              <a:sym typeface="Arial"/>
            </a:endParaRPr>
          </a:p>
        </p:txBody>
      </p:sp>
      <p:pic>
        <p:nvPicPr>
          <p:cNvPr id="621" name="Google Shape;621;p131"/>
          <p:cNvPicPr preferRelativeResize="0"/>
          <p:nvPr/>
        </p:nvPicPr>
        <p:blipFill rotWithShape="1">
          <a:blip r:embed="rId2">
            <a:alphaModFix/>
          </a:blip>
          <a:srcRect/>
          <a:stretch/>
        </p:blipFill>
        <p:spPr>
          <a:xfrm>
            <a:off x="438822" y="201698"/>
            <a:ext cx="917472" cy="87159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kstidia3">
  <p:cSld name="Tekstidia3">
    <p:spTree>
      <p:nvGrpSpPr>
        <p:cNvPr id="1" name="Shape 61"/>
        <p:cNvGrpSpPr/>
        <p:nvPr/>
      </p:nvGrpSpPr>
      <p:grpSpPr>
        <a:xfrm>
          <a:off x="0" y="0"/>
          <a:ext cx="0" cy="0"/>
          <a:chOff x="0" y="0"/>
          <a:chExt cx="0" cy="0"/>
        </a:xfrm>
      </p:grpSpPr>
      <p:sp>
        <p:nvSpPr>
          <p:cNvPr id="62" name="Google Shape;62;p65"/>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63" name="Google Shape;63;p65"/>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b="0" i="0" u="none" strike="noStrike" cap="none">
                <a:solidFill>
                  <a:srgbClr val="00338D"/>
                </a:solidFill>
                <a:latin typeface="Arial"/>
                <a:ea typeface="Arial"/>
                <a:cs typeface="Arial"/>
                <a:sym typeface="Arial"/>
              </a:rPr>
              <a:t>‹#›</a:t>
            </a:fld>
            <a:endParaRPr sz="1000" b="0" i="0" u="none" strike="noStrike" cap="none">
              <a:solidFill>
                <a:srgbClr val="00338D"/>
              </a:solidFill>
              <a:latin typeface="Arial"/>
              <a:ea typeface="Arial"/>
              <a:cs typeface="Arial"/>
              <a:sym typeface="Arial"/>
            </a:endParaRPr>
          </a:p>
        </p:txBody>
      </p:sp>
      <p:sp>
        <p:nvSpPr>
          <p:cNvPr id="64" name="Google Shape;64;p65"/>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 </a:t>
            </a:r>
            <a:endParaRPr/>
          </a:p>
        </p:txBody>
      </p:sp>
      <p:sp>
        <p:nvSpPr>
          <p:cNvPr id="65" name="Google Shape;65;p65"/>
          <p:cNvSpPr txBox="1">
            <a:spLocks noGrp="1"/>
          </p:cNvSpPr>
          <p:nvPr>
            <p:ph type="title"/>
          </p:nvPr>
        </p:nvSpPr>
        <p:spPr>
          <a:xfrm>
            <a:off x="1026001" y="1043144"/>
            <a:ext cx="10521956"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6" name="Google Shape;66;p65"/>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67" name="Google Shape;67;p65"/>
          <p:cNvSpPr/>
          <p:nvPr/>
        </p:nvSpPr>
        <p:spPr>
          <a:xfrm>
            <a:off x="0" y="-2"/>
            <a:ext cx="12192000" cy="868681"/>
          </a:xfrm>
          <a:prstGeom prst="rect">
            <a:avLst/>
          </a:prstGeom>
          <a:gradFill>
            <a:gsLst>
              <a:gs pos="0">
                <a:srgbClr val="00338D"/>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68" name="Google Shape;68;p65"/>
          <p:cNvSpPr/>
          <p:nvPr/>
        </p:nvSpPr>
        <p:spPr>
          <a:xfrm>
            <a:off x="-1524" y="640080"/>
            <a:ext cx="12193524" cy="228600"/>
          </a:xfrm>
          <a:prstGeom prst="rect">
            <a:avLst/>
          </a:prstGeom>
          <a:solidFill>
            <a:srgbClr val="0D2240">
              <a:alpha val="20784"/>
            </a:srgbClr>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pic>
        <p:nvPicPr>
          <p:cNvPr id="69" name="Google Shape;69;p65"/>
          <p:cNvPicPr preferRelativeResize="0"/>
          <p:nvPr/>
        </p:nvPicPr>
        <p:blipFill rotWithShape="1">
          <a:blip r:embed="rId2">
            <a:alphaModFix/>
          </a:blip>
          <a:srcRect/>
          <a:stretch/>
        </p:blipFill>
        <p:spPr>
          <a:xfrm>
            <a:off x="438822" y="201698"/>
            <a:ext cx="917472" cy="871598"/>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yhjädia2">
  <p:cSld name="Tyhjädia2">
    <p:spTree>
      <p:nvGrpSpPr>
        <p:cNvPr id="1" name="Shape 622"/>
        <p:cNvGrpSpPr/>
        <p:nvPr/>
      </p:nvGrpSpPr>
      <p:grpSpPr>
        <a:xfrm>
          <a:off x="0" y="0"/>
          <a:ext cx="0" cy="0"/>
          <a:chOff x="0" y="0"/>
          <a:chExt cx="0" cy="0"/>
        </a:xfrm>
      </p:grpSpPr>
      <p:sp>
        <p:nvSpPr>
          <p:cNvPr id="623" name="Google Shape;623;p132"/>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Open Sans"/>
              <a:ea typeface="Open Sans"/>
              <a:cs typeface="Open Sans"/>
              <a:sym typeface="Open Sans"/>
            </a:endParaRPr>
          </a:p>
        </p:txBody>
      </p:sp>
      <p:sp>
        <p:nvSpPr>
          <p:cNvPr id="624" name="Google Shape;624;p132"/>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0338D"/>
              </a:buClr>
              <a:buSzPts val="1000"/>
              <a:buFont typeface="Arial"/>
              <a:buNone/>
            </a:pPr>
            <a:fld id="{00000000-1234-1234-1234-123412341234}" type="slidenum">
              <a:rPr lang="fi-FI" sz="1000">
                <a:solidFill>
                  <a:srgbClr val="00338D"/>
                </a:solidFill>
                <a:latin typeface="Arial"/>
                <a:ea typeface="Arial"/>
                <a:cs typeface="Arial"/>
                <a:sym typeface="Arial"/>
              </a:rPr>
              <a:t>‹#›</a:t>
            </a:fld>
            <a:endParaRPr sz="1000">
              <a:solidFill>
                <a:srgbClr val="00338D"/>
              </a:solidFill>
              <a:latin typeface="Arial"/>
              <a:ea typeface="Arial"/>
              <a:cs typeface="Arial"/>
              <a:sym typeface="Arial"/>
            </a:endParaRPr>
          </a:p>
        </p:txBody>
      </p:sp>
      <p:sp>
        <p:nvSpPr>
          <p:cNvPr id="625" name="Google Shape;625;p132"/>
          <p:cNvSpPr txBox="1">
            <a:spLocks noGrp="1"/>
          </p:cNvSpPr>
          <p:nvPr>
            <p:ph type="title"/>
          </p:nvPr>
        </p:nvSpPr>
        <p:spPr>
          <a:xfrm>
            <a:off x="1026001" y="721595"/>
            <a:ext cx="10833904" cy="457201"/>
          </a:xfrm>
          <a:prstGeom prst="rect">
            <a:avLst/>
          </a:prstGeom>
          <a:noFill/>
          <a:ln>
            <a:noFill/>
          </a:ln>
        </p:spPr>
        <p:txBody>
          <a:bodyPr spcFirstLastPara="1" wrap="square" lIns="91425" tIns="0" rIns="91425" bIns="0" anchor="b"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26" name="Google Shape;626;p132"/>
          <p:cNvSpPr/>
          <p:nvPr/>
        </p:nvSpPr>
        <p:spPr>
          <a:xfrm>
            <a:off x="0" y="765048"/>
            <a:ext cx="457200" cy="370296"/>
          </a:xfrm>
          <a:prstGeom prst="rect">
            <a:avLst/>
          </a:prstGeom>
          <a:solidFill>
            <a:srgbClr val="FBC608"/>
          </a:soli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EBB700"/>
              </a:solidFill>
              <a:latin typeface="Arial"/>
              <a:ea typeface="Arial"/>
              <a:cs typeface="Arial"/>
              <a:sym typeface="Arial"/>
            </a:endParaRPr>
          </a:p>
        </p:txBody>
      </p:sp>
      <p:sp>
        <p:nvSpPr>
          <p:cNvPr id="627" name="Google Shape;627;p132"/>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yhjädia3">
  <p:cSld name="Tyhjädia3">
    <p:spTree>
      <p:nvGrpSpPr>
        <p:cNvPr id="1" name="Shape 628"/>
        <p:cNvGrpSpPr/>
        <p:nvPr/>
      </p:nvGrpSpPr>
      <p:grpSpPr>
        <a:xfrm>
          <a:off x="0" y="0"/>
          <a:ext cx="0" cy="0"/>
          <a:chOff x="0" y="0"/>
          <a:chExt cx="0" cy="0"/>
        </a:xfrm>
      </p:grpSpPr>
      <p:sp>
        <p:nvSpPr>
          <p:cNvPr id="629" name="Google Shape;629;p133"/>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Clr>
                <a:schemeClr val="dk1"/>
              </a:buClr>
              <a:buSzPts val="1800"/>
              <a:buFont typeface="Arial"/>
              <a:buNone/>
            </a:pPr>
            <a:endParaRPr sz="1800">
              <a:solidFill>
                <a:schemeClr val="lt1"/>
              </a:solidFill>
              <a:latin typeface="Open Sans"/>
              <a:ea typeface="Open Sans"/>
              <a:cs typeface="Open Sans"/>
              <a:sym typeface="Open Sans"/>
            </a:endParaRPr>
          </a:p>
        </p:txBody>
      </p:sp>
      <p:sp>
        <p:nvSpPr>
          <p:cNvPr id="630" name="Google Shape;630;p133"/>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Kaksi sisältökohdetta" type="twoObj">
  <p:cSld name="TWO_OBJECTS">
    <p:spTree>
      <p:nvGrpSpPr>
        <p:cNvPr id="1" name="Shape 637"/>
        <p:cNvGrpSpPr/>
        <p:nvPr/>
      </p:nvGrpSpPr>
      <p:grpSpPr>
        <a:xfrm>
          <a:off x="0" y="0"/>
          <a:ext cx="0" cy="0"/>
          <a:chOff x="0" y="0"/>
          <a:chExt cx="0" cy="0"/>
        </a:xfrm>
      </p:grpSpPr>
      <p:sp>
        <p:nvSpPr>
          <p:cNvPr id="638" name="Google Shape;638;p7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9" name="Google Shape;639;p7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0" name="Google Shape;640;p7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41" name="Google Shape;641;p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2" name="Google Shape;642;p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3" name="Google Shape;643;p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Otsikkodia" type="title">
  <p:cSld name="TITLE">
    <p:spTree>
      <p:nvGrpSpPr>
        <p:cNvPr id="1" name="Shape 644"/>
        <p:cNvGrpSpPr/>
        <p:nvPr/>
      </p:nvGrpSpPr>
      <p:grpSpPr>
        <a:xfrm>
          <a:off x="0" y="0"/>
          <a:ext cx="0" cy="0"/>
          <a:chOff x="0" y="0"/>
          <a:chExt cx="0" cy="0"/>
        </a:xfrm>
      </p:grpSpPr>
      <p:sp>
        <p:nvSpPr>
          <p:cNvPr id="645" name="Google Shape;645;p13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6" name="Google Shape;646;p13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47" name="Google Shape;647;p1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8" name="Google Shape;648;p1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9" name="Google Shape;649;p1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Otsikko ja sisältö" type="obj">
  <p:cSld name="OBJECT">
    <p:spTree>
      <p:nvGrpSpPr>
        <p:cNvPr id="1" name="Shape 650"/>
        <p:cNvGrpSpPr/>
        <p:nvPr/>
      </p:nvGrpSpPr>
      <p:grpSpPr>
        <a:xfrm>
          <a:off x="0" y="0"/>
          <a:ext cx="0" cy="0"/>
          <a:chOff x="0" y="0"/>
          <a:chExt cx="0" cy="0"/>
        </a:xfrm>
      </p:grpSpPr>
      <p:sp>
        <p:nvSpPr>
          <p:cNvPr id="651" name="Google Shape;651;p1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2" name="Google Shape;652;p1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3" name="Google Shape;653;p1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4" name="Google Shape;654;p1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5" name="Google Shape;655;p1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Osan ylätunniste" type="secHead">
  <p:cSld name="SECTION_HEADER">
    <p:spTree>
      <p:nvGrpSpPr>
        <p:cNvPr id="1" name="Shape 656"/>
        <p:cNvGrpSpPr/>
        <p:nvPr/>
      </p:nvGrpSpPr>
      <p:grpSpPr>
        <a:xfrm>
          <a:off x="0" y="0"/>
          <a:ext cx="0" cy="0"/>
          <a:chOff x="0" y="0"/>
          <a:chExt cx="0" cy="0"/>
        </a:xfrm>
      </p:grpSpPr>
      <p:sp>
        <p:nvSpPr>
          <p:cNvPr id="657" name="Google Shape;657;p13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8" name="Google Shape;658;p13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59" name="Google Shape;659;p1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0" name="Google Shape;660;p1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1" name="Google Shape;661;p1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Vertailu" type="twoTxTwoObj">
  <p:cSld name="TWO_OBJECTS_WITH_TEXT">
    <p:spTree>
      <p:nvGrpSpPr>
        <p:cNvPr id="1" name="Shape 662"/>
        <p:cNvGrpSpPr/>
        <p:nvPr/>
      </p:nvGrpSpPr>
      <p:grpSpPr>
        <a:xfrm>
          <a:off x="0" y="0"/>
          <a:ext cx="0" cy="0"/>
          <a:chOff x="0" y="0"/>
          <a:chExt cx="0" cy="0"/>
        </a:xfrm>
      </p:grpSpPr>
      <p:sp>
        <p:nvSpPr>
          <p:cNvPr id="663" name="Google Shape;663;p13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4" name="Google Shape;664;p13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65" name="Google Shape;665;p13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6" name="Google Shape;666;p13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67" name="Google Shape;667;p13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8" name="Google Shape;668;p1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9" name="Google Shape;669;p1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0" name="Google Shape;670;p1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Vain otsikko" type="titleOnly">
  <p:cSld name="TITLE_ONLY">
    <p:spTree>
      <p:nvGrpSpPr>
        <p:cNvPr id="1" name="Shape 671"/>
        <p:cNvGrpSpPr/>
        <p:nvPr/>
      </p:nvGrpSpPr>
      <p:grpSpPr>
        <a:xfrm>
          <a:off x="0" y="0"/>
          <a:ext cx="0" cy="0"/>
          <a:chOff x="0" y="0"/>
          <a:chExt cx="0" cy="0"/>
        </a:xfrm>
      </p:grpSpPr>
      <p:sp>
        <p:nvSpPr>
          <p:cNvPr id="672" name="Google Shape;672;p1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3" name="Google Shape;673;p1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4" name="Google Shape;674;p1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5" name="Google Shape;675;p1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yhjä" type="blank">
  <p:cSld name="BLANK">
    <p:spTree>
      <p:nvGrpSpPr>
        <p:cNvPr id="1" name="Shape 676"/>
        <p:cNvGrpSpPr/>
        <p:nvPr/>
      </p:nvGrpSpPr>
      <p:grpSpPr>
        <a:xfrm>
          <a:off x="0" y="0"/>
          <a:ext cx="0" cy="0"/>
          <a:chOff x="0" y="0"/>
          <a:chExt cx="0" cy="0"/>
        </a:xfrm>
      </p:grpSpPr>
      <p:sp>
        <p:nvSpPr>
          <p:cNvPr id="677" name="Google Shape;677;p1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8" name="Google Shape;678;p1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9" name="Google Shape;679;p1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Kuvatekstillinen sisältö" type="objTx">
  <p:cSld name="OBJECT_WITH_CAPTION_TEXT">
    <p:spTree>
      <p:nvGrpSpPr>
        <p:cNvPr id="1" name="Shape 680"/>
        <p:cNvGrpSpPr/>
        <p:nvPr/>
      </p:nvGrpSpPr>
      <p:grpSpPr>
        <a:xfrm>
          <a:off x="0" y="0"/>
          <a:ext cx="0" cy="0"/>
          <a:chOff x="0" y="0"/>
          <a:chExt cx="0" cy="0"/>
        </a:xfrm>
      </p:grpSpPr>
      <p:sp>
        <p:nvSpPr>
          <p:cNvPr id="681" name="Google Shape;681;p1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2" name="Google Shape;682;p14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83" name="Google Shape;683;p14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4" name="Google Shape;684;p1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5" name="Google Shape;685;p1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6" name="Google Shape;686;p1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kstidia2">
  <p:cSld name="Tekstidia2">
    <p:spTree>
      <p:nvGrpSpPr>
        <p:cNvPr id="1" name="Shape 70"/>
        <p:cNvGrpSpPr/>
        <p:nvPr/>
      </p:nvGrpSpPr>
      <p:grpSpPr>
        <a:xfrm>
          <a:off x="0" y="0"/>
          <a:ext cx="0" cy="0"/>
          <a:chOff x="0" y="0"/>
          <a:chExt cx="0" cy="0"/>
        </a:xfrm>
      </p:grpSpPr>
      <p:sp>
        <p:nvSpPr>
          <p:cNvPr id="71" name="Google Shape;71;p66"/>
          <p:cNvSpPr/>
          <p:nvPr/>
        </p:nvSpPr>
        <p:spPr>
          <a:xfrm>
            <a:off x="0" y="0"/>
            <a:ext cx="12192000" cy="6858000"/>
          </a:xfrm>
          <a:prstGeom prst="rect">
            <a:avLst/>
          </a:prstGeom>
          <a:solidFill>
            <a:schemeClr val="lt1"/>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b="0" i="0" u="none" strike="noStrike" cap="none">
              <a:solidFill>
                <a:schemeClr val="lt1"/>
              </a:solidFill>
              <a:latin typeface="Open Sans"/>
              <a:ea typeface="Open Sans"/>
              <a:cs typeface="Open Sans"/>
              <a:sym typeface="Open Sans"/>
            </a:endParaRPr>
          </a:p>
        </p:txBody>
      </p:sp>
      <p:sp>
        <p:nvSpPr>
          <p:cNvPr id="72" name="Google Shape;72;p66"/>
          <p:cNvSpPr/>
          <p:nvPr/>
        </p:nvSpPr>
        <p:spPr>
          <a:xfrm>
            <a:off x="0" y="0"/>
            <a:ext cx="12188952" cy="457200"/>
          </a:xfrm>
          <a:prstGeom prst="rect">
            <a:avLst/>
          </a:prstGeom>
          <a:gradFill>
            <a:gsLst>
              <a:gs pos="0">
                <a:srgbClr val="0D2240"/>
              </a:gs>
              <a:gs pos="50000">
                <a:srgbClr val="00338D"/>
              </a:gs>
              <a:gs pos="99000">
                <a:srgbClr val="7A2582"/>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73" name="Google Shape;73;p66"/>
          <p:cNvSpPr txBox="1"/>
          <p:nvPr/>
        </p:nvSpPr>
        <p:spPr>
          <a:xfrm>
            <a:off x="11537156" y="6400725"/>
            <a:ext cx="654844" cy="4572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fi-FI" sz="1000" b="0" i="0" u="none" strike="noStrike" cap="none">
                <a:solidFill>
                  <a:srgbClr val="00338D"/>
                </a:solidFill>
                <a:latin typeface="Arial"/>
                <a:ea typeface="Arial"/>
                <a:cs typeface="Arial"/>
                <a:sym typeface="Arial"/>
              </a:rPr>
              <a:t>‹#›</a:t>
            </a:fld>
            <a:endParaRPr sz="1000" b="0" i="0" u="none" strike="noStrike" cap="none">
              <a:solidFill>
                <a:srgbClr val="00338D"/>
              </a:solidFill>
              <a:latin typeface="Arial"/>
              <a:ea typeface="Arial"/>
              <a:cs typeface="Arial"/>
              <a:sym typeface="Arial"/>
            </a:endParaRPr>
          </a:p>
        </p:txBody>
      </p:sp>
      <p:pic>
        <p:nvPicPr>
          <p:cNvPr id="74" name="Google Shape;74;p66" descr="Kuva, joka sisältää kohteen tunnus, logo, symboli, Tavaramerkki&#10;&#10;Kuvaus luotu automaattisesti"/>
          <p:cNvPicPr preferRelativeResize="0"/>
          <p:nvPr/>
        </p:nvPicPr>
        <p:blipFill rotWithShape="1">
          <a:blip r:embed="rId2">
            <a:alphaModFix/>
          </a:blip>
          <a:srcRect/>
          <a:stretch/>
        </p:blipFill>
        <p:spPr>
          <a:xfrm>
            <a:off x="165807" y="5707757"/>
            <a:ext cx="1046306" cy="993550"/>
          </a:xfrm>
          <a:prstGeom prst="rect">
            <a:avLst/>
          </a:prstGeom>
          <a:noFill/>
          <a:ln>
            <a:noFill/>
          </a:ln>
        </p:spPr>
      </p:pic>
      <p:sp>
        <p:nvSpPr>
          <p:cNvPr id="75" name="Google Shape;75;p66"/>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 </a:t>
            </a:r>
            <a:endParaRPr/>
          </a:p>
        </p:txBody>
      </p:sp>
      <p:sp>
        <p:nvSpPr>
          <p:cNvPr id="76" name="Google Shape;76;p66"/>
          <p:cNvSpPr txBox="1">
            <a:spLocks noGrp="1"/>
          </p:cNvSpPr>
          <p:nvPr>
            <p:ph type="title"/>
          </p:nvPr>
        </p:nvSpPr>
        <p:spPr>
          <a:xfrm>
            <a:off x="1026001" y="831600"/>
            <a:ext cx="10521956"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2"/>
              </a:buClr>
              <a:buSzPts val="3200"/>
              <a:buFont typeface="Arial"/>
              <a:buNone/>
              <a:defRPr sz="3200" b="1" i="0" u="none" strike="noStrike" cap="none">
                <a:solidFill>
                  <a:schemeClr val="dk2"/>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7" name="Google Shape;77;p66"/>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2pPr>
            <a:lvl3pPr marL="1371600" marR="0" lvl="2"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3pPr>
            <a:lvl4pPr marL="1828800" marR="0" lvl="3"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4pPr>
            <a:lvl5pPr marL="2286000" marR="0" lvl="4" indent="-381000" algn="l" rtl="0">
              <a:lnSpc>
                <a:spcPct val="90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Kuvatekstillinen kuva" type="picTx">
  <p:cSld name="PICTURE_WITH_CAPTION_TEXT">
    <p:spTree>
      <p:nvGrpSpPr>
        <p:cNvPr id="1" name="Shape 687"/>
        <p:cNvGrpSpPr/>
        <p:nvPr/>
      </p:nvGrpSpPr>
      <p:grpSpPr>
        <a:xfrm>
          <a:off x="0" y="0"/>
          <a:ext cx="0" cy="0"/>
          <a:chOff x="0" y="0"/>
          <a:chExt cx="0" cy="0"/>
        </a:xfrm>
      </p:grpSpPr>
      <p:sp>
        <p:nvSpPr>
          <p:cNvPr id="688" name="Google Shape;688;p1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9" name="Google Shape;689;p141"/>
          <p:cNvSpPr>
            <a:spLocks noGrp="1"/>
          </p:cNvSpPr>
          <p:nvPr>
            <p:ph type="pic" idx="2"/>
          </p:nvPr>
        </p:nvSpPr>
        <p:spPr>
          <a:xfrm>
            <a:off x="5183188" y="987425"/>
            <a:ext cx="6172200" cy="4873625"/>
          </a:xfrm>
          <a:prstGeom prst="rect">
            <a:avLst/>
          </a:prstGeom>
          <a:noFill/>
          <a:ln>
            <a:noFill/>
          </a:ln>
        </p:spPr>
        <p:txBody>
          <a:bodyPr/>
          <a:lstStyle/>
          <a:p>
            <a:endParaRPr lang="fi-FI"/>
          </a:p>
        </p:txBody>
      </p:sp>
      <p:sp>
        <p:nvSpPr>
          <p:cNvPr id="690" name="Google Shape;690;p14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1" name="Google Shape;691;p1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2" name="Google Shape;692;p1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3" name="Google Shape;693;p1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Otsikko ja pystysuora teksti" type="vertTx">
  <p:cSld name="VERTICAL_TEXT">
    <p:spTree>
      <p:nvGrpSpPr>
        <p:cNvPr id="1" name="Shape 694"/>
        <p:cNvGrpSpPr/>
        <p:nvPr/>
      </p:nvGrpSpPr>
      <p:grpSpPr>
        <a:xfrm>
          <a:off x="0" y="0"/>
          <a:ext cx="0" cy="0"/>
          <a:chOff x="0" y="0"/>
          <a:chExt cx="0" cy="0"/>
        </a:xfrm>
      </p:grpSpPr>
      <p:sp>
        <p:nvSpPr>
          <p:cNvPr id="695" name="Google Shape;695;p1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6" name="Google Shape;696;p14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7" name="Google Shape;697;p1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8" name="Google Shape;698;p1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9" name="Google Shape;699;p1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Pystysuora otsikko ja teksti" type="vertTitleAndTx">
  <p:cSld name="VERTICAL_TITLE_AND_VERTICAL_TEXT">
    <p:spTree>
      <p:nvGrpSpPr>
        <p:cNvPr id="1" name="Shape 700"/>
        <p:cNvGrpSpPr/>
        <p:nvPr/>
      </p:nvGrpSpPr>
      <p:grpSpPr>
        <a:xfrm>
          <a:off x="0" y="0"/>
          <a:ext cx="0" cy="0"/>
          <a:chOff x="0" y="0"/>
          <a:chExt cx="0" cy="0"/>
        </a:xfrm>
      </p:grpSpPr>
      <p:sp>
        <p:nvSpPr>
          <p:cNvPr id="701" name="Google Shape;701;p14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2" name="Google Shape;702;p14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3" name="Google Shape;703;p1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4" name="Google Shape;704;p1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5" name="Google Shape;705;p1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i-FI"/>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kstidia1">
  <p:cSld name="Tekstidia1">
    <p:spTree>
      <p:nvGrpSpPr>
        <p:cNvPr id="1" name="Shape 78"/>
        <p:cNvGrpSpPr/>
        <p:nvPr/>
      </p:nvGrpSpPr>
      <p:grpSpPr>
        <a:xfrm>
          <a:off x="0" y="0"/>
          <a:ext cx="0" cy="0"/>
          <a:chOff x="0" y="0"/>
          <a:chExt cx="0" cy="0"/>
        </a:xfrm>
      </p:grpSpPr>
      <p:sp>
        <p:nvSpPr>
          <p:cNvPr id="79" name="Google Shape;79;p70"/>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endParaRPr sz="1800">
              <a:solidFill>
                <a:schemeClr val="lt1"/>
              </a:solidFill>
              <a:latin typeface="Open Sans"/>
              <a:ea typeface="Open Sans"/>
              <a:cs typeface="Open Sans"/>
              <a:sym typeface="Open Sans"/>
            </a:endParaRPr>
          </a:p>
        </p:txBody>
      </p:sp>
      <p:sp>
        <p:nvSpPr>
          <p:cNvPr id="80" name="Google Shape;80;p70"/>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a:t>
            </a:fld>
            <a:endParaRPr sz="1000" b="0" i="0" u="none" strike="noStrike" cap="none">
              <a:solidFill>
                <a:srgbClr val="FFFFFF"/>
              </a:solidFill>
              <a:latin typeface="Arial"/>
              <a:ea typeface="Arial"/>
              <a:cs typeface="Arial"/>
              <a:sym typeface="Arial"/>
            </a:endParaRPr>
          </a:p>
        </p:txBody>
      </p:sp>
      <p:sp>
        <p:nvSpPr>
          <p:cNvPr id="81" name="Google Shape;81;p70"/>
          <p:cNvSpPr/>
          <p:nvPr/>
        </p:nvSpPr>
        <p:spPr>
          <a:xfrm rot="10800000" flipH="1">
            <a:off x="8071756" y="-2"/>
            <a:ext cx="4120243" cy="4120243"/>
          </a:xfrm>
          <a:prstGeom prst="rect">
            <a:avLst/>
          </a:prstGeom>
          <a:noFill/>
          <a:ln>
            <a:noFill/>
          </a:ln>
        </p:spPr>
        <p:txBody>
          <a:bodyPr/>
          <a:lstStyle/>
          <a:p>
            <a:endParaRPr lang="fi-FI"/>
          </a:p>
        </p:txBody>
      </p:sp>
      <p:sp>
        <p:nvSpPr>
          <p:cNvPr id="82" name="Google Shape;82;p70"/>
          <p:cNvSpPr/>
          <p:nvPr/>
        </p:nvSpPr>
        <p:spPr>
          <a:xfrm>
            <a:off x="6705599" y="1371599"/>
            <a:ext cx="5486401" cy="5486401"/>
          </a:xfrm>
          <a:prstGeom prst="rect">
            <a:avLst/>
          </a:prstGeom>
          <a:noFill/>
          <a:ln>
            <a:noFill/>
          </a:ln>
        </p:spPr>
        <p:txBody>
          <a:bodyPr/>
          <a:lstStyle/>
          <a:p>
            <a:endParaRPr lang="fi-FI"/>
          </a:p>
        </p:txBody>
      </p:sp>
      <p:sp>
        <p:nvSpPr>
          <p:cNvPr id="83" name="Google Shape;83;p70"/>
          <p:cNvSpPr/>
          <p:nvPr/>
        </p:nvSpPr>
        <p:spPr>
          <a:xfrm>
            <a:off x="1137600" y="1515600"/>
            <a:ext cx="2926080" cy="61227"/>
          </a:xfrm>
          <a:prstGeom prst="rect">
            <a:avLst/>
          </a:prstGeom>
          <a:solidFill>
            <a:srgbClr val="EBB700"/>
          </a:solidFill>
          <a:ln>
            <a:noFill/>
          </a:ln>
        </p:spPr>
        <p:txBody>
          <a:bodyPr spcFirstLastPara="1" wrap="square" lIns="94675" tIns="47325" rIns="94675" bIns="47325" anchor="ctr" anchorCtr="0">
            <a:noAutofit/>
          </a:bodyPr>
          <a:lstStyle/>
          <a:p>
            <a:pPr marL="0" marR="0" lvl="0" indent="0" algn="ctr" rtl="0">
              <a:spcBef>
                <a:spcPts val="0"/>
              </a:spcBef>
              <a:spcAft>
                <a:spcPts val="0"/>
              </a:spcAft>
              <a:buNone/>
            </a:pPr>
            <a:r>
              <a:rPr lang="fi-FI" sz="1800">
                <a:solidFill>
                  <a:schemeClr val="lt1"/>
                </a:solidFill>
                <a:latin typeface="Arial"/>
                <a:ea typeface="Arial"/>
                <a:cs typeface="Arial"/>
                <a:sym typeface="Arial"/>
              </a:rPr>
              <a:t> </a:t>
            </a:r>
            <a:endParaRPr/>
          </a:p>
        </p:txBody>
      </p:sp>
      <p:pic>
        <p:nvPicPr>
          <p:cNvPr id="84" name="Google Shape;84;p70"/>
          <p:cNvPicPr preferRelativeResize="0"/>
          <p:nvPr/>
        </p:nvPicPr>
        <p:blipFill rotWithShape="1">
          <a:blip r:embed="rId2">
            <a:alphaModFix/>
          </a:blip>
          <a:srcRect/>
          <a:stretch/>
        </p:blipFill>
        <p:spPr>
          <a:xfrm>
            <a:off x="240591" y="5779702"/>
            <a:ext cx="896739" cy="849661"/>
          </a:xfrm>
          <a:prstGeom prst="rect">
            <a:avLst/>
          </a:prstGeom>
          <a:noFill/>
          <a:ln>
            <a:noFill/>
          </a:ln>
        </p:spPr>
      </p:pic>
      <p:sp>
        <p:nvSpPr>
          <p:cNvPr id="85" name="Google Shape;85;p70"/>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6" name="Google Shape;86;p70"/>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1pPr>
            <a:lvl2pPr marL="914400" marR="0" lvl="1"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2pPr>
            <a:lvl3pPr marL="1371600" marR="0" lvl="2"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4pPr>
            <a:lvl5pPr marL="2286000" marR="0" lvl="4" indent="-381000" algn="l" rtl="0">
              <a:lnSpc>
                <a:spcPct val="90000"/>
              </a:lnSpc>
              <a:spcBef>
                <a:spcPts val="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5" Type="http://schemas.openxmlformats.org/officeDocument/2006/relationships/image" Target="../media/image1.png"/><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24" Type="http://schemas.openxmlformats.org/officeDocument/2006/relationships/theme" Target="../theme/theme2.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slideLayout" Target="../slideLayouts/slideLayout51.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3" Type="http://schemas.openxmlformats.org/officeDocument/2006/relationships/slideLayout" Target="../slideLayouts/slideLayout54.xml"/><Relationship Id="rId21" Type="http://schemas.openxmlformats.org/officeDocument/2006/relationships/theme" Target="../theme/theme3.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4.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58" descr="Kuva, joka sisältää kohteen symboli, logo, tunnus, Tavaramerkki&#10;&#10;Kuvaus luotu automaattisesti"/>
          <p:cNvPicPr preferRelativeResize="0"/>
          <p:nvPr/>
        </p:nvPicPr>
        <p:blipFill rotWithShape="1">
          <a:blip r:embed="rId30">
            <a:alphaModFix/>
          </a:blip>
          <a:srcRect/>
          <a:stretch/>
        </p:blipFill>
        <p:spPr>
          <a:xfrm>
            <a:off x="3607980" y="1072701"/>
            <a:ext cx="4976040" cy="4712598"/>
          </a:xfrm>
          <a:prstGeom prst="rect">
            <a:avLst/>
          </a:prstGeom>
          <a:noFill/>
          <a:ln>
            <a:noFill/>
          </a:ln>
        </p:spPr>
      </p:pic>
      <p:sp>
        <p:nvSpPr>
          <p:cNvPr id="3" name="Tekstiruutu 2">
            <a:extLst>
              <a:ext uri="{FF2B5EF4-FFF2-40B4-BE49-F238E27FC236}">
                <a16:creationId xmlns:a16="http://schemas.microsoft.com/office/drawing/2014/main" id="{9A830F7C-5E66-93A3-80A3-D55A73DCBF45}"/>
              </a:ext>
            </a:extLst>
          </p:cNvPr>
          <p:cNvSpPr txBox="1"/>
          <p:nvPr userDrawn="1">
            <p:extLst>
              <p:ext uri="{1162E1C5-73C7-4A58-AE30-91384D911F3F}">
                <p184:classification xmlns:p184="http://schemas.microsoft.com/office/powerpoint/2018/4/main" val="hdr"/>
              </p:ext>
            </p:extLst>
          </p:nvPr>
        </p:nvSpPr>
        <p:spPr>
          <a:xfrm>
            <a:off x="10920413" y="63500"/>
            <a:ext cx="1233487" cy="152400"/>
          </a:xfrm>
          <a:prstGeom prst="rect">
            <a:avLst/>
          </a:prstGeom>
        </p:spPr>
        <p:txBody>
          <a:bodyPr horzOverflow="overflow" lIns="0" tIns="0" rIns="0" bIns="0">
            <a:spAutoFit/>
          </a:bodyPr>
          <a:lstStyle/>
          <a:p>
            <a:pPr algn="l"/>
            <a:r>
              <a:rPr lang="fi-FI" sz="1000">
                <a:solidFill>
                  <a:srgbClr val="0000FF">
                    <a:alpha val="50000"/>
                  </a:srgbClr>
                </a:solidFill>
                <a:latin typeface="Aptos" panose="020B0004020202020204" pitchFamily="34" charset="0"/>
              </a:rPr>
              <a:t>JULKAISU RAJOITETTU</a:t>
            </a: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7"/>
        <p:cNvGrpSpPr/>
        <p:nvPr/>
      </p:nvGrpSpPr>
      <p:grpSpPr>
        <a:xfrm>
          <a:off x="0" y="0"/>
          <a:ext cx="0" cy="0"/>
          <a:chOff x="0" y="0"/>
          <a:chExt cx="0" cy="0"/>
        </a:xfrm>
      </p:grpSpPr>
      <p:pic>
        <p:nvPicPr>
          <p:cNvPr id="258" name="Google Shape;258;p67" descr="Kuva, joka sisältää kohteen symboli, logo, tunnus, Tavaramerkki&#10;&#10;Kuvaus luotu automaattisesti"/>
          <p:cNvPicPr preferRelativeResize="0"/>
          <p:nvPr/>
        </p:nvPicPr>
        <p:blipFill rotWithShape="1">
          <a:blip r:embed="rId25">
            <a:alphaModFix/>
          </a:blip>
          <a:srcRect/>
          <a:stretch/>
        </p:blipFill>
        <p:spPr>
          <a:xfrm>
            <a:off x="3607980" y="1072701"/>
            <a:ext cx="4976040" cy="4712598"/>
          </a:xfrm>
          <a:prstGeom prst="rect">
            <a:avLst/>
          </a:prstGeom>
          <a:noFill/>
          <a:ln>
            <a:noFill/>
          </a:ln>
        </p:spPr>
      </p:pic>
      <p:sp>
        <p:nvSpPr>
          <p:cNvPr id="3" name="Tekstiruutu 2">
            <a:extLst>
              <a:ext uri="{FF2B5EF4-FFF2-40B4-BE49-F238E27FC236}">
                <a16:creationId xmlns:a16="http://schemas.microsoft.com/office/drawing/2014/main" id="{3B4F731B-63B7-673B-5B95-1A19C4B3C2CC}"/>
              </a:ext>
            </a:extLst>
          </p:cNvPr>
          <p:cNvSpPr txBox="1"/>
          <p:nvPr userDrawn="1">
            <p:extLst>
              <p:ext uri="{1162E1C5-73C7-4A58-AE30-91384D911F3F}">
                <p184:classification xmlns:p184="http://schemas.microsoft.com/office/powerpoint/2018/4/main" val="hdr"/>
              </p:ext>
            </p:extLst>
          </p:nvPr>
        </p:nvSpPr>
        <p:spPr>
          <a:xfrm>
            <a:off x="10920413" y="63500"/>
            <a:ext cx="1233487" cy="152400"/>
          </a:xfrm>
          <a:prstGeom prst="rect">
            <a:avLst/>
          </a:prstGeom>
        </p:spPr>
        <p:txBody>
          <a:bodyPr horzOverflow="overflow" lIns="0" tIns="0" rIns="0" bIns="0">
            <a:spAutoFit/>
          </a:bodyPr>
          <a:lstStyle/>
          <a:p>
            <a:pPr algn="l"/>
            <a:r>
              <a:rPr lang="fi-FI" sz="1000">
                <a:solidFill>
                  <a:srgbClr val="0000FF">
                    <a:alpha val="50000"/>
                  </a:srgbClr>
                </a:solidFill>
                <a:latin typeface="Aptos" panose="020B0004020202020204" pitchFamily="34" charset="0"/>
              </a:rPr>
              <a:t>JULKAISU RAJOITETTU</a:t>
            </a:r>
          </a:p>
        </p:txBody>
      </p:sp>
    </p:spTree>
  </p:cSld>
  <p:clrMap bg1="lt1" tx1="dk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8"/>
        <p:cNvGrpSpPr/>
        <p:nvPr/>
      </p:nvGrpSpPr>
      <p:grpSpPr>
        <a:xfrm>
          <a:off x="0" y="0"/>
          <a:ext cx="0" cy="0"/>
          <a:chOff x="0" y="0"/>
          <a:chExt cx="0" cy="0"/>
        </a:xfrm>
      </p:grpSpPr>
      <p:pic>
        <p:nvPicPr>
          <p:cNvPr id="459" name="Google Shape;459;p71" descr="Kuva, joka sisältää kohteen symboli, logo, tunnus, Tavaramerkki&#10;&#10;Kuvaus luotu automaattisesti"/>
          <p:cNvPicPr preferRelativeResize="0"/>
          <p:nvPr/>
        </p:nvPicPr>
        <p:blipFill rotWithShape="1">
          <a:blip r:embed="rId22">
            <a:alphaModFix/>
          </a:blip>
          <a:srcRect/>
          <a:stretch/>
        </p:blipFill>
        <p:spPr>
          <a:xfrm>
            <a:off x="3607980" y="1072701"/>
            <a:ext cx="4976040" cy="4712598"/>
          </a:xfrm>
          <a:prstGeom prst="rect">
            <a:avLst/>
          </a:prstGeom>
          <a:noFill/>
          <a:ln>
            <a:noFill/>
          </a:ln>
        </p:spPr>
      </p:pic>
      <p:sp>
        <p:nvSpPr>
          <p:cNvPr id="3" name="Tekstiruutu 2">
            <a:extLst>
              <a:ext uri="{FF2B5EF4-FFF2-40B4-BE49-F238E27FC236}">
                <a16:creationId xmlns:a16="http://schemas.microsoft.com/office/drawing/2014/main" id="{065E849D-6811-3FCB-9C55-2F1B27F9F810}"/>
              </a:ext>
            </a:extLst>
          </p:cNvPr>
          <p:cNvSpPr txBox="1"/>
          <p:nvPr userDrawn="1">
            <p:extLst>
              <p:ext uri="{1162E1C5-73C7-4A58-AE30-91384D911F3F}">
                <p184:classification xmlns:p184="http://schemas.microsoft.com/office/powerpoint/2018/4/main" val="hdr"/>
              </p:ext>
            </p:extLst>
          </p:nvPr>
        </p:nvSpPr>
        <p:spPr>
          <a:xfrm>
            <a:off x="10920413" y="63500"/>
            <a:ext cx="1233487" cy="152400"/>
          </a:xfrm>
          <a:prstGeom prst="rect">
            <a:avLst/>
          </a:prstGeom>
        </p:spPr>
        <p:txBody>
          <a:bodyPr horzOverflow="overflow" lIns="0" tIns="0" rIns="0" bIns="0">
            <a:spAutoFit/>
          </a:bodyPr>
          <a:lstStyle/>
          <a:p>
            <a:pPr algn="l"/>
            <a:r>
              <a:rPr lang="fi-FI" sz="1000">
                <a:solidFill>
                  <a:srgbClr val="0000FF">
                    <a:alpha val="50000"/>
                  </a:srgbClr>
                </a:solidFill>
                <a:latin typeface="Aptos" panose="020B0004020202020204" pitchFamily="34" charset="0"/>
              </a:rPr>
              <a:t>JULKAISU RAJOITETTU</a:t>
            </a:r>
          </a:p>
        </p:txBody>
      </p:sp>
    </p:spTree>
  </p:cSld>
  <p:clrMap bg1="lt1" tx1="dk1" bg2="dk2" tx2="lt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1"/>
        <p:cNvGrpSpPr/>
        <p:nvPr/>
      </p:nvGrpSpPr>
      <p:grpSpPr>
        <a:xfrm>
          <a:off x="0" y="0"/>
          <a:ext cx="0" cy="0"/>
          <a:chOff x="0" y="0"/>
          <a:chExt cx="0" cy="0"/>
        </a:xfrm>
      </p:grpSpPr>
      <p:sp>
        <p:nvSpPr>
          <p:cNvPr id="632" name="Google Shape;632;p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33" name="Google Shape;633;p7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4" name="Google Shape;634;p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5" name="Google Shape;635;p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6" name="Google Shape;636;p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i-FI"/>
              <a:t>‹#›</a:t>
            </a:fld>
            <a:endParaRPr/>
          </a:p>
        </p:txBody>
      </p:sp>
      <p:sp>
        <p:nvSpPr>
          <p:cNvPr id="3" name="Tekstiruutu 2">
            <a:extLst>
              <a:ext uri="{FF2B5EF4-FFF2-40B4-BE49-F238E27FC236}">
                <a16:creationId xmlns:a16="http://schemas.microsoft.com/office/drawing/2014/main" id="{ADE4F141-E53D-18B6-B2B1-89E1111FF32E}"/>
              </a:ext>
            </a:extLst>
          </p:cNvPr>
          <p:cNvSpPr txBox="1"/>
          <p:nvPr userDrawn="1">
            <p:extLst>
              <p:ext uri="{1162E1C5-73C7-4A58-AE30-91384D911F3F}">
                <p184:classification xmlns:p184="http://schemas.microsoft.com/office/powerpoint/2018/4/main" val="hdr"/>
              </p:ext>
            </p:extLst>
          </p:nvPr>
        </p:nvSpPr>
        <p:spPr>
          <a:xfrm>
            <a:off x="10920413" y="63500"/>
            <a:ext cx="1233487" cy="152400"/>
          </a:xfrm>
          <a:prstGeom prst="rect">
            <a:avLst/>
          </a:prstGeom>
        </p:spPr>
        <p:txBody>
          <a:bodyPr horzOverflow="overflow" lIns="0" tIns="0" rIns="0" bIns="0">
            <a:spAutoFit/>
          </a:bodyPr>
          <a:lstStyle/>
          <a:p>
            <a:pPr algn="l"/>
            <a:r>
              <a:rPr lang="fi-FI" sz="1000">
                <a:solidFill>
                  <a:srgbClr val="0000FF">
                    <a:alpha val="50000"/>
                  </a:srgbClr>
                </a:solidFill>
                <a:latin typeface="Aptos" panose="020B0004020202020204" pitchFamily="34" charset="0"/>
              </a:rPr>
              <a:t>JULKAISU RAJOITETTU</a:t>
            </a:r>
          </a:p>
        </p:txBody>
      </p:sp>
    </p:spTree>
  </p:cSld>
  <p:clrMap bg1="lt1" tx1="dk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3" Type="http://schemas.openxmlformats.org/officeDocument/2006/relationships/hyperlink" Target="https://www.lions.fi/site/assets/files/23775/411_klubihengen_rakentaminen.pdf"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4.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www.a-piiri.lions.fi/" TargetMode="External"/><Relationship Id="rId7" Type="http://schemas.openxmlformats.org/officeDocument/2006/relationships/hyperlink" Target="https://www.lionsclubs.org/fi/resources-for-members/resource-center/club-president-vice-president" TargetMode="External"/><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hyperlink" Target="https://www.lionsclubs.org/fi" TargetMode="External"/><Relationship Id="rId5" Type="http://schemas.openxmlformats.org/officeDocument/2006/relationships/hyperlink" Target="https://www.lions.fi/jasenille/jasenohjelma/" TargetMode="External"/><Relationship Id="rId4" Type="http://schemas.openxmlformats.org/officeDocument/2006/relationships/hyperlink" Target="https://www.lions.fi/koulutus-1/klubi-ja-piiri/alasivu/klubipresidentti-klubin_varapresidentti/"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7.xml"/><Relationship Id="rId1" Type="http://schemas.openxmlformats.org/officeDocument/2006/relationships/slideLayout" Target="../slideLayouts/slideLayout7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8.xml"/><Relationship Id="rId1" Type="http://schemas.openxmlformats.org/officeDocument/2006/relationships/slideLayout" Target="../slideLayouts/slideLayout7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2"/>
          <p:cNvSpPr txBox="1">
            <a:spLocks noGrp="1"/>
          </p:cNvSpPr>
          <p:nvPr>
            <p:ph type="body" idx="1"/>
          </p:nvPr>
        </p:nvSpPr>
        <p:spPr>
          <a:xfrm>
            <a:off x="455100" y="3847694"/>
            <a:ext cx="11281788" cy="101610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2"/>
              </a:buClr>
              <a:buSzPts val="5400"/>
              <a:buNone/>
            </a:pPr>
            <a:r>
              <a:rPr lang="fi-FI"/>
              <a:t>Presidenttivalmennus</a:t>
            </a:r>
            <a:endParaRPr/>
          </a:p>
        </p:txBody>
      </p:sp>
      <p:sp>
        <p:nvSpPr>
          <p:cNvPr id="716" name="Google Shape;716;p2"/>
          <p:cNvSpPr txBox="1">
            <a:spLocks noGrp="1"/>
          </p:cNvSpPr>
          <p:nvPr>
            <p:ph type="body" idx="2"/>
          </p:nvPr>
        </p:nvSpPr>
        <p:spPr>
          <a:xfrm>
            <a:off x="780777" y="4977943"/>
            <a:ext cx="10630434" cy="973435"/>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500"/>
              <a:buNone/>
            </a:pPr>
            <a:r>
              <a:rPr lang="fi-FI" sz="2500"/>
              <a:t>Kaudelle 2026-2027</a:t>
            </a:r>
            <a:endParaRPr sz="2500"/>
          </a:p>
        </p:txBody>
      </p:sp>
      <p:pic>
        <p:nvPicPr>
          <p:cNvPr id="717" name="Google Shape;717;p2"/>
          <p:cNvPicPr preferRelativeResize="0"/>
          <p:nvPr/>
        </p:nvPicPr>
        <p:blipFill rotWithShape="1">
          <a:blip r:embed="rId3">
            <a:alphaModFix/>
          </a:blip>
          <a:srcRect/>
          <a:stretch/>
        </p:blipFill>
        <p:spPr>
          <a:xfrm>
            <a:off x="8513806" y="395937"/>
            <a:ext cx="3225114" cy="67383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11"/>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Rahastonhoitajan toimenkuva</a:t>
            </a:r>
            <a:endParaRPr/>
          </a:p>
        </p:txBody>
      </p:sp>
      <p:sp>
        <p:nvSpPr>
          <p:cNvPr id="825" name="Google Shape;825;p11"/>
          <p:cNvSpPr txBox="1">
            <a:spLocks noGrp="1"/>
          </p:cNvSpPr>
          <p:nvPr>
            <p:ph type="body" idx="1"/>
          </p:nvPr>
        </p:nvSpPr>
        <p:spPr>
          <a:xfrm>
            <a:off x="1015200" y="1778400"/>
            <a:ext cx="10838627" cy="41211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300"/>
              </a:spcBef>
              <a:spcAft>
                <a:spcPts val="0"/>
              </a:spcAft>
              <a:buClr>
                <a:schemeClr val="lt1"/>
              </a:buClr>
              <a:buSzPts val="2200"/>
              <a:buNone/>
            </a:pPr>
            <a:r>
              <a:rPr lang="fi-FI">
                <a:latin typeface="Arial"/>
                <a:ea typeface="Arial"/>
                <a:cs typeface="Arial"/>
                <a:sym typeface="Arial"/>
              </a:rPr>
              <a:t>Rahastonhoitaja on klubin hallituksen jäsen ja</a:t>
            </a:r>
            <a:endParaRPr/>
          </a:p>
          <a:p>
            <a:pPr marL="285750" lvl="0" indent="-285750" algn="l" rtl="0">
              <a:lnSpc>
                <a:spcPct val="90000"/>
              </a:lnSpc>
              <a:spcBef>
                <a:spcPts val="300"/>
              </a:spcBef>
              <a:spcAft>
                <a:spcPts val="0"/>
              </a:spcAft>
              <a:buClr>
                <a:schemeClr val="lt1"/>
              </a:buClr>
              <a:buSzPts val="2200"/>
              <a:buChar char="•"/>
            </a:pPr>
            <a:r>
              <a:rPr lang="fi-FI" sz="2000">
                <a:latin typeface="Arial"/>
                <a:ea typeface="Arial"/>
                <a:cs typeface="Arial"/>
                <a:sym typeface="Arial"/>
              </a:rPr>
              <a:t>avustaa presidenttiä klubin toimintasuunnitelman laatimisessa ja toteuttamisessa</a:t>
            </a:r>
            <a:endParaRPr/>
          </a:p>
          <a:p>
            <a:pPr marL="285750" lvl="0" indent="-285750" algn="l" rtl="0">
              <a:lnSpc>
                <a:spcPct val="90000"/>
              </a:lnSpc>
              <a:spcBef>
                <a:spcPts val="300"/>
              </a:spcBef>
              <a:spcAft>
                <a:spcPts val="0"/>
              </a:spcAft>
              <a:buClr>
                <a:schemeClr val="lt1"/>
              </a:buClr>
              <a:buSzPts val="2200"/>
              <a:buChar char="•"/>
            </a:pPr>
            <a:r>
              <a:rPr lang="fi-FI" sz="2000">
                <a:latin typeface="Arial"/>
                <a:ea typeface="Arial"/>
                <a:cs typeface="Arial"/>
                <a:sym typeface="Arial"/>
              </a:rPr>
              <a:t>vastaa vuosibudjetin laadinnasta yhdessä presidentin kanssa</a:t>
            </a:r>
            <a:endParaRPr/>
          </a:p>
          <a:p>
            <a:pPr marL="285750" lvl="0" indent="-285750" algn="l" rtl="0">
              <a:lnSpc>
                <a:spcPct val="90000"/>
              </a:lnSpc>
              <a:spcBef>
                <a:spcPts val="300"/>
              </a:spcBef>
              <a:spcAft>
                <a:spcPts val="0"/>
              </a:spcAft>
              <a:buClr>
                <a:schemeClr val="lt1"/>
              </a:buClr>
              <a:buSzPts val="2200"/>
              <a:buChar char="•"/>
            </a:pPr>
            <a:r>
              <a:rPr lang="fi-FI" sz="2000">
                <a:latin typeface="Arial"/>
                <a:ea typeface="Arial"/>
                <a:cs typeface="Arial"/>
                <a:sym typeface="Arial"/>
              </a:rPr>
              <a:t>vastaa klubin rahavaroista ja kirjanpidosta</a:t>
            </a:r>
            <a:endParaRPr/>
          </a:p>
          <a:p>
            <a:pPr marL="285750" lvl="0" indent="-285750" algn="l" rtl="0">
              <a:lnSpc>
                <a:spcPct val="90000"/>
              </a:lnSpc>
              <a:spcBef>
                <a:spcPts val="300"/>
              </a:spcBef>
              <a:spcAft>
                <a:spcPts val="0"/>
              </a:spcAft>
              <a:buClr>
                <a:schemeClr val="lt1"/>
              </a:buClr>
              <a:buSzPts val="2200"/>
              <a:buChar char="•"/>
            </a:pPr>
            <a:r>
              <a:rPr lang="fi-FI" sz="2000">
                <a:latin typeface="Arial"/>
                <a:ea typeface="Arial"/>
                <a:cs typeface="Arial"/>
                <a:sym typeface="Arial"/>
              </a:rPr>
              <a:t>vastaa klubin tilinpäätöksen laadinnasta ja oikeellisuudesta (mahdollinen erillinen kirjanpito)</a:t>
            </a:r>
            <a:endParaRPr/>
          </a:p>
          <a:p>
            <a:pPr marL="285750" lvl="0" indent="-285750" algn="l" rtl="0">
              <a:lnSpc>
                <a:spcPct val="90000"/>
              </a:lnSpc>
              <a:spcBef>
                <a:spcPts val="300"/>
              </a:spcBef>
              <a:spcAft>
                <a:spcPts val="0"/>
              </a:spcAft>
              <a:buClr>
                <a:schemeClr val="lt1"/>
              </a:buClr>
              <a:buSzPts val="2200"/>
              <a:buChar char="•"/>
            </a:pPr>
            <a:r>
              <a:rPr lang="fi-FI" sz="2000">
                <a:latin typeface="Arial"/>
                <a:ea typeface="Arial"/>
                <a:cs typeface="Arial"/>
                <a:sym typeface="Arial"/>
              </a:rPr>
              <a:t>vastaa klubin maksuvalmiudesta (myös seuraavan kauden alusta)</a:t>
            </a:r>
            <a:endParaRPr/>
          </a:p>
          <a:p>
            <a:pPr marL="285750" lvl="0" indent="-285750" algn="l" rtl="0">
              <a:lnSpc>
                <a:spcPct val="90000"/>
              </a:lnSpc>
              <a:spcBef>
                <a:spcPts val="300"/>
              </a:spcBef>
              <a:spcAft>
                <a:spcPts val="0"/>
              </a:spcAft>
              <a:buClr>
                <a:schemeClr val="lt1"/>
              </a:buClr>
              <a:buSzPts val="2200"/>
              <a:buChar char="•"/>
            </a:pPr>
            <a:r>
              <a:rPr lang="fi-FI" sz="2000">
                <a:latin typeface="Arial"/>
                <a:ea typeface="Arial"/>
                <a:cs typeface="Arial"/>
                <a:sym typeface="Arial"/>
              </a:rPr>
              <a:t>osallistuu piirin virallisiin tapahtumiin</a:t>
            </a:r>
            <a:endParaRPr/>
          </a:p>
          <a:p>
            <a:pPr marL="0" lvl="0" indent="0" algn="l" rtl="0">
              <a:lnSpc>
                <a:spcPct val="90000"/>
              </a:lnSpc>
              <a:spcBef>
                <a:spcPts val="300"/>
              </a:spcBef>
              <a:spcAft>
                <a:spcPts val="0"/>
              </a:spcAft>
              <a:buClr>
                <a:schemeClr val="lt1"/>
              </a:buClr>
              <a:buSzPts val="2200"/>
              <a:buNone/>
            </a:pPr>
            <a:endParaRPr>
              <a:latin typeface="Arial"/>
              <a:ea typeface="Arial"/>
              <a:cs typeface="Arial"/>
              <a:sym typeface="Arial"/>
            </a:endParaRPr>
          </a:p>
          <a:p>
            <a:pPr marL="0" lvl="0" indent="0" algn="l" rtl="0">
              <a:lnSpc>
                <a:spcPct val="90000"/>
              </a:lnSpc>
              <a:spcBef>
                <a:spcPts val="300"/>
              </a:spcBef>
              <a:spcAft>
                <a:spcPts val="0"/>
              </a:spcAft>
              <a:buClr>
                <a:schemeClr val="lt1"/>
              </a:buClr>
              <a:buSzPts val="2200"/>
              <a:buNone/>
            </a:pPr>
            <a:r>
              <a:rPr lang="fi-FI">
                <a:latin typeface="Arial"/>
                <a:ea typeface="Arial"/>
                <a:cs typeface="Arial"/>
                <a:sym typeface="Arial"/>
              </a:rPr>
              <a:t>Rahastonhoitajan avaintehtäviin kuuluu</a:t>
            </a:r>
            <a:endParaRPr/>
          </a:p>
          <a:p>
            <a:pPr marL="285750" lvl="0" indent="-285750" algn="l" rtl="0">
              <a:lnSpc>
                <a:spcPct val="90000"/>
              </a:lnSpc>
              <a:spcBef>
                <a:spcPts val="300"/>
              </a:spcBef>
              <a:spcAft>
                <a:spcPts val="0"/>
              </a:spcAft>
              <a:buClr>
                <a:schemeClr val="lt1"/>
              </a:buClr>
              <a:buSzPts val="2200"/>
              <a:buChar char="•"/>
            </a:pPr>
            <a:r>
              <a:rPr lang="fi-FI" sz="2000">
                <a:latin typeface="Arial"/>
                <a:ea typeface="Arial"/>
                <a:cs typeface="Arial"/>
                <a:sym typeface="Arial"/>
              </a:rPr>
              <a:t>klubin laskujen maksu ja piirin vuosikokouksen päättämien maksujen hoito</a:t>
            </a:r>
            <a:endParaRPr/>
          </a:p>
          <a:p>
            <a:pPr marL="285750" lvl="0" indent="-285750" algn="l" rtl="0">
              <a:lnSpc>
                <a:spcPct val="90000"/>
              </a:lnSpc>
              <a:spcBef>
                <a:spcPts val="300"/>
              </a:spcBef>
              <a:spcAft>
                <a:spcPts val="0"/>
              </a:spcAft>
              <a:buClr>
                <a:schemeClr val="lt1"/>
              </a:buClr>
              <a:buSzPts val="2200"/>
              <a:buChar char="•"/>
            </a:pPr>
            <a:r>
              <a:rPr lang="fi-FI" sz="2000">
                <a:latin typeface="Arial"/>
                <a:ea typeface="Arial"/>
                <a:cs typeface="Arial"/>
                <a:sym typeface="Arial"/>
              </a:rPr>
              <a:t>klubin saamisten laskutus (mm. jäsenmaksut)</a:t>
            </a:r>
            <a:endParaRPr/>
          </a:p>
          <a:p>
            <a:pPr marL="285750" lvl="0" indent="-285750" algn="l" rtl="0">
              <a:lnSpc>
                <a:spcPct val="90000"/>
              </a:lnSpc>
              <a:spcBef>
                <a:spcPts val="300"/>
              </a:spcBef>
              <a:spcAft>
                <a:spcPts val="0"/>
              </a:spcAft>
              <a:buClr>
                <a:schemeClr val="lt1"/>
              </a:buClr>
              <a:buSzPts val="2200"/>
              <a:buChar char="•"/>
            </a:pPr>
            <a:r>
              <a:rPr lang="fi-FI" sz="2000">
                <a:latin typeface="Arial"/>
                <a:ea typeface="Arial"/>
                <a:cs typeface="Arial"/>
                <a:sym typeface="Arial"/>
              </a:rPr>
              <a:t>rahatilanteen raportointi</a:t>
            </a:r>
            <a:endParaRPr/>
          </a:p>
          <a:p>
            <a:pPr marL="285750" lvl="0" indent="-285750" algn="l" rtl="0">
              <a:lnSpc>
                <a:spcPct val="90000"/>
              </a:lnSpc>
              <a:spcBef>
                <a:spcPts val="300"/>
              </a:spcBef>
              <a:spcAft>
                <a:spcPts val="0"/>
              </a:spcAft>
              <a:buClr>
                <a:schemeClr val="lt1"/>
              </a:buClr>
              <a:buSzPts val="2200"/>
              <a:buChar char="•"/>
            </a:pPr>
            <a:r>
              <a:rPr lang="fi-FI" sz="2000">
                <a:latin typeface="Arial"/>
                <a:ea typeface="Arial"/>
                <a:cs typeface="Arial"/>
                <a:sym typeface="Arial"/>
              </a:rPr>
              <a:t>tilinpäätöksen laatiminen ja toimittaminen toiminnantarkastajille säädetyssä ajassa</a:t>
            </a:r>
            <a:endParaRPr/>
          </a:p>
          <a:p>
            <a:pPr marL="742950" lvl="1" indent="-285750" algn="l" rtl="0">
              <a:lnSpc>
                <a:spcPct val="90000"/>
              </a:lnSpc>
              <a:spcBef>
                <a:spcPts val="300"/>
              </a:spcBef>
              <a:spcAft>
                <a:spcPts val="0"/>
              </a:spcAft>
              <a:buSzPts val="2200"/>
              <a:buChar char="•"/>
            </a:pPr>
            <a:r>
              <a:rPr lang="fi-FI" sz="2000"/>
              <a:t>osassa klubeissa on erillinen kirjanpitäjä, jolloin rahastonhoitajan tehtävään ei kuulu tilinpäätöksen tekeminen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p12"/>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Muita tärkeitä rooleja</a:t>
            </a:r>
            <a:endParaRPr/>
          </a:p>
        </p:txBody>
      </p:sp>
      <p:sp>
        <p:nvSpPr>
          <p:cNvPr id="831" name="Google Shape;831;p12"/>
          <p:cNvSpPr txBox="1">
            <a:spLocks noGrp="1"/>
          </p:cNvSpPr>
          <p:nvPr>
            <p:ph type="body" idx="1"/>
          </p:nvPr>
        </p:nvSpPr>
        <p:spPr>
          <a:xfrm>
            <a:off x="1015200" y="1778400"/>
            <a:ext cx="11067072" cy="41211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300"/>
              </a:spcBef>
              <a:spcAft>
                <a:spcPts val="0"/>
              </a:spcAft>
              <a:buClr>
                <a:schemeClr val="lt1"/>
              </a:buClr>
              <a:buSzPts val="2200"/>
              <a:buNone/>
            </a:pPr>
            <a:r>
              <a:rPr lang="fi-FI">
                <a:latin typeface="Arial"/>
                <a:ea typeface="Arial"/>
                <a:cs typeface="Arial"/>
                <a:sym typeface="Arial"/>
              </a:rPr>
              <a:t>Klubin markkinointiviestinnän johtaja = tiedottaja</a:t>
            </a:r>
            <a:endParaRPr/>
          </a:p>
          <a:p>
            <a:pPr marL="342900" lvl="0" indent="-342900" algn="l" rtl="0">
              <a:lnSpc>
                <a:spcPct val="90000"/>
              </a:lnSpc>
              <a:spcBef>
                <a:spcPts val="300"/>
              </a:spcBef>
              <a:spcAft>
                <a:spcPts val="0"/>
              </a:spcAft>
              <a:buSzPts val="2200"/>
              <a:buChar char="•"/>
            </a:pPr>
            <a:r>
              <a:rPr lang="fi-FI"/>
              <a:t>Keskeinen toimija klubin näkyvyyden luomisessa</a:t>
            </a:r>
            <a:endParaRPr/>
          </a:p>
          <a:p>
            <a:pPr marL="0" lvl="0" indent="0" algn="l" rtl="0">
              <a:lnSpc>
                <a:spcPct val="90000"/>
              </a:lnSpc>
              <a:spcBef>
                <a:spcPts val="300"/>
              </a:spcBef>
              <a:spcAft>
                <a:spcPts val="0"/>
              </a:spcAft>
              <a:buSzPts val="2200"/>
              <a:buNone/>
            </a:pPr>
            <a:endParaRPr>
              <a:solidFill>
                <a:srgbClr val="FF0000"/>
              </a:solidFill>
            </a:endParaRPr>
          </a:p>
          <a:p>
            <a:pPr marL="0" lvl="0" indent="0" algn="l" rtl="0">
              <a:lnSpc>
                <a:spcPct val="90000"/>
              </a:lnSpc>
              <a:spcBef>
                <a:spcPts val="300"/>
              </a:spcBef>
              <a:spcAft>
                <a:spcPts val="0"/>
              </a:spcAft>
              <a:buSzPts val="2200"/>
              <a:buNone/>
            </a:pPr>
            <a:r>
              <a:rPr lang="fi-FI"/>
              <a:t>Klubin palvelujohtaja, monivuotinen tehtävä</a:t>
            </a:r>
            <a:endParaRPr/>
          </a:p>
          <a:p>
            <a:pPr marL="342900" lvl="0" indent="-342900" algn="l" rtl="0">
              <a:lnSpc>
                <a:spcPct val="90000"/>
              </a:lnSpc>
              <a:spcBef>
                <a:spcPts val="300"/>
              </a:spcBef>
              <a:spcAft>
                <a:spcPts val="0"/>
              </a:spcAft>
              <a:buSzPts val="2200"/>
              <a:buChar char="•"/>
            </a:pPr>
            <a:r>
              <a:rPr lang="fi-FI"/>
              <a:t>Rooli klubin aktiviteettien kehittämisessä ja toteuttamisessa</a:t>
            </a:r>
            <a:endParaRPr/>
          </a:p>
          <a:p>
            <a:pPr marL="342900" lvl="0" indent="-342900" algn="l" rtl="0">
              <a:lnSpc>
                <a:spcPct val="90000"/>
              </a:lnSpc>
              <a:spcBef>
                <a:spcPts val="300"/>
              </a:spcBef>
              <a:spcAft>
                <a:spcPts val="0"/>
              </a:spcAft>
              <a:buSzPts val="2200"/>
              <a:buChar char="•"/>
            </a:pPr>
            <a:r>
              <a:rPr lang="fi-FI"/>
              <a:t>Alueen palvelutarpeiden kartoittaminen ja klubin kumppanuuksien edistäminen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35"/>
        <p:cNvGrpSpPr/>
        <p:nvPr/>
      </p:nvGrpSpPr>
      <p:grpSpPr>
        <a:xfrm>
          <a:off x="0" y="0"/>
          <a:ext cx="0" cy="0"/>
          <a:chOff x="0" y="0"/>
          <a:chExt cx="0" cy="0"/>
        </a:xfrm>
      </p:grpSpPr>
      <p:sp>
        <p:nvSpPr>
          <p:cNvPr id="836" name="Google Shape;836;p13"/>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Muita tärkeitä rooleja</a:t>
            </a:r>
            <a:endParaRPr/>
          </a:p>
        </p:txBody>
      </p:sp>
      <p:sp>
        <p:nvSpPr>
          <p:cNvPr id="837" name="Google Shape;837;p13"/>
          <p:cNvSpPr txBox="1">
            <a:spLocks noGrp="1"/>
          </p:cNvSpPr>
          <p:nvPr>
            <p:ph type="body" idx="1"/>
          </p:nvPr>
        </p:nvSpPr>
        <p:spPr>
          <a:xfrm>
            <a:off x="1015200" y="1778400"/>
            <a:ext cx="11067072" cy="412115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300"/>
              </a:spcBef>
              <a:spcAft>
                <a:spcPts val="0"/>
              </a:spcAft>
              <a:buSzPts val="2200"/>
              <a:buNone/>
            </a:pPr>
            <a:r>
              <a:rPr lang="fi-FI"/>
              <a:t>Klubin jäsenjohtaja, monivuotinen tehtävä</a:t>
            </a:r>
            <a:endParaRPr/>
          </a:p>
          <a:p>
            <a:pPr marL="342900" lvl="0" indent="-342900" algn="l" rtl="0">
              <a:lnSpc>
                <a:spcPct val="90000"/>
              </a:lnSpc>
              <a:spcBef>
                <a:spcPts val="300"/>
              </a:spcBef>
              <a:spcAft>
                <a:spcPts val="0"/>
              </a:spcAft>
              <a:buSzPts val="2200"/>
              <a:buChar char="•"/>
            </a:pPr>
            <a:r>
              <a:rPr lang="fi-FI"/>
              <a:t>Rooli klubihengen ja jäsenkokemuksen ylläpitäjänä</a:t>
            </a:r>
            <a:endParaRPr/>
          </a:p>
          <a:p>
            <a:pPr marL="342900" lvl="0" indent="-342900" algn="l" rtl="0">
              <a:lnSpc>
                <a:spcPct val="90000"/>
              </a:lnSpc>
              <a:spcBef>
                <a:spcPts val="300"/>
              </a:spcBef>
              <a:spcAft>
                <a:spcPts val="0"/>
              </a:spcAft>
              <a:buSzPts val="2200"/>
              <a:buChar char="•"/>
            </a:pPr>
            <a:r>
              <a:rPr lang="fi-FI"/>
              <a:t>Tuki kummeille ja uusille jäsenille</a:t>
            </a:r>
            <a:endParaRPr/>
          </a:p>
          <a:p>
            <a:pPr marL="342900" lvl="0" indent="-203200" algn="l" rtl="0">
              <a:lnSpc>
                <a:spcPct val="90000"/>
              </a:lnSpc>
              <a:spcBef>
                <a:spcPts val="300"/>
              </a:spcBef>
              <a:spcAft>
                <a:spcPts val="0"/>
              </a:spcAft>
              <a:buSzPts val="2200"/>
              <a:buNone/>
            </a:pPr>
            <a:endParaRPr/>
          </a:p>
          <a:p>
            <a:pPr marL="0" lvl="0" indent="0" algn="l" rtl="0">
              <a:lnSpc>
                <a:spcPct val="90000"/>
              </a:lnSpc>
              <a:spcBef>
                <a:spcPts val="300"/>
              </a:spcBef>
              <a:spcAft>
                <a:spcPts val="0"/>
              </a:spcAft>
              <a:buSzPts val="2200"/>
              <a:buNone/>
            </a:pPr>
            <a:r>
              <a:rPr lang="fi-FI"/>
              <a:t>Klubin hallintovirkailija, monivuotinen tehtävä</a:t>
            </a:r>
            <a:endParaRPr/>
          </a:p>
          <a:p>
            <a:pPr marL="342900" lvl="0" indent="-342900" algn="l" rtl="0">
              <a:lnSpc>
                <a:spcPct val="90000"/>
              </a:lnSpc>
              <a:spcBef>
                <a:spcPts val="300"/>
              </a:spcBef>
              <a:spcAft>
                <a:spcPts val="0"/>
              </a:spcAft>
              <a:buSzPts val="2200"/>
              <a:buChar char="•"/>
            </a:pPr>
            <a:r>
              <a:rPr lang="fi-FI"/>
              <a:t>Pääsee järjestelmiin samoin oikeuksin kuin sihteeri</a:t>
            </a:r>
            <a:endParaRPr/>
          </a:p>
          <a:p>
            <a:pPr marL="342900" lvl="0" indent="-342900" algn="l" rtl="0">
              <a:lnSpc>
                <a:spcPct val="90000"/>
              </a:lnSpc>
              <a:spcBef>
                <a:spcPts val="300"/>
              </a:spcBef>
              <a:spcAft>
                <a:spcPts val="0"/>
              </a:spcAft>
              <a:buSzPts val="2200"/>
              <a:buChar char="•"/>
            </a:pPr>
            <a:r>
              <a:rPr lang="fi-FI"/>
              <a:t>Tuki sihteerille ja rahastonhoitajalle asioiden hoitamisessa ja järjestelmissä toimimisessa</a:t>
            </a:r>
            <a:endParaRPr/>
          </a:p>
          <a:p>
            <a:pPr marL="342900" lvl="0" indent="-342900" algn="l" rtl="0">
              <a:lnSpc>
                <a:spcPct val="90000"/>
              </a:lnSpc>
              <a:spcBef>
                <a:spcPts val="300"/>
              </a:spcBef>
              <a:spcAft>
                <a:spcPts val="0"/>
              </a:spcAft>
              <a:buSzPts val="2200"/>
              <a:buChar char="•"/>
            </a:pPr>
            <a:r>
              <a:rPr lang="fi-FI"/>
              <a:t>Luo jatkuvuutta toimintaan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842" name="Google Shape;842;p14"/>
          <p:cNvSpPr txBox="1">
            <a:spLocks noGrp="1"/>
          </p:cNvSpPr>
          <p:nvPr>
            <p:ph type="body" idx="1"/>
          </p:nvPr>
        </p:nvSpPr>
        <p:spPr>
          <a:xfrm>
            <a:off x="865937" y="1582801"/>
            <a:ext cx="6831400" cy="97076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2"/>
              </a:buClr>
              <a:buSzPts val="4800"/>
              <a:buNone/>
            </a:pPr>
            <a:r>
              <a:rPr lang="fi-FI"/>
              <a:t>Kauden valmistelu</a:t>
            </a:r>
            <a:endParaRPr/>
          </a:p>
        </p:txBody>
      </p:sp>
      <p:sp>
        <p:nvSpPr>
          <p:cNvPr id="843" name="Google Shape;843;p14"/>
          <p:cNvSpPr txBox="1">
            <a:spLocks noGrp="1"/>
          </p:cNvSpPr>
          <p:nvPr>
            <p:ph type="body" idx="2"/>
          </p:nvPr>
        </p:nvSpPr>
        <p:spPr>
          <a:xfrm>
            <a:off x="865188" y="3001963"/>
            <a:ext cx="5303600" cy="2436670"/>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Clr>
                <a:schemeClr val="dk1"/>
              </a:buClr>
              <a:buSzPts val="2800"/>
              <a:buFont typeface="Arial"/>
              <a:buChar char="•"/>
            </a:pPr>
            <a:r>
              <a:rPr lang="fi-FI"/>
              <a:t>Kevään toimenpiteet</a:t>
            </a:r>
            <a:endParaRPr/>
          </a:p>
          <a:p>
            <a:pPr marL="457200" lvl="0" indent="-457200" algn="l" rtl="0">
              <a:lnSpc>
                <a:spcPct val="90000"/>
              </a:lnSpc>
              <a:spcBef>
                <a:spcPts val="1000"/>
              </a:spcBef>
              <a:spcAft>
                <a:spcPts val="0"/>
              </a:spcAft>
              <a:buClr>
                <a:schemeClr val="dk1"/>
              </a:buClr>
              <a:buSzPts val="2800"/>
              <a:buFont typeface="Arial"/>
              <a:buChar char="•"/>
            </a:pPr>
            <a:r>
              <a:rPr lang="fi-FI"/>
              <a:t>Toimintasuunnitelma</a:t>
            </a:r>
            <a:endParaRPr/>
          </a:p>
          <a:p>
            <a:pPr marL="457200" lvl="0" indent="-457200" algn="l" rtl="0">
              <a:lnSpc>
                <a:spcPct val="90000"/>
              </a:lnSpc>
              <a:spcBef>
                <a:spcPts val="1000"/>
              </a:spcBef>
              <a:spcAft>
                <a:spcPts val="0"/>
              </a:spcAft>
              <a:buClr>
                <a:schemeClr val="dk1"/>
              </a:buClr>
              <a:buSzPts val="2800"/>
              <a:buFont typeface="Arial"/>
              <a:buChar char="•"/>
            </a:pPr>
            <a:r>
              <a:rPr lang="fi-FI"/>
              <a:t>Sääntömääräiset kokoukset</a:t>
            </a:r>
            <a:endParaRPr/>
          </a:p>
          <a:p>
            <a:pPr marL="457200" lvl="0" indent="-457200" algn="l" rtl="0">
              <a:lnSpc>
                <a:spcPct val="90000"/>
              </a:lnSpc>
              <a:spcBef>
                <a:spcPts val="1000"/>
              </a:spcBef>
              <a:spcAft>
                <a:spcPts val="0"/>
              </a:spcAft>
              <a:buClr>
                <a:schemeClr val="dk1"/>
              </a:buClr>
              <a:buSzPts val="2800"/>
              <a:buFont typeface="Arial"/>
              <a:buChar char="•"/>
            </a:pPr>
            <a:r>
              <a:rPr lang="fi-FI"/>
              <a:t>Kauden teemat</a:t>
            </a:r>
            <a:endParaRPr/>
          </a:p>
          <a:p>
            <a:pPr marL="457200" lvl="0" indent="-457200" algn="l" rtl="0">
              <a:lnSpc>
                <a:spcPct val="90000"/>
              </a:lnSpc>
              <a:spcBef>
                <a:spcPts val="1000"/>
              </a:spcBef>
              <a:spcAft>
                <a:spcPts val="0"/>
              </a:spcAft>
              <a:buClr>
                <a:schemeClr val="dk1"/>
              </a:buClr>
              <a:buSzPts val="2800"/>
              <a:buFont typeface="Arial"/>
              <a:buChar char="•"/>
            </a:pPr>
            <a:r>
              <a:rPr lang="fi-FI"/>
              <a:t>Lionstoiminnan painopisteet</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Shape 847"/>
        <p:cNvGrpSpPr/>
        <p:nvPr/>
      </p:nvGrpSpPr>
      <p:grpSpPr>
        <a:xfrm>
          <a:off x="0" y="0"/>
          <a:ext cx="0" cy="0"/>
          <a:chOff x="0" y="0"/>
          <a:chExt cx="0" cy="0"/>
        </a:xfrm>
      </p:grpSpPr>
      <p:sp>
        <p:nvSpPr>
          <p:cNvPr id="848" name="Google Shape;848;p15"/>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Kevään toimenpiteet</a:t>
            </a:r>
            <a:endParaRPr/>
          </a:p>
        </p:txBody>
      </p:sp>
      <p:sp>
        <p:nvSpPr>
          <p:cNvPr id="849" name="Google Shape;849;p15"/>
          <p:cNvSpPr txBox="1">
            <a:spLocks noGrp="1"/>
          </p:cNvSpPr>
          <p:nvPr>
            <p:ph type="body" idx="1"/>
          </p:nvPr>
        </p:nvSpPr>
        <p:spPr>
          <a:xfrm>
            <a:off x="1015201" y="1778400"/>
            <a:ext cx="10521956" cy="446378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lt1"/>
              </a:buClr>
              <a:buSzPts val="2400"/>
              <a:buChar char="•"/>
            </a:pPr>
            <a:r>
              <a:rPr lang="fi-FI" sz="2400">
                <a:latin typeface="Arial"/>
                <a:ea typeface="Arial"/>
                <a:cs typeface="Arial"/>
                <a:sym typeface="Arial"/>
              </a:rPr>
              <a:t>Ota jo keväällä esille klubin säännöt, klubistrategia/klubikäsikirja ja muut klubin asiakirjat</a:t>
            </a:r>
            <a:endParaRPr/>
          </a:p>
          <a:p>
            <a:pPr marL="228600" lvl="0" indent="-228600" algn="l" rtl="0">
              <a:lnSpc>
                <a:spcPct val="100000"/>
              </a:lnSpc>
              <a:spcBef>
                <a:spcPts val="0"/>
              </a:spcBef>
              <a:spcAft>
                <a:spcPts val="0"/>
              </a:spcAft>
              <a:buClr>
                <a:schemeClr val="lt1"/>
              </a:buClr>
              <a:buSzPts val="2400"/>
              <a:buChar char="•"/>
            </a:pPr>
            <a:r>
              <a:rPr lang="fi-FI"/>
              <a:t>O</a:t>
            </a:r>
            <a:r>
              <a:rPr lang="fi-FI" sz="2400">
                <a:latin typeface="Arial"/>
                <a:ea typeface="Arial"/>
                <a:cs typeface="Arial"/>
                <a:sym typeface="Arial"/>
              </a:rPr>
              <a:t>sallistu klubivirkailijoiden koulutukseen</a:t>
            </a:r>
            <a:endParaRPr/>
          </a:p>
          <a:p>
            <a:pPr marL="228600" lvl="0" indent="-228600" algn="l" rtl="0">
              <a:lnSpc>
                <a:spcPct val="100000"/>
              </a:lnSpc>
              <a:spcBef>
                <a:spcPts val="0"/>
              </a:spcBef>
              <a:spcAft>
                <a:spcPts val="0"/>
              </a:spcAft>
              <a:buClr>
                <a:schemeClr val="lt1"/>
              </a:buClr>
              <a:buSzPts val="2400"/>
              <a:buChar char="•"/>
            </a:pPr>
            <a:r>
              <a:rPr lang="fi-FI"/>
              <a:t>N</a:t>
            </a:r>
            <a:r>
              <a:rPr lang="fi-FI" sz="2400" b="0" i="0" u="none" strike="noStrike">
                <a:latin typeface="Arial"/>
                <a:ea typeface="Arial"/>
                <a:cs typeface="Arial"/>
                <a:sym typeface="Arial"/>
              </a:rPr>
              <a:t>äkyvä valmistelu alkaa jo keväällä hallituksen ja toimikuntien kokoamisella</a:t>
            </a:r>
            <a:endParaRPr/>
          </a:p>
          <a:p>
            <a:pPr marL="595313" lvl="1" indent="-285750" algn="l" rtl="0">
              <a:lnSpc>
                <a:spcPct val="100000"/>
              </a:lnSpc>
              <a:spcBef>
                <a:spcPts val="0"/>
              </a:spcBef>
              <a:spcAft>
                <a:spcPts val="0"/>
              </a:spcAft>
              <a:buClr>
                <a:schemeClr val="lt1"/>
              </a:buClr>
              <a:buSzPts val="2200"/>
              <a:buChar char="•"/>
            </a:pPr>
            <a:r>
              <a:rPr lang="fi-FI" sz="2200">
                <a:latin typeface="Arial"/>
                <a:ea typeface="Arial"/>
                <a:cs typeface="Arial"/>
                <a:sym typeface="Arial"/>
              </a:rPr>
              <a:t>k</a:t>
            </a:r>
            <a:r>
              <a:rPr lang="fi-FI" sz="2200" b="0" i="0" u="none" strike="noStrike">
                <a:latin typeface="Arial"/>
                <a:ea typeface="Arial"/>
                <a:cs typeface="Arial"/>
                <a:sym typeface="Arial"/>
              </a:rPr>
              <a:t>lubihallituksesta ja toimikunnista esitys maalis-/huhtikuun vaalikokoukseen </a:t>
            </a:r>
            <a:endParaRPr/>
          </a:p>
          <a:p>
            <a:pPr marL="595313" lvl="1" indent="-285750" algn="l" rtl="0">
              <a:lnSpc>
                <a:spcPct val="100000"/>
              </a:lnSpc>
              <a:spcBef>
                <a:spcPts val="0"/>
              </a:spcBef>
              <a:spcAft>
                <a:spcPts val="0"/>
              </a:spcAft>
              <a:buClr>
                <a:schemeClr val="lt1"/>
              </a:buClr>
              <a:buSzPts val="2200"/>
              <a:buChar char="•"/>
            </a:pPr>
            <a:r>
              <a:rPr lang="fi-FI" sz="2200" b="0" i="0" u="none" strike="noStrike">
                <a:latin typeface="Arial"/>
                <a:ea typeface="Arial"/>
                <a:cs typeface="Arial"/>
                <a:sym typeface="Arial"/>
              </a:rPr>
              <a:t>klubin säännöissä on määritelty pakolliset virat ja toimikunnat </a:t>
            </a:r>
            <a:endParaRPr/>
          </a:p>
          <a:p>
            <a:pPr marL="595313" lvl="1" indent="-285750" algn="l" rtl="0">
              <a:lnSpc>
                <a:spcPct val="100000"/>
              </a:lnSpc>
              <a:spcBef>
                <a:spcPts val="0"/>
              </a:spcBef>
              <a:spcAft>
                <a:spcPts val="0"/>
              </a:spcAft>
              <a:buClr>
                <a:schemeClr val="lt1"/>
              </a:buClr>
              <a:buSzPts val="2200"/>
              <a:buChar char="•"/>
            </a:pPr>
            <a:r>
              <a:rPr lang="fi-FI" sz="2200">
                <a:latin typeface="Arial"/>
                <a:ea typeface="Arial"/>
                <a:cs typeface="Arial"/>
                <a:sym typeface="Arial"/>
              </a:rPr>
              <a:t>l</a:t>
            </a:r>
            <a:r>
              <a:rPr lang="fi-FI" sz="2200" b="0" i="0" u="none" strike="noStrike">
                <a:latin typeface="Arial"/>
                <a:ea typeface="Arial"/>
                <a:cs typeface="Arial"/>
                <a:sym typeface="Arial"/>
              </a:rPr>
              <a:t>isäksi erilaisia toimikuntajäseniä tai vastuuhenkilöitä aktiviteeteille</a:t>
            </a:r>
            <a:endParaRPr/>
          </a:p>
          <a:p>
            <a:pPr marL="595313" lvl="1" indent="-285750" algn="l" rtl="0">
              <a:lnSpc>
                <a:spcPct val="100000"/>
              </a:lnSpc>
              <a:spcBef>
                <a:spcPts val="0"/>
              </a:spcBef>
              <a:spcAft>
                <a:spcPts val="0"/>
              </a:spcAft>
              <a:buClr>
                <a:schemeClr val="lt1"/>
              </a:buClr>
              <a:buSzPts val="2200"/>
              <a:buChar char="•"/>
            </a:pPr>
            <a:r>
              <a:rPr lang="fi-FI" sz="2200">
                <a:latin typeface="Arial"/>
                <a:ea typeface="Arial"/>
                <a:cs typeface="Arial"/>
                <a:sym typeface="Arial"/>
              </a:rPr>
              <a:t>a</a:t>
            </a:r>
            <a:r>
              <a:rPr lang="fi-FI" sz="2200" b="0" i="0" u="none" strike="noStrike">
                <a:latin typeface="Arial"/>
                <a:ea typeface="Arial"/>
                <a:cs typeface="Arial"/>
                <a:sym typeface="Arial"/>
              </a:rPr>
              <a:t>nna tehtäviä tasapuolisesti ja oikeudenmukaisesti </a:t>
            </a:r>
            <a:endParaRPr/>
          </a:p>
          <a:p>
            <a:pPr marL="595313" lvl="1" indent="-285750" algn="l" rtl="0">
              <a:lnSpc>
                <a:spcPct val="100000"/>
              </a:lnSpc>
              <a:spcBef>
                <a:spcPts val="0"/>
              </a:spcBef>
              <a:spcAft>
                <a:spcPts val="0"/>
              </a:spcAft>
              <a:buClr>
                <a:schemeClr val="lt1"/>
              </a:buClr>
              <a:buSzPts val="2200"/>
              <a:buChar char="•"/>
            </a:pPr>
            <a:r>
              <a:rPr lang="fi-FI" sz="2200">
                <a:latin typeface="Arial"/>
                <a:ea typeface="Arial"/>
                <a:cs typeface="Arial"/>
                <a:sym typeface="Arial"/>
              </a:rPr>
              <a:t>a</a:t>
            </a:r>
            <a:r>
              <a:rPr lang="fi-FI" sz="2200" b="0" i="0" u="none" strike="noStrike">
                <a:latin typeface="Arial"/>
                <a:ea typeface="Arial"/>
                <a:cs typeface="Arial"/>
                <a:sym typeface="Arial"/>
              </a:rPr>
              <a:t>nna tehtäviä myös uusille jäsenille</a:t>
            </a:r>
            <a:endParaRPr/>
          </a:p>
          <a:p>
            <a:pPr marL="595313" lvl="1" indent="-285750" algn="l" rtl="0">
              <a:lnSpc>
                <a:spcPct val="100000"/>
              </a:lnSpc>
              <a:spcBef>
                <a:spcPts val="0"/>
              </a:spcBef>
              <a:spcAft>
                <a:spcPts val="0"/>
              </a:spcAft>
              <a:buClr>
                <a:schemeClr val="lt1"/>
              </a:buClr>
              <a:buSzPts val="2200"/>
              <a:buChar char="•"/>
            </a:pPr>
            <a:r>
              <a:rPr lang="fi-FI" sz="2200"/>
              <a:t>tunnista jäsenten kiinnostuksen kohteet ja valmius kehittyä tehtävissä</a:t>
            </a:r>
            <a:endParaRPr/>
          </a:p>
          <a:p>
            <a:pPr marL="228600" lvl="0" indent="-228600" algn="l" rtl="0">
              <a:lnSpc>
                <a:spcPct val="100000"/>
              </a:lnSpc>
              <a:spcBef>
                <a:spcPts val="0"/>
              </a:spcBef>
              <a:spcAft>
                <a:spcPts val="0"/>
              </a:spcAft>
              <a:buClr>
                <a:schemeClr val="lt1"/>
              </a:buClr>
              <a:buSzPts val="2400"/>
              <a:buChar char="•"/>
            </a:pPr>
            <a:r>
              <a:rPr lang="fi-FI"/>
              <a:t>V</a:t>
            </a:r>
            <a:r>
              <a:rPr lang="fi-FI" sz="2400">
                <a:latin typeface="Arial"/>
                <a:ea typeface="Arial"/>
                <a:cs typeface="Arial"/>
                <a:sym typeface="Arial"/>
              </a:rPr>
              <a:t>almistele toimintasuunnitelma ja talousarvio yhteistyössä tulevan hallituksesi kanssa</a:t>
            </a:r>
            <a:endParaRPr sz="2400" b="0" i="0" u="none" strike="noStrike">
              <a:latin typeface="Arial"/>
              <a:ea typeface="Arial"/>
              <a:cs typeface="Arial"/>
              <a:sym typeface="Arial"/>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16"/>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Toimintasuunnitelma</a:t>
            </a:r>
            <a:endParaRPr/>
          </a:p>
        </p:txBody>
      </p:sp>
      <p:sp>
        <p:nvSpPr>
          <p:cNvPr id="855" name="Google Shape;855;p16"/>
          <p:cNvSpPr txBox="1">
            <a:spLocks noGrp="1"/>
          </p:cNvSpPr>
          <p:nvPr>
            <p:ph type="body" idx="1"/>
          </p:nvPr>
        </p:nvSpPr>
        <p:spPr>
          <a:xfrm>
            <a:off x="1015201" y="1778400"/>
            <a:ext cx="10810584" cy="446378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fi-FI" b="0" i="0" u="none" strike="noStrike">
                <a:latin typeface="Arial"/>
                <a:ea typeface="Arial"/>
                <a:cs typeface="Arial"/>
                <a:sym typeface="Arial"/>
              </a:rPr>
              <a:t>Toimintasuunnitelma on keskeisin toimintaa määrittävä dokumentti</a:t>
            </a:r>
            <a:endParaRPr/>
          </a:p>
          <a:p>
            <a:pPr marL="342900" lvl="0" indent="-342900" algn="l" rtl="0">
              <a:lnSpc>
                <a:spcPct val="90000"/>
              </a:lnSpc>
              <a:spcBef>
                <a:spcPts val="0"/>
              </a:spcBef>
              <a:spcAft>
                <a:spcPts val="0"/>
              </a:spcAft>
              <a:buClr>
                <a:schemeClr val="lt1"/>
              </a:buClr>
              <a:buSzPts val="2400"/>
              <a:buFont typeface="Arial"/>
              <a:buChar char="•"/>
            </a:pPr>
            <a:r>
              <a:rPr lang="fi-FI">
                <a:latin typeface="Arial"/>
                <a:ea typeface="Arial"/>
                <a:cs typeface="Arial"/>
                <a:sym typeface="Arial"/>
              </a:rPr>
              <a:t>p</a:t>
            </a:r>
            <a:r>
              <a:rPr lang="fi-FI" b="0" i="0" u="none" strike="noStrike">
                <a:latin typeface="Arial"/>
                <a:ea typeface="Arial"/>
                <a:cs typeface="Arial"/>
                <a:sym typeface="Arial"/>
              </a:rPr>
              <a:t>erustuu klubin tavoitteisiin/strategiaan ja pidemmän aikavälin suunnitelmiin</a:t>
            </a:r>
            <a:endParaRPr/>
          </a:p>
          <a:p>
            <a:pPr marL="342900" lvl="0" indent="-342900" algn="l" rtl="0">
              <a:lnSpc>
                <a:spcPct val="90000"/>
              </a:lnSpc>
              <a:spcBef>
                <a:spcPts val="0"/>
              </a:spcBef>
              <a:spcAft>
                <a:spcPts val="0"/>
              </a:spcAft>
              <a:buClr>
                <a:schemeClr val="lt1"/>
              </a:buClr>
              <a:buSzPts val="2400"/>
              <a:buFont typeface="Arial"/>
              <a:buChar char="•"/>
            </a:pPr>
            <a:r>
              <a:rPr lang="fi-FI">
                <a:latin typeface="Arial"/>
                <a:ea typeface="Arial"/>
                <a:cs typeface="Arial"/>
                <a:sym typeface="Arial"/>
              </a:rPr>
              <a:t>e</a:t>
            </a:r>
            <a:r>
              <a:rPr lang="fi-FI" b="0" i="0" u="none" strike="noStrike">
                <a:latin typeface="Arial"/>
                <a:ea typeface="Arial"/>
                <a:cs typeface="Arial"/>
                <a:sym typeface="Arial"/>
              </a:rPr>
              <a:t>i liian sitova, antaa myös mahdollisuuden uusien asioiden kokeiluun</a:t>
            </a:r>
            <a:endParaRPr/>
          </a:p>
          <a:p>
            <a:pPr marL="342900" lvl="0" indent="-342900" algn="l" rtl="0">
              <a:lnSpc>
                <a:spcPct val="90000"/>
              </a:lnSpc>
              <a:spcBef>
                <a:spcPts val="0"/>
              </a:spcBef>
              <a:spcAft>
                <a:spcPts val="0"/>
              </a:spcAft>
              <a:buClr>
                <a:schemeClr val="lt1"/>
              </a:buClr>
              <a:buSzPts val="2400"/>
              <a:buFont typeface="Arial"/>
              <a:buChar char="•"/>
            </a:pPr>
            <a:r>
              <a:rPr lang="fi-FI"/>
              <a:t>huomioi klubin osallistumisen piirin ja liiton aktiviteetteihin ja kampanjoihin (Hyvän Päivä / Auta lasta, auta perhettä / Mieli ry –kumppanuus)</a:t>
            </a:r>
            <a:endParaRPr/>
          </a:p>
          <a:p>
            <a:pPr marL="0" lvl="0" indent="0" algn="l" rtl="0">
              <a:lnSpc>
                <a:spcPct val="90000"/>
              </a:lnSpc>
              <a:spcBef>
                <a:spcPts val="300"/>
              </a:spcBef>
              <a:spcAft>
                <a:spcPts val="0"/>
              </a:spcAft>
              <a:buClr>
                <a:schemeClr val="lt1"/>
              </a:buClr>
              <a:buSzPts val="2400"/>
              <a:buNone/>
            </a:pPr>
            <a:r>
              <a:rPr lang="fi-FI" i="0" u="none" strike="noStrike">
                <a:latin typeface="Arial"/>
                <a:ea typeface="Arial"/>
                <a:cs typeface="Arial"/>
                <a:sym typeface="Arial"/>
              </a:rPr>
              <a:t>Virallinen, vuosikokouksen hyväksymä dokumentti</a:t>
            </a:r>
            <a:endParaRPr/>
          </a:p>
          <a:p>
            <a:pPr marL="342900" lvl="0" indent="-342900" algn="l" rtl="0">
              <a:lnSpc>
                <a:spcPct val="90000"/>
              </a:lnSpc>
              <a:spcBef>
                <a:spcPts val="0"/>
              </a:spcBef>
              <a:spcAft>
                <a:spcPts val="0"/>
              </a:spcAft>
              <a:buClr>
                <a:schemeClr val="lt1"/>
              </a:buClr>
              <a:buSzPts val="2400"/>
              <a:buFont typeface="Arial"/>
              <a:buChar char="•"/>
            </a:pPr>
            <a:r>
              <a:rPr lang="fi-FI">
                <a:latin typeface="Arial"/>
                <a:ea typeface="Arial"/>
                <a:cs typeface="Arial"/>
                <a:sym typeface="Arial"/>
              </a:rPr>
              <a:t>toimintasuunnitelma toteutetaan yhdessä</a:t>
            </a:r>
            <a:endParaRPr/>
          </a:p>
          <a:p>
            <a:pPr marL="0" lvl="0" indent="0" algn="l" rtl="0">
              <a:lnSpc>
                <a:spcPct val="90000"/>
              </a:lnSpc>
              <a:spcBef>
                <a:spcPts val="300"/>
              </a:spcBef>
              <a:spcAft>
                <a:spcPts val="0"/>
              </a:spcAft>
              <a:buClr>
                <a:schemeClr val="lt1"/>
              </a:buClr>
              <a:buSzPts val="2400"/>
              <a:buNone/>
            </a:pPr>
            <a:r>
              <a:rPr lang="fi-FI">
                <a:latin typeface="Arial"/>
                <a:ea typeface="Arial"/>
                <a:cs typeface="Arial"/>
                <a:sym typeface="Arial"/>
              </a:rPr>
              <a:t>Toimintasuunnitelman ja vuosibudjetin tulee olla yhtenevät</a:t>
            </a:r>
            <a:endParaRPr/>
          </a:p>
          <a:p>
            <a:pPr marL="342900" lvl="0" indent="-342900" algn="l" rtl="0">
              <a:lnSpc>
                <a:spcPct val="90000"/>
              </a:lnSpc>
              <a:spcBef>
                <a:spcPts val="0"/>
              </a:spcBef>
              <a:spcAft>
                <a:spcPts val="0"/>
              </a:spcAft>
              <a:buClr>
                <a:schemeClr val="lt1"/>
              </a:buClr>
              <a:buSzPts val="2400"/>
              <a:buFont typeface="Arial"/>
              <a:buChar char="•"/>
            </a:pPr>
            <a:r>
              <a:rPr lang="fi-FI" b="0" i="0" u="none" strike="noStrike">
                <a:latin typeface="Arial"/>
                <a:ea typeface="Arial"/>
                <a:cs typeface="Arial"/>
                <a:sym typeface="Arial"/>
              </a:rPr>
              <a:t>hallintobudjetti</a:t>
            </a:r>
            <a:endParaRPr/>
          </a:p>
          <a:p>
            <a:pPr marL="342900" lvl="0" indent="-342900" algn="l" rtl="0">
              <a:lnSpc>
                <a:spcPct val="90000"/>
              </a:lnSpc>
              <a:spcBef>
                <a:spcPts val="0"/>
              </a:spcBef>
              <a:spcAft>
                <a:spcPts val="0"/>
              </a:spcAft>
              <a:buClr>
                <a:schemeClr val="lt1"/>
              </a:buClr>
              <a:buSzPts val="2400"/>
              <a:buFont typeface="Arial"/>
              <a:buChar char="•"/>
            </a:pPr>
            <a:r>
              <a:rPr lang="fi-FI">
                <a:latin typeface="Arial"/>
                <a:ea typeface="Arial"/>
                <a:cs typeface="Arial"/>
                <a:sym typeface="Arial"/>
              </a:rPr>
              <a:t>a</a:t>
            </a:r>
            <a:r>
              <a:rPr lang="fi-FI" b="0" i="0" u="none" strike="noStrike">
                <a:latin typeface="Arial"/>
                <a:ea typeface="Arial"/>
                <a:cs typeface="Arial"/>
                <a:sym typeface="Arial"/>
              </a:rPr>
              <a:t>ktiviteettibudjetti</a:t>
            </a:r>
            <a:endParaRPr/>
          </a:p>
          <a:p>
            <a:pPr marL="0" lvl="0" indent="0" algn="l" rtl="0">
              <a:lnSpc>
                <a:spcPct val="90000"/>
              </a:lnSpc>
              <a:spcBef>
                <a:spcPts val="300"/>
              </a:spcBef>
              <a:spcAft>
                <a:spcPts val="0"/>
              </a:spcAft>
              <a:buClr>
                <a:schemeClr val="lt1"/>
              </a:buClr>
              <a:buSzPts val="2400"/>
              <a:buNone/>
            </a:pPr>
            <a:r>
              <a:rPr lang="fi-FI">
                <a:latin typeface="Arial"/>
                <a:ea typeface="Arial"/>
                <a:cs typeface="Arial"/>
                <a:sym typeface="Arial"/>
              </a:rPr>
              <a:t>Toimintasuunnitelma on johtamisen työkalu</a:t>
            </a:r>
            <a:endParaRPr/>
          </a:p>
          <a:p>
            <a:pPr marL="342900" lvl="0" indent="-342900" algn="l" rtl="0">
              <a:lnSpc>
                <a:spcPct val="90000"/>
              </a:lnSpc>
              <a:spcBef>
                <a:spcPts val="0"/>
              </a:spcBef>
              <a:spcAft>
                <a:spcPts val="0"/>
              </a:spcAft>
              <a:buClr>
                <a:schemeClr val="lt1"/>
              </a:buClr>
              <a:buSzPts val="2400"/>
              <a:buFont typeface="Arial"/>
              <a:buChar char="•"/>
            </a:pPr>
            <a:r>
              <a:rPr lang="fi-FI">
                <a:latin typeface="Arial"/>
                <a:ea typeface="Arial"/>
                <a:cs typeface="Arial"/>
                <a:sym typeface="Arial"/>
              </a:rPr>
              <a:t>antaa hallitukselle välineet toimia</a:t>
            </a:r>
            <a:endParaRPr/>
          </a:p>
          <a:p>
            <a:pPr marL="342900" lvl="0" indent="-342900" algn="l" rtl="0">
              <a:lnSpc>
                <a:spcPct val="90000"/>
              </a:lnSpc>
              <a:spcBef>
                <a:spcPts val="0"/>
              </a:spcBef>
              <a:spcAft>
                <a:spcPts val="0"/>
              </a:spcAft>
              <a:buClr>
                <a:schemeClr val="lt1"/>
              </a:buClr>
              <a:buSzPts val="2400"/>
              <a:buFont typeface="Arial"/>
              <a:buChar char="•"/>
            </a:pPr>
            <a:r>
              <a:rPr lang="fi-FI">
                <a:latin typeface="Arial"/>
                <a:ea typeface="Arial"/>
                <a:cs typeface="Arial"/>
                <a:sym typeface="Arial"/>
              </a:rPr>
              <a:t>tukee presidenttiä klubin johtamisessa</a:t>
            </a:r>
            <a:endParaRPr/>
          </a:p>
          <a:p>
            <a:pPr marL="342900" lvl="0" indent="-342900" algn="l" rtl="0">
              <a:lnSpc>
                <a:spcPct val="90000"/>
              </a:lnSpc>
              <a:spcBef>
                <a:spcPts val="0"/>
              </a:spcBef>
              <a:spcAft>
                <a:spcPts val="0"/>
              </a:spcAft>
              <a:buClr>
                <a:schemeClr val="lt1"/>
              </a:buClr>
              <a:buSzPts val="2400"/>
              <a:buFont typeface="Arial"/>
              <a:buChar char="•"/>
            </a:pPr>
            <a:r>
              <a:rPr lang="fi-FI"/>
              <a:t>sisältää konkreettisia kauden aikana tavoiteltavia asioita</a:t>
            </a:r>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59"/>
        <p:cNvGrpSpPr/>
        <p:nvPr/>
      </p:nvGrpSpPr>
      <p:grpSpPr>
        <a:xfrm>
          <a:off x="0" y="0"/>
          <a:ext cx="0" cy="0"/>
          <a:chOff x="0" y="0"/>
          <a:chExt cx="0" cy="0"/>
        </a:xfrm>
      </p:grpSpPr>
      <p:sp>
        <p:nvSpPr>
          <p:cNvPr id="860" name="Google Shape;860;p17"/>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Jäsensuunnitelma</a:t>
            </a:r>
            <a:endParaRPr/>
          </a:p>
        </p:txBody>
      </p:sp>
      <p:sp>
        <p:nvSpPr>
          <p:cNvPr id="861" name="Google Shape;861;p17"/>
          <p:cNvSpPr txBox="1">
            <a:spLocks noGrp="1"/>
          </p:cNvSpPr>
          <p:nvPr>
            <p:ph type="body" idx="1"/>
          </p:nvPr>
        </p:nvSpPr>
        <p:spPr>
          <a:xfrm>
            <a:off x="1015201" y="1778400"/>
            <a:ext cx="10810584" cy="446378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fi-FI" b="0" i="0" u="none" strike="noStrike">
                <a:latin typeface="Arial"/>
                <a:ea typeface="Arial"/>
                <a:cs typeface="Arial"/>
                <a:sym typeface="Arial"/>
              </a:rPr>
              <a:t>Toimintasuunnitelmaan sisältyy jäsensuunnitelma</a:t>
            </a:r>
            <a:endParaRPr/>
          </a:p>
          <a:p>
            <a:pPr marL="0" lvl="0" indent="0" algn="l" rtl="0">
              <a:lnSpc>
                <a:spcPct val="90000"/>
              </a:lnSpc>
              <a:spcBef>
                <a:spcPts val="0"/>
              </a:spcBef>
              <a:spcAft>
                <a:spcPts val="0"/>
              </a:spcAft>
              <a:buClr>
                <a:schemeClr val="lt1"/>
              </a:buClr>
              <a:buSzPts val="2400"/>
              <a:buNone/>
            </a:pPr>
            <a:endParaRPr/>
          </a:p>
          <a:p>
            <a:pPr marL="0" lvl="0" indent="0" algn="l" rtl="0">
              <a:lnSpc>
                <a:spcPct val="90000"/>
              </a:lnSpc>
              <a:spcBef>
                <a:spcPts val="0"/>
              </a:spcBef>
              <a:spcAft>
                <a:spcPts val="0"/>
              </a:spcAft>
              <a:buClr>
                <a:schemeClr val="lt1"/>
              </a:buClr>
              <a:buSzPts val="2400"/>
              <a:buNone/>
            </a:pPr>
            <a:r>
              <a:rPr lang="fi-FI"/>
              <a:t>Määrällinen (kvantitatiivinen)</a:t>
            </a:r>
            <a:endParaRPr/>
          </a:p>
          <a:p>
            <a:pPr marL="342900" lvl="0" indent="-342900" algn="l" rtl="0">
              <a:lnSpc>
                <a:spcPct val="90000"/>
              </a:lnSpc>
              <a:spcBef>
                <a:spcPts val="0"/>
              </a:spcBef>
              <a:spcAft>
                <a:spcPts val="0"/>
              </a:spcAft>
              <a:buSzPts val="2400"/>
              <a:buChar char="•"/>
            </a:pPr>
            <a:r>
              <a:rPr lang="fi-FI"/>
              <a:t>Montako uutta jäsentä klubi sitoutuu tavoittelemaan kauden aikana? Liiton suositus vähintään 3 uutta jäsentä per vuosi</a:t>
            </a:r>
            <a:endParaRPr/>
          </a:p>
          <a:p>
            <a:pPr marL="342900" lvl="0" indent="-342900" algn="l" rtl="0">
              <a:lnSpc>
                <a:spcPct val="90000"/>
              </a:lnSpc>
              <a:spcBef>
                <a:spcPts val="0"/>
              </a:spcBef>
              <a:spcAft>
                <a:spcPts val="0"/>
              </a:spcAft>
              <a:buSzPts val="2400"/>
              <a:buChar char="•"/>
            </a:pPr>
            <a:r>
              <a:rPr lang="fi-FI"/>
              <a:t>Miten ja mistä jäseniä rekrytoidaan?</a:t>
            </a:r>
            <a:endParaRPr/>
          </a:p>
          <a:p>
            <a:pPr marL="0" lvl="0" indent="0" algn="l" rtl="0">
              <a:lnSpc>
                <a:spcPct val="90000"/>
              </a:lnSpc>
              <a:spcBef>
                <a:spcPts val="0"/>
              </a:spcBef>
              <a:spcAft>
                <a:spcPts val="0"/>
              </a:spcAft>
              <a:buClr>
                <a:schemeClr val="lt1"/>
              </a:buClr>
              <a:buSzPts val="2400"/>
              <a:buNone/>
            </a:pPr>
            <a:br>
              <a:rPr lang="fi-FI"/>
            </a:br>
            <a:r>
              <a:rPr lang="fi-FI"/>
              <a:t>Laadullinen (kvalitatiivinen)</a:t>
            </a:r>
            <a:endParaRPr/>
          </a:p>
          <a:p>
            <a:pPr marL="342900" lvl="0" indent="-342900" algn="l" rtl="0">
              <a:lnSpc>
                <a:spcPct val="90000"/>
              </a:lnSpc>
              <a:spcBef>
                <a:spcPts val="0"/>
              </a:spcBef>
              <a:spcAft>
                <a:spcPts val="0"/>
              </a:spcAft>
              <a:buSzPts val="2400"/>
              <a:buChar char="•"/>
            </a:pPr>
            <a:r>
              <a:rPr lang="fi-FI"/>
              <a:t>Jäsenkyselyt ja –keskustelut jäsenten tyytyväisyydestä toimintaan</a:t>
            </a:r>
            <a:endParaRPr/>
          </a:p>
          <a:p>
            <a:pPr marL="342900" lvl="0" indent="-342900" algn="l" rtl="0">
              <a:lnSpc>
                <a:spcPct val="90000"/>
              </a:lnSpc>
              <a:spcBef>
                <a:spcPts val="0"/>
              </a:spcBef>
              <a:spcAft>
                <a:spcPts val="0"/>
              </a:spcAft>
              <a:buSzPts val="2400"/>
              <a:buChar char="•"/>
            </a:pPr>
            <a:r>
              <a:rPr lang="fi-FI"/>
              <a:t>Klubihyvinvoinnista huolehtiminen: Mukavaa yhdessä tekemistä virallisten osuuksien rinnalle esim. teatteri-ilta, laavuretki, vierailu naapuriklubiin</a:t>
            </a:r>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18"/>
          <p:cNvSpPr txBox="1">
            <a:spLocks noGrp="1"/>
          </p:cNvSpPr>
          <p:nvPr>
            <p:ph type="title"/>
          </p:nvPr>
        </p:nvSpPr>
        <p:spPr>
          <a:xfrm>
            <a:off x="1026001" y="831600"/>
            <a:ext cx="10499572"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Font typeface="Arial"/>
              <a:buNone/>
            </a:pPr>
            <a:r>
              <a:rPr lang="fi-FI"/>
              <a:t>Toimintasuunnitelman osat</a:t>
            </a:r>
            <a:endParaRPr/>
          </a:p>
        </p:txBody>
      </p:sp>
      <p:sp>
        <p:nvSpPr>
          <p:cNvPr id="867" name="Google Shape;867;p18"/>
          <p:cNvSpPr/>
          <p:nvPr/>
        </p:nvSpPr>
        <p:spPr>
          <a:xfrm>
            <a:off x="1026001" y="1954924"/>
            <a:ext cx="3710151" cy="616887"/>
          </a:xfrm>
          <a:prstGeom prst="roundRect">
            <a:avLst>
              <a:gd name="adj" fmla="val 16667"/>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Klubin toiminta-ajatus</a:t>
            </a:r>
            <a:endParaRPr/>
          </a:p>
        </p:txBody>
      </p:sp>
      <p:sp>
        <p:nvSpPr>
          <p:cNvPr id="868" name="Google Shape;868;p18"/>
          <p:cNvSpPr/>
          <p:nvPr/>
        </p:nvSpPr>
        <p:spPr>
          <a:xfrm>
            <a:off x="3606290" y="2461361"/>
            <a:ext cx="3710151" cy="616887"/>
          </a:xfrm>
          <a:prstGeom prst="roundRect">
            <a:avLst>
              <a:gd name="adj" fmla="val 16667"/>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Päätavoitteet / toiminnan painopisteet</a:t>
            </a:r>
            <a:endParaRPr/>
          </a:p>
        </p:txBody>
      </p:sp>
      <p:sp>
        <p:nvSpPr>
          <p:cNvPr id="869" name="Google Shape;869;p18"/>
          <p:cNvSpPr/>
          <p:nvPr/>
        </p:nvSpPr>
        <p:spPr>
          <a:xfrm>
            <a:off x="6186579" y="2967798"/>
            <a:ext cx="3710151" cy="616887"/>
          </a:xfrm>
          <a:prstGeom prst="roundRect">
            <a:avLst>
              <a:gd name="adj" fmla="val 16667"/>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Mitattavat tavoitteet</a:t>
            </a:r>
            <a:endParaRPr/>
          </a:p>
        </p:txBody>
      </p:sp>
      <p:sp>
        <p:nvSpPr>
          <p:cNvPr id="870" name="Google Shape;870;p18"/>
          <p:cNvSpPr/>
          <p:nvPr/>
        </p:nvSpPr>
        <p:spPr>
          <a:xfrm>
            <a:off x="1026001" y="3491285"/>
            <a:ext cx="3710151" cy="616887"/>
          </a:xfrm>
          <a:prstGeom prst="roundRect">
            <a:avLst>
              <a:gd name="adj" fmla="val 16667"/>
            </a:avLst>
          </a:prstGeom>
          <a:solidFill>
            <a:schemeClr val="dk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Pääroolit</a:t>
            </a:r>
            <a:endParaRPr/>
          </a:p>
        </p:txBody>
      </p:sp>
      <p:sp>
        <p:nvSpPr>
          <p:cNvPr id="871" name="Google Shape;871;p18"/>
          <p:cNvSpPr/>
          <p:nvPr/>
        </p:nvSpPr>
        <p:spPr>
          <a:xfrm>
            <a:off x="3606290" y="4306165"/>
            <a:ext cx="3710151" cy="616887"/>
          </a:xfrm>
          <a:prstGeom prst="roundRect">
            <a:avLst>
              <a:gd name="adj" fmla="val 16667"/>
            </a:avLst>
          </a:prstGeom>
          <a:solidFill>
            <a:schemeClr val="dk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Viestintä</a:t>
            </a:r>
            <a:endParaRPr/>
          </a:p>
        </p:txBody>
      </p:sp>
      <p:sp>
        <p:nvSpPr>
          <p:cNvPr id="872" name="Google Shape;872;p18"/>
          <p:cNvSpPr/>
          <p:nvPr/>
        </p:nvSpPr>
        <p:spPr>
          <a:xfrm>
            <a:off x="4557476" y="5322923"/>
            <a:ext cx="3710151" cy="616887"/>
          </a:xfrm>
          <a:prstGeom prst="roundRect">
            <a:avLst>
              <a:gd name="adj" fmla="val 16667"/>
            </a:avLst>
          </a:prstGeom>
          <a:solidFill>
            <a:schemeClr val="accent6"/>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Kauden aikataulut</a:t>
            </a:r>
            <a:endParaRPr/>
          </a:p>
        </p:txBody>
      </p:sp>
      <p:sp>
        <p:nvSpPr>
          <p:cNvPr id="873" name="Google Shape;873;p18"/>
          <p:cNvSpPr/>
          <p:nvPr/>
        </p:nvSpPr>
        <p:spPr>
          <a:xfrm>
            <a:off x="2385849" y="5890869"/>
            <a:ext cx="3710151" cy="616887"/>
          </a:xfrm>
          <a:prstGeom prst="roundRect">
            <a:avLst>
              <a:gd name="adj" fmla="val 16667"/>
            </a:avLst>
          </a:prstGeom>
          <a:solidFill>
            <a:schemeClr val="accent6"/>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Kuukausitapaamiset</a:t>
            </a:r>
            <a:endParaRPr/>
          </a:p>
        </p:txBody>
      </p:sp>
      <p:sp>
        <p:nvSpPr>
          <p:cNvPr id="874" name="Google Shape;874;p18"/>
          <p:cNvSpPr/>
          <p:nvPr/>
        </p:nvSpPr>
        <p:spPr>
          <a:xfrm>
            <a:off x="6729103" y="5890868"/>
            <a:ext cx="3710151" cy="616887"/>
          </a:xfrm>
          <a:prstGeom prst="roundRect">
            <a:avLst>
              <a:gd name="adj" fmla="val 16667"/>
            </a:avLst>
          </a:prstGeom>
          <a:solidFill>
            <a:schemeClr val="accent6"/>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Aktiviteetit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19"/>
          <p:cNvSpPr txBox="1">
            <a:spLocks noGrp="1"/>
          </p:cNvSpPr>
          <p:nvPr>
            <p:ph type="title"/>
          </p:nvPr>
        </p:nvSpPr>
        <p:spPr>
          <a:xfrm>
            <a:off x="1026001" y="831600"/>
            <a:ext cx="10499572"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Font typeface="Arial"/>
              <a:buNone/>
            </a:pPr>
            <a:r>
              <a:rPr lang="fi-FI"/>
              <a:t>Toimenpiteiden suunnittelu</a:t>
            </a:r>
            <a:endParaRPr/>
          </a:p>
        </p:txBody>
      </p:sp>
      <p:sp>
        <p:nvSpPr>
          <p:cNvPr id="880" name="Google Shape;880;p19"/>
          <p:cNvSpPr/>
          <p:nvPr/>
        </p:nvSpPr>
        <p:spPr>
          <a:xfrm>
            <a:off x="1026001" y="1954924"/>
            <a:ext cx="3710151" cy="616887"/>
          </a:xfrm>
          <a:prstGeom prst="roundRect">
            <a:avLst>
              <a:gd name="adj" fmla="val 16667"/>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Mitä tavoitellaan / tapahtuu?</a:t>
            </a:r>
            <a:endParaRPr/>
          </a:p>
        </p:txBody>
      </p:sp>
      <p:sp>
        <p:nvSpPr>
          <p:cNvPr id="881" name="Google Shape;881;p19"/>
          <p:cNvSpPr/>
          <p:nvPr/>
        </p:nvSpPr>
        <p:spPr>
          <a:xfrm>
            <a:off x="2820532" y="2805250"/>
            <a:ext cx="3710151" cy="616887"/>
          </a:xfrm>
          <a:prstGeom prst="roundRect">
            <a:avLst>
              <a:gd name="adj" fmla="val 16667"/>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Miten?</a:t>
            </a:r>
            <a:endParaRPr/>
          </a:p>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Mitkä vaiheet tarvitaan?</a:t>
            </a:r>
            <a:endParaRPr/>
          </a:p>
        </p:txBody>
      </p:sp>
      <p:sp>
        <p:nvSpPr>
          <p:cNvPr id="882" name="Google Shape;882;p19"/>
          <p:cNvSpPr/>
          <p:nvPr/>
        </p:nvSpPr>
        <p:spPr>
          <a:xfrm>
            <a:off x="4615063" y="3655576"/>
            <a:ext cx="3710151" cy="616887"/>
          </a:xfrm>
          <a:prstGeom prst="roundRect">
            <a:avLst>
              <a:gd name="adj" fmla="val 16667"/>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Milloin?</a:t>
            </a:r>
            <a:endParaRPr/>
          </a:p>
        </p:txBody>
      </p:sp>
      <p:sp>
        <p:nvSpPr>
          <p:cNvPr id="883" name="Google Shape;883;p19"/>
          <p:cNvSpPr/>
          <p:nvPr/>
        </p:nvSpPr>
        <p:spPr>
          <a:xfrm>
            <a:off x="6409594" y="4505902"/>
            <a:ext cx="3710151" cy="616887"/>
          </a:xfrm>
          <a:prstGeom prst="roundRect">
            <a:avLst>
              <a:gd name="adj" fmla="val 16667"/>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Kuka toimii?</a:t>
            </a:r>
            <a:endParaRPr/>
          </a:p>
        </p:txBody>
      </p:sp>
      <p:sp>
        <p:nvSpPr>
          <p:cNvPr id="884" name="Google Shape;884;p19"/>
          <p:cNvSpPr/>
          <p:nvPr/>
        </p:nvSpPr>
        <p:spPr>
          <a:xfrm>
            <a:off x="8204126" y="5356227"/>
            <a:ext cx="3710151" cy="616887"/>
          </a:xfrm>
          <a:prstGeom prst="roundRect">
            <a:avLst>
              <a:gd name="adj" fmla="val 16667"/>
            </a:avLst>
          </a:prstGeom>
          <a:solidFill>
            <a:schemeClr val="accent3"/>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Mistä tiedetään, että on valmis?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Google Shape;889;p20"/>
          <p:cNvSpPr txBox="1">
            <a:spLocks noGrp="1"/>
          </p:cNvSpPr>
          <p:nvPr>
            <p:ph type="title"/>
          </p:nvPr>
        </p:nvSpPr>
        <p:spPr>
          <a:xfrm>
            <a:off x="1026001" y="831600"/>
            <a:ext cx="10144692"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Font typeface="Arial"/>
              <a:buNone/>
            </a:pPr>
            <a:r>
              <a:rPr lang="fi-FI"/>
              <a:t>Kauden 2026-2027 teemat</a:t>
            </a:r>
            <a:endParaRPr/>
          </a:p>
        </p:txBody>
      </p:sp>
      <p:sp>
        <p:nvSpPr>
          <p:cNvPr id="890" name="Google Shape;890;p20"/>
          <p:cNvSpPr txBox="1">
            <a:spLocks noGrp="1"/>
          </p:cNvSpPr>
          <p:nvPr>
            <p:ph type="body" idx="1"/>
          </p:nvPr>
        </p:nvSpPr>
        <p:spPr>
          <a:xfrm>
            <a:off x="539640" y="1832416"/>
            <a:ext cx="5958696" cy="433637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400"/>
              <a:buNone/>
            </a:pPr>
            <a:r>
              <a:rPr lang="fi-FI" sz="2400" b="1" dirty="0">
                <a:latin typeface="Arial"/>
                <a:ea typeface="Arial"/>
                <a:cs typeface="Arial"/>
                <a:sym typeface="Arial"/>
              </a:rPr>
              <a:t>Kansainvälinen tunnuslauseemme</a:t>
            </a:r>
            <a:endParaRPr b="1" dirty="0"/>
          </a:p>
          <a:p>
            <a:pPr marL="0" lvl="0" indent="0" algn="ctr" rtl="0">
              <a:lnSpc>
                <a:spcPct val="100000"/>
              </a:lnSpc>
              <a:spcBef>
                <a:spcPts val="0"/>
              </a:spcBef>
              <a:spcAft>
                <a:spcPts val="0"/>
              </a:spcAft>
              <a:buClr>
                <a:schemeClr val="lt1"/>
              </a:buClr>
              <a:buSzPts val="2400"/>
              <a:buNone/>
            </a:pPr>
            <a:r>
              <a:rPr lang="fi-FI" sz="2400" b="1" dirty="0" err="1">
                <a:solidFill>
                  <a:schemeClr val="lt2"/>
                </a:solidFill>
                <a:latin typeface="Arial"/>
                <a:ea typeface="Arial"/>
                <a:cs typeface="Arial"/>
                <a:sym typeface="Arial"/>
              </a:rPr>
              <a:t>We</a:t>
            </a:r>
            <a:r>
              <a:rPr lang="fi-FI" sz="2400" b="1" dirty="0">
                <a:solidFill>
                  <a:schemeClr val="lt2"/>
                </a:solidFill>
                <a:latin typeface="Arial"/>
                <a:ea typeface="Arial"/>
                <a:cs typeface="Arial"/>
                <a:sym typeface="Arial"/>
              </a:rPr>
              <a:t> </a:t>
            </a:r>
            <a:r>
              <a:rPr lang="fi-FI" sz="2400" b="1" dirty="0" err="1">
                <a:solidFill>
                  <a:schemeClr val="lt2"/>
                </a:solidFill>
                <a:latin typeface="Arial"/>
                <a:ea typeface="Arial"/>
                <a:cs typeface="Arial"/>
                <a:sym typeface="Arial"/>
              </a:rPr>
              <a:t>Serve</a:t>
            </a:r>
            <a:r>
              <a:rPr lang="fi-FI" sz="2400" b="1" dirty="0">
                <a:solidFill>
                  <a:schemeClr val="lt2"/>
                </a:solidFill>
                <a:latin typeface="Arial"/>
                <a:ea typeface="Arial"/>
                <a:cs typeface="Arial"/>
                <a:sym typeface="Arial"/>
              </a:rPr>
              <a:t> – Me palvelemme – Vi </a:t>
            </a:r>
            <a:r>
              <a:rPr lang="fi-FI" sz="2400" b="1" dirty="0" err="1">
                <a:solidFill>
                  <a:schemeClr val="lt2"/>
                </a:solidFill>
                <a:latin typeface="Arial"/>
                <a:ea typeface="Arial"/>
                <a:cs typeface="Arial"/>
                <a:sym typeface="Arial"/>
              </a:rPr>
              <a:t>hjälper</a:t>
            </a:r>
            <a:endParaRPr dirty="0">
              <a:solidFill>
                <a:schemeClr val="lt2"/>
              </a:solidFill>
            </a:endParaRPr>
          </a:p>
          <a:p>
            <a:pPr marL="0" lvl="0" indent="0" algn="ctr" rtl="0">
              <a:lnSpc>
                <a:spcPct val="100000"/>
              </a:lnSpc>
              <a:spcBef>
                <a:spcPts val="0"/>
              </a:spcBef>
              <a:spcAft>
                <a:spcPts val="0"/>
              </a:spcAft>
              <a:buClr>
                <a:schemeClr val="lt1"/>
              </a:buClr>
              <a:buSzPts val="2400"/>
              <a:buNone/>
            </a:pPr>
            <a:endParaRPr b="1" dirty="0">
              <a:latin typeface="Arial"/>
              <a:ea typeface="Arial"/>
              <a:cs typeface="Arial"/>
              <a:sym typeface="Arial"/>
            </a:endParaRPr>
          </a:p>
          <a:p>
            <a:pPr marL="0" lvl="0" indent="0" algn="ctr" rtl="0">
              <a:lnSpc>
                <a:spcPct val="100000"/>
              </a:lnSpc>
              <a:spcBef>
                <a:spcPts val="0"/>
              </a:spcBef>
              <a:spcAft>
                <a:spcPts val="0"/>
              </a:spcAft>
              <a:buClr>
                <a:schemeClr val="lt1"/>
              </a:buClr>
              <a:buSzPts val="2400"/>
              <a:buNone/>
            </a:pPr>
            <a:r>
              <a:rPr lang="fi-FI" b="1" dirty="0">
                <a:latin typeface="Arial"/>
                <a:ea typeface="Arial"/>
                <a:cs typeface="Arial"/>
                <a:sym typeface="Arial"/>
              </a:rPr>
              <a:t>Kansainvälisen presidentin teema</a:t>
            </a:r>
            <a:endParaRPr b="1" dirty="0"/>
          </a:p>
          <a:p>
            <a:pPr marL="0" lvl="0" indent="0" algn="ctr">
              <a:lnSpc>
                <a:spcPct val="100000"/>
              </a:lnSpc>
              <a:buNone/>
            </a:pPr>
            <a:r>
              <a:rPr lang="fi-FI" b="1" dirty="0" err="1">
                <a:solidFill>
                  <a:schemeClr val="lt2"/>
                </a:solidFill>
              </a:rPr>
              <a:t>Roots</a:t>
            </a:r>
            <a:r>
              <a:rPr lang="fi-FI" b="1" dirty="0">
                <a:solidFill>
                  <a:schemeClr val="lt2"/>
                </a:solidFill>
              </a:rPr>
              <a:t> in Service – Juuret Palvelussa</a:t>
            </a:r>
            <a:endParaRPr b="1" dirty="0">
              <a:solidFill>
                <a:schemeClr val="lt2"/>
              </a:solidFill>
            </a:endParaRPr>
          </a:p>
          <a:p>
            <a:pPr marL="0" lvl="0" indent="0" algn="ctr" rtl="0">
              <a:lnSpc>
                <a:spcPct val="100000"/>
              </a:lnSpc>
              <a:spcBef>
                <a:spcPts val="0"/>
              </a:spcBef>
              <a:spcAft>
                <a:spcPts val="0"/>
              </a:spcAft>
              <a:buClr>
                <a:schemeClr val="lt1"/>
              </a:buClr>
              <a:buSzPts val="2400"/>
              <a:buNone/>
            </a:pPr>
            <a:endParaRPr lang="fi-FI" sz="2400" b="1" dirty="0">
              <a:latin typeface="Arial"/>
              <a:ea typeface="Arial"/>
              <a:cs typeface="Arial"/>
              <a:sym typeface="Arial"/>
            </a:endParaRPr>
          </a:p>
          <a:p>
            <a:pPr marL="0" lvl="0" indent="0" algn="ctr" rtl="0">
              <a:lnSpc>
                <a:spcPct val="100000"/>
              </a:lnSpc>
              <a:spcBef>
                <a:spcPts val="0"/>
              </a:spcBef>
              <a:spcAft>
                <a:spcPts val="0"/>
              </a:spcAft>
              <a:buClr>
                <a:schemeClr val="lt1"/>
              </a:buClr>
              <a:buSzPts val="2400"/>
              <a:buNone/>
            </a:pPr>
            <a:r>
              <a:rPr lang="fi-FI" sz="2400" b="1" dirty="0">
                <a:latin typeface="Arial"/>
                <a:ea typeface="Arial"/>
                <a:cs typeface="Arial"/>
                <a:sym typeface="Arial"/>
              </a:rPr>
              <a:t>Lions-liiton teema</a:t>
            </a:r>
            <a:endParaRPr b="1" dirty="0"/>
          </a:p>
          <a:p>
            <a:pPr marL="0" lvl="0" indent="0" algn="ctr" rtl="0">
              <a:lnSpc>
                <a:spcPct val="100000"/>
              </a:lnSpc>
              <a:spcBef>
                <a:spcPts val="0"/>
              </a:spcBef>
              <a:spcAft>
                <a:spcPts val="0"/>
              </a:spcAft>
              <a:buClr>
                <a:schemeClr val="lt1"/>
              </a:buClr>
              <a:buSzPts val="2400"/>
              <a:buNone/>
            </a:pPr>
            <a:r>
              <a:rPr lang="fi-FI" sz="2400" b="1" dirty="0">
                <a:solidFill>
                  <a:schemeClr val="lt2"/>
                </a:solidFill>
                <a:latin typeface="Arial"/>
                <a:ea typeface="Arial"/>
                <a:cs typeface="Arial"/>
                <a:sym typeface="Arial"/>
              </a:rPr>
              <a:t>Merkityksellistä auttamist</a:t>
            </a:r>
            <a:r>
              <a:rPr lang="fi-FI" b="1" dirty="0">
                <a:solidFill>
                  <a:schemeClr val="lt2"/>
                </a:solidFill>
                <a:latin typeface="Arial"/>
                <a:ea typeface="Arial"/>
                <a:cs typeface="Arial"/>
                <a:sym typeface="Arial"/>
              </a:rPr>
              <a:t>a – </a:t>
            </a:r>
            <a:r>
              <a:rPr lang="fi-FI" b="1" dirty="0" err="1">
                <a:solidFill>
                  <a:schemeClr val="lt2"/>
                </a:solidFill>
                <a:latin typeface="Arial"/>
                <a:ea typeface="Arial"/>
                <a:cs typeface="Arial"/>
                <a:sym typeface="Arial"/>
              </a:rPr>
              <a:t>Betydelsefull</a:t>
            </a:r>
            <a:r>
              <a:rPr lang="fi-FI" b="1" dirty="0">
                <a:solidFill>
                  <a:schemeClr val="lt2"/>
                </a:solidFill>
                <a:latin typeface="Arial"/>
                <a:ea typeface="Arial"/>
                <a:cs typeface="Arial"/>
                <a:sym typeface="Arial"/>
              </a:rPr>
              <a:t> </a:t>
            </a:r>
            <a:r>
              <a:rPr lang="fi-FI" b="1" dirty="0" err="1">
                <a:solidFill>
                  <a:schemeClr val="lt2"/>
                </a:solidFill>
                <a:latin typeface="Arial"/>
                <a:ea typeface="Arial"/>
                <a:cs typeface="Arial"/>
                <a:sym typeface="Arial"/>
              </a:rPr>
              <a:t>hjälp</a:t>
            </a:r>
            <a:endParaRPr dirty="0">
              <a:solidFill>
                <a:schemeClr val="lt2"/>
              </a:solidFill>
            </a:endParaRPr>
          </a:p>
          <a:p>
            <a:pPr marL="0" lvl="0" indent="0" algn="ctr" rtl="0">
              <a:lnSpc>
                <a:spcPct val="100000"/>
              </a:lnSpc>
              <a:spcBef>
                <a:spcPts val="0"/>
              </a:spcBef>
              <a:spcAft>
                <a:spcPts val="0"/>
              </a:spcAft>
              <a:buClr>
                <a:schemeClr val="lt1"/>
              </a:buClr>
              <a:buSzPts val="2400"/>
              <a:buNone/>
            </a:pPr>
            <a:endParaRPr sz="2400" b="1" dirty="0">
              <a:latin typeface="Arial"/>
              <a:ea typeface="Arial"/>
              <a:cs typeface="Arial"/>
              <a:sym typeface="Arial"/>
            </a:endParaRPr>
          </a:p>
        </p:txBody>
      </p:sp>
      <p:sp>
        <p:nvSpPr>
          <p:cNvPr id="891" name="Google Shape;891;p20"/>
          <p:cNvSpPr txBox="1">
            <a:spLocks noGrp="1"/>
          </p:cNvSpPr>
          <p:nvPr>
            <p:ph type="body" idx="2"/>
          </p:nvPr>
        </p:nvSpPr>
        <p:spPr>
          <a:xfrm>
            <a:off x="6818703" y="1829206"/>
            <a:ext cx="4985974" cy="4336373"/>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Clr>
                <a:schemeClr val="lt1"/>
              </a:buClr>
              <a:buSzPts val="2400"/>
              <a:buNone/>
            </a:pPr>
            <a:r>
              <a:rPr lang="fi-FI" b="1" dirty="0"/>
              <a:t>Liiton puheenjohtajan teema</a:t>
            </a:r>
            <a:endParaRPr b="1" dirty="0"/>
          </a:p>
          <a:p>
            <a:pPr marL="0" lvl="0" indent="0" algn="ctr" rtl="0">
              <a:lnSpc>
                <a:spcPct val="100000"/>
              </a:lnSpc>
              <a:spcBef>
                <a:spcPts val="0"/>
              </a:spcBef>
              <a:spcAft>
                <a:spcPts val="0"/>
              </a:spcAft>
              <a:buClr>
                <a:schemeClr val="lt2"/>
              </a:buClr>
              <a:buSzPts val="2400"/>
              <a:buNone/>
            </a:pPr>
            <a:r>
              <a:rPr lang="fi-FI" b="1" dirty="0">
                <a:solidFill>
                  <a:schemeClr val="lt2"/>
                </a:solidFill>
              </a:rPr>
              <a:t>Palvellaan yhdessä –</a:t>
            </a:r>
            <a:endParaRPr dirty="0"/>
          </a:p>
          <a:p>
            <a:pPr marL="0" lvl="0" indent="0" algn="ctr" rtl="0">
              <a:lnSpc>
                <a:spcPct val="100000"/>
              </a:lnSpc>
              <a:spcBef>
                <a:spcPts val="0"/>
              </a:spcBef>
              <a:spcAft>
                <a:spcPts val="0"/>
              </a:spcAft>
              <a:buClr>
                <a:schemeClr val="lt2"/>
              </a:buClr>
              <a:buSzPts val="2400"/>
              <a:buNone/>
            </a:pPr>
            <a:r>
              <a:rPr lang="fi-FI" b="1" dirty="0">
                <a:solidFill>
                  <a:schemeClr val="lt2"/>
                </a:solidFill>
              </a:rPr>
              <a:t>Vi </a:t>
            </a:r>
            <a:r>
              <a:rPr lang="fi-FI" b="1" dirty="0" err="1">
                <a:solidFill>
                  <a:schemeClr val="lt2"/>
                </a:solidFill>
              </a:rPr>
              <a:t>tjänar</a:t>
            </a:r>
            <a:r>
              <a:rPr lang="fi-FI" b="1" dirty="0">
                <a:solidFill>
                  <a:schemeClr val="lt2"/>
                </a:solidFill>
              </a:rPr>
              <a:t> </a:t>
            </a:r>
            <a:r>
              <a:rPr lang="fi-FI" b="1" dirty="0" err="1">
                <a:solidFill>
                  <a:schemeClr val="lt2"/>
                </a:solidFill>
              </a:rPr>
              <a:t>tillsammans</a:t>
            </a:r>
            <a:endParaRPr dirty="0"/>
          </a:p>
          <a:p>
            <a:pPr marL="0" lvl="0" indent="0" algn="ctr" rtl="0">
              <a:lnSpc>
                <a:spcPct val="100000"/>
              </a:lnSpc>
              <a:spcBef>
                <a:spcPts val="0"/>
              </a:spcBef>
              <a:spcAft>
                <a:spcPts val="0"/>
              </a:spcAft>
              <a:buClr>
                <a:schemeClr val="lt1"/>
              </a:buClr>
              <a:buSzPts val="2400"/>
              <a:buNone/>
            </a:pPr>
            <a:endParaRPr b="1" dirty="0">
              <a:latin typeface="Arial"/>
              <a:ea typeface="Arial"/>
              <a:cs typeface="Arial"/>
              <a:sym typeface="Arial"/>
            </a:endParaRPr>
          </a:p>
          <a:p>
            <a:pPr marL="0" lvl="0" indent="0" algn="ctr" rtl="0">
              <a:lnSpc>
                <a:spcPct val="100000"/>
              </a:lnSpc>
              <a:spcBef>
                <a:spcPts val="0"/>
              </a:spcBef>
              <a:spcAft>
                <a:spcPts val="0"/>
              </a:spcAft>
              <a:buClr>
                <a:schemeClr val="lt1"/>
              </a:buClr>
              <a:buSzPts val="2400"/>
              <a:buNone/>
            </a:pPr>
            <a:r>
              <a:rPr lang="fi-FI" b="1" dirty="0">
                <a:solidFill>
                  <a:schemeClr val="bg1"/>
                </a:solidFill>
                <a:latin typeface="Arial"/>
                <a:ea typeface="Arial"/>
                <a:cs typeface="Arial"/>
                <a:sym typeface="Arial"/>
              </a:rPr>
              <a:t>P</a:t>
            </a:r>
            <a:r>
              <a:rPr lang="fi-FI" sz="2400" b="1" dirty="0">
                <a:solidFill>
                  <a:schemeClr val="bg1"/>
                </a:solidFill>
                <a:latin typeface="Arial"/>
                <a:ea typeface="Arial"/>
                <a:cs typeface="Arial"/>
                <a:sym typeface="Arial"/>
              </a:rPr>
              <a:t>iirimme teema</a:t>
            </a:r>
            <a:endParaRPr b="1" dirty="0">
              <a:solidFill>
                <a:schemeClr val="bg1"/>
              </a:solidFill>
            </a:endParaRPr>
          </a:p>
          <a:p>
            <a:pPr marL="0" indent="0" algn="ctr">
              <a:lnSpc>
                <a:spcPct val="100000"/>
              </a:lnSpc>
              <a:buNone/>
            </a:pPr>
            <a:r>
              <a:rPr lang="fi-FI" b="1" dirty="0">
                <a:solidFill>
                  <a:schemeClr val="lt2"/>
                </a:solidFill>
              </a:rPr>
              <a:t>Rohkeasti uudistuen – Kohti elinvoimaa</a:t>
            </a:r>
            <a:endParaRPr b="1" dirty="0">
              <a:solidFill>
                <a:schemeClr val="lt2"/>
              </a:solidFill>
            </a:endParaRPr>
          </a:p>
          <a:p>
            <a:pPr marL="0" lvl="0" indent="0" algn="ctr" rtl="0">
              <a:lnSpc>
                <a:spcPct val="100000"/>
              </a:lnSpc>
              <a:spcBef>
                <a:spcPts val="0"/>
              </a:spcBef>
              <a:spcAft>
                <a:spcPts val="0"/>
              </a:spcAft>
              <a:buClr>
                <a:schemeClr val="lt1"/>
              </a:buClr>
              <a:buSzPts val="2400"/>
              <a:buNone/>
            </a:pPr>
            <a:endParaRPr dirty="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p3"/>
          <p:cNvSpPr txBox="1">
            <a:spLocks noGrp="1"/>
          </p:cNvSpPr>
          <p:nvPr>
            <p:ph type="title"/>
          </p:nvPr>
        </p:nvSpPr>
        <p:spPr>
          <a:xfrm>
            <a:off x="1026001" y="831600"/>
            <a:ext cx="10144692"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Font typeface="Arial"/>
              <a:buNone/>
            </a:pPr>
            <a:r>
              <a:rPr lang="fi-FI"/>
              <a:t>Presidenttivalmennuksen sisältö</a:t>
            </a:r>
            <a:endParaRPr/>
          </a:p>
        </p:txBody>
      </p:sp>
      <p:sp>
        <p:nvSpPr>
          <p:cNvPr id="723" name="Google Shape;723;p3"/>
          <p:cNvSpPr txBox="1">
            <a:spLocks noGrp="1"/>
          </p:cNvSpPr>
          <p:nvPr>
            <p:ph type="body" idx="1"/>
          </p:nvPr>
        </p:nvSpPr>
        <p:spPr>
          <a:xfrm>
            <a:off x="1026001" y="1832416"/>
            <a:ext cx="4985974" cy="4336373"/>
          </a:xfrm>
          <a:prstGeom prst="rect">
            <a:avLst/>
          </a:prstGeom>
          <a:noFill/>
          <a:ln>
            <a:noFill/>
          </a:ln>
        </p:spPr>
        <p:txBody>
          <a:bodyPr spcFirstLastPara="1" wrap="square" lIns="91425" tIns="45700" rIns="91425" bIns="45700" anchor="t" anchorCtr="0">
            <a:noAutofit/>
          </a:bodyPr>
          <a:lstStyle/>
          <a:p>
            <a:pPr marL="538163" lvl="1" indent="-342900" algn="l" rtl="0">
              <a:lnSpc>
                <a:spcPct val="90000"/>
              </a:lnSpc>
              <a:spcBef>
                <a:spcPts val="0"/>
              </a:spcBef>
              <a:spcAft>
                <a:spcPts val="0"/>
              </a:spcAft>
              <a:buClr>
                <a:schemeClr val="lt1"/>
              </a:buClr>
              <a:buSzPts val="2200"/>
              <a:buChar char="•"/>
            </a:pPr>
            <a:r>
              <a:rPr lang="fi-FI">
                <a:latin typeface="Arial"/>
                <a:ea typeface="Arial"/>
                <a:cs typeface="Arial"/>
                <a:sym typeface="Arial"/>
              </a:rPr>
              <a:t>Klubi järjestön osana</a:t>
            </a:r>
            <a:endParaRPr b="0" i="0" u="none" strike="noStrike">
              <a:latin typeface="Arial"/>
              <a:ea typeface="Arial"/>
              <a:cs typeface="Arial"/>
              <a:sym typeface="Arial"/>
            </a:endParaRPr>
          </a:p>
          <a:p>
            <a:pPr marL="538163" lvl="1" indent="-342900" algn="l" rtl="0">
              <a:lnSpc>
                <a:spcPct val="90000"/>
              </a:lnSpc>
              <a:spcBef>
                <a:spcPts val="0"/>
              </a:spcBef>
              <a:spcAft>
                <a:spcPts val="0"/>
              </a:spcAft>
              <a:buClr>
                <a:schemeClr val="lt1"/>
              </a:buClr>
              <a:buSzPts val="2200"/>
              <a:buChar char="•"/>
            </a:pPr>
            <a:r>
              <a:rPr lang="fi-FI" b="0" i="0" u="none" strike="noStrike">
                <a:latin typeface="Arial"/>
                <a:ea typeface="Arial"/>
                <a:cs typeface="Arial"/>
                <a:sym typeface="Arial"/>
              </a:rPr>
              <a:t>Lions-toimijatasot</a:t>
            </a:r>
            <a:endParaRPr/>
          </a:p>
          <a:p>
            <a:pPr marL="538163" lvl="1" indent="-342900" algn="l" rtl="0">
              <a:lnSpc>
                <a:spcPct val="90000"/>
              </a:lnSpc>
              <a:spcBef>
                <a:spcPts val="0"/>
              </a:spcBef>
              <a:spcAft>
                <a:spcPts val="0"/>
              </a:spcAft>
              <a:buClr>
                <a:schemeClr val="lt1"/>
              </a:buClr>
              <a:buSzPts val="2200"/>
              <a:buChar char="•"/>
            </a:pPr>
            <a:r>
              <a:rPr lang="fi-FI" b="0" i="0" u="none" strike="noStrike">
                <a:latin typeface="Arial"/>
                <a:ea typeface="Arial"/>
                <a:cs typeface="Arial"/>
                <a:sym typeface="Arial"/>
              </a:rPr>
              <a:t>Presidentin, sihteerin ja rahastonhoitajan tehtävä ja toimenkuva</a:t>
            </a:r>
            <a:endParaRPr/>
          </a:p>
          <a:p>
            <a:pPr marL="538163" lvl="1" indent="-342900" algn="l" rtl="0">
              <a:lnSpc>
                <a:spcPct val="90000"/>
              </a:lnSpc>
              <a:spcBef>
                <a:spcPts val="0"/>
              </a:spcBef>
              <a:spcAft>
                <a:spcPts val="0"/>
              </a:spcAft>
              <a:buClr>
                <a:schemeClr val="lt1"/>
              </a:buClr>
              <a:buSzPts val="2200"/>
              <a:buChar char="•"/>
            </a:pPr>
            <a:r>
              <a:rPr lang="fi-FI"/>
              <a:t>K</a:t>
            </a:r>
            <a:r>
              <a:rPr lang="fi-FI" b="0" i="0" u="none" strike="noStrike">
                <a:latin typeface="Arial"/>
                <a:ea typeface="Arial"/>
                <a:cs typeface="Arial"/>
                <a:sym typeface="Arial"/>
              </a:rPr>
              <a:t>auden valmistelu</a:t>
            </a:r>
            <a:endParaRPr/>
          </a:p>
          <a:p>
            <a:pPr marL="900113" lvl="2" indent="-342900" algn="l" rtl="0">
              <a:lnSpc>
                <a:spcPct val="90000"/>
              </a:lnSpc>
              <a:spcBef>
                <a:spcPts val="0"/>
              </a:spcBef>
              <a:spcAft>
                <a:spcPts val="0"/>
              </a:spcAft>
              <a:buClr>
                <a:schemeClr val="lt1"/>
              </a:buClr>
              <a:buSzPts val="2200"/>
              <a:buChar char="•"/>
            </a:pPr>
            <a:r>
              <a:rPr lang="fi-FI" b="0" i="0" u="none" strike="noStrike">
                <a:latin typeface="Arial"/>
                <a:ea typeface="Arial"/>
                <a:cs typeface="Arial"/>
                <a:sym typeface="Arial"/>
              </a:rPr>
              <a:t>Toimintasuunnitelma, tavoitteet, painopisteet, Punainen Sulka</a:t>
            </a:r>
            <a:endParaRPr/>
          </a:p>
          <a:p>
            <a:pPr marL="538163" lvl="1" indent="-342900" algn="l" rtl="0">
              <a:lnSpc>
                <a:spcPct val="90000"/>
              </a:lnSpc>
              <a:spcBef>
                <a:spcPts val="0"/>
              </a:spcBef>
              <a:spcAft>
                <a:spcPts val="0"/>
              </a:spcAft>
              <a:buClr>
                <a:schemeClr val="lt1"/>
              </a:buClr>
              <a:buSzPts val="2200"/>
              <a:buChar char="•"/>
            </a:pPr>
            <a:r>
              <a:rPr lang="fi-FI" b="0" i="0" u="none" strike="noStrike">
                <a:latin typeface="Arial"/>
                <a:ea typeface="Arial"/>
                <a:cs typeface="Arial"/>
                <a:sym typeface="Arial"/>
              </a:rPr>
              <a:t>Klubin vuosikello</a:t>
            </a:r>
            <a:endParaRPr/>
          </a:p>
        </p:txBody>
      </p:sp>
      <p:sp>
        <p:nvSpPr>
          <p:cNvPr id="724" name="Google Shape;724;p3"/>
          <p:cNvSpPr txBox="1">
            <a:spLocks noGrp="1"/>
          </p:cNvSpPr>
          <p:nvPr>
            <p:ph type="body" idx="2"/>
          </p:nvPr>
        </p:nvSpPr>
        <p:spPr>
          <a:xfrm>
            <a:off x="6184719" y="1829206"/>
            <a:ext cx="4985974" cy="4336373"/>
          </a:xfrm>
          <a:prstGeom prst="rect">
            <a:avLst/>
          </a:prstGeom>
          <a:noFill/>
          <a:ln>
            <a:noFill/>
          </a:ln>
        </p:spPr>
        <p:txBody>
          <a:bodyPr spcFirstLastPara="1" wrap="square" lIns="91425" tIns="45700" rIns="91425" bIns="45700" anchor="t" anchorCtr="0">
            <a:noAutofit/>
          </a:bodyPr>
          <a:lstStyle/>
          <a:p>
            <a:pPr marL="538163" lvl="1" indent="-358775" algn="l" rtl="0">
              <a:lnSpc>
                <a:spcPct val="90000"/>
              </a:lnSpc>
              <a:spcBef>
                <a:spcPts val="0"/>
              </a:spcBef>
              <a:spcAft>
                <a:spcPts val="0"/>
              </a:spcAft>
              <a:buClr>
                <a:schemeClr val="lt1"/>
              </a:buClr>
              <a:buSzPts val="2200"/>
              <a:buChar char="•"/>
            </a:pPr>
            <a:r>
              <a:rPr lang="fi-FI">
                <a:latin typeface="Arial"/>
                <a:ea typeface="Arial"/>
                <a:cs typeface="Arial"/>
                <a:sym typeface="Arial"/>
              </a:rPr>
              <a:t>Klubin johtaminen</a:t>
            </a:r>
            <a:endParaRPr/>
          </a:p>
          <a:p>
            <a:pPr marL="900113" lvl="2" indent="-342900" algn="l" rtl="0">
              <a:lnSpc>
                <a:spcPct val="90000"/>
              </a:lnSpc>
              <a:spcBef>
                <a:spcPts val="0"/>
              </a:spcBef>
              <a:spcAft>
                <a:spcPts val="0"/>
              </a:spcAft>
              <a:buClr>
                <a:schemeClr val="lt1"/>
              </a:buClr>
              <a:buSzPts val="2200"/>
              <a:buChar char="•"/>
            </a:pPr>
            <a:r>
              <a:rPr lang="fi-FI" b="0" i="0" u="none" strike="noStrike">
                <a:latin typeface="Arial"/>
                <a:ea typeface="Arial"/>
                <a:cs typeface="Arial"/>
                <a:sym typeface="Arial"/>
              </a:rPr>
              <a:t>Kokoukset, presidentin rooli, motivointi, toimintakalenteri</a:t>
            </a:r>
            <a:endParaRPr/>
          </a:p>
          <a:p>
            <a:pPr marL="536575" lvl="1" indent="-357188" algn="l" rtl="0">
              <a:lnSpc>
                <a:spcPct val="90000"/>
              </a:lnSpc>
              <a:spcBef>
                <a:spcPts val="0"/>
              </a:spcBef>
              <a:spcAft>
                <a:spcPts val="0"/>
              </a:spcAft>
              <a:buClr>
                <a:schemeClr val="lt1"/>
              </a:buClr>
              <a:buSzPts val="2200"/>
              <a:buChar char="•"/>
            </a:pPr>
            <a:r>
              <a:rPr lang="fi-FI" b="0" i="0" u="none" strike="noStrike">
                <a:latin typeface="Arial"/>
                <a:ea typeface="Arial"/>
                <a:cs typeface="Arial"/>
                <a:sym typeface="Arial"/>
              </a:rPr>
              <a:t>Jäsenten huomioiminen</a:t>
            </a:r>
            <a:endParaRPr/>
          </a:p>
          <a:p>
            <a:pPr marL="536575" lvl="1" indent="-357188" algn="l" rtl="0">
              <a:lnSpc>
                <a:spcPct val="90000"/>
              </a:lnSpc>
              <a:spcBef>
                <a:spcPts val="0"/>
              </a:spcBef>
              <a:spcAft>
                <a:spcPts val="0"/>
              </a:spcAft>
              <a:buClr>
                <a:schemeClr val="lt1"/>
              </a:buClr>
              <a:buSzPts val="2200"/>
              <a:buChar char="•"/>
            </a:pPr>
            <a:r>
              <a:rPr lang="fi-FI"/>
              <a:t>T</a:t>
            </a:r>
            <a:r>
              <a:rPr lang="fi-FI">
                <a:latin typeface="Arial"/>
                <a:ea typeface="Arial"/>
                <a:cs typeface="Arial"/>
                <a:sym typeface="Arial"/>
              </a:rPr>
              <a:t>ukea tehtävään</a:t>
            </a:r>
            <a:endParaRPr/>
          </a:p>
          <a:p>
            <a:pPr marL="536575" lvl="0" indent="-357188" algn="l" rtl="0">
              <a:lnSpc>
                <a:spcPct val="90000"/>
              </a:lnSpc>
              <a:spcBef>
                <a:spcPts val="0"/>
              </a:spcBef>
              <a:spcAft>
                <a:spcPts val="0"/>
              </a:spcAft>
              <a:buClr>
                <a:schemeClr val="lt1"/>
              </a:buClr>
              <a:buSzPts val="2400"/>
              <a:buChar char="•"/>
            </a:pPr>
            <a:r>
              <a:rPr lang="fi-FI">
                <a:latin typeface="Arial"/>
                <a:ea typeface="Arial"/>
                <a:cs typeface="Arial"/>
                <a:sym typeface="Arial"/>
              </a:rPr>
              <a:t>Kutsu Lioniksi –kampanja</a:t>
            </a:r>
            <a:endParaRPr/>
          </a:p>
          <a:p>
            <a:pPr marL="536575" lvl="0" indent="-357188" algn="l" rtl="0">
              <a:lnSpc>
                <a:spcPct val="90000"/>
              </a:lnSpc>
              <a:spcBef>
                <a:spcPts val="0"/>
              </a:spcBef>
              <a:spcAft>
                <a:spcPts val="0"/>
              </a:spcAft>
              <a:buClr>
                <a:schemeClr val="lt1"/>
              </a:buClr>
              <a:buSzPts val="2400"/>
              <a:buChar char="•"/>
            </a:pPr>
            <a:r>
              <a:rPr lang="fi-FI">
                <a:latin typeface="Arial"/>
                <a:ea typeface="Arial"/>
                <a:cs typeface="Arial"/>
                <a:sym typeface="Arial"/>
              </a:rPr>
              <a:t>Lions 2030 Strategia</a:t>
            </a:r>
            <a:endParaRPr/>
          </a:p>
          <a:p>
            <a:pPr marL="0" lvl="0" indent="0" algn="l" rtl="0">
              <a:lnSpc>
                <a:spcPct val="90000"/>
              </a:lnSpc>
              <a:spcBef>
                <a:spcPts val="0"/>
              </a:spcBef>
              <a:spcAft>
                <a:spcPts val="0"/>
              </a:spcAft>
              <a:buClr>
                <a:schemeClr val="lt1"/>
              </a:buClr>
              <a:buSzPts val="24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21"/>
          <p:cNvSpPr txBox="1">
            <a:spLocks noGrp="1"/>
          </p:cNvSpPr>
          <p:nvPr>
            <p:ph type="title"/>
          </p:nvPr>
        </p:nvSpPr>
        <p:spPr>
          <a:xfrm>
            <a:off x="1026001" y="1043144"/>
            <a:ext cx="10521956"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3600"/>
              <a:buFont typeface="Arial"/>
              <a:buNone/>
            </a:pPr>
            <a:r>
              <a:rPr lang="fi-FI" sz="3600" b="1"/>
              <a:t>Lions-liiton strategiset tavoitteet 2030</a:t>
            </a:r>
            <a:endParaRPr/>
          </a:p>
        </p:txBody>
      </p:sp>
      <p:pic>
        <p:nvPicPr>
          <p:cNvPr id="897" name="Google Shape;897;p21"/>
          <p:cNvPicPr preferRelativeResize="0">
            <a:picLocks noGrp="1"/>
          </p:cNvPicPr>
          <p:nvPr>
            <p:ph type="body" idx="1"/>
          </p:nvPr>
        </p:nvPicPr>
        <p:blipFill rotWithShape="1">
          <a:blip r:embed="rId3">
            <a:alphaModFix/>
          </a:blip>
          <a:srcRect l="4858" t="1760" r="4099"/>
          <a:stretch/>
        </p:blipFill>
        <p:spPr>
          <a:xfrm>
            <a:off x="1026001" y="1813530"/>
            <a:ext cx="2660305" cy="2666533"/>
          </a:xfrm>
          <a:prstGeom prst="rect">
            <a:avLst/>
          </a:prstGeom>
          <a:noFill/>
          <a:ln>
            <a:noFill/>
          </a:ln>
        </p:spPr>
      </p:pic>
      <p:sp>
        <p:nvSpPr>
          <p:cNvPr id="898" name="Google Shape;898;p21"/>
          <p:cNvSpPr/>
          <p:nvPr/>
        </p:nvSpPr>
        <p:spPr>
          <a:xfrm>
            <a:off x="4789714" y="2000708"/>
            <a:ext cx="3331036" cy="2137263"/>
          </a:xfrm>
          <a:prstGeom prst="rect">
            <a:avLst/>
          </a:prstGeom>
          <a:solidFill>
            <a:srgbClr val="00529B"/>
          </a:solidFill>
          <a:ln>
            <a:noFill/>
          </a:ln>
          <a:effectLst>
            <a:outerShdw blurRad="107950" dist="12700" dir="5400000" algn="ctr">
              <a:srgbClr val="000000"/>
            </a:outerShdw>
          </a:effectLst>
        </p:spPr>
        <p:txBody>
          <a:bodyPr spcFirstLastPara="1" wrap="square" lIns="107975" tIns="107975" rIns="107975" bIns="107975" anchor="ctr" anchorCtr="0">
            <a:noAutofit/>
          </a:bodyPr>
          <a:lstStyle/>
          <a:p>
            <a:pPr marL="0" marR="0" lvl="0" indent="0" algn="ctr" rtl="0">
              <a:spcBef>
                <a:spcPts val="0"/>
              </a:spcBef>
              <a:spcAft>
                <a:spcPts val="0"/>
              </a:spcAft>
              <a:buClr>
                <a:srgbClr val="FFFFFF"/>
              </a:buClr>
              <a:buSzPts val="2400"/>
              <a:buFont typeface="Arial"/>
              <a:buNone/>
            </a:pPr>
            <a:r>
              <a:rPr lang="fi-FI" sz="2400" b="1" i="0" u="none" strike="noStrike" cap="none">
                <a:solidFill>
                  <a:srgbClr val="FFFFFF"/>
                </a:solidFill>
                <a:latin typeface="Arial"/>
                <a:ea typeface="Arial"/>
                <a:cs typeface="Arial"/>
                <a:sym typeface="Arial"/>
              </a:rPr>
              <a:t>Vahva yhteiskunnallinen toimija</a:t>
            </a:r>
            <a:endParaRPr/>
          </a:p>
        </p:txBody>
      </p:sp>
      <p:sp>
        <p:nvSpPr>
          <p:cNvPr id="899" name="Google Shape;899;p21"/>
          <p:cNvSpPr/>
          <p:nvPr/>
        </p:nvSpPr>
        <p:spPr>
          <a:xfrm>
            <a:off x="8505696" y="1993507"/>
            <a:ext cx="3331036" cy="2137263"/>
          </a:xfrm>
          <a:prstGeom prst="rect">
            <a:avLst/>
          </a:prstGeom>
          <a:solidFill>
            <a:srgbClr val="FFC000"/>
          </a:solidFill>
          <a:ln>
            <a:noFill/>
          </a:ln>
          <a:effectLst>
            <a:outerShdw blurRad="107950" dist="12700" dir="5400000" algn="ctr">
              <a:srgbClr val="000000"/>
            </a:outerShdw>
          </a:effectLst>
        </p:spPr>
        <p:txBody>
          <a:bodyPr spcFirstLastPara="1" wrap="square" lIns="107975" tIns="107975" rIns="107975" bIns="107975" anchor="ctr" anchorCtr="0">
            <a:noAutofit/>
          </a:bodyPr>
          <a:lstStyle/>
          <a:p>
            <a:pPr marL="0" marR="0" lvl="0" indent="0" algn="ctr" rtl="0">
              <a:spcBef>
                <a:spcPts val="0"/>
              </a:spcBef>
              <a:spcAft>
                <a:spcPts val="0"/>
              </a:spcAft>
              <a:buClr>
                <a:srgbClr val="FFFFFF"/>
              </a:buClr>
              <a:buSzPts val="2400"/>
              <a:buFont typeface="Arial"/>
              <a:buNone/>
            </a:pPr>
            <a:r>
              <a:rPr lang="fi-FI" sz="2400" b="1" i="0" u="none" strike="noStrike" cap="none">
                <a:solidFill>
                  <a:srgbClr val="FFFFFF"/>
                </a:solidFill>
                <a:latin typeface="Arial"/>
                <a:ea typeface="Arial"/>
                <a:cs typeface="Arial"/>
                <a:sym typeface="Arial"/>
              </a:rPr>
              <a:t>Elinvoimainen palvelujärjestö</a:t>
            </a:r>
            <a:endParaRPr/>
          </a:p>
        </p:txBody>
      </p:sp>
      <p:sp>
        <p:nvSpPr>
          <p:cNvPr id="900" name="Google Shape;900;p21"/>
          <p:cNvSpPr/>
          <p:nvPr/>
        </p:nvSpPr>
        <p:spPr>
          <a:xfrm>
            <a:off x="6455232" y="4464246"/>
            <a:ext cx="3715982" cy="2173507"/>
          </a:xfrm>
          <a:prstGeom prst="rect">
            <a:avLst/>
          </a:prstGeom>
          <a:solidFill>
            <a:srgbClr val="6A286D"/>
          </a:solidFill>
          <a:ln>
            <a:noFill/>
          </a:ln>
          <a:effectLst>
            <a:outerShdw blurRad="107950" dist="12700" dir="5400000" algn="ctr">
              <a:srgbClr val="000000"/>
            </a:outerShdw>
          </a:effectLst>
        </p:spPr>
        <p:txBody>
          <a:bodyPr spcFirstLastPara="1" wrap="square" lIns="107975" tIns="107975" rIns="107975" bIns="107975" anchor="ctr" anchorCtr="0">
            <a:noAutofit/>
          </a:bodyPr>
          <a:lstStyle/>
          <a:p>
            <a:pPr marL="0" marR="0" lvl="0" indent="0" algn="ctr" rtl="0">
              <a:spcBef>
                <a:spcPts val="0"/>
              </a:spcBef>
              <a:spcAft>
                <a:spcPts val="0"/>
              </a:spcAft>
              <a:buClr>
                <a:srgbClr val="FFFFFF"/>
              </a:buClr>
              <a:buSzPts val="2400"/>
              <a:buFont typeface="Arial"/>
              <a:buNone/>
            </a:pPr>
            <a:r>
              <a:rPr lang="fi-FI" sz="2400" b="1" i="0" u="none" strike="noStrike" cap="none">
                <a:solidFill>
                  <a:srgbClr val="FFFFFF"/>
                </a:solidFill>
                <a:latin typeface="Arial"/>
                <a:ea typeface="Arial"/>
                <a:cs typeface="Arial"/>
                <a:sym typeface="Arial"/>
              </a:rPr>
              <a:t>Tarkoituksenmukaiset ja tehokkaat toimintatavat</a:t>
            </a:r>
            <a:endParaRPr/>
          </a:p>
        </p:txBody>
      </p:sp>
      <p:pic>
        <p:nvPicPr>
          <p:cNvPr id="901" name="Google Shape;901;p21"/>
          <p:cNvPicPr preferRelativeResize="0"/>
          <p:nvPr/>
        </p:nvPicPr>
        <p:blipFill rotWithShape="1">
          <a:blip r:embed="rId4">
            <a:alphaModFix/>
          </a:blip>
          <a:srcRect/>
          <a:stretch/>
        </p:blipFill>
        <p:spPr>
          <a:xfrm>
            <a:off x="1263162" y="4867112"/>
            <a:ext cx="2358647" cy="853945"/>
          </a:xfrm>
          <a:prstGeom prst="rect">
            <a:avLst/>
          </a:prstGeom>
          <a:noFill/>
          <a:ln>
            <a:noFill/>
          </a:ln>
        </p:spPr>
      </p:pic>
      <p:sp>
        <p:nvSpPr>
          <p:cNvPr id="902" name="Google Shape;902;p21"/>
          <p:cNvSpPr txBox="1"/>
          <p:nvPr/>
        </p:nvSpPr>
        <p:spPr>
          <a:xfrm>
            <a:off x="330537" y="5721057"/>
            <a:ext cx="4844180" cy="101566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338D"/>
              </a:buClr>
              <a:buSzPts val="3000"/>
              <a:buFont typeface="Arial"/>
              <a:buNone/>
            </a:pPr>
            <a:r>
              <a:rPr lang="fi-FI" sz="3000" b="1" i="0" u="none" strike="noStrike" cap="none">
                <a:solidFill>
                  <a:srgbClr val="00338D"/>
                </a:solidFill>
                <a:latin typeface="Arial"/>
                <a:ea typeface="Arial"/>
                <a:cs typeface="Arial"/>
                <a:sym typeface="Arial"/>
              </a:rPr>
              <a:t>Suomen merkityksellisin</a:t>
            </a:r>
            <a:endParaRPr/>
          </a:p>
          <a:p>
            <a:pPr marL="0" marR="0" lvl="0" indent="0" algn="ctr" rtl="0">
              <a:lnSpc>
                <a:spcPct val="100000"/>
              </a:lnSpc>
              <a:spcBef>
                <a:spcPts val="0"/>
              </a:spcBef>
              <a:spcAft>
                <a:spcPts val="0"/>
              </a:spcAft>
              <a:buClr>
                <a:srgbClr val="00338D"/>
              </a:buClr>
              <a:buSzPts val="3000"/>
              <a:buFont typeface="Arial"/>
              <a:buNone/>
            </a:pPr>
            <a:r>
              <a:rPr lang="fi-FI" sz="3000" b="1" i="0" u="none" strike="noStrike" cap="none">
                <a:solidFill>
                  <a:srgbClr val="00338D"/>
                </a:solidFill>
                <a:latin typeface="Arial"/>
                <a:ea typeface="Arial"/>
                <a:cs typeface="Arial"/>
                <a:sym typeface="Arial"/>
              </a:rPr>
              <a:t> auttaja 2030</a:t>
            </a:r>
            <a:endParaRPr sz="2200" b="0" i="0" u="none" strike="noStrike" cap="none">
              <a:solidFill>
                <a:srgbClr val="00338D"/>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sp>
        <p:nvSpPr>
          <p:cNvPr id="907" name="Google Shape;907;p22"/>
          <p:cNvSpPr txBox="1">
            <a:spLocks noGrp="1"/>
          </p:cNvSpPr>
          <p:nvPr>
            <p:ph type="title"/>
          </p:nvPr>
        </p:nvSpPr>
        <p:spPr>
          <a:xfrm>
            <a:off x="1026001" y="1043144"/>
            <a:ext cx="10521956"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3600"/>
              <a:buFont typeface="Arial"/>
              <a:buNone/>
            </a:pPr>
            <a:r>
              <a:rPr lang="fi-FI" sz="3600" b="1"/>
              <a:t>P</a:t>
            </a:r>
            <a:r>
              <a:rPr lang="fi-FI" sz="3600"/>
              <a:t>iirimme </a:t>
            </a:r>
            <a:r>
              <a:rPr lang="fi-FI" sz="3600" b="1"/>
              <a:t>tavoitteet 2026-2027</a:t>
            </a:r>
            <a:endParaRPr/>
          </a:p>
        </p:txBody>
      </p:sp>
      <p:sp>
        <p:nvSpPr>
          <p:cNvPr id="908" name="Google Shape;908;p22"/>
          <p:cNvSpPr/>
          <p:nvPr/>
        </p:nvSpPr>
        <p:spPr>
          <a:xfrm>
            <a:off x="1367334" y="2886605"/>
            <a:ext cx="4537686" cy="2212060"/>
          </a:xfrm>
          <a:prstGeom prst="rect">
            <a:avLst/>
          </a:prstGeom>
          <a:solidFill>
            <a:srgbClr val="00529B"/>
          </a:solidFill>
          <a:ln>
            <a:noFill/>
          </a:ln>
          <a:effectLst>
            <a:outerShdw blurRad="107950" dist="12700" dir="5400000" algn="ctr">
              <a:srgbClr val="000000"/>
            </a:outerShdw>
          </a:effectLst>
        </p:spPr>
        <p:txBody>
          <a:bodyPr spcFirstLastPara="1" wrap="square" lIns="107975" tIns="107975" rIns="107975" bIns="107975" anchor="ctr" anchorCtr="0">
            <a:noAutofit/>
          </a:bodyPr>
          <a:lstStyle/>
          <a:p>
            <a:endParaRPr lang="fi-FI" dirty="0"/>
          </a:p>
          <a:p>
            <a:r>
              <a:rPr lang="fi-FI" sz="2800" b="1" dirty="0">
                <a:solidFill>
                  <a:srgbClr val="FFFFFF"/>
                </a:solidFill>
              </a:rPr>
              <a:t>Vaikuttava ja näkyvä palvelutoiminta </a:t>
            </a:r>
          </a:p>
        </p:txBody>
      </p:sp>
      <p:sp>
        <p:nvSpPr>
          <p:cNvPr id="909" name="Google Shape;909;p22"/>
          <p:cNvSpPr/>
          <p:nvPr/>
        </p:nvSpPr>
        <p:spPr>
          <a:xfrm>
            <a:off x="6059692" y="2886605"/>
            <a:ext cx="4746818" cy="2212060"/>
          </a:xfrm>
          <a:prstGeom prst="rect">
            <a:avLst/>
          </a:prstGeom>
          <a:solidFill>
            <a:srgbClr val="FFC000"/>
          </a:solidFill>
          <a:ln>
            <a:noFill/>
          </a:ln>
          <a:effectLst>
            <a:outerShdw blurRad="107950" dist="12700" dir="5400000" algn="ctr">
              <a:srgbClr val="000000"/>
            </a:outerShdw>
          </a:effectLst>
        </p:spPr>
        <p:txBody>
          <a:bodyPr spcFirstLastPara="1" wrap="square" lIns="107975" tIns="107975" rIns="107975" bIns="107975" anchor="ctr" anchorCtr="0">
            <a:noAutofit/>
          </a:bodyPr>
          <a:lstStyle/>
          <a:p>
            <a:endParaRPr lang="fi-FI" dirty="0"/>
          </a:p>
          <a:p>
            <a:r>
              <a:rPr lang="fi-FI" sz="2800" b="1" dirty="0">
                <a:solidFill>
                  <a:srgbClr val="FFFFFF"/>
                </a:solidFill>
              </a:rPr>
              <a:t>Avoimuus ja viestintäkulttuurin vahvistaminen </a:t>
            </a:r>
          </a:p>
        </p:txBody>
      </p:sp>
      <p:sp>
        <p:nvSpPr>
          <p:cNvPr id="910" name="Google Shape;910;p22"/>
          <p:cNvSpPr/>
          <p:nvPr/>
        </p:nvSpPr>
        <p:spPr>
          <a:xfrm>
            <a:off x="1331028" y="5383922"/>
            <a:ext cx="9457328" cy="1142690"/>
          </a:xfrm>
          <a:prstGeom prst="rect">
            <a:avLst/>
          </a:prstGeom>
          <a:solidFill>
            <a:srgbClr val="6A286D"/>
          </a:solidFill>
          <a:ln>
            <a:noFill/>
          </a:ln>
          <a:effectLst>
            <a:outerShdw blurRad="107950" dist="12700" dir="5400000" algn="ctr">
              <a:srgbClr val="000000"/>
            </a:outerShdw>
          </a:effectLst>
        </p:spPr>
        <p:txBody>
          <a:bodyPr spcFirstLastPara="1" wrap="square" lIns="107975" tIns="107975" rIns="107975" bIns="107975" anchor="ctr" anchorCtr="0">
            <a:noAutofit/>
          </a:bodyPr>
          <a:lstStyle/>
          <a:p>
            <a:endParaRPr lang="fi-FI" dirty="0"/>
          </a:p>
          <a:p>
            <a:r>
              <a:rPr lang="fi-FI" sz="2800" b="1" dirty="0">
                <a:solidFill>
                  <a:srgbClr val="FFFFFF"/>
                </a:solidFill>
              </a:rPr>
              <a:t>Jäsenkehitys ja hallittu kasvu </a:t>
            </a:r>
          </a:p>
        </p:txBody>
      </p:sp>
      <p:sp>
        <p:nvSpPr>
          <p:cNvPr id="911" name="Google Shape;911;p22"/>
          <p:cNvSpPr/>
          <p:nvPr/>
        </p:nvSpPr>
        <p:spPr>
          <a:xfrm>
            <a:off x="1367334" y="1800203"/>
            <a:ext cx="9457329" cy="616887"/>
          </a:xfrm>
          <a:prstGeom prst="rect">
            <a:avLst/>
          </a:prstGeom>
          <a:solidFill>
            <a:schemeClr val="accent5"/>
          </a:solidFill>
          <a:ln>
            <a:noFill/>
          </a:ln>
          <a:effectLst>
            <a:outerShdw blurRad="107950" dist="12700" dir="5400000" algn="ctr">
              <a:srgbClr val="000000"/>
            </a:outerShdw>
          </a:effectLst>
        </p:spPr>
        <p:txBody>
          <a:bodyPr spcFirstLastPara="1" wrap="square" lIns="107975" tIns="107975" rIns="107975" bIns="107975" anchor="ctr" anchorCtr="0">
            <a:noAutofit/>
          </a:bodyPr>
          <a:lstStyle/>
          <a:p>
            <a:pPr marL="0" marR="0" lvl="0" indent="0" algn="ctr" rtl="0">
              <a:lnSpc>
                <a:spcPct val="120000"/>
              </a:lnSpc>
              <a:spcBef>
                <a:spcPts val="0"/>
              </a:spcBef>
              <a:spcAft>
                <a:spcPts val="0"/>
              </a:spcAft>
              <a:buClr>
                <a:srgbClr val="FFFFFF"/>
              </a:buClr>
              <a:buSzPts val="2800"/>
              <a:buFont typeface="Arial"/>
              <a:buNone/>
            </a:pPr>
            <a:r>
              <a:rPr lang="fi-FI" sz="2800" b="1" i="0" u="none" strike="noStrike" cap="none" dirty="0">
                <a:solidFill>
                  <a:srgbClr val="FFFFFF"/>
                </a:solidFill>
                <a:latin typeface="Arial"/>
                <a:ea typeface="Arial"/>
                <a:cs typeface="Arial"/>
                <a:sym typeface="Arial"/>
              </a:rPr>
              <a:t>Elinvoimaiset klubit</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15"/>
        <p:cNvGrpSpPr/>
        <p:nvPr/>
      </p:nvGrpSpPr>
      <p:grpSpPr>
        <a:xfrm>
          <a:off x="0" y="0"/>
          <a:ext cx="0" cy="0"/>
          <a:chOff x="0" y="0"/>
          <a:chExt cx="0" cy="0"/>
        </a:xfrm>
      </p:grpSpPr>
      <p:sp>
        <p:nvSpPr>
          <p:cNvPr id="916" name="Google Shape;916;p23"/>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Lions-liiton painopisteet 2026-2027</a:t>
            </a:r>
            <a:endParaRPr/>
          </a:p>
        </p:txBody>
      </p:sp>
      <p:sp>
        <p:nvSpPr>
          <p:cNvPr id="917" name="Google Shape;917;p23"/>
          <p:cNvSpPr txBox="1">
            <a:spLocks noGrp="1"/>
          </p:cNvSpPr>
          <p:nvPr>
            <p:ph type="body" idx="1"/>
          </p:nvPr>
        </p:nvSpPr>
        <p:spPr>
          <a:xfrm>
            <a:off x="1015200" y="1778400"/>
            <a:ext cx="10986299" cy="4463780"/>
          </a:xfrm>
          <a:prstGeom prst="rect">
            <a:avLst/>
          </a:prstGeom>
          <a:noFill/>
          <a:ln>
            <a:noFill/>
          </a:ln>
        </p:spPr>
        <p:txBody>
          <a:bodyPr spcFirstLastPara="1" wrap="square" lIns="91425" tIns="45700" rIns="91425" bIns="45700" anchor="t" anchorCtr="0">
            <a:noAutofit/>
          </a:bodyPr>
          <a:lstStyle/>
          <a:p>
            <a:pPr marL="0" lvl="0" indent="0" algn="l" rtl="0">
              <a:lnSpc>
                <a:spcPct val="104166"/>
              </a:lnSpc>
              <a:spcBef>
                <a:spcPts val="0"/>
              </a:spcBef>
              <a:spcAft>
                <a:spcPts val="0"/>
              </a:spcAft>
              <a:buClr>
                <a:schemeClr val="lt1"/>
              </a:buClr>
              <a:buSzPts val="2400"/>
              <a:buNone/>
            </a:pPr>
            <a:r>
              <a:rPr lang="fi-FI" b="1">
                <a:solidFill>
                  <a:schemeClr val="lt2"/>
                </a:solidFill>
                <a:latin typeface="Arial"/>
                <a:ea typeface="Arial"/>
                <a:cs typeface="Arial"/>
                <a:sym typeface="Arial"/>
              </a:rPr>
              <a:t>Kutsu Lioniksi –jäsenhankintakampanja osana Strategia 2030 toteutusta</a:t>
            </a:r>
            <a:endParaRPr b="1">
              <a:solidFill>
                <a:schemeClr val="lt2"/>
              </a:solidFill>
            </a:endParaRPr>
          </a:p>
          <a:p>
            <a:pPr marL="0" lvl="0" indent="0" algn="l" rtl="0">
              <a:lnSpc>
                <a:spcPct val="120000"/>
              </a:lnSpc>
              <a:spcBef>
                <a:spcPts val="300"/>
              </a:spcBef>
              <a:spcAft>
                <a:spcPts val="0"/>
              </a:spcAft>
              <a:buClr>
                <a:schemeClr val="lt1"/>
              </a:buClr>
              <a:buSzPts val="2400"/>
              <a:buNone/>
            </a:pPr>
            <a:r>
              <a:rPr lang="fi-FI" sz="2000" b="1" i="0" u="none" strike="noStrike">
                <a:latin typeface="Arial"/>
                <a:ea typeface="Arial"/>
                <a:cs typeface="Arial"/>
                <a:sym typeface="Arial"/>
              </a:rPr>
              <a:t>Palveluvoimaa lisää</a:t>
            </a:r>
            <a:endParaRPr/>
          </a:p>
          <a:p>
            <a:pPr marL="342900" lvl="0" indent="-342900" algn="l" rtl="0">
              <a:lnSpc>
                <a:spcPct val="90000"/>
              </a:lnSpc>
              <a:spcBef>
                <a:spcPts val="0"/>
              </a:spcBef>
              <a:spcAft>
                <a:spcPts val="0"/>
              </a:spcAft>
              <a:buSzPts val="2400"/>
              <a:buFont typeface="Arial"/>
              <a:buChar char="•"/>
            </a:pPr>
            <a:r>
              <a:rPr lang="fi-FI" sz="2000"/>
              <a:t>Uudet jäsenet – uudet tekemiset</a:t>
            </a:r>
            <a:endParaRPr/>
          </a:p>
          <a:p>
            <a:pPr marL="342900" lvl="0" indent="-342900" algn="l" rtl="0">
              <a:lnSpc>
                <a:spcPct val="90000"/>
              </a:lnSpc>
              <a:spcBef>
                <a:spcPts val="0"/>
              </a:spcBef>
              <a:spcAft>
                <a:spcPts val="0"/>
              </a:spcAft>
              <a:buSzPts val="2400"/>
              <a:buFont typeface="Arial"/>
              <a:buChar char="•"/>
            </a:pPr>
            <a:r>
              <a:rPr lang="fi-FI" sz="2000"/>
              <a:t>Kolme uutta jäsentä klubiin</a:t>
            </a:r>
            <a:endParaRPr/>
          </a:p>
          <a:p>
            <a:pPr marL="342900" lvl="0" indent="-342900" algn="l" rtl="0">
              <a:lnSpc>
                <a:spcPct val="90000"/>
              </a:lnSpc>
              <a:spcBef>
                <a:spcPts val="0"/>
              </a:spcBef>
              <a:spcAft>
                <a:spcPts val="0"/>
              </a:spcAft>
              <a:buSzPts val="2400"/>
              <a:buFont typeface="Arial"/>
              <a:buChar char="•"/>
            </a:pPr>
            <a:r>
              <a:rPr lang="fi-FI" sz="2000"/>
              <a:t>Kaksi uutta klubia piiriin</a:t>
            </a:r>
            <a:endParaRPr/>
          </a:p>
          <a:p>
            <a:pPr marL="0" lvl="0" indent="0" algn="l" rtl="0">
              <a:lnSpc>
                <a:spcPct val="90000"/>
              </a:lnSpc>
              <a:spcBef>
                <a:spcPts val="0"/>
              </a:spcBef>
              <a:spcAft>
                <a:spcPts val="0"/>
              </a:spcAft>
              <a:buSzPts val="2400"/>
              <a:buNone/>
            </a:pPr>
            <a:r>
              <a:rPr lang="fi-FI" sz="2000" b="1"/>
              <a:t>Punainen Sulka</a:t>
            </a:r>
            <a:endParaRPr/>
          </a:p>
          <a:p>
            <a:pPr marL="0" lvl="0" indent="0" algn="l" rtl="0">
              <a:lnSpc>
                <a:spcPct val="90000"/>
              </a:lnSpc>
              <a:spcBef>
                <a:spcPts val="0"/>
              </a:spcBef>
              <a:spcAft>
                <a:spcPts val="0"/>
              </a:spcAft>
              <a:buSzPts val="2400"/>
              <a:buNone/>
            </a:pPr>
            <a:r>
              <a:rPr lang="fi-FI" sz="2000" b="1"/>
              <a:t>Hallinnon uudistuksen aloittaminen</a:t>
            </a:r>
            <a:endParaRPr/>
          </a:p>
          <a:p>
            <a:pPr marL="342900" lvl="0" indent="-342900" algn="l" rtl="0">
              <a:lnSpc>
                <a:spcPct val="90000"/>
              </a:lnSpc>
              <a:spcBef>
                <a:spcPts val="0"/>
              </a:spcBef>
              <a:spcAft>
                <a:spcPts val="0"/>
              </a:spcAft>
              <a:buSzPts val="2400"/>
              <a:buChar char="•"/>
            </a:pPr>
            <a:r>
              <a:rPr lang="fi-FI" sz="2000"/>
              <a:t>Piirien toiminnan tehostaminen</a:t>
            </a:r>
            <a:endParaRPr/>
          </a:p>
          <a:p>
            <a:pPr marL="342900" lvl="0" indent="-342900" algn="l" rtl="0">
              <a:lnSpc>
                <a:spcPct val="90000"/>
              </a:lnSpc>
              <a:spcBef>
                <a:spcPts val="0"/>
              </a:spcBef>
              <a:spcAft>
                <a:spcPts val="0"/>
              </a:spcAft>
              <a:buSzPts val="2400"/>
              <a:buChar char="•"/>
            </a:pPr>
            <a:r>
              <a:rPr lang="fi-FI" sz="2000"/>
              <a:t>Toimintatapojen yhdenmukaistaminen</a:t>
            </a:r>
            <a:endParaRPr/>
          </a:p>
          <a:p>
            <a:pPr marL="342900" lvl="0" indent="-342900" algn="l" rtl="0">
              <a:lnSpc>
                <a:spcPct val="90000"/>
              </a:lnSpc>
              <a:spcBef>
                <a:spcPts val="0"/>
              </a:spcBef>
              <a:spcAft>
                <a:spcPts val="0"/>
              </a:spcAft>
              <a:buSzPts val="2400"/>
              <a:buChar char="•"/>
            </a:pPr>
            <a:r>
              <a:rPr lang="fi-FI" sz="2000"/>
              <a:t>Suunnitellumpi tuki klubeille</a:t>
            </a:r>
            <a:endParaRPr/>
          </a:p>
          <a:p>
            <a:pPr marL="342900" lvl="0" indent="-342900" algn="l" rtl="0">
              <a:lnSpc>
                <a:spcPct val="90000"/>
              </a:lnSpc>
              <a:spcBef>
                <a:spcPts val="0"/>
              </a:spcBef>
              <a:spcAft>
                <a:spcPts val="0"/>
              </a:spcAft>
              <a:buSzPts val="2400"/>
              <a:buChar char="•"/>
            </a:pPr>
            <a:r>
              <a:rPr lang="fi-FI" sz="2000"/>
              <a:t>Klubien tukiryhmätoiminta</a:t>
            </a:r>
            <a:endParaRPr/>
          </a:p>
          <a:p>
            <a:pPr marL="0" lvl="0" indent="0" algn="l" rtl="0">
              <a:lnSpc>
                <a:spcPct val="90000"/>
              </a:lnSpc>
              <a:spcBef>
                <a:spcPts val="0"/>
              </a:spcBef>
              <a:spcAft>
                <a:spcPts val="0"/>
              </a:spcAft>
              <a:buSzPts val="2400"/>
              <a:buNone/>
            </a:pPr>
            <a:r>
              <a:rPr lang="fi-FI" sz="2000" b="1"/>
              <a:t>Ympäristö: vieraslajien torjuminen, kulmat kuntoon</a:t>
            </a:r>
            <a:endParaRPr/>
          </a:p>
          <a:p>
            <a:pPr marL="0" lvl="0" indent="0" algn="l" rtl="0">
              <a:lnSpc>
                <a:spcPct val="90000"/>
              </a:lnSpc>
              <a:spcBef>
                <a:spcPts val="0"/>
              </a:spcBef>
              <a:spcAft>
                <a:spcPts val="0"/>
              </a:spcAft>
              <a:buSzPts val="2400"/>
              <a:buNone/>
            </a:pPr>
            <a:r>
              <a:rPr lang="fi-FI" sz="2000" b="1"/>
              <a:t>Taloudellista hyötyä tuovat yhteistyökumppanuudet</a:t>
            </a:r>
            <a:endParaRPr/>
          </a:p>
          <a:p>
            <a:pPr marL="0" lvl="0" indent="0" algn="l" rtl="0">
              <a:lnSpc>
                <a:spcPct val="90000"/>
              </a:lnSpc>
              <a:spcBef>
                <a:spcPts val="0"/>
              </a:spcBef>
              <a:spcAft>
                <a:spcPts val="0"/>
              </a:spcAft>
              <a:buSzPts val="2400"/>
              <a:buNone/>
            </a:pPr>
            <a:r>
              <a:rPr lang="fi-FI" sz="2000" b="1"/>
              <a:t>Lions-liiton talous tasapainoon</a:t>
            </a:r>
            <a:endParaRPr/>
          </a:p>
          <a:p>
            <a:pPr marL="0" lvl="0" indent="0" algn="l" rtl="0">
              <a:lnSpc>
                <a:spcPct val="90000"/>
              </a:lnSpc>
              <a:spcBef>
                <a:spcPts val="0"/>
              </a:spcBef>
              <a:spcAft>
                <a:spcPts val="0"/>
              </a:spcAft>
              <a:buSzPts val="2400"/>
              <a:buNone/>
            </a:pPr>
            <a:r>
              <a:rPr lang="fi-FI" sz="2000" b="1"/>
              <a:t>LCIF-yhteistyön vahvistaminen</a:t>
            </a:r>
            <a:endParaRPr/>
          </a:p>
          <a:p>
            <a:pPr marL="342900" lvl="0" indent="-190500" algn="l" rtl="0">
              <a:lnSpc>
                <a:spcPct val="90000"/>
              </a:lnSpc>
              <a:spcBef>
                <a:spcPts val="0"/>
              </a:spcBef>
              <a:spcAft>
                <a:spcPts val="0"/>
              </a:spcAft>
              <a:buSzPts val="2400"/>
              <a:buNone/>
            </a:pPr>
            <a:endParaRPr sz="2300"/>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24"/>
          <p:cNvSpPr txBox="1">
            <a:spLocks noGrp="1"/>
          </p:cNvSpPr>
          <p:nvPr>
            <p:ph type="title"/>
          </p:nvPr>
        </p:nvSpPr>
        <p:spPr>
          <a:xfrm>
            <a:off x="1026001" y="831600"/>
            <a:ext cx="10521956"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4000"/>
              <a:buFont typeface="Arial"/>
              <a:buNone/>
            </a:pPr>
            <a:r>
              <a:rPr lang="fi-FI" sz="4000"/>
              <a:t>Punainen Sulka 2026</a:t>
            </a:r>
            <a:endParaRPr/>
          </a:p>
        </p:txBody>
      </p:sp>
      <p:sp>
        <p:nvSpPr>
          <p:cNvPr id="923" name="Google Shape;923;p24"/>
          <p:cNvSpPr txBox="1">
            <a:spLocks noGrp="1"/>
          </p:cNvSpPr>
          <p:nvPr>
            <p:ph type="body" idx="1"/>
          </p:nvPr>
        </p:nvSpPr>
        <p:spPr>
          <a:xfrm>
            <a:off x="1015201" y="1778400"/>
            <a:ext cx="8248542" cy="4121150"/>
          </a:xfrm>
          <a:prstGeom prst="rect">
            <a:avLst/>
          </a:prstGeom>
          <a:noFill/>
          <a:ln>
            <a:noFill/>
          </a:ln>
        </p:spPr>
        <p:txBody>
          <a:bodyPr spcFirstLastPara="1" wrap="square" lIns="91425" tIns="45700" rIns="91425" bIns="45700" anchor="t" anchorCtr="0">
            <a:noAutofit/>
          </a:bodyPr>
          <a:lstStyle/>
          <a:p>
            <a:pPr marL="227013" lvl="1" indent="-217488" algn="l" rtl="0">
              <a:lnSpc>
                <a:spcPct val="90000"/>
              </a:lnSpc>
              <a:spcBef>
                <a:spcPts val="0"/>
              </a:spcBef>
              <a:spcAft>
                <a:spcPts val="0"/>
              </a:spcAft>
              <a:buClr>
                <a:schemeClr val="dk2"/>
              </a:buClr>
              <a:buSzPts val="2400"/>
              <a:buChar char="•"/>
            </a:pPr>
            <a:r>
              <a:rPr lang="fi-FI" dirty="0"/>
              <a:t>Keräyksen kohde on lapset ja nuoret.</a:t>
            </a:r>
            <a:endParaRPr dirty="0"/>
          </a:p>
          <a:p>
            <a:pPr marL="227013" lvl="1" indent="-217488" algn="l" rtl="0">
              <a:lnSpc>
                <a:spcPct val="90000"/>
              </a:lnSpc>
              <a:spcBef>
                <a:spcPts val="0"/>
              </a:spcBef>
              <a:spcAft>
                <a:spcPts val="0"/>
              </a:spcAft>
              <a:buClr>
                <a:schemeClr val="dk2"/>
              </a:buClr>
              <a:buSzPts val="2400"/>
              <a:buChar char="•"/>
            </a:pPr>
            <a:r>
              <a:rPr lang="fi-FI" dirty="0"/>
              <a:t>Keräysaika on </a:t>
            </a:r>
            <a:r>
              <a:rPr lang="fi-FI" b="1" dirty="0"/>
              <a:t>3.10.-31.12.2026</a:t>
            </a:r>
            <a:r>
              <a:rPr lang="fi-FI" dirty="0"/>
              <a:t>.</a:t>
            </a:r>
            <a:endParaRPr dirty="0"/>
          </a:p>
          <a:p>
            <a:pPr marL="227013" lvl="1" indent="-217488" algn="l" rtl="0">
              <a:lnSpc>
                <a:spcPct val="90000"/>
              </a:lnSpc>
              <a:spcBef>
                <a:spcPts val="0"/>
              </a:spcBef>
              <a:spcAft>
                <a:spcPts val="0"/>
              </a:spcAft>
              <a:buClr>
                <a:schemeClr val="dk2"/>
              </a:buClr>
              <a:buSzPts val="2400"/>
              <a:buChar char="•"/>
            </a:pPr>
            <a:r>
              <a:rPr lang="fi-FI" dirty="0"/>
              <a:t>Yleisöön kohdistuva keräys toteutetaan kahtena peräkkäisenä viikonloppuna 16.-18.10. ja 23.-25.10.2026.</a:t>
            </a:r>
            <a:endParaRPr dirty="0"/>
          </a:p>
          <a:p>
            <a:pPr marL="227013" lvl="1" indent="-217488" algn="l" rtl="0">
              <a:lnSpc>
                <a:spcPct val="90000"/>
              </a:lnSpc>
              <a:spcBef>
                <a:spcPts val="0"/>
              </a:spcBef>
              <a:spcAft>
                <a:spcPts val="0"/>
              </a:spcAft>
              <a:buClr>
                <a:schemeClr val="dk2"/>
              </a:buClr>
              <a:buSzPts val="2400"/>
              <a:buChar char="•"/>
            </a:pPr>
            <a:r>
              <a:rPr lang="fi-FI" dirty="0"/>
              <a:t>Klubeja kannustetaan järjestämään keräyksen yhteydessä yleisölle suunnattu tapahtuma, jossa voidaan kertoa lionstoiminnasta ja kerätä varoja.</a:t>
            </a:r>
            <a:endParaRPr dirty="0"/>
          </a:p>
          <a:p>
            <a:pPr marL="227013" lvl="1" indent="-217488" algn="l" rtl="0">
              <a:lnSpc>
                <a:spcPct val="90000"/>
              </a:lnSpc>
              <a:spcBef>
                <a:spcPts val="0"/>
              </a:spcBef>
              <a:spcAft>
                <a:spcPts val="0"/>
              </a:spcAft>
              <a:buClr>
                <a:schemeClr val="dk2"/>
              </a:buClr>
              <a:buSzPts val="2400"/>
              <a:buChar char="•"/>
            </a:pPr>
            <a:r>
              <a:rPr lang="fi-FI" dirty="0"/>
              <a:t>Klubin tavoite on hoitaa vastuulleen ottamansa keräysalue 100-prosenttisesti.</a:t>
            </a:r>
            <a:endParaRPr dirty="0"/>
          </a:p>
          <a:p>
            <a:pPr marL="227013" lvl="1" indent="-217488" algn="l" rtl="0">
              <a:lnSpc>
                <a:spcPct val="90000"/>
              </a:lnSpc>
              <a:spcBef>
                <a:spcPts val="0"/>
              </a:spcBef>
              <a:spcAft>
                <a:spcPts val="0"/>
              </a:spcAft>
              <a:buClr>
                <a:schemeClr val="dk2"/>
              </a:buClr>
              <a:buSzPts val="2400"/>
              <a:buChar char="•"/>
            </a:pPr>
            <a:r>
              <a:rPr lang="fi-FI" dirty="0"/>
              <a:t>Klubien osalta keräystavoite ei ole taloudellinen vaan toiminnallinen.</a:t>
            </a:r>
            <a:endParaRPr dirty="0"/>
          </a:p>
          <a:p>
            <a:pPr marL="227013" lvl="1" indent="-65088" algn="l" rtl="0">
              <a:lnSpc>
                <a:spcPct val="90000"/>
              </a:lnSpc>
              <a:spcBef>
                <a:spcPts val="0"/>
              </a:spcBef>
              <a:spcAft>
                <a:spcPts val="0"/>
              </a:spcAft>
              <a:buClr>
                <a:schemeClr val="dk2"/>
              </a:buClr>
              <a:buSzPts val="2400"/>
              <a:buNone/>
            </a:pPr>
            <a:endParaRPr dirty="0"/>
          </a:p>
          <a:p>
            <a:pPr marL="227013" lvl="1" indent="-217488" algn="l" rtl="0">
              <a:lnSpc>
                <a:spcPct val="90000"/>
              </a:lnSpc>
              <a:spcBef>
                <a:spcPts val="0"/>
              </a:spcBef>
              <a:spcAft>
                <a:spcPts val="0"/>
              </a:spcAft>
              <a:buClr>
                <a:schemeClr val="dk2"/>
              </a:buClr>
              <a:buSzPts val="2400"/>
              <a:buChar char="•"/>
            </a:pPr>
            <a:r>
              <a:rPr lang="fi-FI" b="1" dirty="0"/>
              <a:t>Punainen Sulka 2026 tarjoaa meille </a:t>
            </a:r>
            <a:r>
              <a:rPr lang="fi-FI" b="1" dirty="0" err="1"/>
              <a:t>lioneille</a:t>
            </a:r>
            <a:r>
              <a:rPr lang="fi-FI" b="1" dirty="0"/>
              <a:t> hyvän tilaisuuden positiiviseen näkyvyyteen.</a:t>
            </a:r>
            <a:endParaRPr dirty="0"/>
          </a:p>
          <a:p>
            <a:pPr marL="538163" lvl="1" indent="-76200" algn="l" rtl="0">
              <a:lnSpc>
                <a:spcPct val="90000"/>
              </a:lnSpc>
              <a:spcBef>
                <a:spcPts val="0"/>
              </a:spcBef>
              <a:spcAft>
                <a:spcPts val="0"/>
              </a:spcAft>
              <a:buClr>
                <a:schemeClr val="dk2"/>
              </a:buClr>
              <a:buSzPts val="2400"/>
              <a:buNone/>
            </a:pPr>
            <a:endParaRPr dirty="0"/>
          </a:p>
        </p:txBody>
      </p:sp>
      <p:pic>
        <p:nvPicPr>
          <p:cNvPr id="924" name="Google Shape;924;p24" descr="Lions Punainen Sulka – Wikipedia"/>
          <p:cNvPicPr preferRelativeResize="0"/>
          <p:nvPr/>
        </p:nvPicPr>
        <p:blipFill rotWithShape="1">
          <a:blip r:embed="rId3">
            <a:alphaModFix/>
          </a:blip>
          <a:srcRect/>
          <a:stretch/>
        </p:blipFill>
        <p:spPr>
          <a:xfrm>
            <a:off x="8893773" y="491894"/>
            <a:ext cx="3180752" cy="5407655"/>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28"/>
        <p:cNvGrpSpPr/>
        <p:nvPr/>
      </p:nvGrpSpPr>
      <p:grpSpPr>
        <a:xfrm>
          <a:off x="0" y="0"/>
          <a:ext cx="0" cy="0"/>
          <a:chOff x="0" y="0"/>
          <a:chExt cx="0" cy="0"/>
        </a:xfrm>
      </p:grpSpPr>
      <p:sp>
        <p:nvSpPr>
          <p:cNvPr id="929" name="Google Shape;929;p25"/>
          <p:cNvSpPr txBox="1">
            <a:spLocks noGrp="1"/>
          </p:cNvSpPr>
          <p:nvPr>
            <p:ph type="body" idx="1"/>
          </p:nvPr>
        </p:nvSpPr>
        <p:spPr>
          <a:xfrm>
            <a:off x="865937" y="1582801"/>
            <a:ext cx="6831400" cy="97076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2"/>
              </a:buClr>
              <a:buSzPts val="4800"/>
              <a:buNone/>
            </a:pPr>
            <a:r>
              <a:rPr lang="fi-FI"/>
              <a:t>Klubin vuosikello</a:t>
            </a:r>
            <a:endParaRPr/>
          </a:p>
        </p:txBody>
      </p:sp>
      <p:sp>
        <p:nvSpPr>
          <p:cNvPr id="930" name="Google Shape;930;p25"/>
          <p:cNvSpPr txBox="1">
            <a:spLocks noGrp="1"/>
          </p:cNvSpPr>
          <p:nvPr>
            <p:ph type="body" idx="2"/>
          </p:nvPr>
        </p:nvSpPr>
        <p:spPr>
          <a:xfrm>
            <a:off x="865188" y="3001963"/>
            <a:ext cx="5303600" cy="97076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fi-FI"/>
              <a:t>Kuukausikohtainen muistilista</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34"/>
        <p:cNvGrpSpPr/>
        <p:nvPr/>
      </p:nvGrpSpPr>
      <p:grpSpPr>
        <a:xfrm>
          <a:off x="0" y="0"/>
          <a:ext cx="0" cy="0"/>
          <a:chOff x="0" y="0"/>
          <a:chExt cx="0" cy="0"/>
        </a:xfrm>
      </p:grpSpPr>
      <p:sp>
        <p:nvSpPr>
          <p:cNvPr id="935" name="Google Shape;935;p26"/>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Kesäkuu</a:t>
            </a:r>
            <a:endParaRPr/>
          </a:p>
        </p:txBody>
      </p:sp>
      <p:sp>
        <p:nvSpPr>
          <p:cNvPr id="936" name="Google Shape;936;p26"/>
          <p:cNvSpPr txBox="1">
            <a:spLocks noGrp="1"/>
          </p:cNvSpPr>
          <p:nvPr>
            <p:ph type="body" idx="1"/>
          </p:nvPr>
        </p:nvSpPr>
        <p:spPr>
          <a:xfrm>
            <a:off x="1015201" y="1778400"/>
            <a:ext cx="10521956" cy="4546726"/>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lt1"/>
              </a:buClr>
              <a:buSzPts val="2200"/>
              <a:buFont typeface="Arial"/>
              <a:buChar char="•"/>
            </a:pPr>
            <a:r>
              <a:rPr lang="fi-FI" sz="2200">
                <a:latin typeface="Arial"/>
                <a:ea typeface="Arial"/>
                <a:cs typeface="Arial"/>
                <a:sym typeface="Arial"/>
              </a:rPr>
              <a:t>Varmista, että jäsenraportit tehdään ajallaan, jotta uudet jäsenmaksut perustuvat oikeaan jäsenmäärään</a:t>
            </a:r>
            <a:endParaRPr/>
          </a:p>
          <a:p>
            <a:pPr marL="342900" lvl="0" indent="-342900" algn="l" rtl="0">
              <a:lnSpc>
                <a:spcPct val="90000"/>
              </a:lnSpc>
              <a:spcBef>
                <a:spcPts val="400"/>
              </a:spcBef>
              <a:spcAft>
                <a:spcPts val="0"/>
              </a:spcAft>
              <a:buClr>
                <a:schemeClr val="lt1"/>
              </a:buClr>
              <a:buSzPts val="2200"/>
              <a:buFont typeface="Arial"/>
              <a:buChar char="•"/>
            </a:pPr>
            <a:r>
              <a:rPr lang="fi-FI" sz="2200">
                <a:latin typeface="Arial"/>
                <a:ea typeface="Arial"/>
                <a:cs typeface="Arial"/>
                <a:sym typeface="Arial"/>
              </a:rPr>
              <a:t>Varmista, että tulevan kauden virkailijat on ilmoitettu Lion Portaliin </a:t>
            </a:r>
            <a:endParaRPr/>
          </a:p>
          <a:p>
            <a:pPr marL="342900" lvl="0" indent="-342900" algn="l" rtl="0">
              <a:lnSpc>
                <a:spcPct val="90000"/>
              </a:lnSpc>
              <a:spcBef>
                <a:spcPts val="400"/>
              </a:spcBef>
              <a:spcAft>
                <a:spcPts val="0"/>
              </a:spcAft>
              <a:buClr>
                <a:schemeClr val="lt1"/>
              </a:buClr>
              <a:buSzPts val="2200"/>
              <a:buFont typeface="Arial"/>
              <a:buChar char="•"/>
            </a:pPr>
            <a:r>
              <a:rPr lang="fi-FI" sz="2200">
                <a:latin typeface="Arial"/>
                <a:ea typeface="Arial"/>
                <a:cs typeface="Arial"/>
                <a:sym typeface="Arial"/>
              </a:rPr>
              <a:t>Varmista, että tulevan kauden virkailijoiden yhteystiedot ovat oikein Lion Portalissa (etenkin sähköpostiosoite)</a:t>
            </a:r>
            <a:endParaRPr/>
          </a:p>
          <a:p>
            <a:pPr marL="342900" lvl="0" indent="-342900" algn="l" rtl="0">
              <a:lnSpc>
                <a:spcPct val="90000"/>
              </a:lnSpc>
              <a:spcBef>
                <a:spcPts val="400"/>
              </a:spcBef>
              <a:spcAft>
                <a:spcPts val="0"/>
              </a:spcAft>
              <a:buClr>
                <a:schemeClr val="lt1"/>
              </a:buClr>
              <a:buSzPts val="2200"/>
              <a:buFont typeface="Arial"/>
              <a:buChar char="•"/>
            </a:pPr>
            <a:r>
              <a:rPr lang="fi-FI" sz="2200">
                <a:latin typeface="Arial"/>
                <a:ea typeface="Arial"/>
                <a:cs typeface="Arial"/>
                <a:sym typeface="Arial"/>
              </a:rPr>
              <a:t>Varmista, että maksut on hoidettu LCI:lle ja Lions-liittoon</a:t>
            </a:r>
            <a:endParaRPr/>
          </a:p>
          <a:p>
            <a:pPr marL="342900" lvl="0" indent="-342900" algn="l" rtl="0">
              <a:lnSpc>
                <a:spcPct val="90000"/>
              </a:lnSpc>
              <a:spcBef>
                <a:spcPts val="400"/>
              </a:spcBef>
              <a:spcAft>
                <a:spcPts val="0"/>
              </a:spcAft>
              <a:buClr>
                <a:schemeClr val="lt1"/>
              </a:buClr>
              <a:buSzPts val="2200"/>
              <a:buFont typeface="Arial"/>
              <a:buChar char="•"/>
            </a:pPr>
            <a:r>
              <a:rPr lang="fi-FI" sz="2200">
                <a:latin typeface="Arial"/>
                <a:ea typeface="Arial"/>
                <a:cs typeface="Arial"/>
                <a:sym typeface="Arial"/>
              </a:rPr>
              <a:t>Hallituksen vaihtokokous ja tehtävien luovutus</a:t>
            </a:r>
            <a:endParaRPr/>
          </a:p>
          <a:p>
            <a:pPr marL="342900" lvl="0" indent="-342900" algn="l" rtl="0">
              <a:lnSpc>
                <a:spcPct val="90000"/>
              </a:lnSpc>
              <a:spcBef>
                <a:spcPts val="400"/>
              </a:spcBef>
              <a:spcAft>
                <a:spcPts val="0"/>
              </a:spcAft>
              <a:buClr>
                <a:schemeClr val="lt1"/>
              </a:buClr>
              <a:buSzPts val="2200"/>
              <a:buFont typeface="Arial"/>
              <a:buChar char="•"/>
            </a:pPr>
            <a:r>
              <a:rPr lang="fi-FI" sz="2200">
                <a:latin typeface="Arial"/>
                <a:ea typeface="Arial"/>
                <a:cs typeface="Arial"/>
                <a:sym typeface="Arial"/>
              </a:rPr>
              <a:t>Suomen Lions-liiton vuosikokous yhdessä presidentin, sihteerin ja rahastonhoitajan kanssa</a:t>
            </a:r>
            <a:endParaRPr/>
          </a:p>
          <a:p>
            <a:pPr marL="342900" lvl="0" indent="-203200" algn="l" rtl="0">
              <a:lnSpc>
                <a:spcPct val="90000"/>
              </a:lnSpc>
              <a:spcBef>
                <a:spcPts val="400"/>
              </a:spcBef>
              <a:spcAft>
                <a:spcPts val="0"/>
              </a:spcAft>
              <a:buClr>
                <a:schemeClr val="lt1"/>
              </a:buClr>
              <a:buSzPts val="2200"/>
              <a:buFont typeface="Arial"/>
              <a:buNone/>
            </a:pPr>
            <a:endParaRPr sz="2200">
              <a:latin typeface="Arial"/>
              <a:ea typeface="Arial"/>
              <a:cs typeface="Arial"/>
              <a:sym typeface="Arial"/>
            </a:endParaRPr>
          </a:p>
          <a:p>
            <a:pPr marL="342900" lvl="0" indent="-342900" algn="l" rtl="0">
              <a:lnSpc>
                <a:spcPct val="90000"/>
              </a:lnSpc>
              <a:spcBef>
                <a:spcPts val="400"/>
              </a:spcBef>
              <a:spcAft>
                <a:spcPts val="0"/>
              </a:spcAft>
              <a:buClr>
                <a:schemeClr val="lt1"/>
              </a:buClr>
              <a:buSzPts val="2200"/>
              <a:buChar char="•"/>
            </a:pPr>
            <a:r>
              <a:rPr lang="fi-FI" sz="2200" b="1">
                <a:latin typeface="Arial"/>
                <a:ea typeface="Arial"/>
                <a:cs typeface="Arial"/>
                <a:sym typeface="Arial"/>
              </a:rPr>
              <a:t>Kutsu Lioniksi –kampanjan valmistelu</a:t>
            </a:r>
            <a:endParaRPr/>
          </a:p>
          <a:p>
            <a:pPr marL="652463" lvl="1" indent="-342900" algn="l" rtl="0">
              <a:lnSpc>
                <a:spcPct val="90000"/>
              </a:lnSpc>
              <a:spcBef>
                <a:spcPts val="400"/>
              </a:spcBef>
              <a:spcAft>
                <a:spcPts val="0"/>
              </a:spcAft>
              <a:buClr>
                <a:schemeClr val="lt1"/>
              </a:buClr>
              <a:buSzPts val="2000"/>
              <a:buChar char="•"/>
            </a:pPr>
            <a:r>
              <a:rPr lang="fi-FI" sz="2000">
                <a:latin typeface="Arial"/>
                <a:ea typeface="Arial"/>
                <a:cs typeface="Arial"/>
                <a:sym typeface="Arial"/>
              </a:rPr>
              <a:t>Elo-lokakuun aktiviteetit</a:t>
            </a:r>
            <a:endParaRPr/>
          </a:p>
          <a:p>
            <a:pPr marL="652463" lvl="1" indent="-342900" algn="l" rtl="0">
              <a:lnSpc>
                <a:spcPct val="90000"/>
              </a:lnSpc>
              <a:spcBef>
                <a:spcPts val="400"/>
              </a:spcBef>
              <a:spcAft>
                <a:spcPts val="0"/>
              </a:spcAft>
              <a:buClr>
                <a:schemeClr val="lt1"/>
              </a:buClr>
              <a:buSzPts val="2000"/>
              <a:buChar char="•"/>
            </a:pPr>
            <a:r>
              <a:rPr lang="fi-FI" sz="2000">
                <a:latin typeface="Arial"/>
                <a:ea typeface="Arial"/>
                <a:cs typeface="Arial"/>
                <a:sym typeface="Arial"/>
              </a:rPr>
              <a:t>Viestintäkalenteri, jossa suunniteltu näkyvyys mm. sosiaalisessa mediassa</a:t>
            </a:r>
            <a:endParaRPr/>
          </a:p>
          <a:p>
            <a:pPr marL="0" lvl="0" indent="0" algn="l" rtl="0">
              <a:lnSpc>
                <a:spcPct val="90000"/>
              </a:lnSpc>
              <a:spcBef>
                <a:spcPts val="0"/>
              </a:spcBef>
              <a:spcAft>
                <a:spcPts val="0"/>
              </a:spcAft>
              <a:buClr>
                <a:schemeClr val="lt1"/>
              </a:buClr>
              <a:buSzPts val="24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40"/>
        <p:cNvGrpSpPr/>
        <p:nvPr/>
      </p:nvGrpSpPr>
      <p:grpSpPr>
        <a:xfrm>
          <a:off x="0" y="0"/>
          <a:ext cx="0" cy="0"/>
          <a:chOff x="0" y="0"/>
          <a:chExt cx="0" cy="0"/>
        </a:xfrm>
      </p:grpSpPr>
      <p:sp>
        <p:nvSpPr>
          <p:cNvPr id="941" name="Google Shape;941;p27"/>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Heinä-elokuu</a:t>
            </a:r>
            <a:endParaRPr/>
          </a:p>
        </p:txBody>
      </p:sp>
      <p:sp>
        <p:nvSpPr>
          <p:cNvPr id="942" name="Google Shape;942;p27"/>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lt1"/>
              </a:buClr>
              <a:buSzPts val="2200"/>
              <a:buFont typeface="Arial"/>
              <a:buChar char="•"/>
            </a:pPr>
            <a:r>
              <a:rPr lang="fi-FI" sz="2200">
                <a:latin typeface="Arial"/>
                <a:ea typeface="Arial"/>
                <a:cs typeface="Arial"/>
                <a:sym typeface="Arial"/>
              </a:rPr>
              <a:t>Tee muutosilmoitus hallituksen jäsenistä yhdistysrekisteriin</a:t>
            </a:r>
            <a:endParaRPr/>
          </a:p>
          <a:p>
            <a:pPr marL="342900" lvl="0" indent="-342900" algn="l" rtl="0">
              <a:lnSpc>
                <a:spcPct val="90000"/>
              </a:lnSpc>
              <a:spcBef>
                <a:spcPts val="400"/>
              </a:spcBef>
              <a:spcAft>
                <a:spcPts val="0"/>
              </a:spcAft>
              <a:buClr>
                <a:schemeClr val="lt1"/>
              </a:buClr>
              <a:buSzPts val="2200"/>
              <a:buFont typeface="Arial"/>
              <a:buChar char="•"/>
            </a:pPr>
            <a:r>
              <a:rPr lang="fi-FI" sz="2200">
                <a:latin typeface="Arial"/>
                <a:ea typeface="Arial"/>
                <a:cs typeface="Arial"/>
                <a:sym typeface="Arial"/>
              </a:rPr>
              <a:t>Sovi työnjako jäsentietojen ylläpidosta ja aktiviteettiraportoinnista sihteerin/klubin hallintovirkailijan kanssa</a:t>
            </a:r>
            <a:endParaRPr/>
          </a:p>
          <a:p>
            <a:pPr marL="342900" lvl="0" indent="-342900" algn="l" rtl="0">
              <a:lnSpc>
                <a:spcPct val="90000"/>
              </a:lnSpc>
              <a:spcBef>
                <a:spcPts val="400"/>
              </a:spcBef>
              <a:spcAft>
                <a:spcPts val="0"/>
              </a:spcAft>
              <a:buClr>
                <a:schemeClr val="lt1"/>
              </a:buClr>
              <a:buSzPts val="2200"/>
              <a:buFont typeface="Arial"/>
              <a:buChar char="•"/>
            </a:pPr>
            <a:r>
              <a:rPr lang="fi-FI" sz="2200">
                <a:latin typeface="Arial"/>
                <a:ea typeface="Arial"/>
                <a:cs typeface="Arial"/>
                <a:sym typeface="Arial"/>
              </a:rPr>
              <a:t>Tee palkintoanomukset edellisen kauden piirikuvernöörille</a:t>
            </a:r>
            <a:endParaRPr/>
          </a:p>
          <a:p>
            <a:pPr marL="1028700" lvl="1" indent="-342900" algn="l" rtl="0">
              <a:lnSpc>
                <a:spcPct val="90000"/>
              </a:lnSpc>
              <a:spcBef>
                <a:spcPts val="400"/>
              </a:spcBef>
              <a:spcAft>
                <a:spcPts val="0"/>
              </a:spcAft>
              <a:buClr>
                <a:schemeClr val="lt1"/>
              </a:buClr>
              <a:buSzPts val="2200"/>
              <a:buChar char="•"/>
            </a:pPr>
            <a:r>
              <a:rPr lang="fi-FI" sz="2200">
                <a:latin typeface="Arial"/>
                <a:ea typeface="Arial"/>
                <a:cs typeface="Arial"/>
                <a:sym typeface="Arial"/>
              </a:rPr>
              <a:t>100%-presidentin palkinto</a:t>
            </a:r>
            <a:endParaRPr/>
          </a:p>
          <a:p>
            <a:pPr marL="1028700" lvl="1" indent="-342900" algn="l" rtl="0">
              <a:lnSpc>
                <a:spcPct val="90000"/>
              </a:lnSpc>
              <a:spcBef>
                <a:spcPts val="400"/>
              </a:spcBef>
              <a:spcAft>
                <a:spcPts val="0"/>
              </a:spcAft>
              <a:buClr>
                <a:schemeClr val="lt1"/>
              </a:buClr>
              <a:buSzPts val="2200"/>
              <a:buChar char="•"/>
            </a:pPr>
            <a:r>
              <a:rPr lang="fi-FI" sz="2200">
                <a:latin typeface="Arial"/>
                <a:ea typeface="Arial"/>
                <a:cs typeface="Arial"/>
                <a:sym typeface="Arial"/>
              </a:rPr>
              <a:t>Klubin erinomaisuuspalkinto</a:t>
            </a:r>
            <a:endParaRPr/>
          </a:p>
          <a:p>
            <a:pPr marL="342900" lvl="0" indent="-342900" algn="l" rtl="0">
              <a:lnSpc>
                <a:spcPct val="90000"/>
              </a:lnSpc>
              <a:spcBef>
                <a:spcPts val="400"/>
              </a:spcBef>
              <a:spcAft>
                <a:spcPts val="0"/>
              </a:spcAft>
              <a:buClr>
                <a:schemeClr val="lt1"/>
              </a:buClr>
              <a:buSzPts val="2200"/>
              <a:buFont typeface="Arial"/>
              <a:buChar char="•"/>
            </a:pPr>
            <a:r>
              <a:rPr lang="fi-FI" sz="2200">
                <a:latin typeface="Arial"/>
                <a:ea typeface="Arial"/>
                <a:cs typeface="Arial"/>
                <a:sym typeface="Arial"/>
              </a:rPr>
              <a:t>Aloita tilinpäätöksen valmistelu rahastonhoitajan kanssa</a:t>
            </a:r>
            <a:endParaRPr/>
          </a:p>
          <a:p>
            <a:pPr marL="342900" lvl="0" indent="-342900" algn="l" rtl="0">
              <a:lnSpc>
                <a:spcPct val="90000"/>
              </a:lnSpc>
              <a:spcBef>
                <a:spcPts val="400"/>
              </a:spcBef>
              <a:spcAft>
                <a:spcPts val="0"/>
              </a:spcAft>
              <a:buClr>
                <a:schemeClr val="lt1"/>
              </a:buClr>
              <a:buSzPts val="2200"/>
              <a:buFont typeface="Arial"/>
              <a:buChar char="•"/>
            </a:pPr>
            <a:r>
              <a:rPr lang="fi-FI" sz="2200">
                <a:latin typeface="Arial"/>
                <a:ea typeface="Arial"/>
                <a:cs typeface="Arial"/>
                <a:sym typeface="Arial"/>
              </a:rPr>
              <a:t>Kv-jäsenmaksu erääntyy 31.7.</a:t>
            </a:r>
            <a:endParaRPr/>
          </a:p>
          <a:p>
            <a:pPr marL="342900" lvl="0" indent="-342900" algn="l" rtl="0">
              <a:lnSpc>
                <a:spcPct val="90000"/>
              </a:lnSpc>
              <a:spcBef>
                <a:spcPts val="400"/>
              </a:spcBef>
              <a:spcAft>
                <a:spcPts val="0"/>
              </a:spcAft>
              <a:buClr>
                <a:schemeClr val="lt1"/>
              </a:buClr>
              <a:buSzPts val="2200"/>
              <a:buFont typeface="Arial"/>
              <a:buChar char="•"/>
            </a:pPr>
            <a:r>
              <a:rPr lang="fi-FI" sz="2200">
                <a:latin typeface="Arial"/>
                <a:ea typeface="Arial"/>
                <a:cs typeface="Arial"/>
                <a:sym typeface="Arial"/>
              </a:rPr>
              <a:t>Kotimainen jäsenmaksu erääntyy 15.8.</a:t>
            </a:r>
            <a:endParaRPr/>
          </a:p>
          <a:p>
            <a:pPr marL="0" lvl="0" indent="0" algn="l" rtl="0">
              <a:lnSpc>
                <a:spcPct val="90000"/>
              </a:lnSpc>
              <a:spcBef>
                <a:spcPts val="400"/>
              </a:spcBef>
              <a:spcAft>
                <a:spcPts val="0"/>
              </a:spcAft>
              <a:buClr>
                <a:schemeClr val="lt1"/>
              </a:buClr>
              <a:buSzPts val="2000"/>
              <a:buNone/>
            </a:pPr>
            <a:endParaRPr sz="2000">
              <a:latin typeface="Arial"/>
              <a:ea typeface="Arial"/>
              <a:cs typeface="Arial"/>
              <a:sym typeface="Arial"/>
            </a:endParaRPr>
          </a:p>
          <a:p>
            <a:pPr marL="342900" lvl="0" indent="-342900" algn="l" rtl="0">
              <a:lnSpc>
                <a:spcPct val="90000"/>
              </a:lnSpc>
              <a:spcBef>
                <a:spcPts val="0"/>
              </a:spcBef>
              <a:spcAft>
                <a:spcPts val="0"/>
              </a:spcAft>
              <a:buClr>
                <a:schemeClr val="lt1"/>
              </a:buClr>
              <a:buSzPts val="2200"/>
              <a:buFont typeface="Arial"/>
              <a:buChar char="•"/>
            </a:pPr>
            <a:r>
              <a:rPr lang="fi-FI" sz="2200" b="1">
                <a:latin typeface="Arial"/>
                <a:ea typeface="Arial"/>
                <a:cs typeface="Arial"/>
                <a:sym typeface="Arial"/>
              </a:rPr>
              <a:t>Kutsu Lioniksi –kampanja</a:t>
            </a:r>
            <a:endParaRPr/>
          </a:p>
          <a:p>
            <a:pPr marL="652463" lvl="1" indent="-342900" algn="l" rtl="0">
              <a:lnSpc>
                <a:spcPct val="90000"/>
              </a:lnSpc>
              <a:spcBef>
                <a:spcPts val="400"/>
              </a:spcBef>
              <a:spcAft>
                <a:spcPts val="0"/>
              </a:spcAft>
              <a:buClr>
                <a:schemeClr val="lt1"/>
              </a:buClr>
              <a:buSzPts val="2200"/>
              <a:buChar char="•"/>
            </a:pPr>
            <a:r>
              <a:rPr lang="fi-FI" sz="2200">
                <a:latin typeface="Arial"/>
                <a:ea typeface="Arial"/>
                <a:cs typeface="Arial"/>
                <a:sym typeface="Arial"/>
              </a:rPr>
              <a:t>Elo-lokakuun aktiviteetit, toteutus</a:t>
            </a:r>
            <a:endParaRPr/>
          </a:p>
          <a:p>
            <a:pPr marL="652463" lvl="1" indent="-342900" algn="l" rtl="0">
              <a:lnSpc>
                <a:spcPct val="90000"/>
              </a:lnSpc>
              <a:spcBef>
                <a:spcPts val="400"/>
              </a:spcBef>
              <a:spcAft>
                <a:spcPts val="0"/>
              </a:spcAft>
              <a:buClr>
                <a:schemeClr val="lt1"/>
              </a:buClr>
              <a:buSzPts val="2200"/>
              <a:buChar char="•"/>
            </a:pPr>
            <a:r>
              <a:rPr lang="fi-FI" sz="2200">
                <a:latin typeface="Arial"/>
                <a:ea typeface="Arial"/>
                <a:cs typeface="Arial"/>
                <a:sym typeface="Arial"/>
              </a:rPr>
              <a:t>Somepäivitysten aloitus</a:t>
            </a:r>
            <a:endParaRPr/>
          </a:p>
          <a:p>
            <a:pPr marL="342900" lvl="0" indent="-203200" algn="l" rtl="0">
              <a:lnSpc>
                <a:spcPct val="90000"/>
              </a:lnSpc>
              <a:spcBef>
                <a:spcPts val="400"/>
              </a:spcBef>
              <a:spcAft>
                <a:spcPts val="0"/>
              </a:spcAft>
              <a:buClr>
                <a:schemeClr val="lt1"/>
              </a:buClr>
              <a:buSzPts val="2200"/>
              <a:buFont typeface="Arial"/>
              <a:buNone/>
            </a:pPr>
            <a:endParaRPr sz="2200">
              <a:latin typeface="Arial"/>
              <a:ea typeface="Arial"/>
              <a:cs typeface="Arial"/>
              <a:sym typeface="Arial"/>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p28"/>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Syys-lokakuu</a:t>
            </a:r>
            <a:endParaRPr/>
          </a:p>
        </p:txBody>
      </p:sp>
      <p:sp>
        <p:nvSpPr>
          <p:cNvPr id="948" name="Google Shape;948;p28"/>
          <p:cNvSpPr txBox="1">
            <a:spLocks noGrp="1"/>
          </p:cNvSpPr>
          <p:nvPr>
            <p:ph type="body" idx="1"/>
          </p:nvPr>
        </p:nvSpPr>
        <p:spPr>
          <a:xfrm>
            <a:off x="2010026" y="1545550"/>
            <a:ext cx="10521900" cy="4121100"/>
          </a:xfrm>
          <a:prstGeom prst="rect">
            <a:avLst/>
          </a:prstGeom>
          <a:noFill/>
          <a:ln>
            <a:noFill/>
          </a:ln>
        </p:spPr>
        <p:txBody>
          <a:bodyPr spcFirstLastPara="1" wrap="square" lIns="91425" tIns="45700" rIns="91425" bIns="45700" anchor="t" anchorCtr="0">
            <a:normAutofit fontScale="92500" lnSpcReduction="10000"/>
          </a:bodyPr>
          <a:lstStyle/>
          <a:p>
            <a:pPr marL="342900" lvl="0" indent="-342900" algn="l" rtl="0">
              <a:lnSpc>
                <a:spcPct val="90000"/>
              </a:lnSpc>
              <a:spcBef>
                <a:spcPts val="0"/>
              </a:spcBef>
              <a:spcAft>
                <a:spcPts val="0"/>
              </a:spcAft>
              <a:buClr>
                <a:schemeClr val="lt1"/>
              </a:buClr>
              <a:buSzPts val="2200"/>
              <a:buFont typeface="Arial"/>
              <a:buChar char="•"/>
            </a:pPr>
            <a:r>
              <a:rPr lang="fi-FI" sz="2200" dirty="0">
                <a:latin typeface="Arial"/>
                <a:ea typeface="Arial"/>
                <a:cs typeface="Arial"/>
                <a:sym typeface="Arial"/>
              </a:rPr>
              <a:t>Vuosikokouksen valmistelut</a:t>
            </a:r>
            <a:endParaRPr dirty="0"/>
          </a:p>
          <a:p>
            <a:pPr marL="1028700" lvl="1" indent="-342900" algn="l" rtl="0">
              <a:lnSpc>
                <a:spcPct val="90000"/>
              </a:lnSpc>
              <a:spcBef>
                <a:spcPts val="400"/>
              </a:spcBef>
              <a:spcAft>
                <a:spcPts val="0"/>
              </a:spcAft>
              <a:buClr>
                <a:schemeClr val="lt1"/>
              </a:buClr>
              <a:buSzPts val="2200"/>
              <a:buChar char="•"/>
            </a:pPr>
            <a:r>
              <a:rPr lang="fi-FI" sz="2200" dirty="0">
                <a:latin typeface="Arial"/>
                <a:ea typeface="Arial"/>
                <a:cs typeface="Arial"/>
                <a:sym typeface="Arial"/>
              </a:rPr>
              <a:t>Kutsut 14 pv ennen</a:t>
            </a:r>
            <a:endParaRPr dirty="0"/>
          </a:p>
          <a:p>
            <a:pPr marL="1028700" lvl="1" indent="-342900" algn="l" rtl="0">
              <a:lnSpc>
                <a:spcPct val="90000"/>
              </a:lnSpc>
              <a:spcBef>
                <a:spcPts val="400"/>
              </a:spcBef>
              <a:spcAft>
                <a:spcPts val="0"/>
              </a:spcAft>
              <a:buClr>
                <a:schemeClr val="lt1"/>
              </a:buClr>
              <a:buSzPts val="2200"/>
              <a:buChar char="•"/>
            </a:pPr>
            <a:r>
              <a:rPr lang="fi-FI" sz="2200" dirty="0">
                <a:latin typeface="Arial"/>
                <a:ea typeface="Arial"/>
                <a:cs typeface="Arial"/>
                <a:sym typeface="Arial"/>
              </a:rPr>
              <a:t>Tilinpäätös ja toimintakertomus toiminnantarkastajille ajoissa</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Osallistuminen piirifoorumiin yhdessä sihteerin ja rahastonhoitajan kanssa</a:t>
            </a:r>
            <a:endParaRPr dirty="0"/>
          </a:p>
          <a:p>
            <a:pPr marL="1028700" lvl="1" indent="-342900" algn="l" rtl="0">
              <a:lnSpc>
                <a:spcPct val="90000"/>
              </a:lnSpc>
              <a:spcBef>
                <a:spcPts val="400"/>
              </a:spcBef>
              <a:spcAft>
                <a:spcPts val="0"/>
              </a:spcAft>
              <a:buClr>
                <a:srgbClr val="FFFF00"/>
              </a:buClr>
              <a:buSzPts val="2200"/>
              <a:buChar char="•"/>
            </a:pPr>
            <a:r>
              <a:rPr lang="fi-FI" sz="2200" dirty="0">
                <a:solidFill>
                  <a:srgbClr val="FFFF00"/>
                </a:solidFill>
                <a:latin typeface="Arial"/>
                <a:ea typeface="Arial"/>
                <a:cs typeface="Arial"/>
                <a:sym typeface="Arial"/>
              </a:rPr>
              <a:t>Kauden avaus 19.9.2026 Jaala Areena</a:t>
            </a:r>
          </a:p>
          <a:p>
            <a:pPr marL="1485900" lvl="2" indent="-342900">
              <a:spcBef>
                <a:spcPts val="400"/>
              </a:spcBef>
              <a:buClr>
                <a:srgbClr val="FFFF00"/>
              </a:buClr>
              <a:buSzPts val="2200"/>
            </a:pPr>
            <a:r>
              <a:rPr lang="fi-FI" dirty="0">
                <a:solidFill>
                  <a:srgbClr val="FFFF00"/>
                </a:solidFill>
              </a:rPr>
              <a:t>Lopuksi Virve ”Vicky” Rosti ja Menneisyyden vangit + ilotulitus</a:t>
            </a:r>
            <a:endParaRPr dirty="0"/>
          </a:p>
          <a:p>
            <a:pPr marL="342900" lvl="0" indent="-203200" algn="l" rtl="0">
              <a:lnSpc>
                <a:spcPct val="90000"/>
              </a:lnSpc>
              <a:spcBef>
                <a:spcPts val="0"/>
              </a:spcBef>
              <a:spcAft>
                <a:spcPts val="0"/>
              </a:spcAft>
              <a:buClr>
                <a:schemeClr val="lt1"/>
              </a:buClr>
              <a:buSzPts val="2200"/>
              <a:buFont typeface="Arial"/>
              <a:buNone/>
            </a:pPr>
            <a:endParaRPr sz="2200" b="1" dirty="0">
              <a:latin typeface="Arial"/>
              <a:ea typeface="Arial"/>
              <a:cs typeface="Arial"/>
              <a:sym typeface="Arial"/>
            </a:endParaRPr>
          </a:p>
          <a:p>
            <a:pPr marL="342900" lvl="0" indent="-342900" algn="l" rtl="0">
              <a:lnSpc>
                <a:spcPct val="90000"/>
              </a:lnSpc>
              <a:spcBef>
                <a:spcPts val="0"/>
              </a:spcBef>
              <a:spcAft>
                <a:spcPts val="0"/>
              </a:spcAft>
              <a:buClr>
                <a:schemeClr val="lt1"/>
              </a:buClr>
              <a:buSzPts val="2200"/>
              <a:buFont typeface="Arial"/>
              <a:buChar char="•"/>
            </a:pPr>
            <a:r>
              <a:rPr lang="fi-FI" sz="2200" b="1" dirty="0">
                <a:latin typeface="Arial"/>
                <a:ea typeface="Arial"/>
                <a:cs typeface="Arial"/>
                <a:sym typeface="Arial"/>
              </a:rPr>
              <a:t>Kutsu </a:t>
            </a:r>
            <a:r>
              <a:rPr lang="fi-FI" sz="2200" b="1" dirty="0" err="1">
                <a:latin typeface="Arial"/>
                <a:ea typeface="Arial"/>
                <a:cs typeface="Arial"/>
                <a:sym typeface="Arial"/>
              </a:rPr>
              <a:t>Lioniksi</a:t>
            </a:r>
            <a:r>
              <a:rPr lang="fi-FI" sz="2200" b="1" dirty="0">
                <a:latin typeface="Arial"/>
                <a:ea typeface="Arial"/>
                <a:cs typeface="Arial"/>
                <a:sym typeface="Arial"/>
              </a:rPr>
              <a:t> –kampanja</a:t>
            </a:r>
            <a:endParaRPr dirty="0"/>
          </a:p>
          <a:p>
            <a:pPr marL="1028700" lvl="1" indent="-342900" algn="l" rtl="0">
              <a:lnSpc>
                <a:spcPct val="90000"/>
              </a:lnSpc>
              <a:spcBef>
                <a:spcPts val="400"/>
              </a:spcBef>
              <a:spcAft>
                <a:spcPts val="0"/>
              </a:spcAft>
              <a:buClr>
                <a:schemeClr val="lt1"/>
              </a:buClr>
              <a:buSzPts val="2200"/>
              <a:buChar char="•"/>
            </a:pPr>
            <a:r>
              <a:rPr lang="fi-FI" sz="2200" dirty="0">
                <a:latin typeface="Arial"/>
                <a:ea typeface="Arial"/>
                <a:cs typeface="Arial"/>
                <a:sym typeface="Arial"/>
              </a:rPr>
              <a:t>Syys-lokakuun aktiviteetit, toteutus</a:t>
            </a:r>
            <a:endParaRPr dirty="0"/>
          </a:p>
          <a:p>
            <a:pPr marL="1028700" lvl="1" indent="-342900" algn="l" rtl="0">
              <a:lnSpc>
                <a:spcPct val="90000"/>
              </a:lnSpc>
              <a:spcBef>
                <a:spcPts val="400"/>
              </a:spcBef>
              <a:spcAft>
                <a:spcPts val="0"/>
              </a:spcAft>
              <a:buClr>
                <a:schemeClr val="lt1"/>
              </a:buClr>
              <a:buSzPts val="2200"/>
              <a:buChar char="•"/>
            </a:pPr>
            <a:r>
              <a:rPr lang="fi-FI" sz="2200" dirty="0">
                <a:latin typeface="Arial"/>
                <a:ea typeface="Arial"/>
                <a:cs typeface="Arial"/>
                <a:sym typeface="Arial"/>
              </a:rPr>
              <a:t>Somepäivitysten jatko</a:t>
            </a:r>
            <a:endParaRPr dirty="0"/>
          </a:p>
          <a:p>
            <a:pPr marL="1390650" lvl="2" indent="-342900" algn="l" rtl="0">
              <a:lnSpc>
                <a:spcPct val="90000"/>
              </a:lnSpc>
              <a:spcBef>
                <a:spcPts val="400"/>
              </a:spcBef>
              <a:spcAft>
                <a:spcPts val="0"/>
              </a:spcAft>
              <a:buClr>
                <a:schemeClr val="lt1"/>
              </a:buClr>
              <a:buSzPts val="2200"/>
              <a:buFont typeface="Courier New"/>
              <a:buChar char="o"/>
            </a:pPr>
            <a:r>
              <a:rPr lang="fi-FI" sz="2200" dirty="0">
                <a:latin typeface="Arial"/>
                <a:ea typeface="Arial"/>
                <a:cs typeface="Arial"/>
                <a:sym typeface="Arial"/>
              </a:rPr>
              <a:t>jaa</a:t>
            </a:r>
            <a:endParaRPr dirty="0"/>
          </a:p>
          <a:p>
            <a:pPr marL="1390650" lvl="2" indent="-342900" algn="l" rtl="0">
              <a:lnSpc>
                <a:spcPct val="90000"/>
              </a:lnSpc>
              <a:spcBef>
                <a:spcPts val="400"/>
              </a:spcBef>
              <a:spcAft>
                <a:spcPts val="0"/>
              </a:spcAft>
              <a:buClr>
                <a:schemeClr val="lt1"/>
              </a:buClr>
              <a:buSzPts val="2200"/>
              <a:buFont typeface="Courier New"/>
              <a:buChar char="o"/>
            </a:pPr>
            <a:r>
              <a:rPr lang="fi-FI" sz="2200" dirty="0">
                <a:latin typeface="Arial"/>
                <a:ea typeface="Arial"/>
                <a:cs typeface="Arial"/>
                <a:sym typeface="Arial"/>
              </a:rPr>
              <a:t>kommentoi</a:t>
            </a:r>
            <a:endParaRPr dirty="0"/>
          </a:p>
          <a:p>
            <a:pPr marL="1390650" lvl="2" indent="-342900" algn="l" rtl="0">
              <a:lnSpc>
                <a:spcPct val="90000"/>
              </a:lnSpc>
              <a:spcBef>
                <a:spcPts val="400"/>
              </a:spcBef>
              <a:spcAft>
                <a:spcPts val="0"/>
              </a:spcAft>
              <a:buClr>
                <a:schemeClr val="lt1"/>
              </a:buClr>
              <a:buSzPts val="2200"/>
              <a:buFont typeface="Courier New"/>
              <a:buChar char="o"/>
            </a:pPr>
            <a:r>
              <a:rPr lang="fi-FI" sz="2200" dirty="0">
                <a:latin typeface="Arial"/>
                <a:ea typeface="Arial"/>
                <a:cs typeface="Arial"/>
                <a:sym typeface="Arial"/>
              </a:rPr>
              <a:t>tykkää</a:t>
            </a:r>
            <a:endParaRPr dirty="0"/>
          </a:p>
          <a:p>
            <a:pPr marL="1028700" lvl="1" indent="-342900" algn="l" rtl="0">
              <a:lnSpc>
                <a:spcPct val="90000"/>
              </a:lnSpc>
              <a:spcBef>
                <a:spcPts val="400"/>
              </a:spcBef>
              <a:spcAft>
                <a:spcPts val="0"/>
              </a:spcAft>
              <a:buClr>
                <a:schemeClr val="lt1"/>
              </a:buClr>
              <a:buSzPts val="2200"/>
              <a:buChar char="•"/>
            </a:pPr>
            <a:r>
              <a:rPr lang="fi-FI" sz="2200" dirty="0">
                <a:latin typeface="Arial"/>
                <a:ea typeface="Arial"/>
                <a:cs typeface="Arial"/>
                <a:sym typeface="Arial"/>
              </a:rPr>
              <a:t>Leijonien Hyvän päivän (8.10.) valmistelu</a:t>
            </a:r>
            <a:endParaRPr dirty="0"/>
          </a:p>
          <a:p>
            <a:pPr marL="652463" lvl="1" indent="-215900" algn="l" rtl="0">
              <a:lnSpc>
                <a:spcPct val="90000"/>
              </a:lnSpc>
              <a:spcBef>
                <a:spcPts val="400"/>
              </a:spcBef>
              <a:spcAft>
                <a:spcPts val="0"/>
              </a:spcAft>
              <a:buClr>
                <a:schemeClr val="lt1"/>
              </a:buClr>
              <a:buSzPts val="2000"/>
              <a:buNone/>
            </a:pPr>
            <a:endParaRPr sz="2000" dirty="0">
              <a:latin typeface="Arial"/>
              <a:ea typeface="Arial"/>
              <a:cs typeface="Arial"/>
              <a:sym typeface="Arial"/>
            </a:endParaRPr>
          </a:p>
          <a:p>
            <a:pPr marL="228600" lvl="0" indent="-76200" algn="l" rtl="0">
              <a:lnSpc>
                <a:spcPct val="90000"/>
              </a:lnSpc>
              <a:spcBef>
                <a:spcPts val="0"/>
              </a:spcBef>
              <a:spcAft>
                <a:spcPts val="0"/>
              </a:spcAft>
              <a:buClr>
                <a:schemeClr val="lt1"/>
              </a:buClr>
              <a:buSzPts val="2400"/>
              <a:buNone/>
            </a:pPr>
            <a:endParaRPr dirty="0">
              <a:latin typeface="Arial"/>
              <a:ea typeface="Arial"/>
              <a:cs typeface="Arial"/>
              <a:sym typeface="Arial"/>
            </a:endParaRPr>
          </a:p>
          <a:p>
            <a:pPr marL="228600" lvl="0" indent="-76200" algn="l" rtl="0">
              <a:lnSpc>
                <a:spcPct val="90000"/>
              </a:lnSpc>
              <a:spcBef>
                <a:spcPts val="0"/>
              </a:spcBef>
              <a:spcAft>
                <a:spcPts val="0"/>
              </a:spcAft>
              <a:buClr>
                <a:schemeClr val="lt1"/>
              </a:buClr>
              <a:buSzPts val="2400"/>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Google Shape;953;p29"/>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Marras-joulukuu</a:t>
            </a:r>
            <a:endParaRPr/>
          </a:p>
        </p:txBody>
      </p:sp>
      <p:sp>
        <p:nvSpPr>
          <p:cNvPr id="954" name="Google Shape;954;p29"/>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lt1"/>
              </a:buClr>
              <a:buSzPts val="2200"/>
              <a:buFont typeface="Arial"/>
              <a:buChar char="•"/>
            </a:pPr>
            <a:r>
              <a:rPr lang="fi-FI" sz="2200" dirty="0">
                <a:latin typeface="Arial"/>
                <a:ea typeface="Arial"/>
                <a:cs typeface="Arial"/>
                <a:sym typeface="Arial"/>
              </a:rPr>
              <a:t>Klubialoitteet ja ehdotukset piirikuvernööriksi/liiton puheenjohtajaksi valmisteluun</a:t>
            </a:r>
            <a:endParaRPr dirty="0"/>
          </a:p>
          <a:p>
            <a:pPr marL="1028700" lvl="1" indent="-342900" algn="l" rtl="0">
              <a:lnSpc>
                <a:spcPct val="90000"/>
              </a:lnSpc>
              <a:spcBef>
                <a:spcPts val="400"/>
              </a:spcBef>
              <a:spcAft>
                <a:spcPts val="0"/>
              </a:spcAft>
              <a:buClr>
                <a:schemeClr val="lt1"/>
              </a:buClr>
              <a:buSzPts val="2000"/>
              <a:buChar char="•"/>
            </a:pPr>
            <a:r>
              <a:rPr lang="fi-FI" sz="2000" dirty="0">
                <a:latin typeface="Arial"/>
                <a:ea typeface="Arial"/>
                <a:cs typeface="Arial"/>
                <a:sym typeface="Arial"/>
              </a:rPr>
              <a:t>Aloitteiden ja kannatustodistusten oltava perillä 15.1.2025 mennessä</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Nuorisovaihtoon ilmoittaminen</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Osallistuminen aluefoorumeihin yhdessä sihteerin ja rahastonhoitajan kanssa</a:t>
            </a:r>
            <a:endParaRPr dirty="0"/>
          </a:p>
          <a:p>
            <a:pPr marL="742950" lvl="1" indent="-285750">
              <a:buClr>
                <a:schemeClr val="lt2"/>
              </a:buClr>
              <a:buSzPts val="1800"/>
              <a:buFont typeface="Arial" panose="020B0604020202020204" pitchFamily="34" charset="0"/>
              <a:buChar char="•"/>
            </a:pPr>
            <a:r>
              <a:rPr lang="fi-FI" sz="2000" dirty="0">
                <a:solidFill>
                  <a:srgbClr val="FFFF00"/>
                </a:solidFill>
              </a:rPr>
              <a:t>1.10.2026</a:t>
            </a:r>
          </a:p>
          <a:p>
            <a:pPr marL="742950" lvl="1" indent="-285750">
              <a:buClr>
                <a:schemeClr val="lt2"/>
              </a:buClr>
              <a:buSzPts val="1800"/>
              <a:buFont typeface="Arial" panose="020B0604020202020204" pitchFamily="34" charset="0"/>
              <a:buChar char="•"/>
            </a:pPr>
            <a:r>
              <a:rPr lang="fi-FI" sz="2000" dirty="0">
                <a:solidFill>
                  <a:srgbClr val="FFFF00"/>
                </a:solidFill>
              </a:rPr>
              <a:t>5.10.2026</a:t>
            </a:r>
          </a:p>
          <a:p>
            <a:pPr marL="742950" lvl="1" indent="-285750">
              <a:buClr>
                <a:schemeClr val="lt2"/>
              </a:buClr>
              <a:buSzPts val="1800"/>
              <a:buFont typeface="Arial" panose="020B0604020202020204" pitchFamily="34" charset="0"/>
              <a:buChar char="•"/>
            </a:pPr>
            <a:r>
              <a:rPr lang="fi-FI" sz="2000" dirty="0">
                <a:solidFill>
                  <a:srgbClr val="FFFF00"/>
                </a:solidFill>
              </a:rPr>
              <a:t>12.10.2026</a:t>
            </a:r>
          </a:p>
          <a:p>
            <a:pPr marL="742950" lvl="1" indent="-285750">
              <a:buClr>
                <a:schemeClr val="lt2"/>
              </a:buClr>
              <a:buSzPts val="1800"/>
              <a:buFont typeface="Arial" panose="020B0604020202020204" pitchFamily="34" charset="0"/>
              <a:buChar char="•"/>
            </a:pPr>
            <a:r>
              <a:rPr lang="fi-FI" sz="2000" dirty="0">
                <a:solidFill>
                  <a:srgbClr val="FFFF00"/>
                </a:solidFill>
              </a:rPr>
              <a:t>22.10.2026 – Alue 1</a:t>
            </a:r>
          </a:p>
          <a:p>
            <a:pPr marL="0" lvl="0" indent="0" algn="l" rtl="0">
              <a:lnSpc>
                <a:spcPct val="90000"/>
              </a:lnSpc>
              <a:spcBef>
                <a:spcPts val="0"/>
              </a:spcBef>
              <a:spcAft>
                <a:spcPts val="0"/>
              </a:spcAft>
              <a:buClr>
                <a:schemeClr val="lt2"/>
              </a:buClr>
              <a:buSzPts val="1800"/>
              <a:buNone/>
            </a:pPr>
            <a:endParaRPr sz="2200" dirty="0">
              <a:solidFill>
                <a:srgbClr val="FFFF00"/>
              </a:solidFill>
              <a:latin typeface="Arial"/>
              <a:ea typeface="Arial"/>
              <a:cs typeface="Arial"/>
              <a:sym typeface="Arial"/>
            </a:endParaRPr>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Klubin itsenäisyyspäivän ja joulunajan perinteet</a:t>
            </a:r>
            <a:endParaRPr dirty="0"/>
          </a:p>
          <a:p>
            <a:pPr marL="342900" lvl="0" indent="-203200" algn="l" rtl="0">
              <a:lnSpc>
                <a:spcPct val="90000"/>
              </a:lnSpc>
              <a:spcBef>
                <a:spcPts val="400"/>
              </a:spcBef>
              <a:spcAft>
                <a:spcPts val="0"/>
              </a:spcAft>
              <a:buClr>
                <a:schemeClr val="lt1"/>
              </a:buClr>
              <a:buSzPts val="2200"/>
              <a:buFont typeface="Arial"/>
              <a:buNone/>
            </a:pPr>
            <a:endParaRPr sz="2200" dirty="0">
              <a:latin typeface="Arial"/>
              <a:ea typeface="Arial"/>
              <a:cs typeface="Arial"/>
              <a:sym typeface="Arial"/>
            </a:endParaRPr>
          </a:p>
          <a:p>
            <a:pPr marL="342900" lvl="0" indent="-342900" algn="l" rtl="0">
              <a:lnSpc>
                <a:spcPct val="90000"/>
              </a:lnSpc>
              <a:spcBef>
                <a:spcPts val="400"/>
              </a:spcBef>
              <a:spcAft>
                <a:spcPts val="0"/>
              </a:spcAft>
              <a:buClr>
                <a:schemeClr val="lt1"/>
              </a:buClr>
              <a:buSzPts val="2200"/>
              <a:buChar char="•"/>
            </a:pPr>
            <a:r>
              <a:rPr lang="fi-FI" sz="2200" dirty="0">
                <a:latin typeface="Arial"/>
                <a:ea typeface="Arial"/>
                <a:cs typeface="Arial"/>
                <a:sym typeface="Arial"/>
              </a:rPr>
              <a:t>Paikkakunnan palvelutarpeen kartoitus seuraavan kauden valmistelun tueksi</a:t>
            </a:r>
            <a:endParaRPr dirty="0"/>
          </a:p>
          <a:p>
            <a:pPr marL="342900" lvl="0" indent="-342900" algn="l" rtl="0">
              <a:lnSpc>
                <a:spcPct val="90000"/>
              </a:lnSpc>
              <a:spcBef>
                <a:spcPts val="400"/>
              </a:spcBef>
              <a:spcAft>
                <a:spcPts val="0"/>
              </a:spcAft>
              <a:buClr>
                <a:schemeClr val="lt1"/>
              </a:buClr>
              <a:buSzPts val="2200"/>
              <a:buChar char="•"/>
            </a:pPr>
            <a:r>
              <a:rPr lang="fi-FI" sz="2200" dirty="0">
                <a:latin typeface="Arial"/>
                <a:ea typeface="Arial"/>
                <a:cs typeface="Arial"/>
                <a:sym typeface="Arial"/>
              </a:rPr>
              <a:t>Klubiviestinnän vuosikello ja toteutus</a:t>
            </a:r>
            <a:endParaRPr dirty="0"/>
          </a:p>
          <a:p>
            <a:pPr marL="228600" lvl="0" indent="-76200" algn="l" rtl="0">
              <a:lnSpc>
                <a:spcPct val="90000"/>
              </a:lnSpc>
              <a:spcBef>
                <a:spcPts val="0"/>
              </a:spcBef>
              <a:spcAft>
                <a:spcPts val="0"/>
              </a:spcAft>
              <a:buClr>
                <a:schemeClr val="lt1"/>
              </a:buClr>
              <a:buSzPts val="2400"/>
              <a:buNone/>
            </a:pP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59" name="Google Shape;959;p30"/>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dirty="0"/>
              <a:t>Tammi-helmikuu</a:t>
            </a:r>
            <a:endParaRPr dirty="0"/>
          </a:p>
        </p:txBody>
      </p:sp>
      <p:sp>
        <p:nvSpPr>
          <p:cNvPr id="960" name="Google Shape;960;p30"/>
          <p:cNvSpPr txBox="1">
            <a:spLocks noGrp="1"/>
          </p:cNvSpPr>
          <p:nvPr>
            <p:ph type="body" idx="1"/>
          </p:nvPr>
        </p:nvSpPr>
        <p:spPr>
          <a:xfrm>
            <a:off x="1025676" y="1778098"/>
            <a:ext cx="10521956" cy="3569263"/>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lt1"/>
              </a:buClr>
              <a:buSzPts val="2200"/>
              <a:buFont typeface="Arial"/>
              <a:buChar char="•"/>
            </a:pPr>
            <a:r>
              <a:rPr lang="fi-FI" sz="2200" dirty="0">
                <a:latin typeface="Arial"/>
                <a:ea typeface="Arial"/>
                <a:cs typeface="Arial"/>
                <a:sym typeface="Arial"/>
              </a:rPr>
              <a:t>Lions-viikko (</a:t>
            </a:r>
            <a:r>
              <a:rPr lang="fi-FI" sz="2200" dirty="0" err="1">
                <a:latin typeface="Arial"/>
                <a:ea typeface="Arial"/>
                <a:cs typeface="Arial"/>
                <a:sym typeface="Arial"/>
              </a:rPr>
              <a:t>Melvin</a:t>
            </a:r>
            <a:r>
              <a:rPr lang="fi-FI" sz="2200" dirty="0">
                <a:latin typeface="Arial"/>
                <a:ea typeface="Arial"/>
                <a:cs typeface="Arial"/>
                <a:sym typeface="Arial"/>
              </a:rPr>
              <a:t> Jonesin syntymäpäivä 13.1.)</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err="1">
                <a:latin typeface="Arial"/>
                <a:ea typeface="Arial"/>
                <a:cs typeface="Arial"/>
                <a:sym typeface="Arial"/>
              </a:rPr>
              <a:t>Kv</a:t>
            </a:r>
            <a:r>
              <a:rPr lang="fi-FI" sz="2200" dirty="0">
                <a:latin typeface="Arial"/>
                <a:ea typeface="Arial"/>
                <a:cs typeface="Arial"/>
                <a:sym typeface="Arial"/>
              </a:rPr>
              <a:t>-jäsenmaksu erääntyy 31.1.</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Klubialoitteet piirikuvernöörille tai Lions-liittoon perillä 15.1.</a:t>
            </a:r>
          </a:p>
          <a:p>
            <a:pPr marL="800100" lvl="1" indent="-342900">
              <a:spcBef>
                <a:spcPts val="400"/>
              </a:spcBef>
              <a:buSzPts val="2200"/>
            </a:pPr>
            <a:r>
              <a:rPr lang="fi-FI" sz="2200" dirty="0"/>
              <a:t>Aloitteet käsitellään liiton hallituksessa ja kuvernöörineuvostossa, joista tulee päätösehdotus vuosikokoukseen</a:t>
            </a:r>
            <a:endParaRPr sz="2200" dirty="0"/>
          </a:p>
          <a:p>
            <a:pPr marL="1028700" lvl="1" indent="-203200" algn="l" rtl="0">
              <a:lnSpc>
                <a:spcPct val="90000"/>
              </a:lnSpc>
              <a:spcBef>
                <a:spcPts val="0"/>
              </a:spcBef>
              <a:spcAft>
                <a:spcPts val="0"/>
              </a:spcAft>
              <a:buClr>
                <a:schemeClr val="lt1"/>
              </a:buClr>
              <a:buSzPts val="2200"/>
              <a:buNone/>
            </a:pPr>
            <a:endParaRPr sz="2200" dirty="0">
              <a:solidFill>
                <a:srgbClr val="FFFF00"/>
              </a:solidFill>
              <a:latin typeface="Arial"/>
              <a:ea typeface="Arial"/>
              <a:cs typeface="Arial"/>
              <a:sym typeface="Arial"/>
            </a:endParaRPr>
          </a:p>
          <a:p>
            <a:pPr marL="342900" lvl="0" indent="-342900" algn="l" rtl="0">
              <a:lnSpc>
                <a:spcPct val="90000"/>
              </a:lnSpc>
              <a:spcBef>
                <a:spcPts val="0"/>
              </a:spcBef>
              <a:spcAft>
                <a:spcPts val="0"/>
              </a:spcAft>
              <a:buClr>
                <a:schemeClr val="lt1"/>
              </a:buClr>
              <a:buSzPts val="2200"/>
              <a:buChar char="•"/>
            </a:pPr>
            <a:r>
              <a:rPr lang="fi-FI" sz="2200" b="1" dirty="0">
                <a:latin typeface="Arial"/>
                <a:ea typeface="Arial"/>
                <a:cs typeface="Arial"/>
                <a:sym typeface="Arial"/>
              </a:rPr>
              <a:t>Jäsentyytyväisyys</a:t>
            </a:r>
            <a:endParaRPr dirty="0"/>
          </a:p>
          <a:p>
            <a:pPr marL="342900" lvl="0" indent="-342900">
              <a:spcBef>
                <a:spcPts val="400"/>
              </a:spcBef>
              <a:buSzPts val="2200"/>
            </a:pPr>
            <a:r>
              <a:rPr lang="fi-FI" sz="2200" dirty="0">
                <a:latin typeface="Arial"/>
                <a:ea typeface="Arial"/>
                <a:cs typeface="Arial"/>
                <a:sym typeface="Arial"/>
              </a:rPr>
              <a:t>Jäsenhyvinvointikyselyyn vastaaminen</a:t>
            </a:r>
          </a:p>
          <a:p>
            <a:pPr marL="342900" lvl="0" indent="-342900">
              <a:spcBef>
                <a:spcPts val="400"/>
              </a:spcBef>
              <a:buSzPts val="2200"/>
            </a:pPr>
            <a:endParaRPr lang="fi-FI" sz="2200" dirty="0"/>
          </a:p>
          <a:p>
            <a:pPr marL="342900" lvl="0" indent="-342900">
              <a:spcBef>
                <a:spcPts val="400"/>
              </a:spcBef>
              <a:buSzPts val="2200"/>
            </a:pPr>
            <a:r>
              <a:rPr lang="fi-FI" sz="2200" dirty="0"/>
              <a:t>Osallistuminen aluefoorumeihin yhdessä sihteerin ja rahastonhoitajan kanssa</a:t>
            </a:r>
            <a:endParaRPr lang="fi-FI" dirty="0"/>
          </a:p>
          <a:p>
            <a:pPr marL="742950" lvl="1" indent="-285750">
              <a:buClr>
                <a:schemeClr val="lt2"/>
              </a:buClr>
              <a:buSzPts val="1800"/>
              <a:buFont typeface="Arial" panose="020B0604020202020204" pitchFamily="34" charset="0"/>
              <a:buChar char="•"/>
            </a:pPr>
            <a:r>
              <a:rPr lang="fi-FI" sz="2000" dirty="0">
                <a:solidFill>
                  <a:srgbClr val="FFFF00"/>
                </a:solidFill>
              </a:rPr>
              <a:t>Tiistai 19.1. 	Alue 1</a:t>
            </a:r>
          </a:p>
          <a:p>
            <a:pPr marL="742950" lvl="1" indent="-285750">
              <a:buClr>
                <a:schemeClr val="lt2"/>
              </a:buClr>
              <a:buSzPts val="1800"/>
              <a:buFont typeface="Arial" panose="020B0604020202020204" pitchFamily="34" charset="0"/>
              <a:buChar char="•"/>
            </a:pPr>
            <a:r>
              <a:rPr lang="fi-FI" sz="2000" dirty="0">
                <a:solidFill>
                  <a:srgbClr val="FFFF00"/>
                </a:solidFill>
              </a:rPr>
              <a:t>Tiistai 26.1. 	Alue 2</a:t>
            </a:r>
          </a:p>
          <a:p>
            <a:pPr marL="742950" lvl="1" indent="-285750">
              <a:buClr>
                <a:schemeClr val="lt2"/>
              </a:buClr>
              <a:buSzPts val="1800"/>
              <a:buFont typeface="Arial" panose="020B0604020202020204" pitchFamily="34" charset="0"/>
              <a:buChar char="•"/>
            </a:pPr>
            <a:r>
              <a:rPr lang="fi-FI" sz="2000" dirty="0">
                <a:solidFill>
                  <a:srgbClr val="FFFF00"/>
                </a:solidFill>
              </a:rPr>
              <a:t>Tiistai 2.2.   	Alue 3</a:t>
            </a:r>
          </a:p>
          <a:p>
            <a:pPr marL="742950" lvl="1" indent="-285750">
              <a:buClr>
                <a:schemeClr val="lt2"/>
              </a:buClr>
              <a:buSzPts val="1800"/>
              <a:buFont typeface="Arial" panose="020B0604020202020204" pitchFamily="34" charset="0"/>
              <a:buChar char="•"/>
            </a:pPr>
            <a:r>
              <a:rPr lang="fi-FI" sz="2000" dirty="0">
                <a:solidFill>
                  <a:srgbClr val="FFFF00"/>
                </a:solidFill>
              </a:rPr>
              <a:t>Maanantai 8.2.  Alue 4</a:t>
            </a:r>
          </a:p>
          <a:p>
            <a:pPr marL="0" lvl="0" indent="0">
              <a:buClr>
                <a:schemeClr val="lt2"/>
              </a:buClr>
              <a:buSzPts val="2000"/>
              <a:buNone/>
            </a:pPr>
            <a:endParaRPr lang="fi-FI" dirty="0"/>
          </a:p>
          <a:p>
            <a:pPr marL="1014413" lvl="2" indent="-342900" algn="l" rtl="0">
              <a:lnSpc>
                <a:spcPct val="90000"/>
              </a:lnSpc>
              <a:spcBef>
                <a:spcPts val="0"/>
              </a:spcBef>
              <a:spcAft>
                <a:spcPts val="0"/>
              </a:spcAft>
              <a:buClr>
                <a:schemeClr val="lt1"/>
              </a:buClr>
              <a:buSzPts val="2200"/>
              <a:buChar char="•"/>
            </a:pPr>
            <a:endParaRPr sz="2200" dirty="0">
              <a:solidFill>
                <a:srgbClr val="FFFF00"/>
              </a:solidFill>
              <a:latin typeface="Arial"/>
              <a:ea typeface="Arial"/>
              <a:cs typeface="Arial"/>
              <a:sym typeface="Arial"/>
            </a:endParaRPr>
          </a:p>
          <a:p>
            <a:pPr marL="685800" lvl="1" indent="0" algn="l" rtl="0">
              <a:lnSpc>
                <a:spcPct val="90000"/>
              </a:lnSpc>
              <a:spcBef>
                <a:spcPts val="0"/>
              </a:spcBef>
              <a:spcAft>
                <a:spcPts val="0"/>
              </a:spcAft>
              <a:buClr>
                <a:schemeClr val="lt1"/>
              </a:buClr>
              <a:buSzPts val="2200"/>
              <a:buNone/>
            </a:pPr>
            <a:endParaRPr sz="2200" dirty="0">
              <a:solidFill>
                <a:srgbClr val="FFFF00"/>
              </a:solidFill>
              <a:latin typeface="Arial"/>
              <a:ea typeface="Arial"/>
              <a:cs typeface="Arial"/>
              <a:sym typeface="Arial"/>
            </a:endParaRPr>
          </a:p>
          <a:p>
            <a:pPr marL="228600" lvl="0" indent="-76200" algn="l" rtl="0">
              <a:lnSpc>
                <a:spcPct val="90000"/>
              </a:lnSpc>
              <a:spcBef>
                <a:spcPts val="0"/>
              </a:spcBef>
              <a:spcAft>
                <a:spcPts val="0"/>
              </a:spcAft>
              <a:buClr>
                <a:schemeClr val="lt1"/>
              </a:buClr>
              <a:buSzPts val="240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4"/>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Klubi Lions-järjestön osana</a:t>
            </a:r>
            <a:endParaRPr/>
          </a:p>
        </p:txBody>
      </p:sp>
      <p:sp>
        <p:nvSpPr>
          <p:cNvPr id="730" name="Google Shape;730;p4"/>
          <p:cNvSpPr txBox="1">
            <a:spLocks noGrp="1"/>
          </p:cNvSpPr>
          <p:nvPr>
            <p:ph type="body" idx="1"/>
          </p:nvPr>
        </p:nvSpPr>
        <p:spPr>
          <a:xfrm>
            <a:off x="1015201" y="1778400"/>
            <a:ext cx="10521956" cy="446378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r>
              <a:rPr lang="fi-FI" sz="2200">
                <a:latin typeface="Arial"/>
                <a:ea typeface="Arial"/>
                <a:cs typeface="Arial"/>
                <a:sym typeface="Arial"/>
              </a:rPr>
              <a:t>Lions Clubs Internationalin tarkoitus on, että järjestöön kuuluvien klubien jäsenet palvelevat paikallisia yhteisöjä. Lions Clubs Internationalin tehtävä on tukea klubeja ja jäseniä, ei johtaa tai hallita heitä.</a:t>
            </a:r>
            <a:endParaRPr/>
          </a:p>
          <a:p>
            <a:pPr marL="0" lvl="0" indent="0" algn="l" rtl="0">
              <a:lnSpc>
                <a:spcPct val="90000"/>
              </a:lnSpc>
              <a:spcBef>
                <a:spcPts val="0"/>
              </a:spcBef>
              <a:spcAft>
                <a:spcPts val="0"/>
              </a:spcAft>
              <a:buClr>
                <a:schemeClr val="lt1"/>
              </a:buClr>
              <a:buSzPts val="2200"/>
              <a:buNone/>
            </a:pPr>
            <a:endParaRPr sz="2200">
              <a:latin typeface="Arial"/>
              <a:ea typeface="Arial"/>
              <a:cs typeface="Arial"/>
              <a:sym typeface="Arial"/>
            </a:endParaRPr>
          </a:p>
          <a:p>
            <a:pPr marL="0" lvl="0" indent="0" algn="l" rtl="0">
              <a:lnSpc>
                <a:spcPct val="90000"/>
              </a:lnSpc>
              <a:spcBef>
                <a:spcPts val="0"/>
              </a:spcBef>
              <a:spcAft>
                <a:spcPts val="0"/>
              </a:spcAft>
              <a:buClr>
                <a:schemeClr val="lt1"/>
              </a:buClr>
              <a:buSzPts val="2200"/>
              <a:buNone/>
            </a:pPr>
            <a:r>
              <a:rPr lang="fi-FI" sz="2200" b="0" i="0" u="none" strike="noStrike">
                <a:latin typeface="Arial"/>
                <a:ea typeface="Arial"/>
                <a:cs typeface="Arial"/>
                <a:sym typeface="Arial"/>
              </a:rPr>
              <a:t>Klubi on kansainvälisten sääntöjen mukaan </a:t>
            </a:r>
            <a:endParaRPr/>
          </a:p>
          <a:p>
            <a:pPr marL="538163" lvl="1" indent="-228600" algn="l" rtl="0">
              <a:lnSpc>
                <a:spcPct val="90000"/>
              </a:lnSpc>
              <a:spcBef>
                <a:spcPts val="0"/>
              </a:spcBef>
              <a:spcAft>
                <a:spcPts val="0"/>
              </a:spcAft>
              <a:buClr>
                <a:schemeClr val="lt1"/>
              </a:buClr>
              <a:buSzPts val="2200"/>
              <a:buChar char="•"/>
            </a:pPr>
            <a:r>
              <a:rPr lang="fi-FI" sz="2200">
                <a:latin typeface="Arial"/>
                <a:ea typeface="Arial"/>
                <a:cs typeface="Arial"/>
                <a:sym typeface="Arial"/>
              </a:rPr>
              <a:t>k</a:t>
            </a:r>
            <a:r>
              <a:rPr lang="fi-FI" sz="2200" b="0" i="0" u="none" strike="noStrike">
                <a:latin typeface="Arial"/>
                <a:ea typeface="Arial"/>
                <a:cs typeface="Arial"/>
                <a:sym typeface="Arial"/>
              </a:rPr>
              <a:t>ansainvälisen Lions-järjestön jäsen </a:t>
            </a:r>
            <a:endParaRPr/>
          </a:p>
          <a:p>
            <a:pPr marL="538163" lvl="1" indent="-228600" algn="l" rtl="0">
              <a:lnSpc>
                <a:spcPct val="90000"/>
              </a:lnSpc>
              <a:spcBef>
                <a:spcPts val="0"/>
              </a:spcBef>
              <a:spcAft>
                <a:spcPts val="0"/>
              </a:spcAft>
              <a:buClr>
                <a:schemeClr val="lt1"/>
              </a:buClr>
              <a:buSzPts val="2200"/>
              <a:buChar char="•"/>
            </a:pPr>
            <a:r>
              <a:rPr lang="fi-FI" sz="2200">
                <a:latin typeface="Arial"/>
                <a:ea typeface="Arial"/>
                <a:cs typeface="Arial"/>
                <a:sym typeface="Arial"/>
              </a:rPr>
              <a:t>m</a:t>
            </a:r>
            <a:r>
              <a:rPr lang="fi-FI" sz="2200" b="0" i="0" u="none" strike="noStrike">
                <a:latin typeface="Arial"/>
                <a:ea typeface="Arial"/>
                <a:cs typeface="Arial"/>
                <a:sym typeface="Arial"/>
              </a:rPr>
              <a:t>oninkertaispiirin jäsen (MD107 Suomen Lions-liitto) </a:t>
            </a:r>
            <a:endParaRPr/>
          </a:p>
          <a:p>
            <a:pPr marL="538163" lvl="1" indent="-228600" algn="l" rtl="0">
              <a:lnSpc>
                <a:spcPct val="90000"/>
              </a:lnSpc>
              <a:spcBef>
                <a:spcPts val="0"/>
              </a:spcBef>
              <a:spcAft>
                <a:spcPts val="0"/>
              </a:spcAft>
              <a:buClr>
                <a:schemeClr val="lt1"/>
              </a:buClr>
              <a:buSzPts val="2200"/>
              <a:buChar char="•"/>
            </a:pPr>
            <a:r>
              <a:rPr lang="fi-FI" sz="2200" b="0" i="0" u="none" strike="noStrike">
                <a:latin typeface="Arial"/>
                <a:ea typeface="Arial"/>
                <a:cs typeface="Arial"/>
                <a:sym typeface="Arial"/>
              </a:rPr>
              <a:t>oman piirinsä jäsen </a:t>
            </a:r>
            <a:endParaRPr/>
          </a:p>
          <a:p>
            <a:pPr marL="538163" lvl="1" indent="-228600" algn="l" rtl="0">
              <a:lnSpc>
                <a:spcPct val="90000"/>
              </a:lnSpc>
              <a:spcBef>
                <a:spcPts val="0"/>
              </a:spcBef>
              <a:spcAft>
                <a:spcPts val="0"/>
              </a:spcAft>
              <a:buClr>
                <a:schemeClr val="lt1"/>
              </a:buClr>
              <a:buSzPts val="2200"/>
              <a:buChar char="•"/>
            </a:pPr>
            <a:r>
              <a:rPr lang="fi-FI" sz="2200">
                <a:latin typeface="Arial"/>
                <a:ea typeface="Arial"/>
                <a:cs typeface="Arial"/>
                <a:sym typeface="Arial"/>
              </a:rPr>
              <a:t>p</a:t>
            </a:r>
            <a:r>
              <a:rPr lang="fi-FI" sz="2200" b="0" i="0" u="none" strike="noStrike">
                <a:latin typeface="Arial"/>
                <a:ea typeface="Arial"/>
                <a:cs typeface="Arial"/>
                <a:sym typeface="Arial"/>
              </a:rPr>
              <a:t>iirikuvernööri sijoittaa klubin lohkoon ja alueeseen </a:t>
            </a:r>
            <a:endParaRPr/>
          </a:p>
          <a:p>
            <a:pPr marL="538163" lvl="1" indent="-228600" algn="l" rtl="0">
              <a:lnSpc>
                <a:spcPct val="90000"/>
              </a:lnSpc>
              <a:spcBef>
                <a:spcPts val="0"/>
              </a:spcBef>
              <a:spcAft>
                <a:spcPts val="0"/>
              </a:spcAft>
              <a:buClr>
                <a:schemeClr val="lt1"/>
              </a:buClr>
              <a:buSzPts val="2200"/>
              <a:buChar char="•"/>
            </a:pPr>
            <a:r>
              <a:rPr lang="fi-FI" sz="2200">
                <a:latin typeface="Arial"/>
                <a:ea typeface="Arial"/>
                <a:cs typeface="Arial"/>
                <a:sym typeface="Arial"/>
              </a:rPr>
              <a:t>k</a:t>
            </a:r>
            <a:r>
              <a:rPr lang="fi-FI" sz="2200" b="0" i="0" u="none" strike="noStrike">
                <a:latin typeface="Arial"/>
                <a:ea typeface="Arial"/>
                <a:cs typeface="Arial"/>
                <a:sym typeface="Arial"/>
              </a:rPr>
              <a:t>lubi ei voi itse päättää kuulumisestaan piiriin tai moninkertaispiiriin </a:t>
            </a:r>
            <a:endParaRPr/>
          </a:p>
          <a:p>
            <a:pPr marL="538163" lvl="1" indent="-228600" algn="l" rtl="0">
              <a:lnSpc>
                <a:spcPct val="90000"/>
              </a:lnSpc>
              <a:spcBef>
                <a:spcPts val="0"/>
              </a:spcBef>
              <a:spcAft>
                <a:spcPts val="0"/>
              </a:spcAft>
              <a:buClr>
                <a:schemeClr val="lt1"/>
              </a:buClr>
              <a:buSzPts val="2200"/>
              <a:buChar char="•"/>
            </a:pPr>
            <a:r>
              <a:rPr lang="fi-FI" sz="2200">
                <a:latin typeface="Arial"/>
                <a:ea typeface="Arial"/>
                <a:cs typeface="Arial"/>
                <a:sym typeface="Arial"/>
              </a:rPr>
              <a:t>k</a:t>
            </a:r>
            <a:r>
              <a:rPr lang="fi-FI" sz="2200" b="0" i="0" u="none" strike="noStrike">
                <a:latin typeface="Arial"/>
                <a:ea typeface="Arial"/>
                <a:cs typeface="Arial"/>
                <a:sym typeface="Arial"/>
              </a:rPr>
              <a:t>lubi voi erota piiristä tai moninkertaispiiristä vain lopettamalla toimintansa </a:t>
            </a:r>
            <a:r>
              <a:rPr lang="fi-FI" sz="2200"/>
              <a:t>l</a:t>
            </a:r>
            <a:r>
              <a:rPr lang="fi-FI" sz="2200" b="0" i="0" u="none" strike="noStrike">
                <a:latin typeface="Arial"/>
                <a:ea typeface="Arial"/>
                <a:cs typeface="Arial"/>
                <a:sym typeface="Arial"/>
              </a:rPr>
              <a:t>ionsklubina ja eroamalla koko lionsjärjestöstä</a:t>
            </a:r>
            <a:endParaRPr/>
          </a:p>
          <a:p>
            <a:pPr marL="538163" lvl="1" indent="-228600" algn="l" rtl="0">
              <a:lnSpc>
                <a:spcPct val="90000"/>
              </a:lnSpc>
              <a:spcBef>
                <a:spcPts val="0"/>
              </a:spcBef>
              <a:spcAft>
                <a:spcPts val="0"/>
              </a:spcAft>
              <a:buClr>
                <a:schemeClr val="lt1"/>
              </a:buClr>
              <a:buSzPts val="2200"/>
              <a:buChar char="•"/>
            </a:pPr>
            <a:r>
              <a:rPr lang="fi-FI" sz="2200">
                <a:latin typeface="Arial"/>
                <a:ea typeface="Arial"/>
                <a:cs typeface="Arial"/>
                <a:sym typeface="Arial"/>
              </a:rPr>
              <a:t>klubi noudattaa järjestön eettisiä sääntöjä ja maksaa sen vuotuisen jäsenmaksun (kotimainen ja kansainvälinen)</a:t>
            </a:r>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964"/>
        <p:cNvGrpSpPr/>
        <p:nvPr/>
      </p:nvGrpSpPr>
      <p:grpSpPr>
        <a:xfrm>
          <a:off x="0" y="0"/>
          <a:ext cx="0" cy="0"/>
          <a:chOff x="0" y="0"/>
          <a:chExt cx="0" cy="0"/>
        </a:xfrm>
      </p:grpSpPr>
      <p:sp>
        <p:nvSpPr>
          <p:cNvPr id="965" name="Google Shape;965;p31"/>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dirty="0"/>
              <a:t>Helmi-maaliskuu</a:t>
            </a:r>
            <a:endParaRPr dirty="0"/>
          </a:p>
        </p:txBody>
      </p:sp>
      <p:sp>
        <p:nvSpPr>
          <p:cNvPr id="966" name="Google Shape;966;p31"/>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lt1"/>
              </a:buClr>
              <a:buSzPts val="2200"/>
              <a:buFont typeface="Arial"/>
              <a:buChar char="•"/>
            </a:pPr>
            <a:r>
              <a:rPr lang="fi-FI" sz="2200" dirty="0">
                <a:latin typeface="Arial"/>
                <a:ea typeface="Arial"/>
                <a:cs typeface="Arial"/>
                <a:sym typeface="Arial"/>
              </a:rPr>
              <a:t>Valmistautuminen vaalikokoukseen (kutsu 14 pv ennen)</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Uuden hallituksen esittely maaliskuun klubikokouksessa</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Edustajat piirin vuosikokoukseen, ilmoittautumiset, valtakirjat</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Tulevan presidentin valmennus</a:t>
            </a:r>
            <a:endParaRPr dirty="0"/>
          </a:p>
          <a:p>
            <a:pPr marL="0" lvl="0" indent="0" algn="l" rtl="0">
              <a:lnSpc>
                <a:spcPct val="90000"/>
              </a:lnSpc>
              <a:spcBef>
                <a:spcPts val="400"/>
              </a:spcBef>
              <a:spcAft>
                <a:spcPts val="0"/>
              </a:spcAft>
              <a:buClr>
                <a:schemeClr val="lt1"/>
              </a:buClr>
              <a:buSzPts val="1800"/>
              <a:buNone/>
            </a:pPr>
            <a:endParaRPr sz="1800" dirty="0">
              <a:solidFill>
                <a:srgbClr val="FFFF00"/>
              </a:solidFill>
              <a:latin typeface="Arial"/>
              <a:ea typeface="Arial"/>
              <a:cs typeface="Arial"/>
              <a:sym typeface="Arial"/>
            </a:endParaRPr>
          </a:p>
          <a:p>
            <a:pPr marL="342900" lvl="0" indent="-342900" algn="l" rtl="0">
              <a:lnSpc>
                <a:spcPct val="90000"/>
              </a:lnSpc>
              <a:spcBef>
                <a:spcPts val="0"/>
              </a:spcBef>
              <a:spcAft>
                <a:spcPts val="0"/>
              </a:spcAft>
              <a:buClr>
                <a:schemeClr val="lt1"/>
              </a:buClr>
              <a:buSzPts val="2200"/>
              <a:buChar char="•"/>
            </a:pPr>
            <a:r>
              <a:rPr lang="fi-FI" sz="2200" b="1" dirty="0">
                <a:latin typeface="Arial"/>
                <a:ea typeface="Arial"/>
                <a:cs typeface="Arial"/>
                <a:sym typeface="Arial"/>
              </a:rPr>
              <a:t>Jäsentyytyväisyys</a:t>
            </a:r>
            <a:endParaRPr dirty="0"/>
          </a:p>
          <a:p>
            <a:pPr marL="1014413" lvl="2" indent="-342900" algn="l" rtl="0">
              <a:lnSpc>
                <a:spcPct val="90000"/>
              </a:lnSpc>
              <a:spcBef>
                <a:spcPts val="0"/>
              </a:spcBef>
              <a:spcAft>
                <a:spcPts val="0"/>
              </a:spcAft>
              <a:buClr>
                <a:schemeClr val="lt1"/>
              </a:buClr>
              <a:buSzPts val="2000"/>
              <a:buChar char="•"/>
            </a:pPr>
            <a:r>
              <a:rPr lang="fi-FI" sz="2000" dirty="0">
                <a:latin typeface="Arial"/>
                <a:ea typeface="Arial"/>
                <a:cs typeface="Arial"/>
                <a:sym typeface="Arial"/>
              </a:rPr>
              <a:t>Jäsenhyvinvointikyselyn tulosten käsittely</a:t>
            </a:r>
            <a:endParaRPr dirty="0"/>
          </a:p>
          <a:p>
            <a:pPr marL="1014413" lvl="2" indent="-342900" algn="l" rtl="0">
              <a:lnSpc>
                <a:spcPct val="90000"/>
              </a:lnSpc>
              <a:spcBef>
                <a:spcPts val="0"/>
              </a:spcBef>
              <a:spcAft>
                <a:spcPts val="0"/>
              </a:spcAft>
              <a:buClr>
                <a:schemeClr val="lt1"/>
              </a:buClr>
              <a:buSzPts val="2000"/>
              <a:buChar char="•"/>
            </a:pPr>
            <a:r>
              <a:rPr lang="fi-FI" sz="2000" dirty="0">
                <a:latin typeface="Arial"/>
                <a:ea typeface="Arial"/>
                <a:cs typeface="Arial"/>
                <a:sym typeface="Arial"/>
              </a:rPr>
              <a:t>Arvokeskustelut toimintasuunnitelman tueksi</a:t>
            </a:r>
            <a:endParaRPr dirty="0"/>
          </a:p>
          <a:p>
            <a:pPr marL="228600" lvl="0" indent="-76200" algn="l" rtl="0">
              <a:lnSpc>
                <a:spcPct val="90000"/>
              </a:lnSpc>
              <a:spcBef>
                <a:spcPts val="0"/>
              </a:spcBef>
              <a:spcAft>
                <a:spcPts val="0"/>
              </a:spcAft>
              <a:buClr>
                <a:schemeClr val="lt1"/>
              </a:buClr>
              <a:buSzPts val="2400"/>
              <a:buNone/>
            </a:pPr>
            <a:endParaRP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970"/>
        <p:cNvGrpSpPr/>
        <p:nvPr/>
      </p:nvGrpSpPr>
      <p:grpSpPr>
        <a:xfrm>
          <a:off x="0" y="0"/>
          <a:ext cx="0" cy="0"/>
          <a:chOff x="0" y="0"/>
          <a:chExt cx="0" cy="0"/>
        </a:xfrm>
      </p:grpSpPr>
      <p:sp>
        <p:nvSpPr>
          <p:cNvPr id="971" name="Google Shape;971;p32"/>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Huhtikuu</a:t>
            </a:r>
            <a:endParaRPr/>
          </a:p>
        </p:txBody>
      </p:sp>
      <p:sp>
        <p:nvSpPr>
          <p:cNvPr id="972" name="Google Shape;972;p32"/>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lt1"/>
              </a:buClr>
              <a:buSzPts val="2200"/>
              <a:buFont typeface="Arial"/>
              <a:buChar char="•"/>
            </a:pPr>
            <a:r>
              <a:rPr lang="fi-FI" sz="2200" dirty="0">
                <a:latin typeface="Arial"/>
                <a:ea typeface="Arial"/>
                <a:cs typeface="Arial"/>
                <a:sym typeface="Arial"/>
              </a:rPr>
              <a:t>Vaalikokous, uuden hallituksen valinta ja toimintasuunnitelman ja talousarvion esittely</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Edustajat liiton vuosikokoukseen, ilmoittautumiset, valtakirjat</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Tulevien klubivirkailijoiden koulutukset</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Lions-näkyvyysviikko huhtikuun lopussa</a:t>
            </a:r>
            <a:endParaRPr dirty="0"/>
          </a:p>
          <a:p>
            <a:pPr marL="0" lvl="0" indent="0" algn="l" rtl="0">
              <a:lnSpc>
                <a:spcPct val="90000"/>
              </a:lnSpc>
              <a:spcBef>
                <a:spcPts val="0"/>
              </a:spcBef>
              <a:spcAft>
                <a:spcPts val="0"/>
              </a:spcAft>
              <a:buClr>
                <a:schemeClr val="lt1"/>
              </a:buClr>
              <a:buSzPts val="2400"/>
              <a:buNone/>
            </a:pP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77" name="Google Shape;977;p33"/>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Touko-kesäkuu</a:t>
            </a:r>
            <a:endParaRPr/>
          </a:p>
        </p:txBody>
      </p:sp>
      <p:sp>
        <p:nvSpPr>
          <p:cNvPr id="978" name="Google Shape;978;p33"/>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342900" indent="-342900">
              <a:buSzPts val="2200"/>
            </a:pPr>
            <a:r>
              <a:rPr lang="fi-FI" sz="2200" dirty="0"/>
              <a:t>Osallistuminen piirin vuosikokoukseen yhdessä sihteerin ja rahastonhoitajan kanssa</a:t>
            </a:r>
          </a:p>
          <a:p>
            <a:pPr marL="800100" lvl="1" indent="-342900">
              <a:buSzPts val="2200"/>
            </a:pPr>
            <a:r>
              <a:rPr lang="fi-FI" sz="2200" dirty="0"/>
              <a:t> </a:t>
            </a:r>
            <a:r>
              <a:rPr lang="fi-FI" sz="2200" dirty="0">
                <a:solidFill>
                  <a:srgbClr val="FFFF00"/>
                </a:solidFill>
              </a:rPr>
              <a:t>Jaala 8.5.2027</a:t>
            </a:r>
          </a:p>
          <a:p>
            <a:pPr marL="342900" lvl="0" indent="-342900" algn="l" rtl="0">
              <a:lnSpc>
                <a:spcPct val="90000"/>
              </a:lnSpc>
              <a:spcBef>
                <a:spcPts val="0"/>
              </a:spcBef>
              <a:spcAft>
                <a:spcPts val="0"/>
              </a:spcAft>
              <a:buClr>
                <a:schemeClr val="lt1"/>
              </a:buClr>
              <a:buSzPts val="2200"/>
              <a:buFont typeface="Arial"/>
              <a:buChar char="•"/>
            </a:pPr>
            <a:endParaRPr lang="fi-FI" sz="2200" dirty="0">
              <a:latin typeface="Arial"/>
              <a:ea typeface="Arial"/>
              <a:cs typeface="Arial"/>
              <a:sym typeface="Arial"/>
            </a:endParaRPr>
          </a:p>
          <a:p>
            <a:pPr marL="342900" lvl="0" indent="-342900" algn="l" rtl="0">
              <a:lnSpc>
                <a:spcPct val="90000"/>
              </a:lnSpc>
              <a:spcBef>
                <a:spcPts val="0"/>
              </a:spcBef>
              <a:spcAft>
                <a:spcPts val="0"/>
              </a:spcAft>
              <a:buClr>
                <a:schemeClr val="lt1"/>
              </a:buClr>
              <a:buSzPts val="2200"/>
              <a:buFont typeface="Arial"/>
              <a:buChar char="•"/>
            </a:pPr>
            <a:r>
              <a:rPr lang="fi-FI" sz="2200" dirty="0">
                <a:latin typeface="Arial"/>
                <a:ea typeface="Arial"/>
                <a:cs typeface="Arial"/>
                <a:sym typeface="Arial"/>
              </a:rPr>
              <a:t>Klubin perustiedot ja tulevan kauden virkailijat </a:t>
            </a:r>
            <a:r>
              <a:rPr lang="fi-FI" sz="2200" dirty="0" err="1">
                <a:latin typeface="Arial"/>
                <a:ea typeface="Arial"/>
                <a:cs typeface="Arial"/>
                <a:sym typeface="Arial"/>
              </a:rPr>
              <a:t>Lion</a:t>
            </a:r>
            <a:r>
              <a:rPr lang="fi-FI" sz="2200" dirty="0">
                <a:latin typeface="Arial"/>
                <a:ea typeface="Arial"/>
                <a:cs typeface="Arial"/>
                <a:sym typeface="Arial"/>
              </a:rPr>
              <a:t> </a:t>
            </a:r>
            <a:r>
              <a:rPr lang="fi-FI" sz="2200" dirty="0" err="1">
                <a:latin typeface="Arial"/>
                <a:ea typeface="Arial"/>
                <a:cs typeface="Arial"/>
                <a:sym typeface="Arial"/>
              </a:rPr>
              <a:t>Portaliin</a:t>
            </a:r>
            <a:r>
              <a:rPr lang="fi-FI" sz="2200" dirty="0">
                <a:latin typeface="Arial"/>
                <a:ea typeface="Arial"/>
                <a:cs typeface="Arial"/>
                <a:sym typeface="Arial"/>
              </a:rPr>
              <a:t> 15.5. mennessä</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Hallituksen vaihtokokouksen valmistelu</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Varmista, että jäsenraportit tehdään ajallaan, jotta uudet jäsenmaksut perustuvat oikeaan jäsenmäärään</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Varmista, että maksut on hoidettu </a:t>
            </a:r>
            <a:r>
              <a:rPr lang="fi-FI" sz="2200" dirty="0" err="1">
                <a:latin typeface="Arial"/>
                <a:ea typeface="Arial"/>
                <a:cs typeface="Arial"/>
                <a:sym typeface="Arial"/>
              </a:rPr>
              <a:t>LCI:lle</a:t>
            </a:r>
            <a:r>
              <a:rPr lang="fi-FI" sz="2200" dirty="0">
                <a:latin typeface="Arial"/>
                <a:ea typeface="Arial"/>
                <a:cs typeface="Arial"/>
                <a:sym typeface="Arial"/>
              </a:rPr>
              <a:t> ja Lions-liittoon</a:t>
            </a:r>
            <a:endParaRPr dirty="0"/>
          </a:p>
          <a:p>
            <a:pPr marL="342900" lvl="0" indent="-342900" algn="l" rtl="0">
              <a:lnSpc>
                <a:spcPct val="90000"/>
              </a:lnSpc>
              <a:spcBef>
                <a:spcPts val="400"/>
              </a:spcBef>
              <a:spcAft>
                <a:spcPts val="0"/>
              </a:spcAft>
              <a:buClr>
                <a:schemeClr val="lt1"/>
              </a:buClr>
              <a:buSzPts val="2200"/>
              <a:buFont typeface="Arial"/>
              <a:buChar char="•"/>
            </a:pPr>
            <a:r>
              <a:rPr lang="fi-FI" sz="2200" dirty="0">
                <a:latin typeface="Arial"/>
                <a:ea typeface="Arial"/>
                <a:cs typeface="Arial"/>
                <a:sym typeface="Arial"/>
              </a:rPr>
              <a:t>Osallistuminen Suomen Lions-liiton vuosikokoukseen 11.-13.6.2027 Lahdessa yhdessä klubilaisten kanssa</a:t>
            </a:r>
            <a:endParaRPr dirty="0"/>
          </a:p>
          <a:p>
            <a:pPr marL="228600" lvl="0" indent="-76200" algn="l" rtl="0">
              <a:lnSpc>
                <a:spcPct val="90000"/>
              </a:lnSpc>
              <a:spcBef>
                <a:spcPts val="0"/>
              </a:spcBef>
              <a:spcAft>
                <a:spcPts val="0"/>
              </a:spcAft>
              <a:buClr>
                <a:schemeClr val="lt1"/>
              </a:buClr>
              <a:buSzPts val="2400"/>
              <a:buNone/>
            </a:pP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82"/>
        <p:cNvGrpSpPr/>
        <p:nvPr/>
      </p:nvGrpSpPr>
      <p:grpSpPr>
        <a:xfrm>
          <a:off x="0" y="0"/>
          <a:ext cx="0" cy="0"/>
          <a:chOff x="0" y="0"/>
          <a:chExt cx="0" cy="0"/>
        </a:xfrm>
      </p:grpSpPr>
      <p:sp>
        <p:nvSpPr>
          <p:cNvPr id="983" name="Google Shape;983;p34"/>
          <p:cNvSpPr txBox="1">
            <a:spLocks noGrp="1"/>
          </p:cNvSpPr>
          <p:nvPr>
            <p:ph type="body" idx="1"/>
          </p:nvPr>
        </p:nvSpPr>
        <p:spPr>
          <a:xfrm>
            <a:off x="865937" y="1582801"/>
            <a:ext cx="6831400" cy="97076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2"/>
              </a:buClr>
              <a:buSzPts val="4800"/>
              <a:buNone/>
            </a:pPr>
            <a:r>
              <a:rPr lang="fi-FI"/>
              <a:t>Klubin johtaminen</a:t>
            </a:r>
            <a:endParaRPr/>
          </a:p>
        </p:txBody>
      </p:sp>
      <p:sp>
        <p:nvSpPr>
          <p:cNvPr id="984" name="Google Shape;984;p34"/>
          <p:cNvSpPr txBox="1">
            <a:spLocks noGrp="1"/>
          </p:cNvSpPr>
          <p:nvPr>
            <p:ph type="body" idx="2"/>
          </p:nvPr>
        </p:nvSpPr>
        <p:spPr>
          <a:xfrm>
            <a:off x="865188" y="3001963"/>
            <a:ext cx="5303600" cy="2436670"/>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Clr>
                <a:schemeClr val="dk1"/>
              </a:buClr>
              <a:buSzPts val="2800"/>
              <a:buFont typeface="Arial"/>
              <a:buChar char="•"/>
            </a:pPr>
            <a:r>
              <a:rPr lang="fi-FI"/>
              <a:t>klubin kokoukset</a:t>
            </a:r>
            <a:endParaRPr/>
          </a:p>
          <a:p>
            <a:pPr marL="457200" lvl="0" indent="-457200" algn="l" rtl="0">
              <a:lnSpc>
                <a:spcPct val="90000"/>
              </a:lnSpc>
              <a:spcBef>
                <a:spcPts val="0"/>
              </a:spcBef>
              <a:spcAft>
                <a:spcPts val="0"/>
              </a:spcAft>
              <a:buClr>
                <a:schemeClr val="dk1"/>
              </a:buClr>
              <a:buSzPts val="2800"/>
              <a:buFont typeface="Arial"/>
              <a:buChar char="•"/>
            </a:pPr>
            <a:r>
              <a:rPr lang="fi-FI"/>
              <a:t>presidentin roolit johtajana</a:t>
            </a:r>
            <a:endParaRPr/>
          </a:p>
          <a:p>
            <a:pPr marL="457200" lvl="0" indent="-457200" algn="l" rtl="0">
              <a:lnSpc>
                <a:spcPct val="90000"/>
              </a:lnSpc>
              <a:spcBef>
                <a:spcPts val="0"/>
              </a:spcBef>
              <a:spcAft>
                <a:spcPts val="0"/>
              </a:spcAft>
              <a:buClr>
                <a:schemeClr val="dk1"/>
              </a:buClr>
              <a:buSzPts val="2800"/>
              <a:buFont typeface="Arial"/>
              <a:buChar char="•"/>
            </a:pPr>
            <a:r>
              <a:rPr lang="fi-FI"/>
              <a:t>jäsenten motivointi</a:t>
            </a:r>
            <a:endParaRPr/>
          </a:p>
          <a:p>
            <a:pPr marL="457200" lvl="0" indent="-457200" algn="l" rtl="0">
              <a:lnSpc>
                <a:spcPct val="90000"/>
              </a:lnSpc>
              <a:spcBef>
                <a:spcPts val="0"/>
              </a:spcBef>
              <a:spcAft>
                <a:spcPts val="0"/>
              </a:spcAft>
              <a:buClr>
                <a:schemeClr val="dk1"/>
              </a:buClr>
              <a:buSzPts val="2800"/>
              <a:buFont typeface="Arial"/>
              <a:buChar char="•"/>
            </a:pPr>
            <a:r>
              <a:rPr lang="fi-FI"/>
              <a:t>klubin toimintakalenteri</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p35"/>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Klubikokoukset ja tapaamiset</a:t>
            </a:r>
            <a:endParaRPr/>
          </a:p>
        </p:txBody>
      </p:sp>
      <p:sp>
        <p:nvSpPr>
          <p:cNvPr id="990" name="Google Shape;990;p35"/>
          <p:cNvSpPr txBox="1">
            <a:spLocks noGrp="1"/>
          </p:cNvSpPr>
          <p:nvPr>
            <p:ph type="body" idx="1"/>
          </p:nvPr>
        </p:nvSpPr>
        <p:spPr>
          <a:xfrm>
            <a:off x="1026000" y="2144160"/>
            <a:ext cx="10521956" cy="3203503"/>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lt1"/>
              </a:buClr>
              <a:buSzPts val="2400"/>
              <a:buFont typeface="Arial"/>
              <a:buChar char="•"/>
            </a:pPr>
            <a:r>
              <a:rPr lang="fi-FI">
                <a:latin typeface="Arial"/>
                <a:ea typeface="Arial"/>
                <a:cs typeface="Arial"/>
                <a:sym typeface="Arial"/>
              </a:rPr>
              <a:t>Mallis</a:t>
            </a:r>
            <a:r>
              <a:rPr lang="fi-FI" b="0" i="0" u="none" strike="noStrike">
                <a:latin typeface="Arial"/>
                <a:ea typeface="Arial"/>
                <a:cs typeface="Arial"/>
                <a:sym typeface="Arial"/>
              </a:rPr>
              <a:t>ääntöjen mukaisia vain vuosi- ja vaalikokoukset</a:t>
            </a:r>
            <a:endParaRPr/>
          </a:p>
          <a:p>
            <a:pPr marL="342900" lvl="0" indent="-342900" algn="l" rtl="0">
              <a:lnSpc>
                <a:spcPct val="90000"/>
              </a:lnSpc>
              <a:spcBef>
                <a:spcPts val="400"/>
              </a:spcBef>
              <a:spcAft>
                <a:spcPts val="0"/>
              </a:spcAft>
              <a:buClr>
                <a:schemeClr val="lt1"/>
              </a:buClr>
              <a:buSzPts val="2400"/>
              <a:buFont typeface="Arial"/>
              <a:buChar char="•"/>
            </a:pPr>
            <a:r>
              <a:rPr lang="fi-FI">
                <a:latin typeface="Arial"/>
                <a:ea typeface="Arial"/>
                <a:cs typeface="Arial"/>
                <a:sym typeface="Arial"/>
              </a:rPr>
              <a:t>Kaikki muut voivat olla kuukausitapaamisia</a:t>
            </a:r>
            <a:endParaRPr/>
          </a:p>
          <a:p>
            <a:pPr marL="1028700" lvl="1" indent="-342900" algn="l" rtl="0">
              <a:lnSpc>
                <a:spcPct val="90000"/>
              </a:lnSpc>
              <a:spcBef>
                <a:spcPts val="400"/>
              </a:spcBef>
              <a:spcAft>
                <a:spcPts val="0"/>
              </a:spcAft>
              <a:buClr>
                <a:schemeClr val="lt1"/>
              </a:buClr>
              <a:buSzPts val="2400"/>
              <a:buChar char="•"/>
            </a:pPr>
            <a:r>
              <a:rPr lang="fi-FI">
                <a:latin typeface="Arial"/>
                <a:ea typeface="Arial"/>
                <a:cs typeface="Arial"/>
                <a:sym typeface="Arial"/>
              </a:rPr>
              <a:t>huomioi päätöksentekotarpeet – jos kk-kokous, kutsut 7 pv ennen</a:t>
            </a:r>
            <a:endParaRPr/>
          </a:p>
          <a:p>
            <a:pPr marL="1028700" lvl="1" indent="-342900" algn="l" rtl="0">
              <a:lnSpc>
                <a:spcPct val="90000"/>
              </a:lnSpc>
              <a:spcBef>
                <a:spcPts val="400"/>
              </a:spcBef>
              <a:spcAft>
                <a:spcPts val="0"/>
              </a:spcAft>
              <a:buClr>
                <a:schemeClr val="lt1"/>
              </a:buClr>
              <a:buSzPts val="2400"/>
              <a:buChar char="•"/>
            </a:pPr>
            <a:r>
              <a:rPr lang="fi-FI" b="0" i="0" u="none" strike="noStrike">
                <a:latin typeface="Arial"/>
                <a:ea typeface="Arial"/>
                <a:cs typeface="Arial"/>
                <a:sym typeface="Arial"/>
              </a:rPr>
              <a:t>päätöskokouksista pöytäkirja</a:t>
            </a:r>
            <a:endParaRPr/>
          </a:p>
          <a:p>
            <a:pPr marL="285750" lvl="0" indent="-285750" algn="l" rtl="0">
              <a:lnSpc>
                <a:spcPct val="90000"/>
              </a:lnSpc>
              <a:spcBef>
                <a:spcPts val="400"/>
              </a:spcBef>
              <a:spcAft>
                <a:spcPts val="0"/>
              </a:spcAft>
              <a:buClr>
                <a:schemeClr val="lt1"/>
              </a:buClr>
              <a:buSzPts val="2400"/>
              <a:buFont typeface="Arial"/>
              <a:buChar char="•"/>
            </a:pPr>
            <a:r>
              <a:rPr lang="fi-FI">
                <a:latin typeface="Arial"/>
                <a:ea typeface="Arial"/>
                <a:cs typeface="Arial"/>
                <a:sym typeface="Arial"/>
              </a:rPr>
              <a:t>V</a:t>
            </a:r>
            <a:r>
              <a:rPr lang="fi-FI" b="0" i="0" u="none" strike="noStrike">
                <a:latin typeface="Arial"/>
                <a:ea typeface="Arial"/>
                <a:cs typeface="Arial"/>
                <a:sym typeface="Arial"/>
              </a:rPr>
              <a:t>almistele hyvin ennakkoon</a:t>
            </a:r>
            <a:endParaRPr/>
          </a:p>
          <a:p>
            <a:pPr marL="1028700" lvl="1" indent="-342900" algn="l" rtl="0">
              <a:lnSpc>
                <a:spcPct val="90000"/>
              </a:lnSpc>
              <a:spcBef>
                <a:spcPts val="400"/>
              </a:spcBef>
              <a:spcAft>
                <a:spcPts val="0"/>
              </a:spcAft>
              <a:buClr>
                <a:schemeClr val="lt1"/>
              </a:buClr>
              <a:buSzPts val="2400"/>
              <a:buChar char="•"/>
            </a:pPr>
            <a:r>
              <a:rPr lang="fi-FI">
                <a:latin typeface="Arial"/>
                <a:ea typeface="Arial"/>
                <a:cs typeface="Arial"/>
                <a:sym typeface="Arial"/>
              </a:rPr>
              <a:t>’valmiit pöytäkirjat’ käsikirjoitukseksi</a:t>
            </a:r>
            <a:endParaRPr/>
          </a:p>
          <a:p>
            <a:pPr marL="1028700" lvl="1" indent="-342900" algn="l" rtl="0">
              <a:lnSpc>
                <a:spcPct val="90000"/>
              </a:lnSpc>
              <a:spcBef>
                <a:spcPts val="400"/>
              </a:spcBef>
              <a:spcAft>
                <a:spcPts val="0"/>
              </a:spcAft>
              <a:buClr>
                <a:schemeClr val="lt1"/>
              </a:buClr>
              <a:buSzPts val="2400"/>
              <a:buChar char="•"/>
            </a:pPr>
            <a:r>
              <a:rPr lang="fi-FI">
                <a:latin typeface="Arial"/>
                <a:ea typeface="Arial"/>
                <a:cs typeface="Arial"/>
                <a:sym typeface="Arial"/>
              </a:rPr>
              <a:t>sovi työnjako sihteerin kanssa</a:t>
            </a:r>
            <a:endParaRPr/>
          </a:p>
          <a:p>
            <a:pPr marL="285750" lvl="0" indent="-285750" algn="l" rtl="0">
              <a:lnSpc>
                <a:spcPct val="90000"/>
              </a:lnSpc>
              <a:spcBef>
                <a:spcPts val="400"/>
              </a:spcBef>
              <a:spcAft>
                <a:spcPts val="0"/>
              </a:spcAft>
              <a:buClr>
                <a:schemeClr val="lt1"/>
              </a:buClr>
              <a:buSzPts val="2400"/>
              <a:buFont typeface="Arial"/>
              <a:buChar char="•"/>
            </a:pPr>
            <a:r>
              <a:rPr lang="fi-FI">
                <a:latin typeface="Arial"/>
                <a:ea typeface="Arial"/>
                <a:cs typeface="Arial"/>
                <a:sym typeface="Arial"/>
              </a:rPr>
              <a:t>Jos asia ei etene, siirrä se toimikunnalle tai hallitukselle jatkokäsittelyyn</a:t>
            </a:r>
            <a:endParaRPr/>
          </a:p>
          <a:p>
            <a:pPr marL="285750" lvl="0" indent="-285750" algn="l" rtl="0">
              <a:lnSpc>
                <a:spcPct val="90000"/>
              </a:lnSpc>
              <a:spcBef>
                <a:spcPts val="400"/>
              </a:spcBef>
              <a:spcAft>
                <a:spcPts val="0"/>
              </a:spcAft>
              <a:buClr>
                <a:schemeClr val="lt1"/>
              </a:buClr>
              <a:buSzPts val="2400"/>
              <a:buFont typeface="Arial"/>
              <a:buChar char="•"/>
            </a:pPr>
            <a:r>
              <a:rPr lang="fi-FI">
                <a:latin typeface="Arial"/>
                <a:ea typeface="Arial"/>
                <a:cs typeface="Arial"/>
                <a:sym typeface="Arial"/>
              </a:rPr>
              <a:t>Säännöt eivät vaadi kuukausikokouksessa asioiden päättämistä, vaan valtaosassa asioista hallitus on päätösvaltainen – hallitus hoitaa klubin toimintaa virallisten kokousten välillä.</a:t>
            </a:r>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94"/>
        <p:cNvGrpSpPr/>
        <p:nvPr/>
      </p:nvGrpSpPr>
      <p:grpSpPr>
        <a:xfrm>
          <a:off x="0" y="0"/>
          <a:ext cx="0" cy="0"/>
          <a:chOff x="0" y="0"/>
          <a:chExt cx="0" cy="0"/>
        </a:xfrm>
      </p:grpSpPr>
      <p:sp>
        <p:nvSpPr>
          <p:cNvPr id="995" name="Google Shape;995;p36"/>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Sääntömääräiset kokoukset</a:t>
            </a:r>
            <a:endParaRPr/>
          </a:p>
        </p:txBody>
      </p:sp>
      <p:sp>
        <p:nvSpPr>
          <p:cNvPr id="996" name="Google Shape;996;p36"/>
          <p:cNvSpPr txBox="1">
            <a:spLocks noGrp="1"/>
          </p:cNvSpPr>
          <p:nvPr>
            <p:ph type="body" idx="1"/>
          </p:nvPr>
        </p:nvSpPr>
        <p:spPr>
          <a:xfrm>
            <a:off x="1026000" y="1683806"/>
            <a:ext cx="10811096" cy="466654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200"/>
              <a:buNone/>
            </a:pPr>
            <a:r>
              <a:rPr lang="fi-FI" sz="2200" b="0" i="0" u="none" strike="noStrike">
                <a:latin typeface="Arial"/>
                <a:ea typeface="Arial"/>
                <a:cs typeface="Arial"/>
                <a:sym typeface="Arial"/>
              </a:rPr>
              <a:t>TUTUSTU KLUBISI SÄÄNTÖIHIN – JOKU MUU ON KUITENKIN SEN TEHNYT</a:t>
            </a:r>
            <a:endParaRPr/>
          </a:p>
          <a:p>
            <a:pPr marL="0" lvl="0" indent="0" algn="l" rtl="0">
              <a:lnSpc>
                <a:spcPct val="90000"/>
              </a:lnSpc>
              <a:spcBef>
                <a:spcPts val="0"/>
              </a:spcBef>
              <a:spcAft>
                <a:spcPts val="0"/>
              </a:spcAft>
              <a:buClr>
                <a:schemeClr val="lt1"/>
              </a:buClr>
              <a:buSzPts val="2200"/>
              <a:buNone/>
            </a:pPr>
            <a:endParaRPr sz="2200" b="0" i="0" u="none" strike="noStrike">
              <a:latin typeface="Arial"/>
              <a:ea typeface="Arial"/>
              <a:cs typeface="Arial"/>
              <a:sym typeface="Arial"/>
            </a:endParaRPr>
          </a:p>
          <a:p>
            <a:pPr marL="0" lvl="0" indent="0" algn="l" rtl="0">
              <a:lnSpc>
                <a:spcPct val="90000"/>
              </a:lnSpc>
              <a:spcBef>
                <a:spcPts val="0"/>
              </a:spcBef>
              <a:spcAft>
                <a:spcPts val="0"/>
              </a:spcAft>
              <a:buClr>
                <a:schemeClr val="lt1"/>
              </a:buClr>
              <a:buSzPts val="2200"/>
              <a:buNone/>
            </a:pPr>
            <a:r>
              <a:rPr lang="fi-FI" sz="2200" b="1" i="0" u="none" strike="noStrike">
                <a:latin typeface="Arial"/>
                <a:ea typeface="Arial"/>
                <a:cs typeface="Arial"/>
                <a:sym typeface="Arial"/>
              </a:rPr>
              <a:t>Vuosikokous lokakuussa</a:t>
            </a:r>
            <a:endParaRPr/>
          </a:p>
          <a:p>
            <a:pPr marL="285750" lvl="0" indent="-285750" algn="l" rtl="0">
              <a:lnSpc>
                <a:spcPct val="80000"/>
              </a:lnSpc>
              <a:spcBef>
                <a:spcPts val="0"/>
              </a:spcBef>
              <a:spcAft>
                <a:spcPts val="0"/>
              </a:spcAft>
              <a:buClr>
                <a:schemeClr val="lt1"/>
              </a:buClr>
              <a:buSzPts val="2000"/>
              <a:buFont typeface="Arial"/>
              <a:buChar char="•"/>
            </a:pPr>
            <a:r>
              <a:rPr lang="fi-FI" sz="2000">
                <a:latin typeface="Arial"/>
                <a:ea typeface="Arial"/>
                <a:cs typeface="Arial"/>
                <a:sym typeface="Arial"/>
              </a:rPr>
              <a:t>kutsut 14 pv ennen </a:t>
            </a:r>
            <a:endParaRPr/>
          </a:p>
          <a:p>
            <a:pPr marL="285750" lvl="0" indent="-285750" algn="l" rtl="0">
              <a:lnSpc>
                <a:spcPct val="80000"/>
              </a:lnSpc>
              <a:spcBef>
                <a:spcPts val="0"/>
              </a:spcBef>
              <a:spcAft>
                <a:spcPts val="0"/>
              </a:spcAft>
              <a:buClr>
                <a:schemeClr val="lt1"/>
              </a:buClr>
              <a:buSzPts val="2000"/>
              <a:buFont typeface="Arial"/>
              <a:buChar char="•"/>
            </a:pPr>
            <a:r>
              <a:rPr lang="fi-FI" sz="2000">
                <a:latin typeface="Arial"/>
                <a:ea typeface="Arial"/>
                <a:cs typeface="Arial"/>
                <a:sym typeface="Arial"/>
              </a:rPr>
              <a:t>vuosikokouksen pj hallituksen ulkopuolelta</a:t>
            </a:r>
            <a:endParaRPr/>
          </a:p>
          <a:p>
            <a:pPr marL="285750" lvl="0" indent="-285750" algn="l" rtl="0">
              <a:lnSpc>
                <a:spcPct val="80000"/>
              </a:lnSpc>
              <a:spcBef>
                <a:spcPts val="0"/>
              </a:spcBef>
              <a:spcAft>
                <a:spcPts val="0"/>
              </a:spcAft>
              <a:buClr>
                <a:schemeClr val="lt1"/>
              </a:buClr>
              <a:buSzPts val="2000"/>
              <a:buFont typeface="Arial"/>
              <a:buChar char="•"/>
            </a:pPr>
            <a:r>
              <a:rPr lang="fi-FI" sz="2000">
                <a:latin typeface="Arial"/>
                <a:ea typeface="Arial"/>
                <a:cs typeface="Arial"/>
                <a:sym typeface="Arial"/>
              </a:rPr>
              <a:t>hyväksytään hallituksen laatima toimintakertomus edelliseltä toimintavuodelta</a:t>
            </a:r>
            <a:endParaRPr/>
          </a:p>
          <a:p>
            <a:pPr marL="285750" lvl="0" indent="-285750" algn="l" rtl="0">
              <a:lnSpc>
                <a:spcPct val="80000"/>
              </a:lnSpc>
              <a:spcBef>
                <a:spcPts val="0"/>
              </a:spcBef>
              <a:spcAft>
                <a:spcPts val="0"/>
              </a:spcAft>
              <a:buClr>
                <a:schemeClr val="lt1"/>
              </a:buClr>
              <a:buSzPts val="2000"/>
              <a:buFont typeface="Arial"/>
              <a:buChar char="•"/>
            </a:pPr>
            <a:r>
              <a:rPr lang="fi-FI" sz="2000">
                <a:latin typeface="Arial"/>
                <a:ea typeface="Arial"/>
                <a:cs typeface="Arial"/>
                <a:sym typeface="Arial"/>
              </a:rPr>
              <a:t>esitetään edellisen toimintavuoden tilinpäätös</a:t>
            </a:r>
            <a:endParaRPr/>
          </a:p>
          <a:p>
            <a:pPr marL="285750" lvl="0" indent="-285750" algn="l" rtl="0">
              <a:lnSpc>
                <a:spcPct val="80000"/>
              </a:lnSpc>
              <a:spcBef>
                <a:spcPts val="0"/>
              </a:spcBef>
              <a:spcAft>
                <a:spcPts val="0"/>
              </a:spcAft>
              <a:buClr>
                <a:schemeClr val="lt1"/>
              </a:buClr>
              <a:buSzPts val="2000"/>
              <a:buFont typeface="Arial"/>
              <a:buChar char="•"/>
            </a:pPr>
            <a:r>
              <a:rPr lang="fi-FI" sz="2000">
                <a:latin typeface="Arial"/>
                <a:ea typeface="Arial"/>
                <a:cs typeface="Arial"/>
                <a:sym typeface="Arial"/>
              </a:rPr>
              <a:t>päätetään tilinpäätöksen vahvistamisesta ja vastuuvapauden myöntämisestä hallitukselle ja muille vastuuvelvollisille</a:t>
            </a:r>
            <a:endParaRPr/>
          </a:p>
          <a:p>
            <a:pPr marL="285750" lvl="0" indent="-285750" algn="l" rtl="0">
              <a:lnSpc>
                <a:spcPct val="80000"/>
              </a:lnSpc>
              <a:spcBef>
                <a:spcPts val="0"/>
              </a:spcBef>
              <a:spcAft>
                <a:spcPts val="0"/>
              </a:spcAft>
              <a:buClr>
                <a:schemeClr val="lt1"/>
              </a:buClr>
              <a:buSzPts val="2000"/>
              <a:buFont typeface="Arial"/>
              <a:buChar char="•"/>
            </a:pPr>
            <a:r>
              <a:rPr lang="fi-FI" sz="2000">
                <a:latin typeface="Arial"/>
                <a:ea typeface="Arial"/>
                <a:cs typeface="Arial"/>
                <a:sym typeface="Arial"/>
              </a:rPr>
              <a:t>(vahvistetaan talousarvio ja jäsenmaksut, ellei tehty jo vaalikokouksessa)</a:t>
            </a:r>
            <a:endParaRPr/>
          </a:p>
          <a:p>
            <a:pPr marL="285750" lvl="0" indent="-285750" algn="l" rtl="0">
              <a:lnSpc>
                <a:spcPct val="90000"/>
              </a:lnSpc>
              <a:spcBef>
                <a:spcPts val="0"/>
              </a:spcBef>
              <a:spcAft>
                <a:spcPts val="0"/>
              </a:spcAft>
              <a:buClr>
                <a:schemeClr val="lt1"/>
              </a:buClr>
              <a:buSzPts val="2000"/>
              <a:buFont typeface="Arial"/>
              <a:buChar char="•"/>
            </a:pPr>
            <a:r>
              <a:rPr lang="fi-FI" sz="2000">
                <a:latin typeface="Arial"/>
                <a:ea typeface="Arial"/>
                <a:cs typeface="Arial"/>
                <a:sym typeface="Arial"/>
              </a:rPr>
              <a:t>tilinpäätöksen allekirjoittaa voimassaoleva hallitus</a:t>
            </a:r>
            <a:endParaRPr/>
          </a:p>
          <a:p>
            <a:pPr marL="0" lvl="0" indent="0" algn="l" rtl="0">
              <a:lnSpc>
                <a:spcPct val="90000"/>
              </a:lnSpc>
              <a:spcBef>
                <a:spcPts val="400"/>
              </a:spcBef>
              <a:spcAft>
                <a:spcPts val="0"/>
              </a:spcAft>
              <a:buClr>
                <a:schemeClr val="lt1"/>
              </a:buClr>
              <a:buSzPts val="2200"/>
              <a:buNone/>
            </a:pPr>
            <a:r>
              <a:rPr lang="fi-FI" sz="2200" b="1">
                <a:latin typeface="Arial"/>
                <a:ea typeface="Arial"/>
                <a:cs typeface="Arial"/>
                <a:sym typeface="Arial"/>
              </a:rPr>
              <a:t>Vaalikokous huhtikuussa</a:t>
            </a:r>
            <a:endParaRPr/>
          </a:p>
          <a:p>
            <a:pPr marL="285750" lvl="0" indent="-285750" algn="l" rtl="0">
              <a:lnSpc>
                <a:spcPct val="80000"/>
              </a:lnSpc>
              <a:spcBef>
                <a:spcPts val="0"/>
              </a:spcBef>
              <a:spcAft>
                <a:spcPts val="0"/>
              </a:spcAft>
              <a:buClr>
                <a:schemeClr val="lt1"/>
              </a:buClr>
              <a:buSzPts val="2000"/>
              <a:buFont typeface="Arial"/>
              <a:buChar char="•"/>
            </a:pPr>
            <a:r>
              <a:rPr lang="fi-FI" sz="2000">
                <a:latin typeface="Arial"/>
                <a:ea typeface="Arial"/>
                <a:cs typeface="Arial"/>
                <a:sym typeface="Arial"/>
              </a:rPr>
              <a:t>kutsut 14 pv ennen</a:t>
            </a:r>
            <a:endParaRPr/>
          </a:p>
          <a:p>
            <a:pPr marL="285750" lvl="0" indent="-285750" algn="l" rtl="0">
              <a:lnSpc>
                <a:spcPct val="80000"/>
              </a:lnSpc>
              <a:spcBef>
                <a:spcPts val="0"/>
              </a:spcBef>
              <a:spcAft>
                <a:spcPts val="0"/>
              </a:spcAft>
              <a:buClr>
                <a:schemeClr val="lt1"/>
              </a:buClr>
              <a:buSzPts val="2000"/>
              <a:buFont typeface="Arial"/>
              <a:buChar char="•"/>
            </a:pPr>
            <a:r>
              <a:rPr lang="fi-FI" sz="2000">
                <a:latin typeface="Arial"/>
                <a:ea typeface="Arial"/>
                <a:cs typeface="Arial"/>
                <a:sym typeface="Arial"/>
              </a:rPr>
              <a:t>vaalikokouksen puheenjohtajana presidentti</a:t>
            </a:r>
            <a:endParaRPr/>
          </a:p>
          <a:p>
            <a:pPr marL="285750" lvl="0" indent="-285750" algn="l" rtl="0">
              <a:lnSpc>
                <a:spcPct val="80000"/>
              </a:lnSpc>
              <a:spcBef>
                <a:spcPts val="0"/>
              </a:spcBef>
              <a:spcAft>
                <a:spcPts val="0"/>
              </a:spcAft>
              <a:buClr>
                <a:schemeClr val="lt1"/>
              </a:buClr>
              <a:buSzPts val="2000"/>
              <a:buFont typeface="Arial"/>
              <a:buChar char="•"/>
            </a:pPr>
            <a:r>
              <a:rPr lang="fi-FI" sz="2000">
                <a:latin typeface="Arial"/>
                <a:ea typeface="Arial"/>
                <a:cs typeface="Arial"/>
                <a:sym typeface="Arial"/>
              </a:rPr>
              <a:t>valitaan uusi hallitus, esitelty jo maaliskuun klubikokouksessa</a:t>
            </a:r>
            <a:endParaRPr/>
          </a:p>
          <a:p>
            <a:pPr marL="285750" lvl="0" indent="-285750" algn="l" rtl="0">
              <a:lnSpc>
                <a:spcPct val="80000"/>
              </a:lnSpc>
              <a:spcBef>
                <a:spcPts val="0"/>
              </a:spcBef>
              <a:spcAft>
                <a:spcPts val="0"/>
              </a:spcAft>
              <a:buClr>
                <a:schemeClr val="lt1"/>
              </a:buClr>
              <a:buSzPts val="2000"/>
              <a:buFont typeface="Arial"/>
              <a:buChar char="•"/>
            </a:pPr>
            <a:r>
              <a:rPr lang="fi-FI" sz="2000">
                <a:latin typeface="Arial"/>
                <a:ea typeface="Arial"/>
                <a:cs typeface="Arial"/>
                <a:sym typeface="Arial"/>
              </a:rPr>
              <a:t>valitaan toiminnantarkastajat</a:t>
            </a:r>
            <a:endParaRPr/>
          </a:p>
          <a:p>
            <a:pPr marL="285750" lvl="0" indent="-285750" algn="l" rtl="0">
              <a:lnSpc>
                <a:spcPct val="80000"/>
              </a:lnSpc>
              <a:spcBef>
                <a:spcPts val="0"/>
              </a:spcBef>
              <a:spcAft>
                <a:spcPts val="0"/>
              </a:spcAft>
              <a:buClr>
                <a:schemeClr val="lt1"/>
              </a:buClr>
              <a:buSzPts val="2000"/>
              <a:buFont typeface="Arial"/>
              <a:buChar char="•"/>
            </a:pPr>
            <a:r>
              <a:rPr lang="fi-FI" sz="2000">
                <a:latin typeface="Arial"/>
                <a:ea typeface="Arial"/>
                <a:cs typeface="Arial"/>
                <a:sym typeface="Arial"/>
              </a:rPr>
              <a:t>esitellään (ja vahvistetaan) toimintasuunnitelma ja talousarvio sekä jäsenmaksut (uudet mallisäännöt)</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00"/>
        <p:cNvGrpSpPr/>
        <p:nvPr/>
      </p:nvGrpSpPr>
      <p:grpSpPr>
        <a:xfrm>
          <a:off x="0" y="0"/>
          <a:ext cx="0" cy="0"/>
          <a:chOff x="0" y="0"/>
          <a:chExt cx="0" cy="0"/>
        </a:xfrm>
      </p:grpSpPr>
      <p:sp>
        <p:nvSpPr>
          <p:cNvPr id="1001" name="Google Shape;1001;p37"/>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Presidentin roolit johtajana</a:t>
            </a:r>
            <a:endParaRPr/>
          </a:p>
        </p:txBody>
      </p:sp>
      <p:sp>
        <p:nvSpPr>
          <p:cNvPr id="1002" name="Google Shape;1002;p37"/>
          <p:cNvSpPr txBox="1">
            <a:spLocks noGrp="1"/>
          </p:cNvSpPr>
          <p:nvPr>
            <p:ph type="body" idx="1"/>
          </p:nvPr>
        </p:nvSpPr>
        <p:spPr>
          <a:xfrm>
            <a:off x="1015201" y="1778400"/>
            <a:ext cx="10521956" cy="446378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2400"/>
              <a:buNone/>
            </a:pPr>
            <a:r>
              <a:rPr lang="fi-FI" sz="2400" b="0" i="0" u="none" strike="noStrike">
                <a:latin typeface="Arial"/>
                <a:ea typeface="Arial"/>
                <a:cs typeface="Arial"/>
                <a:sym typeface="Arial"/>
              </a:rPr>
              <a:t>Asioiden johtaminen</a:t>
            </a:r>
            <a:r>
              <a:rPr lang="fi-FI"/>
              <a:t> (management)</a:t>
            </a:r>
            <a:endParaRPr/>
          </a:p>
          <a:p>
            <a:pPr marL="1028700" lvl="1" indent="-342900" algn="l" rtl="0">
              <a:lnSpc>
                <a:spcPct val="90000"/>
              </a:lnSpc>
              <a:spcBef>
                <a:spcPts val="0"/>
              </a:spcBef>
              <a:spcAft>
                <a:spcPts val="0"/>
              </a:spcAft>
              <a:buClr>
                <a:schemeClr val="lt1"/>
              </a:buClr>
              <a:buSzPts val="2200"/>
              <a:buChar char="•"/>
            </a:pPr>
            <a:r>
              <a:rPr lang="fi-FI" sz="2200">
                <a:latin typeface="Arial"/>
                <a:ea typeface="Arial"/>
                <a:cs typeface="Arial"/>
                <a:sym typeface="Arial"/>
              </a:rPr>
              <a:t>s</a:t>
            </a:r>
            <a:r>
              <a:rPr lang="fi-FI" sz="2200" b="0" i="0" u="none" strike="noStrike">
                <a:latin typeface="Arial"/>
                <a:ea typeface="Arial"/>
                <a:cs typeface="Arial"/>
                <a:sym typeface="Arial"/>
              </a:rPr>
              <a:t>uunnittele, valmistele, toteuta, seuraa, analysoi, delegoi</a:t>
            </a:r>
            <a:endParaRPr/>
          </a:p>
          <a:p>
            <a:pPr marL="685800" lvl="1" indent="0" algn="l" rtl="0">
              <a:lnSpc>
                <a:spcPct val="90000"/>
              </a:lnSpc>
              <a:spcBef>
                <a:spcPts val="0"/>
              </a:spcBef>
              <a:spcAft>
                <a:spcPts val="0"/>
              </a:spcAft>
              <a:buClr>
                <a:schemeClr val="lt1"/>
              </a:buClr>
              <a:buSzPts val="2200"/>
              <a:buNone/>
            </a:pPr>
            <a:r>
              <a:rPr lang="fi-FI" sz="2200"/>
              <a:t>🡪 Sujuva arki</a:t>
            </a:r>
            <a:endParaRPr/>
          </a:p>
          <a:p>
            <a:pPr marL="1028700" lvl="1" indent="-203200" algn="l" rtl="0">
              <a:lnSpc>
                <a:spcPct val="90000"/>
              </a:lnSpc>
              <a:spcBef>
                <a:spcPts val="0"/>
              </a:spcBef>
              <a:spcAft>
                <a:spcPts val="0"/>
              </a:spcAft>
              <a:buClr>
                <a:schemeClr val="lt1"/>
              </a:buClr>
              <a:buSzPts val="2200"/>
              <a:buNone/>
            </a:pPr>
            <a:endParaRPr sz="2200" b="0" i="0" u="none" strike="noStrike">
              <a:latin typeface="Arial"/>
              <a:ea typeface="Arial"/>
              <a:cs typeface="Arial"/>
              <a:sym typeface="Arial"/>
            </a:endParaRPr>
          </a:p>
          <a:p>
            <a:pPr marL="0" lvl="0" indent="0" algn="l" rtl="0">
              <a:lnSpc>
                <a:spcPct val="90000"/>
              </a:lnSpc>
              <a:spcBef>
                <a:spcPts val="0"/>
              </a:spcBef>
              <a:spcAft>
                <a:spcPts val="0"/>
              </a:spcAft>
              <a:buClr>
                <a:schemeClr val="lt1"/>
              </a:buClr>
              <a:buSzPts val="2400"/>
              <a:buNone/>
            </a:pPr>
            <a:r>
              <a:rPr lang="fi-FI" sz="2400">
                <a:latin typeface="Arial"/>
                <a:ea typeface="Arial"/>
                <a:cs typeface="Arial"/>
                <a:sym typeface="Arial"/>
              </a:rPr>
              <a:t>Ihmisten johtaminen (leadership)</a:t>
            </a:r>
            <a:endParaRPr/>
          </a:p>
          <a:p>
            <a:pPr marL="1028700" lvl="1" indent="-342900" algn="l" rtl="0">
              <a:lnSpc>
                <a:spcPct val="90000"/>
              </a:lnSpc>
              <a:spcBef>
                <a:spcPts val="0"/>
              </a:spcBef>
              <a:spcAft>
                <a:spcPts val="0"/>
              </a:spcAft>
              <a:buClr>
                <a:schemeClr val="lt1"/>
              </a:buClr>
              <a:buSzPts val="2200"/>
              <a:buChar char="•"/>
            </a:pPr>
            <a:r>
              <a:rPr lang="fi-FI" sz="2200">
                <a:latin typeface="Arial"/>
                <a:ea typeface="Arial"/>
                <a:cs typeface="Arial"/>
                <a:sym typeface="Arial"/>
              </a:rPr>
              <a:t>motivoi heidät yhdessä sovittuihin asioihin</a:t>
            </a:r>
            <a:endParaRPr/>
          </a:p>
          <a:p>
            <a:pPr marL="1028700" lvl="1" indent="-342900" algn="l" rtl="0">
              <a:lnSpc>
                <a:spcPct val="90000"/>
              </a:lnSpc>
              <a:spcBef>
                <a:spcPts val="0"/>
              </a:spcBef>
              <a:spcAft>
                <a:spcPts val="0"/>
              </a:spcAft>
              <a:buClr>
                <a:schemeClr val="lt1"/>
              </a:buClr>
              <a:buSzPts val="2200"/>
              <a:buChar char="•"/>
            </a:pPr>
            <a:r>
              <a:rPr lang="fi-FI" sz="2200">
                <a:latin typeface="Arial"/>
                <a:ea typeface="Arial"/>
                <a:cs typeface="Arial"/>
                <a:sym typeface="Arial"/>
              </a:rPr>
              <a:t>l</a:t>
            </a:r>
            <a:r>
              <a:rPr lang="fi-FI" sz="2200" b="0" i="0" u="none" strike="noStrike">
                <a:latin typeface="Arial"/>
                <a:ea typeface="Arial"/>
                <a:cs typeface="Arial"/>
                <a:sym typeface="Arial"/>
              </a:rPr>
              <a:t>iika ohjaavuus/managerointi tappaa luovuuden</a:t>
            </a:r>
            <a:endParaRPr/>
          </a:p>
          <a:p>
            <a:pPr marL="685800" lvl="1" indent="0" algn="l" rtl="0">
              <a:lnSpc>
                <a:spcPct val="90000"/>
              </a:lnSpc>
              <a:spcBef>
                <a:spcPts val="0"/>
              </a:spcBef>
              <a:spcAft>
                <a:spcPts val="0"/>
              </a:spcAft>
              <a:buClr>
                <a:schemeClr val="lt1"/>
              </a:buClr>
              <a:buSzPts val="2200"/>
              <a:buNone/>
            </a:pPr>
            <a:r>
              <a:rPr lang="fi-FI" sz="2200"/>
              <a:t>🡪 Sujuva yhteistyö ja hyvä klubihenki</a:t>
            </a:r>
            <a:endParaRPr/>
          </a:p>
          <a:p>
            <a:pPr marL="1028700" lvl="1" indent="-215900" algn="l" rtl="0">
              <a:lnSpc>
                <a:spcPct val="90000"/>
              </a:lnSpc>
              <a:spcBef>
                <a:spcPts val="0"/>
              </a:spcBef>
              <a:spcAft>
                <a:spcPts val="0"/>
              </a:spcAft>
              <a:buClr>
                <a:schemeClr val="lt1"/>
              </a:buClr>
              <a:buSzPts val="2000"/>
              <a:buFont typeface="Courier New"/>
              <a:buNone/>
            </a:pPr>
            <a:endParaRPr sz="2000">
              <a:latin typeface="Arial"/>
              <a:ea typeface="Arial"/>
              <a:cs typeface="Arial"/>
              <a:sym typeface="Arial"/>
            </a:endParaRPr>
          </a:p>
          <a:p>
            <a:pPr marL="1028700" lvl="1" indent="-215900" algn="l" rtl="0">
              <a:lnSpc>
                <a:spcPct val="90000"/>
              </a:lnSpc>
              <a:spcBef>
                <a:spcPts val="0"/>
              </a:spcBef>
              <a:spcAft>
                <a:spcPts val="0"/>
              </a:spcAft>
              <a:buClr>
                <a:schemeClr val="lt1"/>
              </a:buClr>
              <a:buSzPts val="2000"/>
              <a:buFont typeface="Courier New"/>
              <a:buNone/>
            </a:pPr>
            <a:endParaRPr sz="2000">
              <a:latin typeface="Arial"/>
              <a:ea typeface="Arial"/>
              <a:cs typeface="Arial"/>
              <a:sym typeface="Arial"/>
            </a:endParaRPr>
          </a:p>
          <a:p>
            <a:pPr marL="0" lvl="0" indent="0" algn="l" rtl="0">
              <a:lnSpc>
                <a:spcPct val="90000"/>
              </a:lnSpc>
              <a:spcBef>
                <a:spcPts val="0"/>
              </a:spcBef>
              <a:spcAft>
                <a:spcPts val="0"/>
              </a:spcAft>
              <a:buClr>
                <a:schemeClr val="lt1"/>
              </a:buClr>
              <a:buSzPts val="2400"/>
              <a:buNone/>
            </a:pPr>
            <a:r>
              <a:rPr lang="fi-FI" sz="2400" b="0" i="0" u="none" strike="noStrike">
                <a:latin typeface="Arial"/>
                <a:ea typeface="Arial"/>
                <a:cs typeface="Arial"/>
                <a:sym typeface="Arial"/>
              </a:rPr>
              <a:t>Klubihengen luominen/ylläpito</a:t>
            </a:r>
            <a:endParaRPr/>
          </a:p>
          <a:p>
            <a:pPr marL="457200" lvl="1" indent="0" algn="l" rtl="0">
              <a:lnSpc>
                <a:spcPct val="90000"/>
              </a:lnSpc>
              <a:spcBef>
                <a:spcPts val="0"/>
              </a:spcBef>
              <a:spcAft>
                <a:spcPts val="0"/>
              </a:spcAft>
              <a:buClr>
                <a:schemeClr val="lt1"/>
              </a:buClr>
              <a:buSzPts val="2000"/>
              <a:buNone/>
            </a:pPr>
            <a:r>
              <a:rPr lang="fi-FI" sz="2000" b="0" i="0" u="sng" strike="noStrike">
                <a:solidFill>
                  <a:schemeClr val="lt1"/>
                </a:solidFill>
                <a:latin typeface="Arial"/>
                <a:ea typeface="Arial"/>
                <a:cs typeface="Arial"/>
                <a:sym typeface="Arial"/>
                <a:hlinkClick r:id="rId3">
                  <a:extLst>
                    <a:ext uri="{A12FA001-AC4F-418D-AE19-62706E023703}">
                      <ahyp:hlinkClr xmlns:ahyp="http://schemas.microsoft.com/office/drawing/2018/hyperlinkcolor" val="tx"/>
                    </a:ext>
                  </a:extLst>
                </a:hlinkClick>
              </a:rPr>
              <a:t>https://www.lions.fi/site/assets/files/23775/411_klubihengen_rakentaminen.pdf</a:t>
            </a:r>
            <a:endParaRPr sz="2000">
              <a:solidFill>
                <a:schemeClr val="lt1"/>
              </a:solidFill>
              <a:latin typeface="Arial"/>
              <a:ea typeface="Arial"/>
              <a:cs typeface="Arial"/>
              <a:sym typeface="Arial"/>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06"/>
        <p:cNvGrpSpPr/>
        <p:nvPr/>
      </p:nvGrpSpPr>
      <p:grpSpPr>
        <a:xfrm>
          <a:off x="0" y="0"/>
          <a:ext cx="0" cy="0"/>
          <a:chOff x="0" y="0"/>
          <a:chExt cx="0" cy="0"/>
        </a:xfrm>
      </p:grpSpPr>
      <p:sp>
        <p:nvSpPr>
          <p:cNvPr id="1007" name="Google Shape;1007;p38"/>
          <p:cNvSpPr txBox="1">
            <a:spLocks noGrp="1"/>
          </p:cNvSpPr>
          <p:nvPr>
            <p:ph type="title"/>
          </p:nvPr>
        </p:nvSpPr>
        <p:spPr>
          <a:xfrm>
            <a:off x="1026001" y="831600"/>
            <a:ext cx="10144692"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Font typeface="Arial"/>
              <a:buNone/>
            </a:pPr>
            <a:r>
              <a:rPr lang="fi-FI"/>
              <a:t>Jäsenten motivointi</a:t>
            </a:r>
            <a:endParaRPr/>
          </a:p>
        </p:txBody>
      </p:sp>
      <p:sp>
        <p:nvSpPr>
          <p:cNvPr id="1008" name="Google Shape;1008;p38"/>
          <p:cNvSpPr txBox="1">
            <a:spLocks noGrp="1"/>
          </p:cNvSpPr>
          <p:nvPr>
            <p:ph type="body" idx="1"/>
          </p:nvPr>
        </p:nvSpPr>
        <p:spPr>
          <a:xfrm>
            <a:off x="1026001" y="1832416"/>
            <a:ext cx="4985974" cy="4336373"/>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
                <a:schemeClr val="lt1"/>
              </a:buClr>
              <a:buSzPts val="2400"/>
              <a:buFont typeface="Arial"/>
              <a:buChar char="•"/>
            </a:pPr>
            <a:r>
              <a:rPr lang="fi-FI" sz="2400" b="0" i="0" u="none" strike="noStrike">
                <a:latin typeface="Arial"/>
                <a:ea typeface="Arial"/>
                <a:cs typeface="Arial"/>
                <a:sym typeface="Arial"/>
              </a:rPr>
              <a:t>Osallistuvatko klubilaiset klubin kokoontumisiin?</a:t>
            </a:r>
            <a:endParaRPr/>
          </a:p>
          <a:p>
            <a:pPr marL="285750" lvl="0" indent="-285750" algn="l" rtl="0">
              <a:lnSpc>
                <a:spcPct val="90000"/>
              </a:lnSpc>
              <a:spcBef>
                <a:spcPts val="300"/>
              </a:spcBef>
              <a:spcAft>
                <a:spcPts val="0"/>
              </a:spcAft>
              <a:buClr>
                <a:schemeClr val="lt1"/>
              </a:buClr>
              <a:buSzPts val="2400"/>
              <a:buFont typeface="Arial"/>
              <a:buChar char="•"/>
            </a:pPr>
            <a:r>
              <a:rPr lang="fi-FI" sz="2400" b="0" i="0" u="none" strike="noStrike">
                <a:latin typeface="Arial"/>
                <a:ea typeface="Arial"/>
                <a:cs typeface="Arial"/>
                <a:sym typeface="Arial"/>
              </a:rPr>
              <a:t>Osallistuvatko he klubin aktiviteetteihin?</a:t>
            </a:r>
            <a:endParaRPr/>
          </a:p>
          <a:p>
            <a:pPr marL="285750" lvl="0" indent="-285750" algn="l" rtl="0">
              <a:lnSpc>
                <a:spcPct val="90000"/>
              </a:lnSpc>
              <a:spcBef>
                <a:spcPts val="300"/>
              </a:spcBef>
              <a:spcAft>
                <a:spcPts val="0"/>
              </a:spcAft>
              <a:buClr>
                <a:schemeClr val="lt1"/>
              </a:buClr>
              <a:buSzPts val="2400"/>
              <a:buFont typeface="Arial"/>
              <a:buChar char="•"/>
            </a:pPr>
            <a:r>
              <a:rPr lang="fi-FI" sz="2400" b="0" i="0" u="none" strike="noStrike">
                <a:latin typeface="Arial"/>
                <a:ea typeface="Arial"/>
                <a:cs typeface="Arial"/>
                <a:sym typeface="Arial"/>
              </a:rPr>
              <a:t>Vastaako klubin nykytoiminta klubilaisten tarpeita?</a:t>
            </a:r>
            <a:endParaRPr/>
          </a:p>
          <a:p>
            <a:pPr marL="285750" lvl="0" indent="-285750" algn="l" rtl="0">
              <a:lnSpc>
                <a:spcPct val="90000"/>
              </a:lnSpc>
              <a:spcBef>
                <a:spcPts val="300"/>
              </a:spcBef>
              <a:spcAft>
                <a:spcPts val="0"/>
              </a:spcAft>
              <a:buClr>
                <a:schemeClr val="lt1"/>
              </a:buClr>
              <a:buSzPts val="2400"/>
              <a:buFont typeface="Arial"/>
              <a:buChar char="•"/>
            </a:pPr>
            <a:r>
              <a:rPr lang="fi-FI" sz="2400" b="0" i="0" u="none" strike="noStrike">
                <a:latin typeface="Arial"/>
                <a:ea typeface="Arial"/>
                <a:cs typeface="Arial"/>
                <a:sym typeface="Arial"/>
              </a:rPr>
              <a:t>Onko kaikilla mahdollista osallistua toiminnan suunnitteluun?</a:t>
            </a:r>
            <a:endParaRPr/>
          </a:p>
          <a:p>
            <a:pPr marL="285750" lvl="0" indent="-285750" algn="l" rtl="0">
              <a:lnSpc>
                <a:spcPct val="90000"/>
              </a:lnSpc>
              <a:spcBef>
                <a:spcPts val="300"/>
              </a:spcBef>
              <a:spcAft>
                <a:spcPts val="0"/>
              </a:spcAft>
              <a:buClr>
                <a:schemeClr val="lt1"/>
              </a:buClr>
              <a:buSzPts val="2400"/>
              <a:buFont typeface="Arial"/>
              <a:buChar char="•"/>
            </a:pPr>
            <a:r>
              <a:rPr lang="fi-FI" sz="2400" b="0" i="0" u="none" strike="noStrike">
                <a:latin typeface="Arial"/>
                <a:ea typeface="Arial"/>
                <a:cs typeface="Arial"/>
                <a:sym typeface="Arial"/>
              </a:rPr>
              <a:t>Onko klubissa kivaa ja mielekästä tekemistä?</a:t>
            </a:r>
            <a:endParaRPr/>
          </a:p>
          <a:p>
            <a:pPr marL="285750" lvl="0" indent="-285750" algn="l" rtl="0">
              <a:lnSpc>
                <a:spcPct val="90000"/>
              </a:lnSpc>
              <a:spcBef>
                <a:spcPts val="300"/>
              </a:spcBef>
              <a:spcAft>
                <a:spcPts val="0"/>
              </a:spcAft>
              <a:buClr>
                <a:schemeClr val="lt1"/>
              </a:buClr>
              <a:buSzPts val="2400"/>
              <a:buFont typeface="Arial"/>
              <a:buChar char="•"/>
            </a:pPr>
            <a:r>
              <a:rPr lang="fi-FI" sz="2400" b="0" i="0" u="none" strike="noStrike">
                <a:latin typeface="Arial"/>
                <a:ea typeface="Arial"/>
                <a:cs typeface="Arial"/>
                <a:sym typeface="Arial"/>
              </a:rPr>
              <a:t>Onko klubissa vetovoimaa?</a:t>
            </a:r>
            <a:endParaRPr/>
          </a:p>
          <a:p>
            <a:pPr marL="228600" lvl="0" indent="-76200" algn="l" rtl="0">
              <a:lnSpc>
                <a:spcPct val="90000"/>
              </a:lnSpc>
              <a:spcBef>
                <a:spcPts val="0"/>
              </a:spcBef>
              <a:spcAft>
                <a:spcPts val="0"/>
              </a:spcAft>
              <a:buClr>
                <a:schemeClr val="lt1"/>
              </a:buClr>
              <a:buSzPts val="2400"/>
              <a:buNone/>
            </a:pPr>
            <a:endParaRPr/>
          </a:p>
        </p:txBody>
      </p:sp>
      <p:sp>
        <p:nvSpPr>
          <p:cNvPr id="1009" name="Google Shape;1009;p38"/>
          <p:cNvSpPr txBox="1">
            <a:spLocks noGrp="1"/>
          </p:cNvSpPr>
          <p:nvPr>
            <p:ph type="body" idx="2"/>
          </p:nvPr>
        </p:nvSpPr>
        <p:spPr>
          <a:xfrm>
            <a:off x="6184719" y="1829206"/>
            <a:ext cx="4985974" cy="4336373"/>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
                <a:schemeClr val="lt1"/>
              </a:buClr>
              <a:buSzPts val="2400"/>
              <a:buFont typeface="Arial"/>
              <a:buChar char="•"/>
            </a:pPr>
            <a:r>
              <a:rPr lang="fi-FI" sz="2400" b="0" i="0" u="none" strike="noStrike">
                <a:latin typeface="Arial"/>
                <a:ea typeface="Arial"/>
                <a:cs typeface="Arial"/>
                <a:sym typeface="Arial"/>
              </a:rPr>
              <a:t>Halutaanko toimia kuten ennen vai halutaanko muutosta?</a:t>
            </a:r>
            <a:endParaRPr/>
          </a:p>
          <a:p>
            <a:pPr marL="285750" lvl="0" indent="-285750" algn="l" rtl="0">
              <a:lnSpc>
                <a:spcPct val="90000"/>
              </a:lnSpc>
              <a:spcBef>
                <a:spcPts val="300"/>
              </a:spcBef>
              <a:spcAft>
                <a:spcPts val="0"/>
              </a:spcAft>
              <a:buClr>
                <a:schemeClr val="lt1"/>
              </a:buClr>
              <a:buSzPts val="2400"/>
              <a:buFont typeface="Arial"/>
              <a:buChar char="•"/>
            </a:pPr>
            <a:r>
              <a:rPr lang="fi-FI" sz="2400" b="0" i="0" u="none" strike="noStrike">
                <a:latin typeface="Arial"/>
                <a:ea typeface="Arial"/>
                <a:cs typeface="Arial"/>
                <a:sym typeface="Arial"/>
              </a:rPr>
              <a:t>Tiedätkö, mitkä asiat, arvot ja käytännöt ohjaavat klubin toimintaa?</a:t>
            </a:r>
            <a:endParaRPr/>
          </a:p>
          <a:p>
            <a:pPr marL="285750" lvl="0" indent="-285750" algn="l" rtl="0">
              <a:lnSpc>
                <a:spcPct val="90000"/>
              </a:lnSpc>
              <a:spcBef>
                <a:spcPts val="300"/>
              </a:spcBef>
              <a:spcAft>
                <a:spcPts val="0"/>
              </a:spcAft>
              <a:buClr>
                <a:schemeClr val="lt1"/>
              </a:buClr>
              <a:buSzPts val="2400"/>
              <a:buFont typeface="Arial"/>
              <a:buChar char="•"/>
            </a:pPr>
            <a:r>
              <a:rPr lang="fi-FI" sz="2400" b="0" i="0" u="none" strike="noStrike">
                <a:latin typeface="Arial"/>
                <a:ea typeface="Arial"/>
                <a:cs typeface="Arial"/>
                <a:sym typeface="Arial"/>
              </a:rPr>
              <a:t>Onko toimintaympäristö muuttunut?</a:t>
            </a:r>
            <a:endParaRPr/>
          </a:p>
          <a:p>
            <a:pPr marL="285750" lvl="0" indent="-285750" algn="l" rtl="0">
              <a:lnSpc>
                <a:spcPct val="90000"/>
              </a:lnSpc>
              <a:spcBef>
                <a:spcPts val="300"/>
              </a:spcBef>
              <a:spcAft>
                <a:spcPts val="0"/>
              </a:spcAft>
              <a:buClr>
                <a:schemeClr val="lt1"/>
              </a:buClr>
              <a:buSzPts val="2400"/>
              <a:buFont typeface="Arial"/>
              <a:buChar char="•"/>
            </a:pPr>
            <a:r>
              <a:rPr lang="fi-FI" sz="2400" b="0" i="0" u="none" strike="noStrike">
                <a:latin typeface="Arial"/>
                <a:ea typeface="Arial"/>
                <a:cs typeface="Arial"/>
                <a:sym typeface="Arial"/>
              </a:rPr>
              <a:t>Jos muutosta halutaan, niin sen eteen tulee tehdä yhdessä töitä ja asettaa tavoitteita.</a:t>
            </a:r>
            <a:endParaRPr/>
          </a:p>
          <a:p>
            <a:pPr marL="0" lvl="0" indent="0" algn="l" rtl="0">
              <a:lnSpc>
                <a:spcPct val="90000"/>
              </a:lnSpc>
              <a:spcBef>
                <a:spcPts val="0"/>
              </a:spcBef>
              <a:spcAft>
                <a:spcPts val="0"/>
              </a:spcAft>
              <a:buClr>
                <a:schemeClr val="lt1"/>
              </a:buClr>
              <a:buSzPts val="24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39"/>
          <p:cNvSpPr txBox="1">
            <a:spLocks noGrp="1"/>
          </p:cNvSpPr>
          <p:nvPr>
            <p:ph type="title"/>
          </p:nvPr>
        </p:nvSpPr>
        <p:spPr>
          <a:xfrm>
            <a:off x="1026001" y="831600"/>
            <a:ext cx="10499572"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200"/>
              <a:buFont typeface="Arial"/>
              <a:buNone/>
            </a:pPr>
            <a:r>
              <a:rPr lang="fi-FI"/>
              <a:t>Klubin toimintakalenteri – miten sijoittuu ja toteutuu</a:t>
            </a:r>
            <a:endParaRPr/>
          </a:p>
        </p:txBody>
      </p:sp>
      <p:sp>
        <p:nvSpPr>
          <p:cNvPr id="1015" name="Google Shape;1015;p39"/>
          <p:cNvSpPr txBox="1">
            <a:spLocks noGrp="1"/>
          </p:cNvSpPr>
          <p:nvPr>
            <p:ph type="body" idx="1"/>
          </p:nvPr>
        </p:nvSpPr>
        <p:spPr>
          <a:xfrm>
            <a:off x="1026001" y="1832416"/>
            <a:ext cx="4985974" cy="4336373"/>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
                <a:schemeClr val="lt1"/>
              </a:buClr>
              <a:buSzPts val="2200"/>
              <a:buFont typeface="Arial"/>
              <a:buChar char="•"/>
            </a:pPr>
            <a:r>
              <a:rPr lang="fi-FI" sz="2200" b="0" i="0" u="none" strike="noStrike">
                <a:latin typeface="Arial"/>
                <a:ea typeface="Arial"/>
                <a:cs typeface="Arial"/>
                <a:sym typeface="Arial"/>
              </a:rPr>
              <a:t>Klubin omat, paikalliset palvelu- ja varainhankinta-aktiviteetit </a:t>
            </a:r>
            <a:endParaRPr/>
          </a:p>
          <a:p>
            <a:pPr marL="285750" lvl="0" indent="-285750" algn="l" rtl="0">
              <a:lnSpc>
                <a:spcPct val="90000"/>
              </a:lnSpc>
              <a:spcBef>
                <a:spcPts val="300"/>
              </a:spcBef>
              <a:spcAft>
                <a:spcPts val="0"/>
              </a:spcAft>
              <a:buClr>
                <a:schemeClr val="lt1"/>
              </a:buClr>
              <a:buSzPts val="2200"/>
              <a:buFont typeface="Arial"/>
              <a:buChar char="•"/>
            </a:pPr>
            <a:r>
              <a:rPr lang="fi-FI" sz="2200" b="0" i="0" u="none" strike="noStrike">
                <a:latin typeface="Arial"/>
                <a:ea typeface="Arial"/>
                <a:cs typeface="Arial"/>
                <a:sym typeface="Arial"/>
              </a:rPr>
              <a:t>Nykyiset jatkuvat</a:t>
            </a:r>
            <a:endParaRPr/>
          </a:p>
          <a:p>
            <a:pPr marL="285750" lvl="0" indent="-285750" algn="l" rtl="0">
              <a:lnSpc>
                <a:spcPct val="90000"/>
              </a:lnSpc>
              <a:spcBef>
                <a:spcPts val="300"/>
              </a:spcBef>
              <a:spcAft>
                <a:spcPts val="0"/>
              </a:spcAft>
              <a:buClr>
                <a:schemeClr val="lt1"/>
              </a:buClr>
              <a:buSzPts val="2200"/>
              <a:buFont typeface="Arial"/>
              <a:buChar char="•"/>
            </a:pPr>
            <a:r>
              <a:rPr lang="fi-FI" sz="2200">
                <a:latin typeface="Arial"/>
                <a:ea typeface="Arial"/>
                <a:cs typeface="Arial"/>
                <a:sym typeface="Arial"/>
              </a:rPr>
              <a:t>U</a:t>
            </a:r>
            <a:r>
              <a:rPr lang="fi-FI" sz="2200" b="0" i="0" u="none" strike="noStrike">
                <a:latin typeface="Arial"/>
                <a:ea typeface="Arial"/>
                <a:cs typeface="Arial"/>
                <a:sym typeface="Arial"/>
              </a:rPr>
              <a:t>udet aktiviteetit</a:t>
            </a:r>
            <a:endParaRPr/>
          </a:p>
          <a:p>
            <a:pPr marL="285750" lvl="0" indent="-285750" algn="l" rtl="0">
              <a:lnSpc>
                <a:spcPct val="90000"/>
              </a:lnSpc>
              <a:spcBef>
                <a:spcPts val="300"/>
              </a:spcBef>
              <a:spcAft>
                <a:spcPts val="0"/>
              </a:spcAft>
              <a:buClr>
                <a:schemeClr val="lt1"/>
              </a:buClr>
              <a:buSzPts val="2200"/>
              <a:buFont typeface="Arial"/>
              <a:buChar char="•"/>
            </a:pPr>
            <a:r>
              <a:rPr lang="fi-FI" sz="2200" b="0" i="0" u="none" strike="noStrike">
                <a:latin typeface="Arial"/>
                <a:ea typeface="Arial"/>
                <a:cs typeface="Arial"/>
                <a:sym typeface="Arial"/>
              </a:rPr>
              <a:t>Lions-liiton kansalliset aktiviteetit ja kumppanuudet </a:t>
            </a:r>
            <a:endParaRPr/>
          </a:p>
          <a:p>
            <a:pPr marL="285750" lvl="0" indent="-285750" algn="l" rtl="0">
              <a:lnSpc>
                <a:spcPct val="90000"/>
              </a:lnSpc>
              <a:spcBef>
                <a:spcPts val="300"/>
              </a:spcBef>
              <a:spcAft>
                <a:spcPts val="0"/>
              </a:spcAft>
              <a:buClr>
                <a:schemeClr val="lt1"/>
              </a:buClr>
              <a:buSzPts val="2200"/>
              <a:buFont typeface="Arial"/>
              <a:buChar char="•"/>
            </a:pPr>
            <a:r>
              <a:rPr lang="fi-FI" sz="2200">
                <a:latin typeface="Arial"/>
                <a:ea typeface="Arial"/>
                <a:cs typeface="Arial"/>
                <a:sym typeface="Arial"/>
              </a:rPr>
              <a:t>N</a:t>
            </a:r>
            <a:r>
              <a:rPr lang="fi-FI" sz="2200" b="0" i="0" u="none" strike="noStrike">
                <a:latin typeface="Arial"/>
                <a:ea typeface="Arial"/>
                <a:cs typeface="Arial"/>
                <a:sym typeface="Arial"/>
              </a:rPr>
              <a:t>uorisovaihto, Lions Quest, Joulukortit, Lions-arvat</a:t>
            </a:r>
            <a:endParaRPr/>
          </a:p>
          <a:p>
            <a:pPr marL="285750" lvl="0" indent="-285750" algn="l" rtl="0">
              <a:lnSpc>
                <a:spcPct val="90000"/>
              </a:lnSpc>
              <a:spcBef>
                <a:spcPts val="300"/>
              </a:spcBef>
              <a:spcAft>
                <a:spcPts val="0"/>
              </a:spcAft>
              <a:buClr>
                <a:schemeClr val="lt1"/>
              </a:buClr>
              <a:buSzPts val="2200"/>
              <a:buFont typeface="Arial"/>
              <a:buChar char="•"/>
            </a:pPr>
            <a:r>
              <a:rPr lang="fi-FI" sz="2200" b="0" i="0" u="none" strike="noStrike">
                <a:latin typeface="Arial"/>
                <a:ea typeface="Arial"/>
                <a:cs typeface="Arial"/>
                <a:sym typeface="Arial"/>
              </a:rPr>
              <a:t>Hyvän Päivä</a:t>
            </a:r>
            <a:endParaRPr/>
          </a:p>
          <a:p>
            <a:pPr marL="285750" lvl="0" indent="-285750" algn="l" rtl="0">
              <a:lnSpc>
                <a:spcPct val="90000"/>
              </a:lnSpc>
              <a:spcBef>
                <a:spcPts val="300"/>
              </a:spcBef>
              <a:spcAft>
                <a:spcPts val="0"/>
              </a:spcAft>
              <a:buClr>
                <a:schemeClr val="lt1"/>
              </a:buClr>
              <a:buSzPts val="2200"/>
              <a:buFont typeface="Arial"/>
              <a:buChar char="•"/>
            </a:pPr>
            <a:r>
              <a:rPr lang="fi-FI" sz="2200">
                <a:latin typeface="Arial"/>
                <a:ea typeface="Arial"/>
                <a:cs typeface="Arial"/>
                <a:sym typeface="Arial"/>
              </a:rPr>
              <a:t>K</a:t>
            </a:r>
            <a:r>
              <a:rPr lang="fi-FI" sz="2200" b="0" i="0" u="none" strike="noStrike">
                <a:latin typeface="Arial"/>
                <a:ea typeface="Arial"/>
                <a:cs typeface="Arial"/>
                <a:sym typeface="Arial"/>
              </a:rPr>
              <a:t>ansainvälisen järjestön palvelukohteet</a:t>
            </a:r>
            <a:endParaRPr/>
          </a:p>
          <a:p>
            <a:pPr marL="285750" lvl="0" indent="-285750" algn="l" rtl="0">
              <a:lnSpc>
                <a:spcPct val="90000"/>
              </a:lnSpc>
              <a:spcBef>
                <a:spcPts val="300"/>
              </a:spcBef>
              <a:spcAft>
                <a:spcPts val="0"/>
              </a:spcAft>
              <a:buClr>
                <a:schemeClr val="lt1"/>
              </a:buClr>
              <a:buSzPts val="2200"/>
              <a:buFont typeface="Arial"/>
              <a:buChar char="•"/>
            </a:pPr>
            <a:r>
              <a:rPr lang="fi-FI" sz="2200" b="0" i="0" u="none" strike="noStrike">
                <a:latin typeface="Arial"/>
                <a:ea typeface="Arial"/>
                <a:cs typeface="Arial"/>
                <a:sym typeface="Arial"/>
              </a:rPr>
              <a:t>LCIF, ARS</a:t>
            </a:r>
            <a:endParaRPr/>
          </a:p>
          <a:p>
            <a:pPr marL="228600" lvl="0" indent="-76200" algn="l" rtl="0">
              <a:lnSpc>
                <a:spcPct val="90000"/>
              </a:lnSpc>
              <a:spcBef>
                <a:spcPts val="0"/>
              </a:spcBef>
              <a:spcAft>
                <a:spcPts val="0"/>
              </a:spcAft>
              <a:buClr>
                <a:schemeClr val="lt1"/>
              </a:buClr>
              <a:buSzPts val="2400"/>
              <a:buNone/>
            </a:pPr>
            <a:endParaRPr/>
          </a:p>
        </p:txBody>
      </p:sp>
      <p:sp>
        <p:nvSpPr>
          <p:cNvPr id="1016" name="Google Shape;1016;p39"/>
          <p:cNvSpPr txBox="1">
            <a:spLocks noGrp="1"/>
          </p:cNvSpPr>
          <p:nvPr>
            <p:ph type="body" idx="2"/>
          </p:nvPr>
        </p:nvSpPr>
        <p:spPr>
          <a:xfrm>
            <a:off x="6184719" y="1829206"/>
            <a:ext cx="4985974" cy="4336373"/>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
                <a:schemeClr val="lt1"/>
              </a:buClr>
              <a:buSzPts val="2200"/>
              <a:buFont typeface="Arial"/>
              <a:buChar char="•"/>
            </a:pPr>
            <a:r>
              <a:rPr lang="fi-FI" sz="2200">
                <a:latin typeface="Arial"/>
                <a:ea typeface="Arial"/>
                <a:cs typeface="Arial"/>
                <a:sym typeface="Arial"/>
              </a:rPr>
              <a:t>K</a:t>
            </a:r>
            <a:r>
              <a:rPr lang="fi-FI" sz="2200" b="0" i="0" u="none" strike="noStrike">
                <a:latin typeface="Arial"/>
                <a:ea typeface="Arial"/>
                <a:cs typeface="Arial"/>
                <a:sym typeface="Arial"/>
              </a:rPr>
              <a:t>okoukset, vierailut, juhlat</a:t>
            </a:r>
            <a:endParaRPr/>
          </a:p>
          <a:p>
            <a:pPr marL="285750" lvl="0" indent="-285750" algn="l" rtl="0">
              <a:lnSpc>
                <a:spcPct val="90000"/>
              </a:lnSpc>
              <a:spcBef>
                <a:spcPts val="300"/>
              </a:spcBef>
              <a:spcAft>
                <a:spcPts val="0"/>
              </a:spcAft>
              <a:buClr>
                <a:schemeClr val="lt1"/>
              </a:buClr>
              <a:buSzPts val="2200"/>
              <a:buFont typeface="Arial"/>
              <a:buChar char="•"/>
            </a:pPr>
            <a:r>
              <a:rPr lang="fi-FI" sz="2200" b="0" i="0" u="none" strike="noStrike">
                <a:latin typeface="Arial"/>
                <a:ea typeface="Arial"/>
                <a:cs typeface="Arial"/>
                <a:sym typeface="Arial"/>
              </a:rPr>
              <a:t>Yhteistyökumppanit</a:t>
            </a:r>
            <a:endParaRPr/>
          </a:p>
          <a:p>
            <a:pPr marL="285750" lvl="0" indent="-285750" algn="l" rtl="0">
              <a:lnSpc>
                <a:spcPct val="90000"/>
              </a:lnSpc>
              <a:spcBef>
                <a:spcPts val="300"/>
              </a:spcBef>
              <a:spcAft>
                <a:spcPts val="0"/>
              </a:spcAft>
              <a:buClr>
                <a:schemeClr val="lt1"/>
              </a:buClr>
              <a:buSzPts val="2200"/>
              <a:buFont typeface="Arial"/>
              <a:buChar char="•"/>
            </a:pPr>
            <a:r>
              <a:rPr lang="fi-FI" sz="2200">
                <a:latin typeface="Arial"/>
                <a:ea typeface="Arial"/>
                <a:cs typeface="Arial"/>
                <a:sym typeface="Arial"/>
              </a:rPr>
              <a:t>P</a:t>
            </a:r>
            <a:r>
              <a:rPr lang="fi-FI" sz="2200" b="0" i="0" u="none" strike="noStrike">
                <a:latin typeface="Arial"/>
                <a:ea typeface="Arial"/>
                <a:cs typeface="Arial"/>
                <a:sym typeface="Arial"/>
              </a:rPr>
              <a:t>iirin tilaisuudet</a:t>
            </a:r>
            <a:endParaRPr/>
          </a:p>
          <a:p>
            <a:pPr marL="285750" lvl="0" indent="-285750" algn="l" rtl="0">
              <a:lnSpc>
                <a:spcPct val="90000"/>
              </a:lnSpc>
              <a:spcBef>
                <a:spcPts val="300"/>
              </a:spcBef>
              <a:spcAft>
                <a:spcPts val="0"/>
              </a:spcAft>
              <a:buClr>
                <a:schemeClr val="lt1"/>
              </a:buClr>
              <a:buSzPts val="2200"/>
              <a:buFont typeface="Arial"/>
              <a:buChar char="•"/>
            </a:pPr>
            <a:r>
              <a:rPr lang="fi-FI" sz="2200">
                <a:latin typeface="Arial"/>
                <a:ea typeface="Arial"/>
                <a:cs typeface="Arial"/>
                <a:sym typeface="Arial"/>
              </a:rPr>
              <a:t>P</a:t>
            </a:r>
            <a:r>
              <a:rPr lang="fi-FI" sz="2200" b="0" i="0" u="none" strike="noStrike">
                <a:latin typeface="Arial"/>
                <a:ea typeface="Arial"/>
                <a:cs typeface="Arial"/>
                <a:sym typeface="Arial"/>
              </a:rPr>
              <a:t>iiri- ja aluefoorumit, piirin vuosikokous </a:t>
            </a:r>
            <a:endParaRPr/>
          </a:p>
          <a:p>
            <a:pPr marL="285750" lvl="0" indent="-285750" algn="l" rtl="0">
              <a:lnSpc>
                <a:spcPct val="90000"/>
              </a:lnSpc>
              <a:spcBef>
                <a:spcPts val="300"/>
              </a:spcBef>
              <a:spcAft>
                <a:spcPts val="0"/>
              </a:spcAft>
              <a:buClr>
                <a:schemeClr val="lt1"/>
              </a:buClr>
              <a:buSzPts val="2200"/>
              <a:buFont typeface="Arial"/>
              <a:buChar char="•"/>
            </a:pPr>
            <a:r>
              <a:rPr lang="fi-FI" sz="2200">
                <a:latin typeface="Arial"/>
                <a:ea typeface="Arial"/>
                <a:cs typeface="Arial"/>
                <a:sym typeface="Arial"/>
              </a:rPr>
              <a:t>Piirin ja liiton valmenn</a:t>
            </a:r>
            <a:r>
              <a:rPr lang="fi-FI" sz="2200" b="0" i="0" u="none" strike="noStrike">
                <a:latin typeface="Arial"/>
                <a:ea typeface="Arial"/>
                <a:cs typeface="Arial"/>
                <a:sym typeface="Arial"/>
              </a:rPr>
              <a:t>ukset</a:t>
            </a:r>
            <a:endParaRPr/>
          </a:p>
          <a:p>
            <a:pPr marL="285750" lvl="0" indent="-285750" algn="l" rtl="0">
              <a:lnSpc>
                <a:spcPct val="90000"/>
              </a:lnSpc>
              <a:spcBef>
                <a:spcPts val="300"/>
              </a:spcBef>
              <a:spcAft>
                <a:spcPts val="0"/>
              </a:spcAft>
              <a:buClr>
                <a:schemeClr val="lt1"/>
              </a:buClr>
              <a:buSzPts val="2200"/>
              <a:buFont typeface="Arial"/>
              <a:buChar char="•"/>
            </a:pPr>
            <a:r>
              <a:rPr lang="fi-FI" sz="2200" b="0" i="0" u="none" strike="noStrike">
                <a:latin typeface="Arial"/>
                <a:ea typeface="Arial"/>
                <a:cs typeface="Arial"/>
                <a:sym typeface="Arial"/>
              </a:rPr>
              <a:t>Liiton tilaisuudet</a:t>
            </a:r>
            <a:endParaRPr/>
          </a:p>
          <a:p>
            <a:pPr marL="285750" lvl="0" indent="-285750" algn="l" rtl="0">
              <a:lnSpc>
                <a:spcPct val="90000"/>
              </a:lnSpc>
              <a:spcBef>
                <a:spcPts val="300"/>
              </a:spcBef>
              <a:spcAft>
                <a:spcPts val="0"/>
              </a:spcAft>
              <a:buClr>
                <a:schemeClr val="lt1"/>
              </a:buClr>
              <a:buSzPts val="2200"/>
              <a:buFont typeface="Arial"/>
              <a:buChar char="•"/>
            </a:pPr>
            <a:r>
              <a:rPr lang="fi-FI" sz="2200" b="0" i="0" u="none" strike="noStrike">
                <a:latin typeface="Arial"/>
                <a:ea typeface="Arial"/>
                <a:cs typeface="Arial"/>
                <a:sym typeface="Arial"/>
              </a:rPr>
              <a:t>Lions-liiton vuosikokous</a:t>
            </a:r>
            <a:endParaRPr/>
          </a:p>
          <a:p>
            <a:pPr marL="0" lvl="0" indent="0" algn="l" rtl="0">
              <a:lnSpc>
                <a:spcPct val="90000"/>
              </a:lnSpc>
              <a:spcBef>
                <a:spcPts val="0"/>
              </a:spcBef>
              <a:spcAft>
                <a:spcPts val="0"/>
              </a:spcAft>
              <a:buClr>
                <a:schemeClr val="lt1"/>
              </a:buClr>
              <a:buSzPts val="2400"/>
              <a:buNone/>
            </a:pP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20"/>
        <p:cNvGrpSpPr/>
        <p:nvPr/>
      </p:nvGrpSpPr>
      <p:grpSpPr>
        <a:xfrm>
          <a:off x="0" y="0"/>
          <a:ext cx="0" cy="0"/>
          <a:chOff x="0" y="0"/>
          <a:chExt cx="0" cy="0"/>
        </a:xfrm>
      </p:grpSpPr>
      <p:sp>
        <p:nvSpPr>
          <p:cNvPr id="1021" name="Google Shape;1021;p40"/>
          <p:cNvSpPr txBox="1">
            <a:spLocks noGrp="1"/>
          </p:cNvSpPr>
          <p:nvPr>
            <p:ph type="body" idx="1"/>
          </p:nvPr>
        </p:nvSpPr>
        <p:spPr>
          <a:xfrm>
            <a:off x="865937" y="1582801"/>
            <a:ext cx="6831400" cy="97076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2"/>
              </a:buClr>
              <a:buSzPts val="4800"/>
              <a:buNone/>
            </a:pPr>
            <a:r>
              <a:rPr lang="fi-FI"/>
              <a:t>Jäsenten huomioiminen</a:t>
            </a:r>
            <a:endParaRPr/>
          </a:p>
        </p:txBody>
      </p:sp>
      <p:sp>
        <p:nvSpPr>
          <p:cNvPr id="1022" name="Google Shape;1022;p40"/>
          <p:cNvSpPr txBox="1">
            <a:spLocks noGrp="1"/>
          </p:cNvSpPr>
          <p:nvPr>
            <p:ph type="body" idx="2"/>
          </p:nvPr>
        </p:nvSpPr>
        <p:spPr>
          <a:xfrm>
            <a:off x="865188" y="3001963"/>
            <a:ext cx="5303600" cy="970766"/>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Clr>
                <a:schemeClr val="dk1"/>
              </a:buClr>
              <a:buSzPts val="2800"/>
              <a:buFont typeface="Arial"/>
              <a:buChar char="•"/>
            </a:pPr>
            <a:r>
              <a:rPr lang="fi-FI"/>
              <a:t>Uusi jäsen klubiin</a:t>
            </a:r>
            <a:endParaRPr/>
          </a:p>
          <a:p>
            <a:pPr marL="457200" lvl="0" indent="-457200" algn="l" rtl="0">
              <a:lnSpc>
                <a:spcPct val="90000"/>
              </a:lnSpc>
              <a:spcBef>
                <a:spcPts val="1000"/>
              </a:spcBef>
              <a:spcAft>
                <a:spcPts val="0"/>
              </a:spcAft>
              <a:buClr>
                <a:schemeClr val="dk1"/>
              </a:buClr>
              <a:buSzPts val="2800"/>
              <a:buFont typeface="Arial"/>
              <a:buChar char="•"/>
            </a:pPr>
            <a:r>
              <a:rPr lang="fi-FI"/>
              <a:t>Palkitsemiset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5"/>
          <p:cNvSpPr txBox="1">
            <a:spLocks noGrp="1"/>
          </p:cNvSpPr>
          <p:nvPr>
            <p:ph type="title"/>
          </p:nvPr>
        </p:nvSpPr>
        <p:spPr>
          <a:xfrm>
            <a:off x="1026001" y="1043144"/>
            <a:ext cx="10521956"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3200"/>
              <a:buFont typeface="Arial"/>
              <a:buNone/>
            </a:pPr>
            <a:r>
              <a:rPr lang="fi-FI"/>
              <a:t>Lions-toimijatasot</a:t>
            </a:r>
            <a:endParaRPr/>
          </a:p>
        </p:txBody>
      </p:sp>
      <p:sp>
        <p:nvSpPr>
          <p:cNvPr id="736" name="Google Shape;736;p5"/>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dk2"/>
              </a:buClr>
              <a:buSzPts val="2400"/>
              <a:buFont typeface="Arial"/>
              <a:buChar char="•"/>
            </a:pPr>
            <a:r>
              <a:rPr lang="fi-FI" sz="2400">
                <a:latin typeface="Arial"/>
                <a:ea typeface="Arial"/>
                <a:cs typeface="Arial"/>
                <a:sym typeface="Arial"/>
              </a:rPr>
              <a:t>Klubin jäsen</a:t>
            </a:r>
            <a:endParaRPr/>
          </a:p>
          <a:p>
            <a:pPr marL="800100" lvl="1" indent="-342900" algn="l" rtl="0">
              <a:lnSpc>
                <a:spcPct val="100000"/>
              </a:lnSpc>
              <a:spcBef>
                <a:spcPts val="0"/>
              </a:spcBef>
              <a:spcAft>
                <a:spcPts val="0"/>
              </a:spcAft>
              <a:buSzPts val="2400"/>
              <a:buChar char="•"/>
            </a:pPr>
            <a:r>
              <a:rPr lang="fi-FI"/>
              <a:t>Klubin t</a:t>
            </a:r>
            <a:r>
              <a:rPr lang="fi-FI">
                <a:latin typeface="Arial"/>
                <a:ea typeface="Arial"/>
                <a:cs typeface="Arial"/>
                <a:sym typeface="Arial"/>
              </a:rPr>
              <a:t>oimikunnan jäsen/puheenjohtaja</a:t>
            </a:r>
            <a:endParaRPr/>
          </a:p>
          <a:p>
            <a:pPr marL="342900" lvl="0" indent="-342900" algn="l" rtl="0">
              <a:lnSpc>
                <a:spcPct val="100000"/>
              </a:lnSpc>
              <a:spcBef>
                <a:spcPts val="0"/>
              </a:spcBef>
              <a:spcAft>
                <a:spcPts val="0"/>
              </a:spcAft>
              <a:buClr>
                <a:schemeClr val="dk2"/>
              </a:buClr>
              <a:buSzPts val="2400"/>
              <a:buFont typeface="Arial"/>
              <a:buChar char="•"/>
            </a:pPr>
            <a:r>
              <a:rPr lang="fi-FI" sz="2400">
                <a:latin typeface="Arial"/>
                <a:ea typeface="Arial"/>
                <a:cs typeface="Arial"/>
                <a:sym typeface="Arial"/>
              </a:rPr>
              <a:t>Klubin hallituksen jäsen</a:t>
            </a:r>
            <a:endParaRPr/>
          </a:p>
          <a:p>
            <a:pPr marL="342900" lvl="0" indent="-342900" algn="l" rtl="0">
              <a:lnSpc>
                <a:spcPct val="100000"/>
              </a:lnSpc>
              <a:spcBef>
                <a:spcPts val="0"/>
              </a:spcBef>
              <a:spcAft>
                <a:spcPts val="0"/>
              </a:spcAft>
              <a:buClr>
                <a:schemeClr val="dk2"/>
              </a:buClr>
              <a:buSzPts val="2400"/>
              <a:buFont typeface="Arial"/>
              <a:buChar char="•"/>
            </a:pPr>
            <a:r>
              <a:rPr lang="fi-FI" sz="2400">
                <a:latin typeface="Arial"/>
                <a:ea typeface="Arial"/>
                <a:cs typeface="Arial"/>
                <a:sym typeface="Arial"/>
              </a:rPr>
              <a:t>Presidenttiputki 🡪 presidentti</a:t>
            </a:r>
            <a:endParaRPr/>
          </a:p>
          <a:p>
            <a:pPr marL="342900" lvl="0" indent="-342900" algn="l" rtl="0">
              <a:lnSpc>
                <a:spcPct val="100000"/>
              </a:lnSpc>
              <a:spcBef>
                <a:spcPts val="0"/>
              </a:spcBef>
              <a:spcAft>
                <a:spcPts val="0"/>
              </a:spcAft>
              <a:buClr>
                <a:schemeClr val="dk2"/>
              </a:buClr>
              <a:buSzPts val="2400"/>
              <a:buFont typeface="Arial"/>
              <a:buChar char="•"/>
            </a:pPr>
            <a:r>
              <a:rPr lang="fi-FI" sz="2400">
                <a:latin typeface="Arial"/>
                <a:ea typeface="Arial"/>
                <a:cs typeface="Arial"/>
                <a:sym typeface="Arial"/>
              </a:rPr>
              <a:t>Lohkon puheenjohtaja</a:t>
            </a:r>
            <a:endParaRPr/>
          </a:p>
          <a:p>
            <a:pPr marL="342900" lvl="0" indent="-342900" algn="l" rtl="0">
              <a:lnSpc>
                <a:spcPct val="100000"/>
              </a:lnSpc>
              <a:spcBef>
                <a:spcPts val="0"/>
              </a:spcBef>
              <a:spcAft>
                <a:spcPts val="0"/>
              </a:spcAft>
              <a:buClr>
                <a:schemeClr val="dk2"/>
              </a:buClr>
              <a:buSzPts val="2400"/>
              <a:buFont typeface="Arial"/>
              <a:buChar char="•"/>
            </a:pPr>
            <a:r>
              <a:rPr lang="fi-FI"/>
              <a:t>Alueen puheenjohtaja</a:t>
            </a:r>
            <a:endParaRPr/>
          </a:p>
          <a:p>
            <a:pPr marL="800100" lvl="1" indent="-342900" algn="l" rtl="0">
              <a:lnSpc>
                <a:spcPct val="100000"/>
              </a:lnSpc>
              <a:spcBef>
                <a:spcPts val="0"/>
              </a:spcBef>
              <a:spcAft>
                <a:spcPts val="0"/>
              </a:spcAft>
              <a:buSzPts val="2400"/>
              <a:buChar char="•"/>
            </a:pPr>
            <a:r>
              <a:rPr lang="fi-FI">
                <a:latin typeface="Arial"/>
                <a:ea typeface="Arial"/>
                <a:cs typeface="Arial"/>
                <a:sym typeface="Arial"/>
              </a:rPr>
              <a:t>Piiritoimikunnan puheenjohtaja</a:t>
            </a:r>
            <a:endParaRPr/>
          </a:p>
          <a:p>
            <a:pPr marL="342900" lvl="0" indent="-342900" algn="l" rtl="0">
              <a:lnSpc>
                <a:spcPct val="100000"/>
              </a:lnSpc>
              <a:spcBef>
                <a:spcPts val="0"/>
              </a:spcBef>
              <a:spcAft>
                <a:spcPts val="0"/>
              </a:spcAft>
              <a:buClr>
                <a:schemeClr val="dk2"/>
              </a:buClr>
              <a:buSzPts val="2400"/>
              <a:buFont typeface="Arial"/>
              <a:buChar char="•"/>
            </a:pPr>
            <a:r>
              <a:rPr lang="fi-FI" sz="2400">
                <a:latin typeface="Arial"/>
                <a:ea typeface="Arial"/>
                <a:cs typeface="Arial"/>
                <a:sym typeface="Arial"/>
              </a:rPr>
              <a:t>Varapiirikuvernööri 🡪 piirikuvernööri</a:t>
            </a:r>
            <a:endParaRPr/>
          </a:p>
          <a:p>
            <a:pPr marL="800100" lvl="1" indent="-342900" algn="l" rtl="0">
              <a:lnSpc>
                <a:spcPct val="100000"/>
              </a:lnSpc>
              <a:spcBef>
                <a:spcPts val="0"/>
              </a:spcBef>
              <a:spcAft>
                <a:spcPts val="0"/>
              </a:spcAft>
              <a:buSzPts val="2400"/>
              <a:buChar char="•"/>
            </a:pPr>
            <a:r>
              <a:rPr lang="fi-FI">
                <a:latin typeface="Arial"/>
                <a:ea typeface="Arial"/>
                <a:cs typeface="Arial"/>
                <a:sym typeface="Arial"/>
              </a:rPr>
              <a:t>Liiton toimialan puheenjohtaja</a:t>
            </a:r>
            <a:endParaRPr/>
          </a:p>
          <a:p>
            <a:pPr marL="342900" lvl="0" indent="-342900" algn="l" rtl="0">
              <a:lnSpc>
                <a:spcPct val="100000"/>
              </a:lnSpc>
              <a:spcBef>
                <a:spcPts val="0"/>
              </a:spcBef>
              <a:spcAft>
                <a:spcPts val="0"/>
              </a:spcAft>
              <a:buClr>
                <a:schemeClr val="dk2"/>
              </a:buClr>
              <a:buSzPts val="2400"/>
              <a:buFont typeface="Arial"/>
              <a:buChar char="•"/>
            </a:pPr>
            <a:r>
              <a:rPr lang="fi-FI" sz="2400">
                <a:latin typeface="Arial"/>
                <a:ea typeface="Arial"/>
                <a:cs typeface="Arial"/>
                <a:sym typeface="Arial"/>
              </a:rPr>
              <a:t>Liiton varapuheenjohtaja 🡪 puheenjohtaja</a:t>
            </a:r>
            <a:endParaRPr/>
          </a:p>
          <a:p>
            <a:pPr marL="342900" lvl="0" indent="-342900" algn="l" rtl="0">
              <a:lnSpc>
                <a:spcPct val="100000"/>
              </a:lnSpc>
              <a:spcBef>
                <a:spcPts val="0"/>
              </a:spcBef>
              <a:spcAft>
                <a:spcPts val="0"/>
              </a:spcAft>
              <a:buClr>
                <a:schemeClr val="dk2"/>
              </a:buClr>
              <a:buSzPts val="2400"/>
              <a:buFont typeface="Arial"/>
              <a:buChar char="•"/>
            </a:pPr>
            <a:r>
              <a:rPr lang="fi-FI" sz="2400">
                <a:latin typeface="Arial"/>
                <a:ea typeface="Arial"/>
                <a:cs typeface="Arial"/>
                <a:sym typeface="Arial"/>
              </a:rPr>
              <a:t>Kansainvälinen johtaja</a:t>
            </a:r>
            <a:endParaRPr/>
          </a:p>
          <a:p>
            <a:pPr marL="342900" lvl="0" indent="-342900" algn="l" rtl="0">
              <a:lnSpc>
                <a:spcPct val="100000"/>
              </a:lnSpc>
              <a:spcBef>
                <a:spcPts val="0"/>
              </a:spcBef>
              <a:spcAft>
                <a:spcPts val="0"/>
              </a:spcAft>
              <a:buClr>
                <a:schemeClr val="dk2"/>
              </a:buClr>
              <a:buSzPts val="2400"/>
              <a:buFont typeface="Arial"/>
              <a:buChar char="•"/>
            </a:pPr>
            <a:r>
              <a:rPr lang="fi-FI" sz="2400">
                <a:latin typeface="Arial"/>
                <a:ea typeface="Arial"/>
                <a:cs typeface="Arial"/>
                <a:sym typeface="Arial"/>
              </a:rPr>
              <a:t>Järjestön presidentti</a:t>
            </a:r>
            <a:endParaRPr/>
          </a:p>
          <a:p>
            <a:pPr marL="228600" lvl="0" indent="-76200" algn="l" rtl="0">
              <a:lnSpc>
                <a:spcPct val="90000"/>
              </a:lnSpc>
              <a:spcBef>
                <a:spcPts val="0"/>
              </a:spcBef>
              <a:spcAft>
                <a:spcPts val="0"/>
              </a:spcAft>
              <a:buClr>
                <a:schemeClr val="dk2"/>
              </a:buClr>
              <a:buSzPts val="2400"/>
              <a:buNone/>
            </a:pPr>
            <a:endParaRPr/>
          </a:p>
        </p:txBody>
      </p:sp>
      <p:sp>
        <p:nvSpPr>
          <p:cNvPr id="737" name="Google Shape;737;p5"/>
          <p:cNvSpPr/>
          <p:nvPr/>
        </p:nvSpPr>
        <p:spPr>
          <a:xfrm>
            <a:off x="7431866" y="1121237"/>
            <a:ext cx="3930899" cy="3828553"/>
          </a:xfrm>
          <a:prstGeom prst="ellipse">
            <a:avLst/>
          </a:prstGeom>
          <a:gradFill>
            <a:gsLst>
              <a:gs pos="0">
                <a:srgbClr val="043B92"/>
              </a:gs>
              <a:gs pos="100000">
                <a:srgbClr val="A3B1E2"/>
              </a:gs>
            </a:gsLst>
            <a:lin ang="16200000" scaled="0"/>
          </a:gradFill>
          <a:ln w="9525" cap="flat" cmpd="sng">
            <a:solidFill>
              <a:srgbClr val="113C81"/>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738" name="Google Shape;738;p5"/>
          <p:cNvSpPr txBox="1"/>
          <p:nvPr/>
        </p:nvSpPr>
        <p:spPr>
          <a:xfrm>
            <a:off x="8666156" y="5052643"/>
            <a:ext cx="1618708" cy="4616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rgbClr val="00338D"/>
              </a:buClr>
              <a:buSzPts val="2400"/>
              <a:buFont typeface="Arial"/>
              <a:buNone/>
            </a:pPr>
            <a:r>
              <a:rPr lang="fi-FI" sz="2400" b="1" i="0" u="none" strike="noStrike" cap="none">
                <a:solidFill>
                  <a:srgbClr val="00338D"/>
                </a:solidFill>
                <a:latin typeface="Arial"/>
                <a:ea typeface="Arial"/>
                <a:cs typeface="Arial"/>
                <a:sym typeface="Arial"/>
              </a:rPr>
              <a:t>GAT-tiimi</a:t>
            </a:r>
            <a:endParaRPr sz="1800" b="0" i="0" u="none" strike="noStrike" cap="none">
              <a:solidFill>
                <a:schemeClr val="dk1"/>
              </a:solidFill>
              <a:latin typeface="Arial"/>
              <a:ea typeface="Arial"/>
              <a:cs typeface="Arial"/>
              <a:sym typeface="Arial"/>
            </a:endParaRPr>
          </a:p>
        </p:txBody>
      </p:sp>
      <p:grpSp>
        <p:nvGrpSpPr>
          <p:cNvPr id="739" name="Google Shape;739;p5"/>
          <p:cNvGrpSpPr/>
          <p:nvPr/>
        </p:nvGrpSpPr>
        <p:grpSpPr>
          <a:xfrm rot="-1302391">
            <a:off x="7759185" y="1891233"/>
            <a:ext cx="3581096" cy="2466388"/>
            <a:chOff x="7770257" y="1906281"/>
            <a:chExt cx="3581096" cy="2466388"/>
          </a:xfrm>
        </p:grpSpPr>
        <p:sp>
          <p:nvSpPr>
            <p:cNvPr id="740" name="Google Shape;740;p5"/>
            <p:cNvSpPr txBox="1"/>
            <p:nvPr/>
          </p:nvSpPr>
          <p:spPr>
            <a:xfrm>
              <a:off x="8437915" y="1906281"/>
              <a:ext cx="2245778"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2000"/>
                <a:buFont typeface="Arial"/>
                <a:buNone/>
              </a:pPr>
              <a:r>
                <a:rPr lang="fi-FI" sz="2000" b="1" i="0" u="none" strike="noStrike" cap="none">
                  <a:solidFill>
                    <a:schemeClr val="lt1"/>
                  </a:solidFill>
                  <a:latin typeface="Arial"/>
                  <a:ea typeface="Arial"/>
                  <a:cs typeface="Arial"/>
                  <a:sym typeface="Arial"/>
                </a:rPr>
                <a:t>Koulutus – GLT</a:t>
              </a:r>
              <a:endParaRPr sz="2000" b="0" i="0" u="none" strike="noStrike" cap="none">
                <a:solidFill>
                  <a:schemeClr val="lt1"/>
                </a:solidFill>
                <a:latin typeface="Arial"/>
                <a:ea typeface="Arial"/>
                <a:cs typeface="Arial"/>
                <a:sym typeface="Arial"/>
              </a:endParaRPr>
            </a:p>
          </p:txBody>
        </p:sp>
        <p:sp>
          <p:nvSpPr>
            <p:cNvPr id="741" name="Google Shape;741;p5"/>
            <p:cNvSpPr txBox="1"/>
            <p:nvPr/>
          </p:nvSpPr>
          <p:spPr>
            <a:xfrm rot="14141">
              <a:off x="8535414" y="2429434"/>
              <a:ext cx="2050782"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2000"/>
                <a:buFont typeface="Arial"/>
                <a:buNone/>
              </a:pPr>
              <a:r>
                <a:rPr lang="fi-FI" sz="2000" b="1" i="0" u="none" strike="noStrike" cap="none">
                  <a:solidFill>
                    <a:schemeClr val="lt1"/>
                  </a:solidFill>
                  <a:latin typeface="Arial"/>
                  <a:ea typeface="Arial"/>
                  <a:cs typeface="Arial"/>
                  <a:sym typeface="Arial"/>
                </a:rPr>
                <a:t>Palvelu – GST</a:t>
              </a:r>
              <a:endParaRPr sz="2000" b="0" i="0" u="none" strike="noStrike" cap="none">
                <a:solidFill>
                  <a:schemeClr val="lt1"/>
                </a:solidFill>
                <a:latin typeface="Arial"/>
                <a:ea typeface="Arial"/>
                <a:cs typeface="Arial"/>
                <a:sym typeface="Arial"/>
              </a:endParaRPr>
            </a:p>
          </p:txBody>
        </p:sp>
        <p:sp>
          <p:nvSpPr>
            <p:cNvPr id="742" name="Google Shape;742;p5"/>
            <p:cNvSpPr txBox="1"/>
            <p:nvPr/>
          </p:nvSpPr>
          <p:spPr>
            <a:xfrm rot="35176">
              <a:off x="7772210" y="2952587"/>
              <a:ext cx="3577190"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2000"/>
                <a:buFont typeface="Arial"/>
                <a:buNone/>
              </a:pPr>
              <a:r>
                <a:rPr lang="fi-FI" sz="2000" b="1" i="0" u="none" strike="noStrike" cap="none">
                  <a:solidFill>
                    <a:schemeClr val="lt1"/>
                  </a:solidFill>
                  <a:latin typeface="Arial"/>
                  <a:ea typeface="Arial"/>
                  <a:cs typeface="Arial"/>
                  <a:sym typeface="Arial"/>
                </a:rPr>
                <a:t>Jäsenasiat – GMT &amp; GET</a:t>
              </a:r>
              <a:endParaRPr sz="2000" b="0" i="0" u="none" strike="noStrike" cap="none">
                <a:solidFill>
                  <a:schemeClr val="lt1"/>
                </a:solidFill>
                <a:latin typeface="Arial"/>
                <a:ea typeface="Arial"/>
                <a:cs typeface="Arial"/>
                <a:sym typeface="Arial"/>
              </a:endParaRPr>
            </a:p>
          </p:txBody>
        </p:sp>
        <p:sp>
          <p:nvSpPr>
            <p:cNvPr id="743" name="Google Shape;743;p5"/>
            <p:cNvSpPr txBox="1"/>
            <p:nvPr/>
          </p:nvSpPr>
          <p:spPr>
            <a:xfrm rot="5459">
              <a:off x="8794672" y="3475740"/>
              <a:ext cx="1532266"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2000"/>
                <a:buFont typeface="Arial"/>
                <a:buNone/>
              </a:pPr>
              <a:r>
                <a:rPr lang="fi-FI" sz="2000" b="1" i="0" u="none" strike="noStrike" cap="none">
                  <a:solidFill>
                    <a:schemeClr val="lt1"/>
                  </a:solidFill>
                  <a:latin typeface="Arial"/>
                  <a:ea typeface="Arial"/>
                  <a:cs typeface="Arial"/>
                  <a:sym typeface="Arial"/>
                </a:rPr>
                <a:t>Viestintä</a:t>
              </a:r>
              <a:endParaRPr sz="2000" b="0" i="0" u="none" strike="noStrike" cap="none">
                <a:solidFill>
                  <a:schemeClr val="lt1"/>
                </a:solidFill>
                <a:latin typeface="Arial"/>
                <a:ea typeface="Arial"/>
                <a:cs typeface="Arial"/>
                <a:sym typeface="Arial"/>
              </a:endParaRPr>
            </a:p>
          </p:txBody>
        </p:sp>
        <p:sp>
          <p:nvSpPr>
            <p:cNvPr id="744" name="Google Shape;744;p5"/>
            <p:cNvSpPr txBox="1"/>
            <p:nvPr/>
          </p:nvSpPr>
          <p:spPr>
            <a:xfrm rot="-41268">
              <a:off x="9189527" y="3998893"/>
              <a:ext cx="7425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lt1"/>
                </a:buClr>
                <a:buSzPts val="1800"/>
                <a:buFont typeface="Arial"/>
                <a:buNone/>
              </a:pPr>
              <a:r>
                <a:rPr lang="fi-FI" sz="1800" b="1" i="0" u="none" strike="noStrike" cap="none">
                  <a:solidFill>
                    <a:schemeClr val="lt1"/>
                  </a:solidFill>
                  <a:latin typeface="Arial"/>
                  <a:ea typeface="Arial"/>
                  <a:cs typeface="Arial"/>
                  <a:sym typeface="Arial"/>
                </a:rPr>
                <a:t>LCIF</a:t>
              </a:r>
              <a:endParaRPr sz="1800" b="0" i="0" u="none" strike="noStrike" cap="none">
                <a:solidFill>
                  <a:schemeClr val="lt1"/>
                </a:solidFill>
                <a:latin typeface="Arial"/>
                <a:ea typeface="Arial"/>
                <a:cs typeface="Arial"/>
                <a:sym typeface="Arial"/>
              </a:endParaRPr>
            </a:p>
          </p:txBody>
        </p:sp>
      </p:grpSp>
      <p:sp>
        <p:nvSpPr>
          <p:cNvPr id="745" name="Google Shape;745;p5"/>
          <p:cNvSpPr/>
          <p:nvPr/>
        </p:nvSpPr>
        <p:spPr>
          <a:xfrm>
            <a:off x="481983" y="1915296"/>
            <a:ext cx="371246" cy="4305294"/>
          </a:xfrm>
          <a:prstGeom prst="rect">
            <a:avLst/>
          </a:prstGeom>
          <a:gradFill>
            <a:gsLst>
              <a:gs pos="0">
                <a:schemeClr val="lt2"/>
              </a:gs>
              <a:gs pos="27000">
                <a:schemeClr val="lt2"/>
              </a:gs>
              <a:gs pos="34000">
                <a:schemeClr val="dk2"/>
              </a:gs>
              <a:gs pos="64000">
                <a:schemeClr val="dk2"/>
              </a:gs>
              <a:gs pos="70000">
                <a:schemeClr val="accent3"/>
              </a:gs>
              <a:gs pos="100000">
                <a:schemeClr val="accent3"/>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26"/>
        <p:cNvGrpSpPr/>
        <p:nvPr/>
      </p:nvGrpSpPr>
      <p:grpSpPr>
        <a:xfrm>
          <a:off x="0" y="0"/>
          <a:ext cx="0" cy="0"/>
          <a:chOff x="0" y="0"/>
          <a:chExt cx="0" cy="0"/>
        </a:xfrm>
      </p:grpSpPr>
      <p:sp>
        <p:nvSpPr>
          <p:cNvPr id="1027" name="Google Shape;1027;p41"/>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Uusi jäsen klubiin</a:t>
            </a:r>
            <a:endParaRPr/>
          </a:p>
        </p:txBody>
      </p:sp>
      <p:sp>
        <p:nvSpPr>
          <p:cNvPr id="1028" name="Google Shape;1028;p41"/>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lt1"/>
              </a:buClr>
              <a:buSzPts val="2400"/>
              <a:buFont typeface="Arial"/>
              <a:buChar char="•"/>
            </a:pPr>
            <a:r>
              <a:rPr lang="fi-FI">
                <a:latin typeface="Arial"/>
                <a:ea typeface="Arial"/>
                <a:cs typeface="Arial"/>
                <a:sym typeface="Arial"/>
              </a:rPr>
              <a:t>Tee tilaisuudesta riittävän juhlallinen - onnistunut vastaanottotilaisuus säilyy heidän mielessään koko loppuelämän</a:t>
            </a:r>
            <a:endParaRPr/>
          </a:p>
          <a:p>
            <a:pPr marL="342900" lvl="0" indent="-342900" algn="l" rtl="0">
              <a:lnSpc>
                <a:spcPct val="100000"/>
              </a:lnSpc>
              <a:spcBef>
                <a:spcPts val="400"/>
              </a:spcBef>
              <a:spcAft>
                <a:spcPts val="0"/>
              </a:spcAft>
              <a:buClr>
                <a:schemeClr val="lt1"/>
              </a:buClr>
              <a:buSzPts val="2400"/>
              <a:buFont typeface="Arial"/>
              <a:buChar char="•"/>
            </a:pPr>
            <a:r>
              <a:rPr lang="fi-FI">
                <a:latin typeface="Arial"/>
                <a:ea typeface="Arial"/>
                <a:cs typeface="Arial"/>
                <a:sym typeface="Arial"/>
              </a:rPr>
              <a:t>Kummin rooli on tärkeä</a:t>
            </a:r>
            <a:endParaRPr/>
          </a:p>
          <a:p>
            <a:pPr marL="1014413" lvl="2" indent="-342900" algn="l" rtl="0">
              <a:lnSpc>
                <a:spcPct val="100000"/>
              </a:lnSpc>
              <a:spcBef>
                <a:spcPts val="400"/>
              </a:spcBef>
              <a:spcAft>
                <a:spcPts val="0"/>
              </a:spcAft>
              <a:buClr>
                <a:schemeClr val="lt1"/>
              </a:buClr>
              <a:buSzPts val="2400"/>
              <a:buChar char="•"/>
            </a:pPr>
            <a:r>
              <a:rPr lang="fi-FI">
                <a:latin typeface="Arial"/>
                <a:ea typeface="Arial"/>
                <a:cs typeface="Arial"/>
                <a:sym typeface="Arial"/>
              </a:rPr>
              <a:t>Uuden lionin passi</a:t>
            </a:r>
            <a:endParaRPr/>
          </a:p>
          <a:p>
            <a:pPr marL="342900" lvl="0" indent="-342900" algn="l" rtl="0">
              <a:lnSpc>
                <a:spcPct val="100000"/>
              </a:lnSpc>
              <a:spcBef>
                <a:spcPts val="400"/>
              </a:spcBef>
              <a:spcAft>
                <a:spcPts val="0"/>
              </a:spcAft>
              <a:buClr>
                <a:schemeClr val="lt1"/>
              </a:buClr>
              <a:buSzPts val="2400"/>
              <a:buFont typeface="Arial"/>
              <a:buChar char="•"/>
            </a:pPr>
            <a:r>
              <a:rPr lang="fi-FI">
                <a:latin typeface="Arial"/>
                <a:ea typeface="Arial"/>
                <a:cs typeface="Arial"/>
                <a:sym typeface="Arial"/>
              </a:rPr>
              <a:t>Huolehdi perusteellisesta perehdyttämisestä lionstoimintaan ja klubin tapoihin</a:t>
            </a:r>
            <a:endParaRPr/>
          </a:p>
          <a:p>
            <a:pPr marL="1014413" lvl="2" indent="-342900" algn="l" rtl="0">
              <a:lnSpc>
                <a:spcPct val="100000"/>
              </a:lnSpc>
              <a:spcBef>
                <a:spcPts val="400"/>
              </a:spcBef>
              <a:spcAft>
                <a:spcPts val="0"/>
              </a:spcAft>
              <a:buClr>
                <a:schemeClr val="lt1"/>
              </a:buClr>
              <a:buSzPts val="2400"/>
              <a:buChar char="•"/>
            </a:pPr>
            <a:r>
              <a:rPr lang="fi-FI">
                <a:latin typeface="Arial"/>
                <a:ea typeface="Arial"/>
                <a:cs typeface="Arial"/>
                <a:sym typeface="Arial"/>
              </a:rPr>
              <a:t>Piirin uusien jäsenten treffit tai valmennukset </a:t>
            </a:r>
            <a:r>
              <a:rPr lang="fi-FI" u="sng">
                <a:latin typeface="Arial"/>
                <a:ea typeface="Arial"/>
                <a:cs typeface="Arial"/>
                <a:sym typeface="Arial"/>
              </a:rPr>
              <a:t>yhdessä kummin kanssa</a:t>
            </a:r>
            <a:endParaRPr/>
          </a:p>
          <a:p>
            <a:pPr marL="342900" lvl="0" indent="-342900" algn="l" rtl="0">
              <a:lnSpc>
                <a:spcPct val="100000"/>
              </a:lnSpc>
              <a:spcBef>
                <a:spcPts val="400"/>
              </a:spcBef>
              <a:spcAft>
                <a:spcPts val="0"/>
              </a:spcAft>
              <a:buClr>
                <a:schemeClr val="lt1"/>
              </a:buClr>
              <a:buSzPts val="2400"/>
              <a:buChar char="•"/>
            </a:pPr>
            <a:r>
              <a:rPr lang="fi-FI">
                <a:latin typeface="Arial"/>
                <a:ea typeface="Arial"/>
                <a:cs typeface="Arial"/>
                <a:sym typeface="Arial"/>
              </a:rPr>
              <a:t>Kuuntele uuden jäsenen ideoita, uudista klubin toimintaa</a:t>
            </a:r>
            <a:endParaRPr/>
          </a:p>
          <a:p>
            <a:pPr marL="342900" lvl="0" indent="-215900" algn="l" rtl="0">
              <a:lnSpc>
                <a:spcPct val="100000"/>
              </a:lnSpc>
              <a:spcBef>
                <a:spcPts val="400"/>
              </a:spcBef>
              <a:spcAft>
                <a:spcPts val="0"/>
              </a:spcAft>
              <a:buClr>
                <a:schemeClr val="lt1"/>
              </a:buClr>
              <a:buSzPts val="2000"/>
              <a:buNone/>
            </a:pPr>
            <a:endParaRPr sz="2000">
              <a:latin typeface="Arial"/>
              <a:ea typeface="Arial"/>
              <a:cs typeface="Arial"/>
              <a:sym typeface="Arial"/>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32"/>
        <p:cNvGrpSpPr/>
        <p:nvPr/>
      </p:nvGrpSpPr>
      <p:grpSpPr>
        <a:xfrm>
          <a:off x="0" y="0"/>
          <a:ext cx="0" cy="0"/>
          <a:chOff x="0" y="0"/>
          <a:chExt cx="0" cy="0"/>
        </a:xfrm>
      </p:grpSpPr>
      <p:sp>
        <p:nvSpPr>
          <p:cNvPr id="1033" name="Google Shape;1033;p42"/>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Palkitsemiset, hallintotililtä</a:t>
            </a:r>
            <a:endParaRPr/>
          </a:p>
        </p:txBody>
      </p:sp>
      <p:sp>
        <p:nvSpPr>
          <p:cNvPr id="1034" name="Google Shape;1034;p42"/>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lt1"/>
              </a:buClr>
              <a:buSzPts val="2400"/>
              <a:buFont typeface="Arial"/>
              <a:buChar char="•"/>
            </a:pPr>
            <a:r>
              <a:rPr lang="fi-FI">
                <a:latin typeface="Arial"/>
                <a:ea typeface="Arial"/>
                <a:cs typeface="Arial"/>
                <a:sym typeface="Arial"/>
              </a:rPr>
              <a:t>Virkailijapalkinnot liiton/LCI:n verkkokaupasta</a:t>
            </a:r>
            <a:endParaRPr/>
          </a:p>
          <a:p>
            <a:pPr marL="1014413" lvl="2" indent="-342900" algn="l" rtl="0">
              <a:lnSpc>
                <a:spcPct val="100000"/>
              </a:lnSpc>
              <a:spcBef>
                <a:spcPts val="0"/>
              </a:spcBef>
              <a:spcAft>
                <a:spcPts val="0"/>
              </a:spcAft>
              <a:buClr>
                <a:schemeClr val="lt1"/>
              </a:buClr>
              <a:buSzPts val="2400"/>
              <a:buChar char="•"/>
            </a:pPr>
            <a:r>
              <a:rPr lang="fi-FI">
                <a:latin typeface="Arial"/>
                <a:ea typeface="Arial"/>
                <a:cs typeface="Arial"/>
                <a:sym typeface="Arial"/>
              </a:rPr>
              <a:t>Sihteerin palkinto G-125 S</a:t>
            </a:r>
            <a:endParaRPr/>
          </a:p>
          <a:p>
            <a:pPr marL="1014413" lvl="2" indent="-342900" algn="l" rtl="0">
              <a:lnSpc>
                <a:spcPct val="100000"/>
              </a:lnSpc>
              <a:spcBef>
                <a:spcPts val="0"/>
              </a:spcBef>
              <a:spcAft>
                <a:spcPts val="0"/>
              </a:spcAft>
              <a:buClr>
                <a:schemeClr val="lt1"/>
              </a:buClr>
              <a:buSzPts val="2400"/>
              <a:buChar char="•"/>
            </a:pPr>
            <a:r>
              <a:rPr lang="fi-FI">
                <a:latin typeface="Arial"/>
                <a:ea typeface="Arial"/>
                <a:cs typeface="Arial"/>
                <a:sym typeface="Arial"/>
              </a:rPr>
              <a:t>Rahastonhoitajan palkinto G-125 T</a:t>
            </a:r>
            <a:endParaRPr/>
          </a:p>
          <a:p>
            <a:pPr marL="1014413" lvl="2" indent="-342900" algn="l" rtl="0">
              <a:lnSpc>
                <a:spcPct val="100000"/>
              </a:lnSpc>
              <a:spcBef>
                <a:spcPts val="0"/>
              </a:spcBef>
              <a:spcAft>
                <a:spcPts val="0"/>
              </a:spcAft>
              <a:buClr>
                <a:schemeClr val="lt1"/>
              </a:buClr>
              <a:buSzPts val="2400"/>
              <a:buChar char="•"/>
            </a:pPr>
            <a:r>
              <a:rPr lang="fi-FI">
                <a:latin typeface="Arial"/>
                <a:ea typeface="Arial"/>
                <a:cs typeface="Arial"/>
                <a:sym typeface="Arial"/>
              </a:rPr>
              <a:t>Toimikunnan puheenjohtajan palkinto G-125 C</a:t>
            </a:r>
            <a:endParaRPr/>
          </a:p>
          <a:p>
            <a:pPr marL="1014413" lvl="2" indent="-342900" algn="l" rtl="0">
              <a:lnSpc>
                <a:spcPct val="100000"/>
              </a:lnSpc>
              <a:spcBef>
                <a:spcPts val="0"/>
              </a:spcBef>
              <a:spcAft>
                <a:spcPts val="0"/>
              </a:spcAft>
              <a:buClr>
                <a:schemeClr val="lt1"/>
              </a:buClr>
              <a:buSzPts val="2400"/>
              <a:buChar char="•"/>
            </a:pPr>
            <a:r>
              <a:rPr lang="fi-FI">
                <a:latin typeface="Arial"/>
                <a:ea typeface="Arial"/>
                <a:cs typeface="Arial"/>
                <a:sym typeface="Arial"/>
              </a:rPr>
              <a:t>Tiedottajan/klubijulkaisijan palkinto G-149 C</a:t>
            </a:r>
            <a:endParaRPr/>
          </a:p>
          <a:p>
            <a:pPr marL="1014413" lvl="2" indent="-342900" algn="l" rtl="0">
              <a:lnSpc>
                <a:spcPct val="100000"/>
              </a:lnSpc>
              <a:spcBef>
                <a:spcPts val="0"/>
              </a:spcBef>
              <a:spcAft>
                <a:spcPts val="0"/>
              </a:spcAft>
              <a:buClr>
                <a:schemeClr val="lt1"/>
              </a:buClr>
              <a:buSzPts val="2400"/>
              <a:buChar char="•"/>
            </a:pPr>
            <a:r>
              <a:rPr lang="fi-FI">
                <a:latin typeface="Arial"/>
                <a:ea typeface="Arial"/>
                <a:cs typeface="Arial"/>
                <a:sym typeface="Arial"/>
              </a:rPr>
              <a:t>Tunnustuspalkinto ansioituneelle lionille G-168</a:t>
            </a:r>
            <a:endParaRPr/>
          </a:p>
          <a:p>
            <a:pPr marL="1014413" lvl="2" indent="-342900" algn="l" rtl="0">
              <a:lnSpc>
                <a:spcPct val="100000"/>
              </a:lnSpc>
              <a:spcBef>
                <a:spcPts val="0"/>
              </a:spcBef>
              <a:spcAft>
                <a:spcPts val="0"/>
              </a:spcAft>
              <a:buClr>
                <a:schemeClr val="lt1"/>
              </a:buClr>
              <a:buSzPts val="2400"/>
              <a:buChar char="•"/>
            </a:pPr>
            <a:r>
              <a:rPr lang="fi-FI">
                <a:latin typeface="Arial"/>
                <a:ea typeface="Arial"/>
                <a:cs typeface="Arial"/>
                <a:sym typeface="Arial"/>
              </a:rPr>
              <a:t>Lisäksi muita 100 %:n Chervoneita ym.</a:t>
            </a:r>
            <a:endParaRPr/>
          </a:p>
          <a:p>
            <a:pPr marL="342900" lvl="0" indent="-342900" algn="l" rtl="0">
              <a:lnSpc>
                <a:spcPct val="100000"/>
              </a:lnSpc>
              <a:spcBef>
                <a:spcPts val="0"/>
              </a:spcBef>
              <a:spcAft>
                <a:spcPts val="0"/>
              </a:spcAft>
              <a:buClr>
                <a:schemeClr val="lt1"/>
              </a:buClr>
              <a:buSzPts val="2400"/>
              <a:buChar char="•"/>
            </a:pPr>
            <a:r>
              <a:rPr lang="fi-FI">
                <a:latin typeface="Arial"/>
                <a:ea typeface="Arial"/>
                <a:cs typeface="Arial"/>
                <a:sym typeface="Arial"/>
              </a:rPr>
              <a:t>Klubin omat perinteet</a:t>
            </a:r>
            <a:endParaRPr/>
          </a:p>
          <a:p>
            <a:pPr marL="342900" lvl="0" indent="-190500" algn="l" rtl="0">
              <a:lnSpc>
                <a:spcPct val="100000"/>
              </a:lnSpc>
              <a:spcBef>
                <a:spcPts val="0"/>
              </a:spcBef>
              <a:spcAft>
                <a:spcPts val="0"/>
              </a:spcAft>
              <a:buClr>
                <a:schemeClr val="lt1"/>
              </a:buClr>
              <a:buSzPts val="2400"/>
              <a:buNone/>
            </a:pPr>
            <a:endParaRPr>
              <a:latin typeface="Arial"/>
              <a:ea typeface="Arial"/>
              <a:cs typeface="Arial"/>
              <a:sym typeface="Arial"/>
            </a:endParaRPr>
          </a:p>
          <a:p>
            <a:pPr marL="1014413" lvl="2" indent="-228600" algn="l" rtl="0">
              <a:lnSpc>
                <a:spcPct val="100000"/>
              </a:lnSpc>
              <a:spcBef>
                <a:spcPts val="0"/>
              </a:spcBef>
              <a:spcAft>
                <a:spcPts val="0"/>
              </a:spcAft>
              <a:buClr>
                <a:schemeClr val="lt1"/>
              </a:buClr>
              <a:buSzPts val="1800"/>
              <a:buNone/>
            </a:pPr>
            <a:endParaRPr sz="1800">
              <a:latin typeface="Arial"/>
              <a:ea typeface="Arial"/>
              <a:cs typeface="Arial"/>
              <a:sym typeface="Arial"/>
            </a:endParaRPr>
          </a:p>
          <a:p>
            <a:pPr marL="342900" lvl="0" indent="-215900" algn="l" rtl="0">
              <a:lnSpc>
                <a:spcPct val="100000"/>
              </a:lnSpc>
              <a:spcBef>
                <a:spcPts val="400"/>
              </a:spcBef>
              <a:spcAft>
                <a:spcPts val="0"/>
              </a:spcAft>
              <a:buClr>
                <a:schemeClr val="lt1"/>
              </a:buClr>
              <a:buSzPts val="2000"/>
              <a:buNone/>
            </a:pPr>
            <a:endParaRPr sz="2000">
              <a:latin typeface="Arial"/>
              <a:ea typeface="Arial"/>
              <a:cs typeface="Arial"/>
              <a:sym typeface="Arial"/>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43"/>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Palkitsemiset, aktiviteettitililtä</a:t>
            </a:r>
            <a:endParaRPr/>
          </a:p>
        </p:txBody>
      </p:sp>
      <p:sp>
        <p:nvSpPr>
          <p:cNvPr id="1040" name="Google Shape;1040;p43"/>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chemeClr val="lt1"/>
              </a:buClr>
              <a:buSzPts val="2400"/>
              <a:buFont typeface="Arial"/>
              <a:buChar char="•"/>
            </a:pPr>
            <a:r>
              <a:rPr lang="fi-FI">
                <a:latin typeface="Arial"/>
                <a:ea typeface="Arial"/>
                <a:cs typeface="Arial"/>
                <a:sym typeface="Arial"/>
              </a:rPr>
              <a:t>Harkitse yhdessä klubin hallituksen kanssa, voiko joku jäsenistä ansaita Melvin Jones -jäsenyyden tai Lions Ritari -arvon</a:t>
            </a:r>
            <a:endParaRPr/>
          </a:p>
          <a:p>
            <a:pPr marL="1014413" lvl="2" indent="-342900" algn="l" rtl="0">
              <a:lnSpc>
                <a:spcPct val="100000"/>
              </a:lnSpc>
              <a:spcBef>
                <a:spcPts val="400"/>
              </a:spcBef>
              <a:spcAft>
                <a:spcPts val="0"/>
              </a:spcAft>
              <a:buClr>
                <a:schemeClr val="lt1"/>
              </a:buClr>
              <a:buSzPts val="2400"/>
              <a:buChar char="•"/>
            </a:pPr>
            <a:r>
              <a:rPr lang="fi-FI">
                <a:latin typeface="Arial"/>
                <a:ea typeface="Arial"/>
                <a:cs typeface="Arial"/>
                <a:sym typeface="Arial"/>
              </a:rPr>
              <a:t>Ovat lahjoituksia Arne Ritari –säätiölle ja LCIF:lle</a:t>
            </a:r>
            <a:endParaRPr>
              <a:latin typeface="Arial"/>
              <a:ea typeface="Arial"/>
              <a:cs typeface="Arial"/>
              <a:sym typeface="Arial"/>
            </a:endParaRPr>
          </a:p>
          <a:p>
            <a:pPr marL="1014413" lvl="2" indent="-342900" algn="l" rtl="0">
              <a:lnSpc>
                <a:spcPct val="100000"/>
              </a:lnSpc>
              <a:spcBef>
                <a:spcPts val="400"/>
              </a:spcBef>
              <a:spcAft>
                <a:spcPts val="0"/>
              </a:spcAft>
              <a:buClr>
                <a:schemeClr val="lt1"/>
              </a:buClr>
              <a:buSzPts val="2400"/>
              <a:buChar char="•"/>
            </a:pPr>
            <a:r>
              <a:rPr lang="fi-FI">
                <a:latin typeface="Arial"/>
                <a:ea typeface="Arial"/>
                <a:cs typeface="Arial"/>
                <a:sym typeface="Arial"/>
              </a:rPr>
              <a:t>Melvin Jones -jäsenyys maksaa 1000 USD</a:t>
            </a:r>
            <a:endParaRPr/>
          </a:p>
          <a:p>
            <a:pPr marL="1014413" lvl="2" indent="-342900" algn="l" rtl="0">
              <a:lnSpc>
                <a:spcPct val="100000"/>
              </a:lnSpc>
              <a:spcBef>
                <a:spcPts val="400"/>
              </a:spcBef>
              <a:spcAft>
                <a:spcPts val="0"/>
              </a:spcAft>
              <a:buClr>
                <a:schemeClr val="lt1"/>
              </a:buClr>
              <a:buSzPts val="2400"/>
              <a:buChar char="•"/>
            </a:pPr>
            <a:r>
              <a:rPr lang="fi-FI">
                <a:latin typeface="Arial"/>
                <a:ea typeface="Arial"/>
                <a:cs typeface="Arial"/>
                <a:sym typeface="Arial"/>
              </a:rPr>
              <a:t>Lions Ritari / ProRitari arvo 850 euroa.</a:t>
            </a:r>
            <a:endParaRPr/>
          </a:p>
          <a:p>
            <a:pPr marL="1014413" lvl="2" indent="-228600" algn="l" rtl="0">
              <a:lnSpc>
                <a:spcPct val="100000"/>
              </a:lnSpc>
              <a:spcBef>
                <a:spcPts val="0"/>
              </a:spcBef>
              <a:spcAft>
                <a:spcPts val="0"/>
              </a:spcAft>
              <a:buClr>
                <a:schemeClr val="lt1"/>
              </a:buClr>
              <a:buSzPts val="1800"/>
              <a:buNone/>
            </a:pPr>
            <a:endParaRPr sz="1800">
              <a:latin typeface="Arial"/>
              <a:ea typeface="Arial"/>
              <a:cs typeface="Arial"/>
              <a:sym typeface="Arial"/>
            </a:endParaRPr>
          </a:p>
          <a:p>
            <a:pPr marL="342900" lvl="0" indent="-215900" algn="l" rtl="0">
              <a:lnSpc>
                <a:spcPct val="100000"/>
              </a:lnSpc>
              <a:spcBef>
                <a:spcPts val="400"/>
              </a:spcBef>
              <a:spcAft>
                <a:spcPts val="0"/>
              </a:spcAft>
              <a:buClr>
                <a:schemeClr val="lt1"/>
              </a:buClr>
              <a:buSzPts val="2000"/>
              <a:buNone/>
            </a:pPr>
            <a:endParaRPr sz="2000">
              <a:latin typeface="Arial"/>
              <a:ea typeface="Arial"/>
              <a:cs typeface="Arial"/>
              <a:sym typeface="Arial"/>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sp>
        <p:nvSpPr>
          <p:cNvPr id="1045" name="Google Shape;1045;p44"/>
          <p:cNvSpPr txBox="1">
            <a:spLocks noGrp="1"/>
          </p:cNvSpPr>
          <p:nvPr>
            <p:ph type="body" idx="1"/>
          </p:nvPr>
        </p:nvSpPr>
        <p:spPr>
          <a:xfrm>
            <a:off x="865937" y="1582801"/>
            <a:ext cx="6831400" cy="970766"/>
          </a:xfrm>
          <a:prstGeom prst="rect">
            <a:avLst/>
          </a:prstGeom>
          <a:noFill/>
          <a:ln>
            <a:noFill/>
          </a:ln>
        </p:spPr>
        <p:txBody>
          <a:bodyPr spcFirstLastPara="1" wrap="square" lIns="91425" tIns="45700" rIns="91425" bIns="45700" anchor="b" anchorCtr="0">
            <a:noAutofit/>
          </a:bodyPr>
          <a:lstStyle/>
          <a:p>
            <a:pPr marL="457200" marR="0" lvl="0" indent="-228600" algn="l" rtl="0">
              <a:lnSpc>
                <a:spcPct val="90000"/>
              </a:lnSpc>
              <a:spcBef>
                <a:spcPts val="0"/>
              </a:spcBef>
              <a:spcAft>
                <a:spcPts val="0"/>
              </a:spcAft>
              <a:buClr>
                <a:schemeClr val="dk2"/>
              </a:buClr>
              <a:buSzPts val="4800"/>
              <a:buFont typeface="Arial"/>
              <a:buNone/>
            </a:pPr>
            <a:r>
              <a:rPr lang="fi-FI"/>
              <a:t>Tukea tehtävääsi</a:t>
            </a:r>
            <a:endParaRPr/>
          </a:p>
        </p:txBody>
      </p:sp>
      <p:sp>
        <p:nvSpPr>
          <p:cNvPr id="1046" name="Google Shape;1046;p44"/>
          <p:cNvSpPr txBox="1">
            <a:spLocks noGrp="1"/>
          </p:cNvSpPr>
          <p:nvPr>
            <p:ph type="body" idx="2"/>
          </p:nvPr>
        </p:nvSpPr>
        <p:spPr>
          <a:xfrm>
            <a:off x="865188" y="3001963"/>
            <a:ext cx="5303600" cy="2436670"/>
          </a:xfrm>
          <a:prstGeom prst="rect">
            <a:avLst/>
          </a:prstGeom>
          <a:noFill/>
          <a:ln>
            <a:noFill/>
          </a:ln>
        </p:spPr>
        <p:txBody>
          <a:bodyPr spcFirstLastPara="1" wrap="square" lIns="91425" tIns="45700" rIns="91425" bIns="45700" anchor="t" anchorCtr="0">
            <a:noAutofit/>
          </a:bodyPr>
          <a:lstStyle/>
          <a:p>
            <a:pPr marL="685800" lvl="0" indent="-457200" algn="l" rtl="0">
              <a:lnSpc>
                <a:spcPct val="90000"/>
              </a:lnSpc>
              <a:spcBef>
                <a:spcPts val="1000"/>
              </a:spcBef>
              <a:spcAft>
                <a:spcPts val="0"/>
              </a:spcAft>
              <a:buSzPts val="2800"/>
              <a:buFont typeface="Arial"/>
              <a:buChar char="•"/>
            </a:pPr>
            <a:r>
              <a:rPr lang="fi-FI"/>
              <a:t>Piiri, lohkon puheenjohtajat</a:t>
            </a:r>
            <a:endParaRPr/>
          </a:p>
          <a:p>
            <a:pPr marL="685800" lvl="0" indent="-457200" algn="l" rtl="0">
              <a:lnSpc>
                <a:spcPct val="90000"/>
              </a:lnSpc>
              <a:spcBef>
                <a:spcPts val="1000"/>
              </a:spcBef>
              <a:spcAft>
                <a:spcPts val="0"/>
              </a:spcAft>
              <a:buSzPts val="2800"/>
              <a:buFont typeface="Arial"/>
              <a:buChar char="•"/>
            </a:pPr>
            <a:r>
              <a:rPr lang="fi-FI"/>
              <a:t>Valmennusmateriaalit ja tiedotus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D7D788D-7FB9-D2CC-AF94-C605914AE638}"/>
              </a:ext>
            </a:extLst>
          </p:cNvPr>
          <p:cNvSpPr>
            <a:spLocks noGrp="1"/>
          </p:cNvSpPr>
          <p:nvPr>
            <p:ph type="title"/>
          </p:nvPr>
        </p:nvSpPr>
        <p:spPr/>
        <p:txBody>
          <a:bodyPr/>
          <a:lstStyle/>
          <a:p>
            <a:r>
              <a:rPr lang="fi-FI" dirty="0"/>
              <a:t>Hallitus - Johtoryhmä</a:t>
            </a:r>
          </a:p>
        </p:txBody>
      </p:sp>
      <p:pic>
        <p:nvPicPr>
          <p:cNvPr id="7" name="Kuva 6">
            <a:extLst>
              <a:ext uri="{FF2B5EF4-FFF2-40B4-BE49-F238E27FC236}">
                <a16:creationId xmlns:a16="http://schemas.microsoft.com/office/drawing/2014/main" id="{BA5DB2B5-6642-3624-AA88-537F8C9E2207}"/>
              </a:ext>
            </a:extLst>
          </p:cNvPr>
          <p:cNvPicPr>
            <a:picLocks noChangeAspect="1"/>
          </p:cNvPicPr>
          <p:nvPr/>
        </p:nvPicPr>
        <p:blipFill>
          <a:blip r:embed="rId2"/>
          <a:stretch>
            <a:fillRect/>
          </a:stretch>
        </p:blipFill>
        <p:spPr>
          <a:xfrm>
            <a:off x="1432567" y="1849824"/>
            <a:ext cx="9779144" cy="4639466"/>
          </a:xfrm>
          <a:prstGeom prst="rect">
            <a:avLst/>
          </a:prstGeom>
        </p:spPr>
      </p:pic>
    </p:spTree>
    <p:extLst>
      <p:ext uri="{BB962C8B-B14F-4D97-AF65-F5344CB8AC3E}">
        <p14:creationId xmlns:p14="http://schemas.microsoft.com/office/powerpoint/2010/main" val="34509464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50">
          <a:extLst>
            <a:ext uri="{FF2B5EF4-FFF2-40B4-BE49-F238E27FC236}">
              <a16:creationId xmlns:a16="http://schemas.microsoft.com/office/drawing/2014/main" id="{4953AD2E-6BC6-B64B-D7FD-F4E0F4F8F2DE}"/>
            </a:ext>
          </a:extLst>
        </p:cNvPr>
        <p:cNvGrpSpPr/>
        <p:nvPr/>
      </p:nvGrpSpPr>
      <p:grpSpPr>
        <a:xfrm>
          <a:off x="0" y="0"/>
          <a:ext cx="0" cy="0"/>
          <a:chOff x="0" y="0"/>
          <a:chExt cx="0" cy="0"/>
        </a:xfrm>
      </p:grpSpPr>
      <p:sp>
        <p:nvSpPr>
          <p:cNvPr id="1051" name="Google Shape;1051;p45">
            <a:extLst>
              <a:ext uri="{FF2B5EF4-FFF2-40B4-BE49-F238E27FC236}">
                <a16:creationId xmlns:a16="http://schemas.microsoft.com/office/drawing/2014/main" id="{EDE084E1-5E68-1D74-193E-1FDDD752B274}"/>
              </a:ext>
            </a:extLst>
          </p:cNvPr>
          <p:cNvSpPr txBox="1">
            <a:spLocks noGrp="1"/>
          </p:cNvSpPr>
          <p:nvPr>
            <p:ph type="title"/>
          </p:nvPr>
        </p:nvSpPr>
        <p:spPr>
          <a:xfrm>
            <a:off x="1026000" y="176981"/>
            <a:ext cx="10433497" cy="126836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sz="3200" dirty="0"/>
              <a:t>D-piirin klubit ja lohkot</a:t>
            </a:r>
            <a:br>
              <a:rPr lang="fi-FI" sz="3200" dirty="0"/>
            </a:br>
            <a:endParaRPr lang="fi-FI" sz="3200" dirty="0"/>
          </a:p>
        </p:txBody>
      </p:sp>
      <p:sp>
        <p:nvSpPr>
          <p:cNvPr id="1052" name="Google Shape;1052;p45">
            <a:extLst>
              <a:ext uri="{FF2B5EF4-FFF2-40B4-BE49-F238E27FC236}">
                <a16:creationId xmlns:a16="http://schemas.microsoft.com/office/drawing/2014/main" id="{D4A01165-507D-596D-A279-04FEFF214E84}"/>
              </a:ext>
            </a:extLst>
          </p:cNvPr>
          <p:cNvSpPr txBox="1">
            <a:spLocks noGrp="1"/>
          </p:cNvSpPr>
          <p:nvPr>
            <p:ph type="body" idx="1"/>
          </p:nvPr>
        </p:nvSpPr>
        <p:spPr>
          <a:xfrm>
            <a:off x="1026000" y="1852143"/>
            <a:ext cx="4264722" cy="4121150"/>
          </a:xfrm>
          <a:prstGeom prst="rect">
            <a:avLst/>
          </a:prstGeom>
          <a:noFill/>
          <a:ln>
            <a:noFill/>
          </a:ln>
        </p:spPr>
        <p:txBody>
          <a:bodyPr spcFirstLastPara="1" wrap="square" lIns="91425" tIns="45700" rIns="91425" bIns="45700" anchor="t" anchorCtr="0">
            <a:noAutofit/>
          </a:bodyPr>
          <a:lstStyle/>
          <a:p>
            <a:pPr marL="228600" lvl="0" indent="-76200" algn="l" rtl="0">
              <a:lnSpc>
                <a:spcPct val="90000"/>
              </a:lnSpc>
              <a:spcBef>
                <a:spcPts val="0"/>
              </a:spcBef>
              <a:spcAft>
                <a:spcPts val="0"/>
              </a:spcAft>
              <a:buClr>
                <a:schemeClr val="lt1"/>
              </a:buClr>
              <a:buSzPts val="2400"/>
              <a:buNone/>
            </a:pPr>
            <a:endParaRPr dirty="0"/>
          </a:p>
        </p:txBody>
      </p:sp>
      <p:pic>
        <p:nvPicPr>
          <p:cNvPr id="3" name="Kuva 2">
            <a:extLst>
              <a:ext uri="{FF2B5EF4-FFF2-40B4-BE49-F238E27FC236}">
                <a16:creationId xmlns:a16="http://schemas.microsoft.com/office/drawing/2014/main" id="{2A5BC1F0-8564-3546-C14B-BCE0D6B1D1CB}"/>
              </a:ext>
            </a:extLst>
          </p:cNvPr>
          <p:cNvPicPr>
            <a:picLocks noChangeAspect="1"/>
          </p:cNvPicPr>
          <p:nvPr/>
        </p:nvPicPr>
        <p:blipFill>
          <a:blip r:embed="rId3"/>
          <a:stretch>
            <a:fillRect/>
          </a:stretch>
        </p:blipFill>
        <p:spPr>
          <a:xfrm>
            <a:off x="6400986" y="1845943"/>
            <a:ext cx="4267570" cy="4127350"/>
          </a:xfrm>
          <a:prstGeom prst="rect">
            <a:avLst/>
          </a:prstGeom>
        </p:spPr>
      </p:pic>
      <p:pic>
        <p:nvPicPr>
          <p:cNvPr id="4" name="Kuva 3">
            <a:extLst>
              <a:ext uri="{FF2B5EF4-FFF2-40B4-BE49-F238E27FC236}">
                <a16:creationId xmlns:a16="http://schemas.microsoft.com/office/drawing/2014/main" id="{70303A13-6CAF-388F-2327-A34E80EFC45E}"/>
              </a:ext>
            </a:extLst>
          </p:cNvPr>
          <p:cNvPicPr>
            <a:picLocks noChangeAspect="1"/>
          </p:cNvPicPr>
          <p:nvPr/>
        </p:nvPicPr>
        <p:blipFill>
          <a:blip r:embed="rId4"/>
          <a:stretch>
            <a:fillRect/>
          </a:stretch>
        </p:blipFill>
        <p:spPr>
          <a:xfrm>
            <a:off x="0" y="1061884"/>
            <a:ext cx="11852787" cy="5812668"/>
          </a:xfrm>
          <a:prstGeom prst="rect">
            <a:avLst/>
          </a:prstGeom>
        </p:spPr>
      </p:pic>
    </p:spTree>
    <p:extLst>
      <p:ext uri="{BB962C8B-B14F-4D97-AF65-F5344CB8AC3E}">
        <p14:creationId xmlns:p14="http://schemas.microsoft.com/office/powerpoint/2010/main" val="80135666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68"/>
        <p:cNvGrpSpPr/>
        <p:nvPr/>
      </p:nvGrpSpPr>
      <p:grpSpPr>
        <a:xfrm>
          <a:off x="0" y="0"/>
          <a:ext cx="0" cy="0"/>
          <a:chOff x="0" y="0"/>
          <a:chExt cx="0" cy="0"/>
        </a:xfrm>
      </p:grpSpPr>
      <p:sp>
        <p:nvSpPr>
          <p:cNvPr id="1069" name="Google Shape;1069;p48"/>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Tukea tehtävääsi	</a:t>
            </a:r>
            <a:endParaRPr/>
          </a:p>
        </p:txBody>
      </p:sp>
      <p:sp>
        <p:nvSpPr>
          <p:cNvPr id="1070" name="Google Shape;1070;p48"/>
          <p:cNvSpPr txBox="1">
            <a:spLocks noGrp="1"/>
          </p:cNvSpPr>
          <p:nvPr>
            <p:ph type="body" idx="1"/>
          </p:nvPr>
        </p:nvSpPr>
        <p:spPr>
          <a:xfrm>
            <a:off x="1015200" y="1778400"/>
            <a:ext cx="10958400" cy="4420800"/>
          </a:xfrm>
          <a:prstGeom prst="rect">
            <a:avLst/>
          </a:prstGeom>
          <a:noFill/>
          <a:ln>
            <a:noFill/>
          </a:ln>
        </p:spPr>
        <p:txBody>
          <a:bodyPr spcFirstLastPara="1" wrap="square" lIns="91425" tIns="45700" rIns="91425" bIns="45700" anchor="t" anchorCtr="0">
            <a:noAutofit/>
          </a:bodyPr>
          <a:lstStyle/>
          <a:p>
            <a:pPr marL="285750" lvl="0" indent="-285750" algn="l" rtl="0">
              <a:lnSpc>
                <a:spcPct val="100000"/>
              </a:lnSpc>
              <a:spcBef>
                <a:spcPts val="0"/>
              </a:spcBef>
              <a:spcAft>
                <a:spcPts val="0"/>
              </a:spcAft>
              <a:buClr>
                <a:schemeClr val="lt1"/>
              </a:buClr>
              <a:buSzPts val="2400"/>
              <a:buFont typeface="Arial"/>
              <a:buChar char="•"/>
            </a:pPr>
            <a:r>
              <a:rPr lang="fi-FI"/>
              <a:t>K</a:t>
            </a:r>
            <a:r>
              <a:rPr lang="fi-FI" sz="2400" b="0" i="0" u="none" strike="noStrike">
                <a:latin typeface="Arial"/>
                <a:ea typeface="Arial"/>
                <a:cs typeface="Arial"/>
                <a:sym typeface="Arial"/>
              </a:rPr>
              <a:t>lubin edelliset presidentit ja virkailijat</a:t>
            </a:r>
            <a:endParaRPr/>
          </a:p>
          <a:p>
            <a:pPr marL="285750" lvl="0" indent="-285750" algn="l" rtl="0">
              <a:lnSpc>
                <a:spcPct val="100000"/>
              </a:lnSpc>
              <a:spcBef>
                <a:spcPts val="0"/>
              </a:spcBef>
              <a:spcAft>
                <a:spcPts val="0"/>
              </a:spcAft>
              <a:buClr>
                <a:schemeClr val="lt1"/>
              </a:buClr>
              <a:buSzPts val="2400"/>
              <a:buFont typeface="Arial"/>
              <a:buChar char="•"/>
            </a:pPr>
            <a:r>
              <a:rPr lang="fi-FI"/>
              <a:t>K</a:t>
            </a:r>
            <a:r>
              <a:rPr lang="fi-FI" sz="2400" b="0" i="0" u="none" strike="noStrike">
                <a:latin typeface="Arial"/>
                <a:ea typeface="Arial"/>
                <a:cs typeface="Arial"/>
                <a:sym typeface="Arial"/>
              </a:rPr>
              <a:t>ollegat</a:t>
            </a:r>
            <a:endParaRPr/>
          </a:p>
          <a:p>
            <a:pPr marL="285750" lvl="0" indent="-285750" algn="l" rtl="0">
              <a:lnSpc>
                <a:spcPct val="100000"/>
              </a:lnSpc>
              <a:spcBef>
                <a:spcPts val="0"/>
              </a:spcBef>
              <a:spcAft>
                <a:spcPts val="0"/>
              </a:spcAft>
              <a:buClr>
                <a:schemeClr val="lt1"/>
              </a:buClr>
              <a:buSzPts val="2400"/>
              <a:buFont typeface="Arial"/>
              <a:buChar char="•"/>
            </a:pPr>
            <a:r>
              <a:rPr lang="fi-FI"/>
              <a:t>P</a:t>
            </a:r>
            <a:r>
              <a:rPr lang="fi-FI" sz="2400">
                <a:latin typeface="Arial"/>
                <a:ea typeface="Arial"/>
                <a:cs typeface="Arial"/>
                <a:sym typeface="Arial"/>
              </a:rPr>
              <a:t>iirin</a:t>
            </a:r>
            <a:r>
              <a:rPr lang="fi-FI" sz="2400" b="0" i="0" u="none" strike="noStrike">
                <a:latin typeface="Arial"/>
                <a:ea typeface="Arial"/>
                <a:cs typeface="Arial"/>
                <a:sym typeface="Arial"/>
              </a:rPr>
              <a:t> valmennustapahtumat</a:t>
            </a:r>
            <a:endParaRPr/>
          </a:p>
          <a:p>
            <a:pPr marL="285750" lvl="0" indent="-285750" algn="l" rtl="0">
              <a:lnSpc>
                <a:spcPct val="100000"/>
              </a:lnSpc>
              <a:spcBef>
                <a:spcPts val="0"/>
              </a:spcBef>
              <a:spcAft>
                <a:spcPts val="0"/>
              </a:spcAft>
              <a:buClr>
                <a:schemeClr val="lt1"/>
              </a:buClr>
              <a:buSzPts val="2400"/>
              <a:buFont typeface="Arial"/>
              <a:buChar char="•"/>
            </a:pPr>
            <a:r>
              <a:rPr lang="fi-FI"/>
              <a:t>P</a:t>
            </a:r>
            <a:r>
              <a:rPr lang="fi-FI" sz="2400">
                <a:latin typeface="Arial"/>
                <a:ea typeface="Arial"/>
                <a:cs typeface="Arial"/>
                <a:sym typeface="Arial"/>
              </a:rPr>
              <a:t>iiri- ja aluefoorumit</a:t>
            </a:r>
            <a:endParaRPr sz="2400" b="0" i="0" u="none" strike="noStrike">
              <a:latin typeface="Arial"/>
              <a:ea typeface="Arial"/>
              <a:cs typeface="Arial"/>
              <a:sym typeface="Arial"/>
            </a:endParaRPr>
          </a:p>
          <a:p>
            <a:pPr marL="285750" lvl="0" indent="-285750" algn="l" rtl="0">
              <a:lnSpc>
                <a:spcPct val="100000"/>
              </a:lnSpc>
              <a:spcBef>
                <a:spcPts val="0"/>
              </a:spcBef>
              <a:spcAft>
                <a:spcPts val="0"/>
              </a:spcAft>
              <a:buClr>
                <a:schemeClr val="lt1"/>
              </a:buClr>
              <a:buSzPts val="2400"/>
              <a:buFont typeface="Arial"/>
              <a:buChar char="•"/>
            </a:pPr>
            <a:r>
              <a:rPr lang="fi-FI"/>
              <a:t>P</a:t>
            </a:r>
            <a:r>
              <a:rPr lang="fi-FI" sz="2400" b="0" i="0" u="none" strike="noStrike">
                <a:latin typeface="Arial"/>
                <a:ea typeface="Arial"/>
                <a:cs typeface="Arial"/>
                <a:sym typeface="Arial"/>
              </a:rPr>
              <a:t>iirin virkailijat, erityisesti lohkosi puheenjohtaja</a:t>
            </a:r>
            <a:endParaRPr/>
          </a:p>
          <a:p>
            <a:pPr marL="228600" lvl="0" indent="-101600" algn="l" rtl="0">
              <a:lnSpc>
                <a:spcPct val="100000"/>
              </a:lnSpc>
              <a:spcBef>
                <a:spcPts val="0"/>
              </a:spcBef>
              <a:spcAft>
                <a:spcPts val="0"/>
              </a:spcAft>
              <a:buClr>
                <a:schemeClr val="lt1"/>
              </a:buClr>
              <a:buSzPts val="2000"/>
              <a:buNone/>
            </a:pPr>
            <a:endParaRPr sz="2000">
              <a:latin typeface="Arial"/>
              <a:ea typeface="Arial"/>
              <a:cs typeface="Arial"/>
              <a:sym typeface="Arial"/>
            </a:endParaRPr>
          </a:p>
          <a:p>
            <a:pPr marL="228600" lvl="0" indent="-101600" algn="l" rtl="0">
              <a:lnSpc>
                <a:spcPct val="100000"/>
              </a:lnSpc>
              <a:spcBef>
                <a:spcPts val="0"/>
              </a:spcBef>
              <a:spcAft>
                <a:spcPts val="0"/>
              </a:spcAft>
              <a:buClr>
                <a:schemeClr val="lt1"/>
              </a:buClr>
              <a:buSzPts val="2000"/>
              <a:buNone/>
            </a:pPr>
            <a:endParaRPr sz="2000" b="0" i="0" u="none" strike="noStrike">
              <a:latin typeface="Arial"/>
              <a:ea typeface="Arial"/>
              <a:cs typeface="Arial"/>
              <a:sym typeface="Arial"/>
            </a:endParaRPr>
          </a:p>
          <a:p>
            <a:pPr marL="228600" lvl="0" indent="-76200" algn="l" rtl="0">
              <a:lnSpc>
                <a:spcPct val="100000"/>
              </a:lnSpc>
              <a:spcBef>
                <a:spcPts val="0"/>
              </a:spcBef>
              <a:spcAft>
                <a:spcPts val="0"/>
              </a:spcAft>
              <a:buClr>
                <a:schemeClr val="lt1"/>
              </a:buClr>
              <a:buSzPts val="2400"/>
              <a:buNone/>
            </a:pP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074"/>
        <p:cNvGrpSpPr/>
        <p:nvPr/>
      </p:nvGrpSpPr>
      <p:grpSpPr>
        <a:xfrm>
          <a:off x="0" y="0"/>
          <a:ext cx="0" cy="0"/>
          <a:chOff x="0" y="0"/>
          <a:chExt cx="0" cy="0"/>
        </a:xfrm>
      </p:grpSpPr>
      <p:sp>
        <p:nvSpPr>
          <p:cNvPr id="1075" name="Google Shape;1075;p49"/>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Tukea tehtävääsi	</a:t>
            </a:r>
            <a:endParaRPr/>
          </a:p>
        </p:txBody>
      </p:sp>
      <p:sp>
        <p:nvSpPr>
          <p:cNvPr id="1076" name="Google Shape;1076;p49"/>
          <p:cNvSpPr txBox="1">
            <a:spLocks noGrp="1"/>
          </p:cNvSpPr>
          <p:nvPr>
            <p:ph type="body" idx="1"/>
          </p:nvPr>
        </p:nvSpPr>
        <p:spPr>
          <a:xfrm>
            <a:off x="1015200" y="1778400"/>
            <a:ext cx="11052000" cy="4420800"/>
          </a:xfrm>
          <a:prstGeom prst="rect">
            <a:avLst/>
          </a:prstGeom>
          <a:noFill/>
          <a:ln>
            <a:noFill/>
          </a:ln>
        </p:spPr>
        <p:txBody>
          <a:bodyPr spcFirstLastPara="1" wrap="square" lIns="91425" tIns="45700" rIns="91425" bIns="45700" anchor="t" anchorCtr="0">
            <a:noAutofit/>
          </a:bodyPr>
          <a:lstStyle/>
          <a:p>
            <a:pPr marL="266700" lvl="0" indent="-266700" algn="l" rtl="0">
              <a:lnSpc>
                <a:spcPct val="100000"/>
              </a:lnSpc>
              <a:spcBef>
                <a:spcPts val="0"/>
              </a:spcBef>
              <a:spcAft>
                <a:spcPts val="0"/>
              </a:spcAft>
              <a:buClr>
                <a:schemeClr val="lt1"/>
              </a:buClr>
              <a:buSzPts val="2000"/>
              <a:buFont typeface="Arial"/>
              <a:buChar char="•"/>
            </a:pPr>
            <a:r>
              <a:rPr lang="fi-FI">
                <a:latin typeface="Arial"/>
                <a:ea typeface="Arial"/>
                <a:cs typeface="Arial"/>
                <a:sym typeface="Arial"/>
              </a:rPr>
              <a:t>LIONS-INFO (elokuun LION-lehden liitteenä ja Lions-liiton sivuilla)</a:t>
            </a:r>
            <a:endParaRPr>
              <a:latin typeface="Arial"/>
              <a:ea typeface="Arial"/>
              <a:cs typeface="Arial"/>
              <a:sym typeface="Arial"/>
            </a:endParaRPr>
          </a:p>
          <a:p>
            <a:pPr marL="266700" lvl="0" indent="-139700" algn="l" rtl="0">
              <a:lnSpc>
                <a:spcPct val="100000"/>
              </a:lnSpc>
              <a:spcBef>
                <a:spcPts val="0"/>
              </a:spcBef>
              <a:spcAft>
                <a:spcPts val="0"/>
              </a:spcAft>
              <a:buClr>
                <a:schemeClr val="lt1"/>
              </a:buClr>
              <a:buSzPts val="2000"/>
              <a:buFont typeface="Arial"/>
              <a:buNone/>
            </a:pPr>
            <a:endParaRPr sz="1200">
              <a:latin typeface="Arial"/>
              <a:ea typeface="Arial"/>
              <a:cs typeface="Arial"/>
              <a:sym typeface="Arial"/>
            </a:endParaRPr>
          </a:p>
          <a:p>
            <a:pPr marL="266700" lvl="0" indent="-266700" algn="l" rtl="0">
              <a:lnSpc>
                <a:spcPct val="100000"/>
              </a:lnSpc>
              <a:spcBef>
                <a:spcPts val="0"/>
              </a:spcBef>
              <a:spcAft>
                <a:spcPts val="0"/>
              </a:spcAft>
              <a:buClr>
                <a:schemeClr val="lt1"/>
              </a:buClr>
              <a:buSzPts val="2000"/>
              <a:buFont typeface="Arial"/>
              <a:buChar char="•"/>
            </a:pPr>
            <a:r>
              <a:rPr lang="fi-FI">
                <a:latin typeface="Arial"/>
                <a:ea typeface="Arial"/>
                <a:cs typeface="Arial"/>
                <a:sym typeface="Arial"/>
              </a:rPr>
              <a:t>Piirin kotisivut</a:t>
            </a:r>
            <a:endParaRPr/>
          </a:p>
          <a:p>
            <a:pPr marL="266700" lvl="0" indent="0" algn="l" rtl="0">
              <a:lnSpc>
                <a:spcPct val="100000"/>
              </a:lnSpc>
              <a:spcBef>
                <a:spcPts val="0"/>
              </a:spcBef>
              <a:spcAft>
                <a:spcPts val="0"/>
              </a:spcAft>
              <a:buSzPts val="2000"/>
              <a:buNone/>
            </a:pPr>
            <a:r>
              <a:rPr lang="fi-FI" sz="2000" u="sng">
                <a:solidFill>
                  <a:srgbClr val="FFFF00"/>
                </a:solidFill>
                <a:latin typeface="Arial"/>
                <a:ea typeface="Arial"/>
                <a:cs typeface="Arial"/>
                <a:sym typeface="Arial"/>
                <a:hlinkClick r:id="rId3">
                  <a:extLst>
                    <a:ext uri="{A12FA001-AC4F-418D-AE19-62706E023703}">
                      <ahyp:hlinkClr xmlns:ahyp="http://schemas.microsoft.com/office/drawing/2018/hyperlinkcolor" val="tx"/>
                    </a:ext>
                  </a:extLst>
                </a:hlinkClick>
              </a:rPr>
              <a:t>www.a-piiri.lions.fi</a:t>
            </a:r>
            <a:r>
              <a:rPr lang="fi-FI" sz="2000">
                <a:solidFill>
                  <a:srgbClr val="FFFF00"/>
                </a:solidFill>
                <a:latin typeface="Arial"/>
                <a:ea typeface="Arial"/>
                <a:cs typeface="Arial"/>
                <a:sym typeface="Arial"/>
              </a:rPr>
              <a:t> </a:t>
            </a:r>
            <a:endParaRPr/>
          </a:p>
          <a:p>
            <a:pPr marL="266700" lvl="0" indent="-266700" algn="l" rtl="0">
              <a:lnSpc>
                <a:spcPct val="100000"/>
              </a:lnSpc>
              <a:spcBef>
                <a:spcPts val="0"/>
              </a:spcBef>
              <a:spcAft>
                <a:spcPts val="0"/>
              </a:spcAft>
              <a:buSzPts val="2000"/>
              <a:buChar char="•"/>
            </a:pPr>
            <a:r>
              <a:rPr lang="fi-FI">
                <a:latin typeface="Arial"/>
                <a:ea typeface="Arial"/>
                <a:cs typeface="Arial"/>
                <a:sym typeface="Arial"/>
              </a:rPr>
              <a:t>Liiton kotisivut</a:t>
            </a:r>
            <a:r>
              <a:rPr lang="fi-FI" sz="2000">
                <a:latin typeface="Arial"/>
                <a:ea typeface="Arial"/>
                <a:cs typeface="Arial"/>
                <a:sym typeface="Arial"/>
              </a:rPr>
              <a:t>		</a:t>
            </a:r>
            <a:endParaRPr/>
          </a:p>
          <a:p>
            <a:pPr marL="266700" lvl="1" indent="0" algn="l" rtl="0">
              <a:lnSpc>
                <a:spcPct val="100000"/>
              </a:lnSpc>
              <a:spcBef>
                <a:spcPts val="0"/>
              </a:spcBef>
              <a:spcAft>
                <a:spcPts val="0"/>
              </a:spcAft>
              <a:buClr>
                <a:schemeClr val="lt1"/>
              </a:buClr>
              <a:buSzPts val="2000"/>
              <a:buNone/>
            </a:pPr>
            <a:r>
              <a:rPr lang="fi-FI" sz="2000" u="sng">
                <a:solidFill>
                  <a:schemeClr val="lt1"/>
                </a:solidFill>
                <a:latin typeface="Arial"/>
                <a:ea typeface="Arial"/>
                <a:cs typeface="Arial"/>
                <a:sym typeface="Arial"/>
                <a:hlinkClick r:id="rId4">
                  <a:extLst>
                    <a:ext uri="{A12FA001-AC4F-418D-AE19-62706E023703}">
                      <ahyp:hlinkClr xmlns:ahyp="http://schemas.microsoft.com/office/drawing/2018/hyperlinkcolor" val="tx"/>
                    </a:ext>
                  </a:extLst>
                </a:hlinkClick>
              </a:rPr>
              <a:t>https://www.lions.fi/koulutus-1/klubi-ja-piiri/alasivu/klubipresidentti-klubin_varapresidentti/</a:t>
            </a:r>
            <a:endParaRPr sz="2000">
              <a:solidFill>
                <a:schemeClr val="lt1"/>
              </a:solidFill>
              <a:latin typeface="Arial"/>
              <a:ea typeface="Arial"/>
              <a:cs typeface="Arial"/>
              <a:sym typeface="Arial"/>
            </a:endParaRPr>
          </a:p>
          <a:p>
            <a:pPr marL="266700" lvl="0" indent="-266700" algn="l" rtl="0">
              <a:lnSpc>
                <a:spcPct val="100000"/>
              </a:lnSpc>
              <a:spcBef>
                <a:spcPts val="0"/>
              </a:spcBef>
              <a:spcAft>
                <a:spcPts val="0"/>
              </a:spcAft>
              <a:buClr>
                <a:schemeClr val="lt1"/>
              </a:buClr>
              <a:buSzPts val="2000"/>
              <a:buFont typeface="Arial"/>
              <a:buChar char="•"/>
            </a:pPr>
            <a:r>
              <a:rPr lang="fi-FI" b="1">
                <a:solidFill>
                  <a:srgbClr val="00B050"/>
                </a:solidFill>
                <a:latin typeface="Arial"/>
                <a:ea typeface="Arial"/>
                <a:cs typeface="Arial"/>
                <a:sym typeface="Arial"/>
              </a:rPr>
              <a:t>Lions-liiton jäsenohjelma (uusi työkalu klubeille)</a:t>
            </a:r>
            <a:endParaRPr/>
          </a:p>
          <a:p>
            <a:pPr marL="268288" lvl="0" indent="0" algn="l" rtl="0">
              <a:lnSpc>
                <a:spcPct val="100000"/>
              </a:lnSpc>
              <a:spcBef>
                <a:spcPts val="0"/>
              </a:spcBef>
              <a:spcAft>
                <a:spcPts val="0"/>
              </a:spcAft>
              <a:buClr>
                <a:schemeClr val="lt1"/>
              </a:buClr>
              <a:buSzPts val="2000"/>
              <a:buNone/>
            </a:pPr>
            <a:r>
              <a:rPr lang="fi-FI" sz="2000" b="1" u="sng">
                <a:solidFill>
                  <a:srgbClr val="00B050"/>
                </a:solidFill>
                <a:latin typeface="Arial"/>
                <a:ea typeface="Arial"/>
                <a:cs typeface="Arial"/>
                <a:sym typeface="Arial"/>
                <a:hlinkClick r:id="rId5">
                  <a:extLst>
                    <a:ext uri="{A12FA001-AC4F-418D-AE19-62706E023703}">
                      <ahyp:hlinkClr xmlns:ahyp="http://schemas.microsoft.com/office/drawing/2018/hyperlinkcolor" val="tx"/>
                    </a:ext>
                  </a:extLst>
                </a:hlinkClick>
              </a:rPr>
              <a:t>https://www.lions.fi/jasenille/jasenohjelma/</a:t>
            </a:r>
            <a:r>
              <a:rPr lang="fi-FI" sz="2000" b="1">
                <a:solidFill>
                  <a:srgbClr val="00B050"/>
                </a:solidFill>
                <a:latin typeface="Arial"/>
                <a:ea typeface="Arial"/>
                <a:cs typeface="Arial"/>
                <a:sym typeface="Arial"/>
              </a:rPr>
              <a:t> </a:t>
            </a:r>
            <a:endParaRPr/>
          </a:p>
          <a:p>
            <a:pPr marL="266700" lvl="0" indent="-139700" algn="l" rtl="0">
              <a:lnSpc>
                <a:spcPct val="100000"/>
              </a:lnSpc>
              <a:spcBef>
                <a:spcPts val="0"/>
              </a:spcBef>
              <a:spcAft>
                <a:spcPts val="0"/>
              </a:spcAft>
              <a:buClr>
                <a:schemeClr val="lt1"/>
              </a:buClr>
              <a:buSzPts val="2000"/>
              <a:buFont typeface="Arial"/>
              <a:buNone/>
            </a:pPr>
            <a:endParaRPr sz="1200">
              <a:latin typeface="Arial"/>
              <a:ea typeface="Arial"/>
              <a:cs typeface="Arial"/>
              <a:sym typeface="Arial"/>
            </a:endParaRPr>
          </a:p>
          <a:p>
            <a:pPr marL="266700" lvl="0" indent="-266700" algn="l" rtl="0">
              <a:lnSpc>
                <a:spcPct val="100000"/>
              </a:lnSpc>
              <a:spcBef>
                <a:spcPts val="0"/>
              </a:spcBef>
              <a:spcAft>
                <a:spcPts val="0"/>
              </a:spcAft>
              <a:buClr>
                <a:schemeClr val="lt1"/>
              </a:buClr>
              <a:buSzPts val="2000"/>
              <a:buFont typeface="Arial"/>
              <a:buChar char="•"/>
            </a:pPr>
            <a:r>
              <a:rPr lang="fi-FI">
                <a:latin typeface="Arial"/>
                <a:ea typeface="Arial"/>
                <a:cs typeface="Arial"/>
                <a:sym typeface="Arial"/>
              </a:rPr>
              <a:t>Kansainvälisen järjestön kotisivut</a:t>
            </a:r>
            <a:endParaRPr/>
          </a:p>
          <a:p>
            <a:pPr marL="266700" lvl="0" indent="0" algn="l" rtl="0">
              <a:lnSpc>
                <a:spcPct val="100000"/>
              </a:lnSpc>
              <a:spcBef>
                <a:spcPts val="0"/>
              </a:spcBef>
              <a:spcAft>
                <a:spcPts val="0"/>
              </a:spcAft>
              <a:buClr>
                <a:schemeClr val="lt1"/>
              </a:buClr>
              <a:buSzPts val="2000"/>
              <a:buNone/>
            </a:pPr>
            <a:r>
              <a:rPr lang="fi-FI" sz="2000" u="sng">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https://www.lionsclubs.org/fi</a:t>
            </a:r>
            <a:endParaRPr sz="2000">
              <a:solidFill>
                <a:schemeClr val="lt1"/>
              </a:solidFill>
              <a:latin typeface="Arial"/>
              <a:ea typeface="Arial"/>
              <a:cs typeface="Arial"/>
              <a:sym typeface="Arial"/>
            </a:endParaRPr>
          </a:p>
          <a:p>
            <a:pPr marL="266700" lvl="0" indent="-266700" algn="l" rtl="0">
              <a:lnSpc>
                <a:spcPct val="100000"/>
              </a:lnSpc>
              <a:spcBef>
                <a:spcPts val="0"/>
              </a:spcBef>
              <a:spcAft>
                <a:spcPts val="0"/>
              </a:spcAft>
              <a:buClr>
                <a:schemeClr val="lt1"/>
              </a:buClr>
              <a:buSzPts val="2000"/>
              <a:buFont typeface="Arial"/>
              <a:buChar char="•"/>
            </a:pPr>
            <a:r>
              <a:rPr lang="fi-FI">
                <a:latin typeface="Arial"/>
                <a:ea typeface="Arial"/>
                <a:cs typeface="Arial"/>
                <a:sym typeface="Arial"/>
              </a:rPr>
              <a:t>Lion Portal Learn-osio</a:t>
            </a:r>
            <a:endParaRPr/>
          </a:p>
          <a:p>
            <a:pPr marL="266700" lvl="0" indent="-266700" algn="l" rtl="0">
              <a:lnSpc>
                <a:spcPct val="100000"/>
              </a:lnSpc>
              <a:spcBef>
                <a:spcPts val="0"/>
              </a:spcBef>
              <a:spcAft>
                <a:spcPts val="0"/>
              </a:spcAft>
              <a:buClr>
                <a:schemeClr val="lt1"/>
              </a:buClr>
              <a:buSzPts val="2000"/>
              <a:buFont typeface="Arial"/>
              <a:buNone/>
            </a:pPr>
            <a:endParaRPr sz="1200">
              <a:latin typeface="Arial"/>
              <a:ea typeface="Arial"/>
              <a:cs typeface="Arial"/>
              <a:sym typeface="Arial"/>
            </a:endParaRPr>
          </a:p>
          <a:p>
            <a:pPr marL="266700" lvl="0" indent="-266700" algn="l" rtl="0">
              <a:lnSpc>
                <a:spcPct val="90000"/>
              </a:lnSpc>
              <a:spcBef>
                <a:spcPts val="0"/>
              </a:spcBef>
              <a:spcAft>
                <a:spcPts val="0"/>
              </a:spcAft>
              <a:buClr>
                <a:schemeClr val="lt1"/>
              </a:buClr>
              <a:buSzPts val="2000"/>
              <a:buChar char="•"/>
            </a:pPr>
            <a:r>
              <a:rPr lang="fi-FI">
                <a:latin typeface="Arial"/>
                <a:ea typeface="Arial"/>
                <a:cs typeface="Arial"/>
                <a:sym typeface="Arial"/>
              </a:rPr>
              <a:t>Presidentin e-kirja</a:t>
            </a:r>
            <a:endParaRPr/>
          </a:p>
          <a:p>
            <a:pPr marL="266700" lvl="0" indent="0" algn="l" rtl="0">
              <a:lnSpc>
                <a:spcPct val="90000"/>
              </a:lnSpc>
              <a:spcBef>
                <a:spcPts val="0"/>
              </a:spcBef>
              <a:spcAft>
                <a:spcPts val="0"/>
              </a:spcAft>
              <a:buClr>
                <a:schemeClr val="lt1"/>
              </a:buClr>
              <a:buSzPts val="2000"/>
              <a:buNone/>
            </a:pPr>
            <a:r>
              <a:rPr lang="fi-FI" sz="2000" u="sng">
                <a:solidFill>
                  <a:schemeClr val="lt1"/>
                </a:solidFill>
                <a:latin typeface="Arial"/>
                <a:ea typeface="Arial"/>
                <a:cs typeface="Arial"/>
                <a:sym typeface="Arial"/>
                <a:hlinkClick r:id="rId7">
                  <a:extLst>
                    <a:ext uri="{A12FA001-AC4F-418D-AE19-62706E023703}">
                      <ahyp:hlinkClr xmlns:ahyp="http://schemas.microsoft.com/office/drawing/2018/hyperlinkcolor" val="tx"/>
                    </a:ext>
                  </a:extLst>
                </a:hlinkClick>
              </a:rPr>
              <a:t>https://www.lionsclubs.org/fi/resources-for-members/resource-center/club-president-vice-president</a:t>
            </a:r>
            <a:endParaRPr sz="2000">
              <a:solidFill>
                <a:schemeClr val="lt1"/>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grpSp>
        <p:nvGrpSpPr>
          <p:cNvPr id="1088" name="Google Shape;1088;p51"/>
          <p:cNvGrpSpPr/>
          <p:nvPr/>
        </p:nvGrpSpPr>
        <p:grpSpPr>
          <a:xfrm>
            <a:off x="-5075" y="272866"/>
            <a:ext cx="12192000" cy="6858000"/>
            <a:chOff x="0" y="0"/>
            <a:chExt cx="12192000" cy="6858000"/>
          </a:xfrm>
        </p:grpSpPr>
        <p:sp>
          <p:nvSpPr>
            <p:cNvPr id="1089" name="Google Shape;1089;p51"/>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Open Sans"/>
                <a:ea typeface="Open Sans"/>
                <a:cs typeface="Open Sans"/>
                <a:sym typeface="Open Sans"/>
              </a:endParaRPr>
            </a:p>
          </p:txBody>
        </p:sp>
        <p:sp>
          <p:nvSpPr>
            <p:cNvPr id="1090" name="Google Shape;1090;p51"/>
            <p:cNvSpPr/>
            <p:nvPr/>
          </p:nvSpPr>
          <p:spPr>
            <a:xfrm>
              <a:off x="6705599" y="1371599"/>
              <a:ext cx="5486401" cy="5486401"/>
            </a:xfrm>
            <a:prstGeom prst="rect">
              <a:avLst/>
            </a:prstGeom>
            <a:noFill/>
            <a:ln>
              <a:noFill/>
            </a:ln>
          </p:spPr>
          <p:txBody>
            <a:bodyPr/>
            <a:lstStyle/>
            <a:p>
              <a:endParaRPr lang="fi-FI"/>
            </a:p>
          </p:txBody>
        </p:sp>
      </p:grpSp>
      <p:sp>
        <p:nvSpPr>
          <p:cNvPr id="1091" name="Google Shape;1091;p51"/>
          <p:cNvSpPr txBox="1"/>
          <p:nvPr/>
        </p:nvSpPr>
        <p:spPr>
          <a:xfrm>
            <a:off x="603530" y="970807"/>
            <a:ext cx="11261049" cy="10132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EBB700"/>
              </a:buClr>
              <a:buSzPts val="4800"/>
              <a:buFont typeface="Arial"/>
              <a:buNone/>
            </a:pPr>
            <a:r>
              <a:rPr lang="fi-FI" sz="4000" b="1" i="0" u="none" strike="noStrike" cap="none">
                <a:solidFill>
                  <a:srgbClr val="EBB700"/>
                </a:solidFill>
                <a:latin typeface="Arial"/>
                <a:ea typeface="Arial"/>
                <a:cs typeface="Arial"/>
                <a:sym typeface="Arial"/>
              </a:rPr>
              <a:t>Kutsu lioniksi 2026-27</a:t>
            </a:r>
            <a:endParaRPr/>
          </a:p>
        </p:txBody>
      </p:sp>
      <p:sp>
        <p:nvSpPr>
          <p:cNvPr id="1092" name="Google Shape;1092;p51"/>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48</a:t>
            </a:fld>
            <a:endParaRPr sz="1000" b="0" i="0" u="none" strike="noStrike" cap="none">
              <a:solidFill>
                <a:srgbClr val="FFFFFF"/>
              </a:solidFill>
              <a:latin typeface="Arial"/>
              <a:ea typeface="Arial"/>
              <a:cs typeface="Arial"/>
              <a:sym typeface="Arial"/>
            </a:endParaRPr>
          </a:p>
        </p:txBody>
      </p:sp>
      <p:grpSp>
        <p:nvGrpSpPr>
          <p:cNvPr id="1093" name="Google Shape;1093;p51"/>
          <p:cNvGrpSpPr/>
          <p:nvPr/>
        </p:nvGrpSpPr>
        <p:grpSpPr>
          <a:xfrm>
            <a:off x="0" y="0"/>
            <a:ext cx="12192000" cy="457200"/>
            <a:chOff x="0" y="0"/>
            <a:chExt cx="12192000" cy="457200"/>
          </a:xfrm>
        </p:grpSpPr>
        <p:grpSp>
          <p:nvGrpSpPr>
            <p:cNvPr id="1094" name="Google Shape;1094;p51"/>
            <p:cNvGrpSpPr/>
            <p:nvPr/>
          </p:nvGrpSpPr>
          <p:grpSpPr>
            <a:xfrm>
              <a:off x="0" y="0"/>
              <a:ext cx="12188952" cy="457200"/>
              <a:chOff x="0" y="0"/>
              <a:chExt cx="12188952" cy="457200"/>
            </a:xfrm>
          </p:grpSpPr>
          <p:sp>
            <p:nvSpPr>
              <p:cNvPr id="1095" name="Google Shape;1095;p51"/>
              <p:cNvSpPr/>
              <p:nvPr/>
            </p:nvSpPr>
            <p:spPr>
              <a:xfrm>
                <a:off x="0" y="0"/>
                <a:ext cx="12188952" cy="457200"/>
              </a:xfrm>
              <a:prstGeom prst="rect">
                <a:avLst/>
              </a:prstGeom>
              <a:gradFill>
                <a:gsLst>
                  <a:gs pos="0">
                    <a:srgbClr val="0D2240"/>
                  </a:gs>
                  <a:gs pos="50000">
                    <a:srgbClr val="00338D"/>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096" name="Google Shape;1096;p51"/>
              <p:cNvPicPr preferRelativeResize="0"/>
              <p:nvPr/>
            </p:nvPicPr>
            <p:blipFill rotWithShape="1">
              <a:blip r:embed="rId3">
                <a:alphaModFix/>
              </a:blip>
              <a:srcRect/>
              <a:stretch/>
            </p:blipFill>
            <p:spPr>
              <a:xfrm>
                <a:off x="10710333" y="112155"/>
                <a:ext cx="1329266" cy="239538"/>
              </a:xfrm>
              <a:prstGeom prst="rect">
                <a:avLst/>
              </a:prstGeom>
              <a:noFill/>
              <a:ln>
                <a:noFill/>
              </a:ln>
            </p:spPr>
          </p:pic>
        </p:grpSp>
        <p:cxnSp>
          <p:nvCxnSpPr>
            <p:cNvPr id="1097" name="Google Shape;1097;p51"/>
            <p:cNvCxnSpPr/>
            <p:nvPr/>
          </p:nvCxnSpPr>
          <p:spPr>
            <a:xfrm>
              <a:off x="0" y="457200"/>
              <a:ext cx="12192000" cy="0"/>
            </a:xfrm>
            <a:prstGeom prst="straightConnector1">
              <a:avLst/>
            </a:prstGeom>
            <a:noFill/>
            <a:ln w="12700" cap="flat" cmpd="sng">
              <a:solidFill>
                <a:schemeClr val="lt1"/>
              </a:solidFill>
              <a:prstDash val="solid"/>
              <a:miter lim="800000"/>
              <a:headEnd type="none" w="sm" len="sm"/>
              <a:tailEnd type="none" w="sm" len="sm"/>
            </a:ln>
          </p:spPr>
        </p:cxnSp>
      </p:grpSp>
      <p:pic>
        <p:nvPicPr>
          <p:cNvPr id="1098" name="Google Shape;1098;p51"/>
          <p:cNvPicPr preferRelativeResize="0"/>
          <p:nvPr/>
        </p:nvPicPr>
        <p:blipFill rotWithShape="1">
          <a:blip r:embed="rId4">
            <a:alphaModFix/>
          </a:blip>
          <a:srcRect/>
          <a:stretch/>
        </p:blipFill>
        <p:spPr>
          <a:xfrm>
            <a:off x="10467072" y="4713431"/>
            <a:ext cx="1642627" cy="1642627"/>
          </a:xfrm>
          <a:prstGeom prst="rect">
            <a:avLst/>
          </a:prstGeom>
          <a:noFill/>
          <a:ln>
            <a:noFill/>
          </a:ln>
        </p:spPr>
      </p:pic>
      <p:sp>
        <p:nvSpPr>
          <p:cNvPr id="1099" name="Google Shape;1099;p51"/>
          <p:cNvSpPr txBox="1"/>
          <p:nvPr/>
        </p:nvSpPr>
        <p:spPr>
          <a:xfrm>
            <a:off x="840921" y="2023382"/>
            <a:ext cx="5181600" cy="4351338"/>
          </a:xfrm>
          <a:prstGeom prst="rect">
            <a:avLst/>
          </a:prstGeom>
          <a:noFill/>
          <a:ln>
            <a:noFill/>
          </a:ln>
        </p:spPr>
        <p:txBody>
          <a:bodyPr spcFirstLastPara="1" wrap="square" lIns="91425" tIns="45700" rIns="91425" bIns="45700" anchor="t" anchorCtr="0">
            <a:normAutofit/>
          </a:bodyPr>
          <a:lstStyle/>
          <a:p>
            <a:pPr marL="228600" marR="0" lvl="0" indent="-50800" algn="l" rtl="0">
              <a:lnSpc>
                <a:spcPct val="90000"/>
              </a:lnSpc>
              <a:spcBef>
                <a:spcPts val="0"/>
              </a:spcBef>
              <a:spcAft>
                <a:spcPts val="0"/>
              </a:spcAft>
              <a:buClr>
                <a:schemeClr val="dk1"/>
              </a:buClr>
              <a:buSzPts val="2800"/>
              <a:buFont typeface="Arial"/>
              <a:buNone/>
            </a:pPr>
            <a:endParaRPr sz="2800" b="0" i="0" u="none" strike="noStrike" cap="none">
              <a:solidFill>
                <a:srgbClr val="FFFFFF"/>
              </a:solidFill>
              <a:latin typeface="Calibri"/>
              <a:ea typeface="Calibri"/>
              <a:cs typeface="Calibri"/>
              <a:sym typeface="Calibri"/>
            </a:endParaRPr>
          </a:p>
        </p:txBody>
      </p:sp>
      <p:sp>
        <p:nvSpPr>
          <p:cNvPr id="1100" name="Google Shape;1100;p51"/>
          <p:cNvSpPr txBox="1"/>
          <p:nvPr/>
        </p:nvSpPr>
        <p:spPr>
          <a:xfrm>
            <a:off x="581377" y="1990661"/>
            <a:ext cx="9166027" cy="34163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fi-FI" sz="2400" b="0" i="0" u="none" strike="noStrike" cap="none">
                <a:solidFill>
                  <a:srgbClr val="FFFFFF"/>
                </a:solidFill>
                <a:latin typeface="Arial"/>
                <a:ea typeface="Arial"/>
                <a:cs typeface="Arial"/>
                <a:sym typeface="Arial"/>
              </a:rPr>
              <a:t>Kaudessa on kaksi ”kampanjahuippua”, joihin keskitetään markkinointia</a:t>
            </a:r>
            <a:endParaRPr/>
          </a:p>
          <a:p>
            <a:pPr marL="457200" marR="0" lvl="0" indent="-457200" algn="l" rtl="0">
              <a:lnSpc>
                <a:spcPct val="100000"/>
              </a:lnSpc>
              <a:spcBef>
                <a:spcPts val="0"/>
              </a:spcBef>
              <a:spcAft>
                <a:spcPts val="0"/>
              </a:spcAft>
              <a:buClr>
                <a:srgbClr val="FFFFFF"/>
              </a:buClr>
              <a:buSzPts val="2400"/>
              <a:buFont typeface="Arial"/>
              <a:buChar char="•"/>
            </a:pPr>
            <a:r>
              <a:rPr lang="fi-FI" sz="2400" b="0" i="0" u="none" strike="noStrike" cap="none">
                <a:solidFill>
                  <a:srgbClr val="FFFFFF"/>
                </a:solidFill>
                <a:latin typeface="Arial"/>
                <a:ea typeface="Arial"/>
                <a:cs typeface="Arial"/>
                <a:sym typeface="Arial"/>
              </a:rPr>
              <a:t>Hyvän päivän seutu lokakuussa, jolloin kutsutaan jokaista mukaan arjen sankariksi, hyväntekijäksi, samalla kun etsitään valtakunnallisia hyväntekijöitä</a:t>
            </a:r>
            <a:endParaRPr/>
          </a:p>
          <a:p>
            <a:pPr marL="457200" marR="0" lvl="0" indent="-457200" algn="l" rtl="0">
              <a:lnSpc>
                <a:spcPct val="100000"/>
              </a:lnSpc>
              <a:spcBef>
                <a:spcPts val="0"/>
              </a:spcBef>
              <a:spcAft>
                <a:spcPts val="0"/>
              </a:spcAft>
              <a:buClr>
                <a:srgbClr val="FFFFFF"/>
              </a:buClr>
              <a:buSzPts val="2400"/>
              <a:buFont typeface="Arial"/>
              <a:buChar char="•"/>
            </a:pPr>
            <a:r>
              <a:rPr lang="fi-FI" sz="2400" b="0" i="0" u="none" strike="noStrike" cap="none">
                <a:solidFill>
                  <a:srgbClr val="FFFFFF"/>
                </a:solidFill>
                <a:latin typeface="Arial"/>
                <a:ea typeface="Arial"/>
                <a:cs typeface="Arial"/>
                <a:sym typeface="Arial"/>
              </a:rPr>
              <a:t>Näkyvyysviikko huhtikuussa kansainvälisen jäseneksiottopäivän lähellä, jolloin myös juhlitaan kauden aikana tulleita uusia jäseniä. Näkyvyysviikolla tuodaan oma lionsjäsenyys esiin arjessa.</a:t>
            </a:r>
            <a:endParaRPr/>
          </a:p>
        </p:txBody>
      </p:sp>
      <p:pic>
        <p:nvPicPr>
          <p:cNvPr id="1101" name="Google Shape;1101;p51"/>
          <p:cNvPicPr preferRelativeResize="0"/>
          <p:nvPr/>
        </p:nvPicPr>
        <p:blipFill rotWithShape="1">
          <a:blip r:embed="rId5">
            <a:alphaModFix/>
          </a:blip>
          <a:srcRect/>
          <a:stretch/>
        </p:blipFill>
        <p:spPr>
          <a:xfrm>
            <a:off x="9641161" y="3649959"/>
            <a:ext cx="1608486" cy="1608486"/>
          </a:xfrm>
          <a:prstGeom prst="rect">
            <a:avLst/>
          </a:prstGeom>
          <a:noFill/>
          <a:ln>
            <a:noFill/>
          </a:ln>
        </p:spPr>
      </p:pic>
      <p:pic>
        <p:nvPicPr>
          <p:cNvPr id="1102" name="Google Shape;1102;p51"/>
          <p:cNvPicPr preferRelativeResize="0"/>
          <p:nvPr/>
        </p:nvPicPr>
        <p:blipFill rotWithShape="1">
          <a:blip r:embed="rId6">
            <a:alphaModFix/>
          </a:blip>
          <a:srcRect/>
          <a:stretch/>
        </p:blipFill>
        <p:spPr>
          <a:xfrm>
            <a:off x="10450480" y="2627268"/>
            <a:ext cx="1518835" cy="151883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07"/>
        <p:cNvGrpSpPr/>
        <p:nvPr/>
      </p:nvGrpSpPr>
      <p:grpSpPr>
        <a:xfrm>
          <a:off x="0" y="0"/>
          <a:ext cx="0" cy="0"/>
          <a:chOff x="0" y="0"/>
          <a:chExt cx="0" cy="0"/>
        </a:xfrm>
      </p:grpSpPr>
      <p:grpSp>
        <p:nvGrpSpPr>
          <p:cNvPr id="1108" name="Google Shape;1108;p52"/>
          <p:cNvGrpSpPr/>
          <p:nvPr/>
        </p:nvGrpSpPr>
        <p:grpSpPr>
          <a:xfrm>
            <a:off x="-5075" y="272866"/>
            <a:ext cx="12192000" cy="6858000"/>
            <a:chOff x="0" y="0"/>
            <a:chExt cx="12192000" cy="6858000"/>
          </a:xfrm>
        </p:grpSpPr>
        <p:sp>
          <p:nvSpPr>
            <p:cNvPr id="1109" name="Google Shape;1109;p52"/>
            <p:cNvSpPr/>
            <p:nvPr/>
          </p:nvSpPr>
          <p:spPr>
            <a:xfrm>
              <a:off x="0" y="0"/>
              <a:ext cx="12192000" cy="6858000"/>
            </a:xfrm>
            <a:prstGeom prst="rect">
              <a:avLst/>
            </a:prstGeom>
            <a:gradFill>
              <a:gsLst>
                <a:gs pos="0">
                  <a:srgbClr val="7A2582"/>
                </a:gs>
                <a:gs pos="98000">
                  <a:srgbClr val="00338D"/>
                </a:gs>
                <a:gs pos="100000">
                  <a:srgbClr val="00338D"/>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Open Sans"/>
                <a:ea typeface="Open Sans"/>
                <a:cs typeface="Open Sans"/>
                <a:sym typeface="Open Sans"/>
              </a:endParaRPr>
            </a:p>
          </p:txBody>
        </p:sp>
        <p:sp>
          <p:nvSpPr>
            <p:cNvPr id="1110" name="Google Shape;1110;p52"/>
            <p:cNvSpPr/>
            <p:nvPr/>
          </p:nvSpPr>
          <p:spPr>
            <a:xfrm>
              <a:off x="6705599" y="1371599"/>
              <a:ext cx="5486401" cy="5486401"/>
            </a:xfrm>
            <a:prstGeom prst="rect">
              <a:avLst/>
            </a:prstGeom>
            <a:noFill/>
            <a:ln>
              <a:noFill/>
            </a:ln>
          </p:spPr>
          <p:txBody>
            <a:bodyPr/>
            <a:lstStyle/>
            <a:p>
              <a:endParaRPr lang="fi-FI"/>
            </a:p>
          </p:txBody>
        </p:sp>
      </p:grpSp>
      <p:sp>
        <p:nvSpPr>
          <p:cNvPr id="1111" name="Google Shape;1111;p52"/>
          <p:cNvSpPr txBox="1"/>
          <p:nvPr/>
        </p:nvSpPr>
        <p:spPr>
          <a:xfrm>
            <a:off x="603530" y="970807"/>
            <a:ext cx="11261049" cy="10132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EBB700"/>
              </a:buClr>
              <a:buSzPts val="4800"/>
              <a:buFont typeface="Arial"/>
              <a:buNone/>
            </a:pPr>
            <a:r>
              <a:rPr lang="fi-FI" sz="4000" b="1" i="0" u="none" strike="noStrike" cap="none">
                <a:solidFill>
                  <a:srgbClr val="EBB700"/>
                </a:solidFill>
                <a:latin typeface="Arial"/>
                <a:ea typeface="Arial"/>
                <a:cs typeface="Arial"/>
                <a:sym typeface="Arial"/>
              </a:rPr>
              <a:t>Kutsu lioniksi 2026-27</a:t>
            </a:r>
            <a:endParaRPr/>
          </a:p>
        </p:txBody>
      </p:sp>
      <p:sp>
        <p:nvSpPr>
          <p:cNvPr id="1112" name="Google Shape;1112;p52"/>
          <p:cNvSpPr txBox="1"/>
          <p:nvPr/>
        </p:nvSpPr>
        <p:spPr>
          <a:xfrm>
            <a:off x="11537157" y="6400726"/>
            <a:ext cx="654844" cy="4572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FFFF"/>
              </a:buClr>
              <a:buSzPts val="1000"/>
              <a:buFont typeface="Arial"/>
              <a:buNone/>
            </a:pPr>
            <a:fld id="{00000000-1234-1234-1234-123412341234}" type="slidenum">
              <a:rPr lang="fi-FI" sz="1000" b="0" i="0" u="none" strike="noStrike" cap="none">
                <a:solidFill>
                  <a:srgbClr val="FFFFFF"/>
                </a:solidFill>
                <a:latin typeface="Arial"/>
                <a:ea typeface="Arial"/>
                <a:cs typeface="Arial"/>
                <a:sym typeface="Arial"/>
              </a:rPr>
              <a:t>49</a:t>
            </a:fld>
            <a:endParaRPr sz="1000" b="0" i="0" u="none" strike="noStrike" cap="none">
              <a:solidFill>
                <a:srgbClr val="FFFFFF"/>
              </a:solidFill>
              <a:latin typeface="Arial"/>
              <a:ea typeface="Arial"/>
              <a:cs typeface="Arial"/>
              <a:sym typeface="Arial"/>
            </a:endParaRPr>
          </a:p>
        </p:txBody>
      </p:sp>
      <p:grpSp>
        <p:nvGrpSpPr>
          <p:cNvPr id="1113" name="Google Shape;1113;p52"/>
          <p:cNvGrpSpPr/>
          <p:nvPr/>
        </p:nvGrpSpPr>
        <p:grpSpPr>
          <a:xfrm>
            <a:off x="0" y="0"/>
            <a:ext cx="12192000" cy="457200"/>
            <a:chOff x="0" y="0"/>
            <a:chExt cx="12192000" cy="457200"/>
          </a:xfrm>
        </p:grpSpPr>
        <p:grpSp>
          <p:nvGrpSpPr>
            <p:cNvPr id="1114" name="Google Shape;1114;p52"/>
            <p:cNvGrpSpPr/>
            <p:nvPr/>
          </p:nvGrpSpPr>
          <p:grpSpPr>
            <a:xfrm>
              <a:off x="0" y="0"/>
              <a:ext cx="12188952" cy="457200"/>
              <a:chOff x="0" y="0"/>
              <a:chExt cx="12188952" cy="457200"/>
            </a:xfrm>
          </p:grpSpPr>
          <p:sp>
            <p:nvSpPr>
              <p:cNvPr id="1115" name="Google Shape;1115;p52"/>
              <p:cNvSpPr/>
              <p:nvPr/>
            </p:nvSpPr>
            <p:spPr>
              <a:xfrm>
                <a:off x="0" y="0"/>
                <a:ext cx="12188952" cy="457200"/>
              </a:xfrm>
              <a:prstGeom prst="rect">
                <a:avLst/>
              </a:prstGeom>
              <a:gradFill>
                <a:gsLst>
                  <a:gs pos="0">
                    <a:srgbClr val="0D2240"/>
                  </a:gs>
                  <a:gs pos="50000">
                    <a:srgbClr val="00338D"/>
                  </a:gs>
                  <a:gs pos="100000">
                    <a:srgbClr val="7A2582"/>
                  </a:gs>
                </a:gsLst>
                <a:lin ang="18600000" scaled="0"/>
              </a:gradFill>
              <a:ln>
                <a:noFill/>
              </a:ln>
            </p:spPr>
            <p:txBody>
              <a:bodyPr spcFirstLastPara="1" wrap="square" lIns="94675" tIns="47325" rIns="94675" bIns="47325"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116" name="Google Shape;1116;p52"/>
              <p:cNvPicPr preferRelativeResize="0"/>
              <p:nvPr/>
            </p:nvPicPr>
            <p:blipFill rotWithShape="1">
              <a:blip r:embed="rId3">
                <a:alphaModFix/>
              </a:blip>
              <a:srcRect/>
              <a:stretch/>
            </p:blipFill>
            <p:spPr>
              <a:xfrm>
                <a:off x="10710333" y="112155"/>
                <a:ext cx="1329266" cy="239538"/>
              </a:xfrm>
              <a:prstGeom prst="rect">
                <a:avLst/>
              </a:prstGeom>
              <a:noFill/>
              <a:ln>
                <a:noFill/>
              </a:ln>
            </p:spPr>
          </p:pic>
        </p:grpSp>
        <p:cxnSp>
          <p:nvCxnSpPr>
            <p:cNvPr id="1117" name="Google Shape;1117;p52"/>
            <p:cNvCxnSpPr/>
            <p:nvPr/>
          </p:nvCxnSpPr>
          <p:spPr>
            <a:xfrm>
              <a:off x="0" y="457200"/>
              <a:ext cx="12192000" cy="0"/>
            </a:xfrm>
            <a:prstGeom prst="straightConnector1">
              <a:avLst/>
            </a:prstGeom>
            <a:noFill/>
            <a:ln w="12700" cap="flat" cmpd="sng">
              <a:solidFill>
                <a:schemeClr val="lt1"/>
              </a:solidFill>
              <a:prstDash val="solid"/>
              <a:miter lim="800000"/>
              <a:headEnd type="none" w="sm" len="sm"/>
              <a:tailEnd type="none" w="sm" len="sm"/>
            </a:ln>
          </p:spPr>
        </p:cxnSp>
      </p:grpSp>
      <p:sp>
        <p:nvSpPr>
          <p:cNvPr id="1118" name="Google Shape;1118;p52"/>
          <p:cNvSpPr txBox="1"/>
          <p:nvPr/>
        </p:nvSpPr>
        <p:spPr>
          <a:xfrm>
            <a:off x="840921" y="2023382"/>
            <a:ext cx="5181600" cy="4351338"/>
          </a:xfrm>
          <a:prstGeom prst="rect">
            <a:avLst/>
          </a:prstGeom>
          <a:noFill/>
          <a:ln>
            <a:noFill/>
          </a:ln>
        </p:spPr>
        <p:txBody>
          <a:bodyPr spcFirstLastPara="1" wrap="square" lIns="91425" tIns="45700" rIns="91425" bIns="45700" anchor="t" anchorCtr="0">
            <a:normAutofit/>
          </a:bodyPr>
          <a:lstStyle/>
          <a:p>
            <a:pPr marL="228600" marR="0" lvl="0" indent="-50800" algn="l" rtl="0">
              <a:lnSpc>
                <a:spcPct val="90000"/>
              </a:lnSpc>
              <a:spcBef>
                <a:spcPts val="0"/>
              </a:spcBef>
              <a:spcAft>
                <a:spcPts val="0"/>
              </a:spcAft>
              <a:buClr>
                <a:schemeClr val="dk1"/>
              </a:buClr>
              <a:buSzPts val="2800"/>
              <a:buFont typeface="Arial"/>
              <a:buNone/>
            </a:pPr>
            <a:endParaRPr sz="2800" b="0" i="0" u="none" strike="noStrike" cap="none">
              <a:solidFill>
                <a:srgbClr val="FFFFFF"/>
              </a:solidFill>
              <a:latin typeface="Calibri"/>
              <a:ea typeface="Calibri"/>
              <a:cs typeface="Calibri"/>
              <a:sym typeface="Calibri"/>
            </a:endParaRPr>
          </a:p>
        </p:txBody>
      </p:sp>
      <p:sp>
        <p:nvSpPr>
          <p:cNvPr id="1119" name="Google Shape;1119;p52"/>
          <p:cNvSpPr txBox="1"/>
          <p:nvPr/>
        </p:nvSpPr>
        <p:spPr>
          <a:xfrm>
            <a:off x="581378" y="1990661"/>
            <a:ext cx="8842174" cy="41549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400"/>
              <a:buFont typeface="Arial"/>
              <a:buNone/>
            </a:pPr>
            <a:r>
              <a:rPr lang="fi-FI" sz="2400" b="0" i="0" u="none" strike="noStrike" cap="none">
                <a:solidFill>
                  <a:srgbClr val="FFFFFF"/>
                </a:solidFill>
                <a:latin typeface="Arial"/>
                <a:ea typeface="Arial"/>
                <a:cs typeface="Arial"/>
                <a:sym typeface="Arial"/>
              </a:rPr>
              <a:t>Piirit kontaktoivat kaikki alueensa klubit kysyen miten menee? Mikä sujuu? Mihin tarvitaan apua?</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2400"/>
              <a:buFont typeface="Arial"/>
              <a:buNone/>
            </a:pPr>
            <a:r>
              <a:rPr lang="fi-FI" sz="2400" b="0" i="0" u="none" strike="noStrike" cap="none">
                <a:solidFill>
                  <a:srgbClr val="FFFFFF"/>
                </a:solidFill>
                <a:latin typeface="Arial"/>
                <a:ea typeface="Arial"/>
                <a:cs typeface="Arial"/>
                <a:sym typeface="Arial"/>
              </a:rPr>
              <a:t>Klubien on tärkeää huolehtia merkityksellisestä tekemisestä ja jäsenviihtyvyydestä. </a:t>
            </a:r>
            <a:endParaRPr/>
          </a:p>
          <a:p>
            <a:pPr marL="0" marR="0" lvl="0" indent="0" algn="l" rtl="0">
              <a:lnSpc>
                <a:spcPct val="100000"/>
              </a:lnSpc>
              <a:spcBef>
                <a:spcPts val="0"/>
              </a:spcBef>
              <a:spcAft>
                <a:spcPts val="0"/>
              </a:spcAft>
              <a:buClr>
                <a:srgbClr val="FFFFFF"/>
              </a:buClr>
              <a:buSzPts val="2400"/>
              <a:buFont typeface="Arial"/>
              <a:buNone/>
            </a:pPr>
            <a:r>
              <a:rPr lang="fi-FI" sz="2400" b="0" i="0" u="none" strike="noStrike" cap="none">
                <a:solidFill>
                  <a:srgbClr val="FFFFFF"/>
                </a:solidFill>
                <a:latin typeface="Arial"/>
                <a:ea typeface="Arial"/>
                <a:cs typeface="Arial"/>
                <a:sym typeface="Arial"/>
              </a:rPr>
              <a:t>Oman toiminnan näkyväksi tekeminen on tärkeä osa jäsenhankintaa. Palvelukartoitukset ja kumppanien etsiminen rikastuttavat toimintaa.</a:t>
            </a:r>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2400"/>
              <a:buFont typeface="Arial"/>
              <a:buNone/>
            </a:pPr>
            <a:r>
              <a:rPr lang="fi-FI" sz="2400" b="0" i="0" u="none" strike="noStrike" cap="none">
                <a:solidFill>
                  <a:srgbClr val="FFFFFF"/>
                </a:solidFill>
                <a:latin typeface="Arial"/>
                <a:ea typeface="Arial"/>
                <a:cs typeface="Arial"/>
                <a:sym typeface="Arial"/>
              </a:rPr>
              <a:t>Uusille klubeille tarvitsemme innokkaita kummiklubeja toiminnan alkuunsaamiseen ja vertaistueksi.</a:t>
            </a:r>
            <a:endParaRPr/>
          </a:p>
        </p:txBody>
      </p:sp>
      <p:pic>
        <p:nvPicPr>
          <p:cNvPr id="1120" name="Google Shape;1120;p52"/>
          <p:cNvPicPr preferRelativeResize="0"/>
          <p:nvPr/>
        </p:nvPicPr>
        <p:blipFill rotWithShape="1">
          <a:blip r:embed="rId4">
            <a:alphaModFix/>
          </a:blip>
          <a:srcRect/>
          <a:stretch/>
        </p:blipFill>
        <p:spPr>
          <a:xfrm>
            <a:off x="10467072" y="4713431"/>
            <a:ext cx="1642627" cy="1642627"/>
          </a:xfrm>
          <a:prstGeom prst="rect">
            <a:avLst/>
          </a:prstGeom>
          <a:noFill/>
          <a:ln>
            <a:noFill/>
          </a:ln>
        </p:spPr>
      </p:pic>
      <p:pic>
        <p:nvPicPr>
          <p:cNvPr id="1121" name="Google Shape;1121;p52"/>
          <p:cNvPicPr preferRelativeResize="0"/>
          <p:nvPr/>
        </p:nvPicPr>
        <p:blipFill rotWithShape="1">
          <a:blip r:embed="rId5">
            <a:alphaModFix/>
          </a:blip>
          <a:srcRect/>
          <a:stretch/>
        </p:blipFill>
        <p:spPr>
          <a:xfrm>
            <a:off x="9641161" y="3649959"/>
            <a:ext cx="1608486" cy="1608486"/>
          </a:xfrm>
          <a:prstGeom prst="rect">
            <a:avLst/>
          </a:prstGeom>
          <a:noFill/>
          <a:ln>
            <a:noFill/>
          </a:ln>
        </p:spPr>
      </p:pic>
      <p:pic>
        <p:nvPicPr>
          <p:cNvPr id="1122" name="Google Shape;1122;p52"/>
          <p:cNvPicPr preferRelativeResize="0"/>
          <p:nvPr/>
        </p:nvPicPr>
        <p:blipFill rotWithShape="1">
          <a:blip r:embed="rId6">
            <a:alphaModFix/>
          </a:blip>
          <a:srcRect/>
          <a:stretch/>
        </p:blipFill>
        <p:spPr>
          <a:xfrm>
            <a:off x="10450480" y="2627268"/>
            <a:ext cx="1518835" cy="151883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6"/>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3600"/>
              <a:buFont typeface="Arial"/>
              <a:buNone/>
            </a:pPr>
            <a:r>
              <a:rPr lang="fi-FI"/>
              <a:t>Tehtävät klubissa</a:t>
            </a:r>
            <a:endParaRPr/>
          </a:p>
        </p:txBody>
      </p:sp>
      <p:grpSp>
        <p:nvGrpSpPr>
          <p:cNvPr id="752" name="Google Shape;752;p6"/>
          <p:cNvGrpSpPr/>
          <p:nvPr/>
        </p:nvGrpSpPr>
        <p:grpSpPr>
          <a:xfrm>
            <a:off x="2280642" y="1881189"/>
            <a:ext cx="8126015" cy="4866744"/>
            <a:chOff x="992" y="0"/>
            <a:chExt cx="8126015" cy="4866744"/>
          </a:xfrm>
        </p:grpSpPr>
        <p:sp>
          <p:nvSpPr>
            <p:cNvPr id="753" name="Google Shape;753;p6"/>
            <p:cNvSpPr/>
            <p:nvPr/>
          </p:nvSpPr>
          <p:spPr>
            <a:xfrm>
              <a:off x="992" y="0"/>
              <a:ext cx="2579687" cy="4866744"/>
            </a:xfrm>
            <a:prstGeom prst="roundRect">
              <a:avLst>
                <a:gd name="adj" fmla="val 10000"/>
              </a:avLst>
            </a:prstGeom>
            <a:solidFill>
              <a:srgbClr val="D6C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6"/>
            <p:cNvSpPr txBox="1"/>
            <p:nvPr/>
          </p:nvSpPr>
          <p:spPr>
            <a:xfrm>
              <a:off x="992" y="0"/>
              <a:ext cx="2579687" cy="1460023"/>
            </a:xfrm>
            <a:prstGeom prst="rect">
              <a:avLst/>
            </a:prstGeom>
            <a:noFill/>
            <a:ln>
              <a:noFill/>
            </a:ln>
          </p:spPr>
          <p:txBody>
            <a:bodyPr spcFirstLastPara="1" wrap="square" lIns="91425" tIns="216000" rIns="91425" bIns="91425" anchor="t" anchorCtr="0">
              <a:noAutofit/>
            </a:bodyPr>
            <a:lstStyle/>
            <a:p>
              <a:pPr marL="0" marR="0" lvl="0" indent="0" algn="ctr" rtl="0">
                <a:lnSpc>
                  <a:spcPct val="90000"/>
                </a:lnSpc>
                <a:spcBef>
                  <a:spcPts val="0"/>
                </a:spcBef>
                <a:spcAft>
                  <a:spcPts val="0"/>
                </a:spcAft>
                <a:buClr>
                  <a:schemeClr val="dk1"/>
                </a:buClr>
                <a:buSzPts val="2400"/>
                <a:buFont typeface="Arial"/>
                <a:buNone/>
              </a:pPr>
              <a:r>
                <a:rPr lang="fi-FI" sz="2400" b="0" i="0" u="none" strike="noStrike" cap="none">
                  <a:solidFill>
                    <a:schemeClr val="dk1"/>
                  </a:solidFill>
                  <a:latin typeface="Arial"/>
                  <a:ea typeface="Arial"/>
                  <a:cs typeface="Arial"/>
                  <a:sym typeface="Arial"/>
                </a:rPr>
                <a:t>Presidenttitiimi</a:t>
              </a:r>
              <a:endParaRPr/>
            </a:p>
          </p:txBody>
        </p:sp>
        <p:sp>
          <p:nvSpPr>
            <p:cNvPr id="755" name="Google Shape;755;p6"/>
            <p:cNvSpPr/>
            <p:nvPr/>
          </p:nvSpPr>
          <p:spPr>
            <a:xfrm>
              <a:off x="258960" y="1460142"/>
              <a:ext cx="2063749" cy="708980"/>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6"/>
            <p:cNvSpPr txBox="1"/>
            <p:nvPr/>
          </p:nvSpPr>
          <p:spPr>
            <a:xfrm>
              <a:off x="279725" y="1480907"/>
              <a:ext cx="2022219" cy="667450"/>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Presidentti</a:t>
              </a:r>
              <a:endParaRPr/>
            </a:p>
          </p:txBody>
        </p:sp>
        <p:sp>
          <p:nvSpPr>
            <p:cNvPr id="757" name="Google Shape;757;p6"/>
            <p:cNvSpPr/>
            <p:nvPr/>
          </p:nvSpPr>
          <p:spPr>
            <a:xfrm>
              <a:off x="258960" y="2278197"/>
              <a:ext cx="2063749" cy="708980"/>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6"/>
            <p:cNvSpPr txBox="1"/>
            <p:nvPr/>
          </p:nvSpPr>
          <p:spPr>
            <a:xfrm>
              <a:off x="279725" y="2298962"/>
              <a:ext cx="2022219" cy="667450"/>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1. Varapresidentti</a:t>
              </a:r>
              <a:endParaRPr/>
            </a:p>
          </p:txBody>
        </p:sp>
        <p:sp>
          <p:nvSpPr>
            <p:cNvPr id="759" name="Google Shape;759;p6"/>
            <p:cNvSpPr/>
            <p:nvPr/>
          </p:nvSpPr>
          <p:spPr>
            <a:xfrm>
              <a:off x="258960" y="3096251"/>
              <a:ext cx="2063749" cy="708980"/>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6"/>
            <p:cNvSpPr txBox="1"/>
            <p:nvPr/>
          </p:nvSpPr>
          <p:spPr>
            <a:xfrm>
              <a:off x="279725" y="3117016"/>
              <a:ext cx="2022219" cy="667450"/>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2. Varapresidentti</a:t>
              </a:r>
              <a:endParaRPr/>
            </a:p>
          </p:txBody>
        </p:sp>
        <p:sp>
          <p:nvSpPr>
            <p:cNvPr id="761" name="Google Shape;761;p6"/>
            <p:cNvSpPr/>
            <p:nvPr/>
          </p:nvSpPr>
          <p:spPr>
            <a:xfrm>
              <a:off x="258960" y="3914306"/>
              <a:ext cx="2063749" cy="708980"/>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6"/>
            <p:cNvSpPr txBox="1"/>
            <p:nvPr/>
          </p:nvSpPr>
          <p:spPr>
            <a:xfrm>
              <a:off x="279725" y="3935071"/>
              <a:ext cx="2022219" cy="667450"/>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Edellisen kauden presidentti</a:t>
              </a:r>
              <a:endParaRPr/>
            </a:p>
          </p:txBody>
        </p:sp>
        <p:sp>
          <p:nvSpPr>
            <p:cNvPr id="763" name="Google Shape;763;p6"/>
            <p:cNvSpPr/>
            <p:nvPr/>
          </p:nvSpPr>
          <p:spPr>
            <a:xfrm>
              <a:off x="2774156" y="0"/>
              <a:ext cx="2579687" cy="4866744"/>
            </a:xfrm>
            <a:prstGeom prst="roundRect">
              <a:avLst>
                <a:gd name="adj" fmla="val 10000"/>
              </a:avLst>
            </a:prstGeom>
            <a:solidFill>
              <a:srgbClr val="D6C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6"/>
            <p:cNvSpPr txBox="1"/>
            <p:nvPr/>
          </p:nvSpPr>
          <p:spPr>
            <a:xfrm>
              <a:off x="2774156" y="0"/>
              <a:ext cx="2579687" cy="1460023"/>
            </a:xfrm>
            <a:prstGeom prst="rect">
              <a:avLst/>
            </a:prstGeom>
            <a:noFill/>
            <a:ln>
              <a:noFill/>
            </a:ln>
          </p:spPr>
          <p:txBody>
            <a:bodyPr spcFirstLastPara="1" wrap="square" lIns="91425" tIns="216000" rIns="91425" bIns="91425" anchor="t" anchorCtr="0">
              <a:noAutofit/>
            </a:bodyPr>
            <a:lstStyle/>
            <a:p>
              <a:pPr marL="0" marR="0" lvl="0" indent="0" algn="ctr" rtl="0">
                <a:lnSpc>
                  <a:spcPct val="90000"/>
                </a:lnSpc>
                <a:spcBef>
                  <a:spcPts val="0"/>
                </a:spcBef>
                <a:spcAft>
                  <a:spcPts val="0"/>
                </a:spcAft>
                <a:buClr>
                  <a:schemeClr val="dk1"/>
                </a:buClr>
                <a:buSzPts val="2400"/>
                <a:buFont typeface="Arial"/>
                <a:buNone/>
              </a:pPr>
              <a:r>
                <a:rPr lang="fi-FI" sz="2400" b="0" i="0" u="none" strike="noStrike" cap="none">
                  <a:solidFill>
                    <a:schemeClr val="dk1"/>
                  </a:solidFill>
                  <a:latin typeface="Arial"/>
                  <a:ea typeface="Arial"/>
                  <a:cs typeface="Arial"/>
                  <a:sym typeface="Arial"/>
                </a:rPr>
                <a:t>Virkailijat</a:t>
              </a:r>
              <a:endParaRPr/>
            </a:p>
          </p:txBody>
        </p:sp>
        <p:sp>
          <p:nvSpPr>
            <p:cNvPr id="765" name="Google Shape;765;p6"/>
            <p:cNvSpPr/>
            <p:nvPr/>
          </p:nvSpPr>
          <p:spPr>
            <a:xfrm>
              <a:off x="3032125" y="1460260"/>
              <a:ext cx="2063749" cy="467247"/>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6"/>
            <p:cNvSpPr txBox="1"/>
            <p:nvPr/>
          </p:nvSpPr>
          <p:spPr>
            <a:xfrm>
              <a:off x="3045810" y="1473945"/>
              <a:ext cx="2036379" cy="439877"/>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Sihteeri</a:t>
              </a:r>
              <a:endParaRPr/>
            </a:p>
          </p:txBody>
        </p:sp>
        <p:sp>
          <p:nvSpPr>
            <p:cNvPr id="767" name="Google Shape;767;p6"/>
            <p:cNvSpPr/>
            <p:nvPr/>
          </p:nvSpPr>
          <p:spPr>
            <a:xfrm>
              <a:off x="3032125" y="1999392"/>
              <a:ext cx="2063749" cy="467247"/>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6"/>
            <p:cNvSpPr txBox="1"/>
            <p:nvPr/>
          </p:nvSpPr>
          <p:spPr>
            <a:xfrm>
              <a:off x="3045810" y="2013077"/>
              <a:ext cx="2036379" cy="439877"/>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Rahastonhoitaja</a:t>
              </a:r>
              <a:endParaRPr/>
            </a:p>
          </p:txBody>
        </p:sp>
        <p:sp>
          <p:nvSpPr>
            <p:cNvPr id="769" name="Google Shape;769;p6"/>
            <p:cNvSpPr/>
            <p:nvPr/>
          </p:nvSpPr>
          <p:spPr>
            <a:xfrm>
              <a:off x="3032125" y="2538525"/>
              <a:ext cx="2063749" cy="467247"/>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6"/>
            <p:cNvSpPr txBox="1"/>
            <p:nvPr/>
          </p:nvSpPr>
          <p:spPr>
            <a:xfrm>
              <a:off x="3045810" y="2552210"/>
              <a:ext cx="2036379" cy="439877"/>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Tiedottaja</a:t>
              </a:r>
              <a:endParaRPr/>
            </a:p>
          </p:txBody>
        </p:sp>
        <p:sp>
          <p:nvSpPr>
            <p:cNvPr id="771" name="Google Shape;771;p6"/>
            <p:cNvSpPr/>
            <p:nvPr/>
          </p:nvSpPr>
          <p:spPr>
            <a:xfrm>
              <a:off x="3032125" y="3077657"/>
              <a:ext cx="2063749" cy="467247"/>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6"/>
            <p:cNvSpPr txBox="1"/>
            <p:nvPr/>
          </p:nvSpPr>
          <p:spPr>
            <a:xfrm>
              <a:off x="3045810" y="3091342"/>
              <a:ext cx="2036379" cy="439877"/>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Palvelujohtaja</a:t>
              </a:r>
              <a:endParaRPr sz="1800" b="0" i="0" u="none" strike="noStrike" cap="none">
                <a:solidFill>
                  <a:schemeClr val="lt1"/>
                </a:solidFill>
                <a:latin typeface="Arial"/>
                <a:ea typeface="Arial"/>
                <a:cs typeface="Arial"/>
                <a:sym typeface="Arial"/>
              </a:endParaRPr>
            </a:p>
          </p:txBody>
        </p:sp>
        <p:sp>
          <p:nvSpPr>
            <p:cNvPr id="773" name="Google Shape;773;p6"/>
            <p:cNvSpPr/>
            <p:nvPr/>
          </p:nvSpPr>
          <p:spPr>
            <a:xfrm>
              <a:off x="3032125" y="3616789"/>
              <a:ext cx="2063749" cy="467247"/>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6"/>
            <p:cNvSpPr txBox="1"/>
            <p:nvPr/>
          </p:nvSpPr>
          <p:spPr>
            <a:xfrm>
              <a:off x="3045810" y="3630474"/>
              <a:ext cx="2036379" cy="439877"/>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Jäsenjohtaja</a:t>
              </a:r>
              <a:endParaRPr sz="1800" b="0" i="0" u="none" strike="noStrike" cap="none">
                <a:solidFill>
                  <a:schemeClr val="lt1"/>
                </a:solidFill>
                <a:latin typeface="Arial"/>
                <a:ea typeface="Arial"/>
                <a:cs typeface="Arial"/>
                <a:sym typeface="Arial"/>
              </a:endParaRPr>
            </a:p>
          </p:txBody>
        </p:sp>
        <p:sp>
          <p:nvSpPr>
            <p:cNvPr id="775" name="Google Shape;775;p6"/>
            <p:cNvSpPr/>
            <p:nvPr/>
          </p:nvSpPr>
          <p:spPr>
            <a:xfrm>
              <a:off x="3032125" y="4155921"/>
              <a:ext cx="2063749" cy="467247"/>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6"/>
            <p:cNvSpPr txBox="1"/>
            <p:nvPr/>
          </p:nvSpPr>
          <p:spPr>
            <a:xfrm>
              <a:off x="3045810" y="4169606"/>
              <a:ext cx="2036379" cy="439877"/>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Hallintovirkailija</a:t>
              </a:r>
              <a:endParaRPr/>
            </a:p>
          </p:txBody>
        </p:sp>
        <p:sp>
          <p:nvSpPr>
            <p:cNvPr id="777" name="Google Shape;777;p6"/>
            <p:cNvSpPr/>
            <p:nvPr/>
          </p:nvSpPr>
          <p:spPr>
            <a:xfrm>
              <a:off x="5547320" y="0"/>
              <a:ext cx="2579687" cy="4866744"/>
            </a:xfrm>
            <a:prstGeom prst="roundRect">
              <a:avLst>
                <a:gd name="adj" fmla="val 10000"/>
              </a:avLst>
            </a:prstGeom>
            <a:solidFill>
              <a:srgbClr val="D6CA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6"/>
            <p:cNvSpPr txBox="1"/>
            <p:nvPr/>
          </p:nvSpPr>
          <p:spPr>
            <a:xfrm>
              <a:off x="5547320" y="0"/>
              <a:ext cx="2579687" cy="1460023"/>
            </a:xfrm>
            <a:prstGeom prst="rect">
              <a:avLst/>
            </a:prstGeom>
            <a:noFill/>
            <a:ln>
              <a:noFill/>
            </a:ln>
          </p:spPr>
          <p:txBody>
            <a:bodyPr spcFirstLastPara="1" wrap="square" lIns="91425" tIns="216000" rIns="91425" bIns="91425" anchor="t" anchorCtr="0">
              <a:noAutofit/>
            </a:bodyPr>
            <a:lstStyle/>
            <a:p>
              <a:pPr marL="0" marR="0" lvl="0" indent="0" algn="ctr" rtl="0">
                <a:lnSpc>
                  <a:spcPct val="90000"/>
                </a:lnSpc>
                <a:spcBef>
                  <a:spcPts val="0"/>
                </a:spcBef>
                <a:spcAft>
                  <a:spcPts val="0"/>
                </a:spcAft>
                <a:buClr>
                  <a:schemeClr val="dk1"/>
                </a:buClr>
                <a:buSzPts val="2400"/>
                <a:buFont typeface="Arial"/>
                <a:buNone/>
              </a:pPr>
              <a:r>
                <a:rPr lang="fi-FI" sz="2400" b="0" i="0" u="none" strike="noStrike" cap="none">
                  <a:solidFill>
                    <a:schemeClr val="dk1"/>
                  </a:solidFill>
                  <a:latin typeface="Arial"/>
                  <a:ea typeface="Arial"/>
                  <a:cs typeface="Arial"/>
                  <a:sym typeface="Arial"/>
                </a:rPr>
                <a:t>Toimikunnat tai yhteyshenkilöt</a:t>
              </a:r>
              <a:endParaRPr/>
            </a:p>
          </p:txBody>
        </p:sp>
        <p:sp>
          <p:nvSpPr>
            <p:cNvPr id="779" name="Google Shape;779;p6"/>
            <p:cNvSpPr/>
            <p:nvPr/>
          </p:nvSpPr>
          <p:spPr>
            <a:xfrm>
              <a:off x="5805289" y="1460914"/>
              <a:ext cx="2063749" cy="348312"/>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6"/>
            <p:cNvSpPr txBox="1"/>
            <p:nvPr/>
          </p:nvSpPr>
          <p:spPr>
            <a:xfrm>
              <a:off x="5815491" y="1471116"/>
              <a:ext cx="2043345" cy="327908"/>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LCIF</a:t>
              </a:r>
              <a:endParaRPr/>
            </a:p>
          </p:txBody>
        </p:sp>
        <p:sp>
          <p:nvSpPr>
            <p:cNvPr id="781" name="Google Shape;781;p6"/>
            <p:cNvSpPr/>
            <p:nvPr/>
          </p:nvSpPr>
          <p:spPr>
            <a:xfrm>
              <a:off x="5805289" y="1862812"/>
              <a:ext cx="2063749" cy="348312"/>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6"/>
            <p:cNvSpPr txBox="1"/>
            <p:nvPr/>
          </p:nvSpPr>
          <p:spPr>
            <a:xfrm>
              <a:off x="5815491" y="1873014"/>
              <a:ext cx="2043345" cy="327908"/>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ARS</a:t>
              </a:r>
              <a:endParaRPr/>
            </a:p>
          </p:txBody>
        </p:sp>
        <p:sp>
          <p:nvSpPr>
            <p:cNvPr id="783" name="Google Shape;783;p6"/>
            <p:cNvSpPr/>
            <p:nvPr/>
          </p:nvSpPr>
          <p:spPr>
            <a:xfrm>
              <a:off x="5805289" y="2264711"/>
              <a:ext cx="2063749" cy="348312"/>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6"/>
            <p:cNvSpPr txBox="1"/>
            <p:nvPr/>
          </p:nvSpPr>
          <p:spPr>
            <a:xfrm>
              <a:off x="5815491" y="2274913"/>
              <a:ext cx="2043345" cy="327908"/>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Nuorisovaihto</a:t>
              </a:r>
              <a:endParaRPr/>
            </a:p>
          </p:txBody>
        </p:sp>
        <p:sp>
          <p:nvSpPr>
            <p:cNvPr id="785" name="Google Shape;785;p6"/>
            <p:cNvSpPr/>
            <p:nvPr/>
          </p:nvSpPr>
          <p:spPr>
            <a:xfrm>
              <a:off x="5805289" y="2666609"/>
              <a:ext cx="2063749" cy="348312"/>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6"/>
            <p:cNvSpPr txBox="1"/>
            <p:nvPr/>
          </p:nvSpPr>
          <p:spPr>
            <a:xfrm>
              <a:off x="5815491" y="2676811"/>
              <a:ext cx="2043345" cy="327908"/>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LEO</a:t>
              </a:r>
              <a:endParaRPr/>
            </a:p>
          </p:txBody>
        </p:sp>
        <p:sp>
          <p:nvSpPr>
            <p:cNvPr id="787" name="Google Shape;787;p6"/>
            <p:cNvSpPr/>
            <p:nvPr/>
          </p:nvSpPr>
          <p:spPr>
            <a:xfrm>
              <a:off x="5805289" y="3068508"/>
              <a:ext cx="2063749" cy="348312"/>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6"/>
            <p:cNvSpPr txBox="1"/>
            <p:nvPr/>
          </p:nvSpPr>
          <p:spPr>
            <a:xfrm>
              <a:off x="5815491" y="3078710"/>
              <a:ext cx="2043345" cy="327908"/>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Lions Quest</a:t>
              </a:r>
              <a:endParaRPr sz="1800" b="0" i="0" u="none" strike="noStrike" cap="none">
                <a:solidFill>
                  <a:schemeClr val="lt1"/>
                </a:solidFill>
                <a:latin typeface="Arial"/>
                <a:ea typeface="Arial"/>
                <a:cs typeface="Arial"/>
                <a:sym typeface="Arial"/>
              </a:endParaRPr>
            </a:p>
          </p:txBody>
        </p:sp>
        <p:sp>
          <p:nvSpPr>
            <p:cNvPr id="789" name="Google Shape;789;p6"/>
            <p:cNvSpPr/>
            <p:nvPr/>
          </p:nvSpPr>
          <p:spPr>
            <a:xfrm>
              <a:off x="5805289" y="3470406"/>
              <a:ext cx="2063749" cy="348312"/>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6"/>
            <p:cNvSpPr txBox="1"/>
            <p:nvPr/>
          </p:nvSpPr>
          <p:spPr>
            <a:xfrm>
              <a:off x="5815491" y="3480608"/>
              <a:ext cx="2043345" cy="327908"/>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Klubimestari</a:t>
              </a:r>
              <a:endParaRPr/>
            </a:p>
          </p:txBody>
        </p:sp>
        <p:sp>
          <p:nvSpPr>
            <p:cNvPr id="791" name="Google Shape;791;p6"/>
            <p:cNvSpPr/>
            <p:nvPr/>
          </p:nvSpPr>
          <p:spPr>
            <a:xfrm>
              <a:off x="5805289" y="3872305"/>
              <a:ext cx="2063749" cy="348312"/>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6"/>
            <p:cNvSpPr txBox="1"/>
            <p:nvPr/>
          </p:nvSpPr>
          <p:spPr>
            <a:xfrm>
              <a:off x="5815491" y="3882507"/>
              <a:ext cx="2043345" cy="327908"/>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Tail twister</a:t>
              </a:r>
              <a:endParaRPr sz="1800" b="0" i="0" u="none" strike="noStrike" cap="none">
                <a:solidFill>
                  <a:schemeClr val="lt1"/>
                </a:solidFill>
                <a:latin typeface="Arial"/>
                <a:ea typeface="Arial"/>
                <a:cs typeface="Arial"/>
                <a:sym typeface="Arial"/>
              </a:endParaRPr>
            </a:p>
          </p:txBody>
        </p:sp>
        <p:sp>
          <p:nvSpPr>
            <p:cNvPr id="793" name="Google Shape;793;p6"/>
            <p:cNvSpPr/>
            <p:nvPr/>
          </p:nvSpPr>
          <p:spPr>
            <a:xfrm>
              <a:off x="5805289" y="4274203"/>
              <a:ext cx="2063749" cy="348312"/>
            </a:xfrm>
            <a:prstGeom prst="roundRect">
              <a:avLst>
                <a:gd name="adj" fmla="val 10000"/>
              </a:avLst>
            </a:prstGeom>
            <a:solidFill>
              <a:srgbClr val="79228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6"/>
            <p:cNvSpPr txBox="1"/>
            <p:nvPr/>
          </p:nvSpPr>
          <p:spPr>
            <a:xfrm>
              <a:off x="5815491" y="4284405"/>
              <a:ext cx="2043345" cy="327908"/>
            </a:xfrm>
            <a:prstGeom prst="rect">
              <a:avLst/>
            </a:prstGeom>
            <a:noFill/>
            <a:ln>
              <a:noFill/>
            </a:ln>
          </p:spPr>
          <p:txBody>
            <a:bodyPr spcFirstLastPara="1" wrap="square" lIns="45700" tIns="34275" rIns="45700" bIns="34275" anchor="ctr" anchorCtr="0">
              <a:noAutofit/>
            </a:bodyPr>
            <a:lstStyle/>
            <a:p>
              <a:pPr marL="0" marR="0" lvl="0" indent="0" algn="ctr" rtl="0">
                <a:lnSpc>
                  <a:spcPct val="90000"/>
                </a:lnSpc>
                <a:spcBef>
                  <a:spcPts val="0"/>
                </a:spcBef>
                <a:spcAft>
                  <a:spcPts val="0"/>
                </a:spcAft>
                <a:buClr>
                  <a:schemeClr val="lt1"/>
                </a:buClr>
                <a:buSzPts val="1800"/>
                <a:buFont typeface="Arial"/>
                <a:buNone/>
              </a:pPr>
              <a:r>
                <a:rPr lang="fi-FI" sz="1800" b="0" i="0" u="none" strike="noStrike" cap="none">
                  <a:solidFill>
                    <a:schemeClr val="lt1"/>
                  </a:solidFill>
                  <a:latin typeface="Arial"/>
                  <a:ea typeface="Arial"/>
                  <a:cs typeface="Arial"/>
                  <a:sym typeface="Arial"/>
                </a:rPr>
                <a:t>Muut klubin omat</a:t>
              </a:r>
              <a:endParaRPr/>
            </a:p>
          </p:txBody>
        </p:sp>
      </p:grpSp>
      <p:sp>
        <p:nvSpPr>
          <p:cNvPr id="795" name="Google Shape;795;p6"/>
          <p:cNvSpPr/>
          <p:nvPr/>
        </p:nvSpPr>
        <p:spPr>
          <a:xfrm>
            <a:off x="6967538" y="214312"/>
            <a:ext cx="4862513" cy="1166813"/>
          </a:xfrm>
          <a:prstGeom prst="roundRect">
            <a:avLst>
              <a:gd name="adj" fmla="val 6871"/>
            </a:avLst>
          </a:prstGeom>
          <a:solidFill>
            <a:schemeClr val="accent6"/>
          </a:solidFill>
          <a:ln w="12700" cap="flat" cmpd="sng">
            <a:solidFill>
              <a:srgbClr val="6B261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i-FI" sz="1800" b="0" i="0" u="none" strike="noStrike" cap="none">
                <a:solidFill>
                  <a:schemeClr val="lt1"/>
                </a:solidFill>
                <a:latin typeface="Arial"/>
                <a:ea typeface="Arial"/>
                <a:cs typeface="Arial"/>
                <a:sym typeface="Arial"/>
              </a:rPr>
              <a:t>Mallisäännöt: Hallituksessa vähintään presidentti, varapresidentti, sihteeri ja rahastonhoitaja sekä 1-2 muuta jäsentä. Minimikoko 5, enintään 12</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26"/>
        <p:cNvGrpSpPr/>
        <p:nvPr/>
      </p:nvGrpSpPr>
      <p:grpSpPr>
        <a:xfrm>
          <a:off x="0" y="0"/>
          <a:ext cx="0" cy="0"/>
          <a:chOff x="0" y="0"/>
          <a:chExt cx="0" cy="0"/>
        </a:xfrm>
      </p:grpSpPr>
      <p:sp>
        <p:nvSpPr>
          <p:cNvPr id="1127" name="Google Shape;1127;p53"/>
          <p:cNvSpPr txBox="1">
            <a:spLocks noGrp="1"/>
          </p:cNvSpPr>
          <p:nvPr>
            <p:ph type="body" idx="1"/>
          </p:nvPr>
        </p:nvSpPr>
        <p:spPr>
          <a:xfrm>
            <a:off x="865937" y="1582801"/>
            <a:ext cx="6831400" cy="97076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2"/>
              </a:buClr>
              <a:buSzPts val="4800"/>
              <a:buNone/>
            </a:pPr>
            <a:r>
              <a:rPr lang="fi-FI"/>
              <a:t>Lions 2030 Strategia</a:t>
            </a:r>
            <a:endParaRPr/>
          </a:p>
        </p:txBody>
      </p:sp>
      <p:sp>
        <p:nvSpPr>
          <p:cNvPr id="1128" name="Google Shape;1128;p53"/>
          <p:cNvSpPr txBox="1">
            <a:spLocks noGrp="1"/>
          </p:cNvSpPr>
          <p:nvPr>
            <p:ph type="body" idx="2"/>
          </p:nvPr>
        </p:nvSpPr>
        <p:spPr>
          <a:xfrm>
            <a:off x="865188" y="3001963"/>
            <a:ext cx="5303600" cy="24366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fi-FI"/>
              <a:t>Suomalaisen lionstoiminnan tulevaisuuskuva</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32"/>
        <p:cNvGrpSpPr/>
        <p:nvPr/>
      </p:nvGrpSpPr>
      <p:grpSpPr>
        <a:xfrm>
          <a:off x="0" y="0"/>
          <a:ext cx="0" cy="0"/>
          <a:chOff x="0" y="0"/>
          <a:chExt cx="0" cy="0"/>
        </a:xfrm>
      </p:grpSpPr>
      <p:grpSp>
        <p:nvGrpSpPr>
          <p:cNvPr id="1133" name="Google Shape;1133;p54"/>
          <p:cNvGrpSpPr/>
          <p:nvPr/>
        </p:nvGrpSpPr>
        <p:grpSpPr>
          <a:xfrm>
            <a:off x="85724" y="1407571"/>
            <a:ext cx="12020552" cy="4824892"/>
            <a:chOff x="85724" y="1224522"/>
            <a:chExt cx="12020552" cy="4824892"/>
          </a:xfrm>
        </p:grpSpPr>
        <p:sp>
          <p:nvSpPr>
            <p:cNvPr id="1134" name="Google Shape;1134;p54"/>
            <p:cNvSpPr/>
            <p:nvPr/>
          </p:nvSpPr>
          <p:spPr>
            <a:xfrm>
              <a:off x="85725" y="2124968"/>
              <a:ext cx="3522450" cy="1647567"/>
            </a:xfrm>
            <a:prstGeom prst="roundRect">
              <a:avLst>
                <a:gd name="adj" fmla="val 2924"/>
              </a:avLst>
            </a:prstGeom>
            <a:solidFill>
              <a:srgbClr val="00338D"/>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1600"/>
                <a:buFont typeface="Arial"/>
                <a:buNone/>
              </a:pPr>
              <a:r>
                <a:rPr lang="fi-FI" sz="1600" b="1" i="0" u="none" strike="noStrike" cap="none">
                  <a:solidFill>
                    <a:srgbClr val="FFFFFF"/>
                  </a:solidFill>
                  <a:latin typeface="Arial"/>
                  <a:ea typeface="Arial"/>
                  <a:cs typeface="Arial"/>
                  <a:sym typeface="Arial"/>
                </a:rPr>
                <a:t>MIKSI OLEMME?</a:t>
              </a:r>
              <a:endParaRPr sz="1800">
                <a:solidFill>
                  <a:schemeClr val="dk1"/>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Lionstoiminnan tarkoitus on auttaa ja palvella lähimmäisiä </a:t>
              </a:r>
              <a:endParaRPr sz="1800">
                <a:solidFill>
                  <a:schemeClr val="dk1"/>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Haluamme tarjota kaikille mahdollisuuden olla rakentamassa kestävää tulevaisuutta.</a:t>
              </a:r>
              <a:endParaRPr sz="1800">
                <a:solidFill>
                  <a:schemeClr val="dk1"/>
                </a:solidFill>
                <a:latin typeface="Arial"/>
                <a:ea typeface="Arial"/>
                <a:cs typeface="Arial"/>
                <a:sym typeface="Arial"/>
              </a:endParaRPr>
            </a:p>
          </p:txBody>
        </p:sp>
        <p:sp>
          <p:nvSpPr>
            <p:cNvPr id="1135" name="Google Shape;1135;p54"/>
            <p:cNvSpPr/>
            <p:nvPr/>
          </p:nvSpPr>
          <p:spPr>
            <a:xfrm>
              <a:off x="3674961" y="2124968"/>
              <a:ext cx="3232051" cy="2479983"/>
            </a:xfrm>
            <a:prstGeom prst="roundRect">
              <a:avLst>
                <a:gd name="adj" fmla="val 2293"/>
              </a:avLst>
            </a:prstGeom>
            <a:solidFill>
              <a:srgbClr val="00338D"/>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1600"/>
                <a:buFont typeface="Arial"/>
                <a:buNone/>
              </a:pPr>
              <a:r>
                <a:rPr lang="fi-FI" sz="1600" b="1" i="0" u="none" strike="noStrike" cap="none">
                  <a:solidFill>
                    <a:srgbClr val="FFFFFF"/>
                  </a:solidFill>
                  <a:latin typeface="Arial"/>
                  <a:ea typeface="Arial"/>
                  <a:cs typeface="Arial"/>
                  <a:sym typeface="Arial"/>
                </a:rPr>
                <a:t>MISSÄ OLEMME?</a:t>
              </a:r>
              <a:endParaRPr sz="1800">
                <a:solidFill>
                  <a:schemeClr val="dk1"/>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Monimuotoinen toimintaympäristömme muuttuu jatkuvasti</a:t>
              </a:r>
              <a:endParaRPr sz="1800">
                <a:solidFill>
                  <a:schemeClr val="dk1"/>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Väestörakenteen muutos vaikuttaa jäsenistöömme</a:t>
              </a:r>
              <a:endParaRPr sz="1800">
                <a:solidFill>
                  <a:schemeClr val="dk1"/>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Odotukset hyväntekeväisyys-toiminnalle ja yksilön ajankäytölle ovat muutoksessa</a:t>
              </a:r>
              <a:endParaRPr sz="1800">
                <a:solidFill>
                  <a:schemeClr val="dk1"/>
                </a:solidFill>
                <a:latin typeface="Arial"/>
                <a:ea typeface="Arial"/>
                <a:cs typeface="Arial"/>
                <a:sym typeface="Arial"/>
              </a:endParaRPr>
            </a:p>
          </p:txBody>
        </p:sp>
        <p:sp>
          <p:nvSpPr>
            <p:cNvPr id="1136" name="Google Shape;1136;p54"/>
            <p:cNvSpPr/>
            <p:nvPr/>
          </p:nvSpPr>
          <p:spPr>
            <a:xfrm>
              <a:off x="6973801" y="2103980"/>
              <a:ext cx="5132475" cy="1647566"/>
            </a:xfrm>
            <a:prstGeom prst="roundRect">
              <a:avLst>
                <a:gd name="adj" fmla="val 2924"/>
              </a:avLst>
            </a:prstGeom>
            <a:solidFill>
              <a:srgbClr val="00338D"/>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1600"/>
                <a:buFont typeface="Arial"/>
                <a:buNone/>
              </a:pPr>
              <a:r>
                <a:rPr lang="fi-FI" sz="1600" b="1" i="0" u="none" strike="noStrike" cap="none">
                  <a:solidFill>
                    <a:srgbClr val="FFFFFF"/>
                  </a:solidFill>
                  <a:latin typeface="Arial"/>
                  <a:ea typeface="Arial"/>
                  <a:cs typeface="Arial"/>
                  <a:sym typeface="Arial"/>
                </a:rPr>
                <a:t>MIHIN USKOMME?</a:t>
              </a:r>
              <a:endParaRPr sz="1600" b="0" i="0" u="none" strike="noStrike" cap="none">
                <a:solidFill>
                  <a:srgbClr val="FFFFFF"/>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1" i="0" u="none" strike="noStrike" cap="none">
                  <a:solidFill>
                    <a:srgbClr val="FFFFFF"/>
                  </a:solidFill>
                  <a:latin typeface="Arial"/>
                  <a:ea typeface="Arial"/>
                  <a:cs typeface="Arial"/>
                  <a:sym typeface="Arial"/>
                </a:rPr>
                <a:t>Auttaminen</a:t>
              </a:r>
              <a:r>
                <a:rPr lang="fi-FI" sz="1600" b="0" i="0" u="none" strike="noStrike" cap="none">
                  <a:solidFill>
                    <a:srgbClr val="FFFFFF"/>
                  </a:solidFill>
                  <a:latin typeface="Arial"/>
                  <a:ea typeface="Arial"/>
                  <a:cs typeface="Arial"/>
                  <a:sym typeface="Arial"/>
                </a:rPr>
                <a:t> – Autamme yhdessä toimien ja tukien</a:t>
              </a:r>
              <a:endParaRPr sz="1600" b="0" i="0" u="none" strike="noStrike" cap="none">
                <a:solidFill>
                  <a:srgbClr val="FFFFFF"/>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1" i="0" u="none" strike="noStrike" cap="none">
                  <a:solidFill>
                    <a:srgbClr val="FFFFFF"/>
                  </a:solidFill>
                  <a:latin typeface="Arial"/>
                  <a:ea typeface="Arial"/>
                  <a:cs typeface="Arial"/>
                  <a:sym typeface="Arial"/>
                </a:rPr>
                <a:t>Luotettavuus</a:t>
              </a:r>
              <a:r>
                <a:rPr lang="fi-FI" sz="1600" b="0" i="0" u="none" strike="noStrike" cap="none">
                  <a:solidFill>
                    <a:srgbClr val="FFFFFF"/>
                  </a:solidFill>
                  <a:latin typeface="Arial"/>
                  <a:ea typeface="Arial"/>
                  <a:cs typeface="Arial"/>
                  <a:sym typeface="Arial"/>
                </a:rPr>
                <a:t> – Toteutamme mitä lupaamme</a:t>
              </a:r>
              <a:endParaRPr sz="1600" b="0" i="0" u="none" strike="noStrike" cap="none">
                <a:solidFill>
                  <a:srgbClr val="FFFFFF"/>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1" i="0" u="none" strike="noStrike" cap="none">
                  <a:solidFill>
                    <a:srgbClr val="FFFFFF"/>
                  </a:solidFill>
                  <a:latin typeface="Arial"/>
                  <a:ea typeface="Arial"/>
                  <a:cs typeface="Arial"/>
                  <a:sym typeface="Arial"/>
                </a:rPr>
                <a:t>Paikallisuus</a:t>
              </a:r>
              <a:r>
                <a:rPr lang="fi-FI" sz="1600" b="0" i="0" u="none" strike="noStrike" cap="none">
                  <a:solidFill>
                    <a:srgbClr val="FFFFFF"/>
                  </a:solidFill>
                  <a:latin typeface="Arial"/>
                  <a:ea typeface="Arial"/>
                  <a:cs typeface="Arial"/>
                  <a:sym typeface="Arial"/>
                </a:rPr>
                <a:t> – Paikallisesti kaikkialla maailmassa</a:t>
              </a:r>
              <a:endParaRPr sz="1600" b="0" i="0" u="none" strike="noStrike" cap="none">
                <a:solidFill>
                  <a:srgbClr val="FFFFFF"/>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1" i="0" u="none" strike="noStrike" cap="none">
                  <a:solidFill>
                    <a:srgbClr val="FFFFFF"/>
                  </a:solidFill>
                  <a:latin typeface="Arial"/>
                  <a:ea typeface="Arial"/>
                  <a:cs typeface="Arial"/>
                  <a:sym typeface="Arial"/>
                </a:rPr>
                <a:t>Yhteisöllisyys</a:t>
              </a:r>
              <a:r>
                <a:rPr lang="fi-FI" sz="1600" b="0" i="0" u="none" strike="noStrike" cap="none">
                  <a:solidFill>
                    <a:srgbClr val="FFFFFF"/>
                  </a:solidFill>
                  <a:latin typeface="Arial"/>
                  <a:ea typeface="Arial"/>
                  <a:cs typeface="Arial"/>
                  <a:sym typeface="Arial"/>
                </a:rPr>
                <a:t> – Olemme yhdessä enemmän</a:t>
              </a:r>
              <a:endParaRPr sz="16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600"/>
                <a:buFont typeface="Arial"/>
                <a:buNone/>
              </a:pPr>
              <a:endParaRPr sz="1600" b="1" i="0" u="none" strike="noStrike" cap="none">
                <a:solidFill>
                  <a:srgbClr val="FFFFFF"/>
                </a:solidFill>
                <a:latin typeface="Calibri"/>
                <a:ea typeface="Calibri"/>
                <a:cs typeface="Calibri"/>
                <a:sym typeface="Calibri"/>
              </a:endParaRPr>
            </a:p>
          </p:txBody>
        </p:sp>
        <p:sp>
          <p:nvSpPr>
            <p:cNvPr id="1137" name="Google Shape;1137;p54"/>
            <p:cNvSpPr/>
            <p:nvPr/>
          </p:nvSpPr>
          <p:spPr>
            <a:xfrm>
              <a:off x="85724" y="3882625"/>
              <a:ext cx="3522450" cy="2166789"/>
            </a:xfrm>
            <a:prstGeom prst="roundRect">
              <a:avLst>
                <a:gd name="adj" fmla="val 2924"/>
              </a:avLst>
            </a:prstGeom>
            <a:solidFill>
              <a:srgbClr val="00338D"/>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1600"/>
                <a:buFont typeface="Arial"/>
                <a:buNone/>
              </a:pPr>
              <a:r>
                <a:rPr lang="fi-FI" sz="1600" b="1" i="0" u="none" strike="noStrike" cap="none">
                  <a:solidFill>
                    <a:srgbClr val="FFFFFF"/>
                  </a:solidFill>
                  <a:latin typeface="Arial"/>
                  <a:ea typeface="Arial"/>
                  <a:cs typeface="Arial"/>
                  <a:sym typeface="Arial"/>
                </a:rPr>
                <a:t>MITÄ TAVOITTELEMME?</a:t>
              </a:r>
              <a:endParaRPr sz="1800">
                <a:solidFill>
                  <a:schemeClr val="dk1"/>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Olemme elinvoimainen palvelujärjestö</a:t>
              </a:r>
              <a:endParaRPr sz="1800">
                <a:solidFill>
                  <a:schemeClr val="dk1"/>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Meillä on tarkoituksenmukaiset ja tehokkaat toimintatavat</a:t>
              </a:r>
              <a:endParaRPr sz="1800">
                <a:solidFill>
                  <a:schemeClr val="dk1"/>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Meistä tulee vahva yhteiskunnallinen toimija</a:t>
              </a:r>
              <a:endParaRPr sz="1800">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600"/>
                <a:buFont typeface="Arial"/>
                <a:buNone/>
              </a:pPr>
              <a:endParaRPr sz="1600" b="0" i="0" u="none" strike="noStrike" cap="none">
                <a:solidFill>
                  <a:srgbClr val="FFFFFF"/>
                </a:solidFill>
                <a:latin typeface="Calibri"/>
                <a:ea typeface="Calibri"/>
                <a:cs typeface="Calibri"/>
                <a:sym typeface="Calibri"/>
              </a:endParaRPr>
            </a:p>
          </p:txBody>
        </p:sp>
        <p:sp>
          <p:nvSpPr>
            <p:cNvPr id="1138" name="Google Shape;1138;p54"/>
            <p:cNvSpPr/>
            <p:nvPr/>
          </p:nvSpPr>
          <p:spPr>
            <a:xfrm>
              <a:off x="85724" y="1224522"/>
              <a:ext cx="12020552" cy="790357"/>
            </a:xfrm>
            <a:prstGeom prst="roundRect">
              <a:avLst>
                <a:gd name="adj" fmla="val 9774"/>
              </a:avLst>
            </a:prstGeom>
            <a:solidFill>
              <a:srgbClr val="00338D"/>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1800"/>
                <a:buFont typeface="Arial"/>
                <a:buNone/>
              </a:pPr>
              <a:r>
                <a:rPr lang="fi-FI" sz="1800" b="1" i="0" u="none" strike="noStrike" cap="none">
                  <a:solidFill>
                    <a:srgbClr val="FFFFFF"/>
                  </a:solidFill>
                  <a:latin typeface="Arial"/>
                  <a:ea typeface="Arial"/>
                  <a:cs typeface="Arial"/>
                  <a:sym typeface="Arial"/>
                </a:rPr>
                <a:t>MITÄ TAHDOMME?</a:t>
              </a:r>
              <a:endParaRPr sz="1800">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800"/>
                <a:buFont typeface="Arial"/>
                <a:buNone/>
              </a:pPr>
              <a:r>
                <a:rPr lang="fi-FI" sz="1800" b="0" i="0" u="none" strike="noStrike" cap="none">
                  <a:solidFill>
                    <a:srgbClr val="FFFFFF"/>
                  </a:solidFill>
                  <a:latin typeface="Arial"/>
                  <a:ea typeface="Arial"/>
                  <a:cs typeface="Arial"/>
                  <a:sym typeface="Arial"/>
                </a:rPr>
                <a:t>Olemme vuonna 2030 Suomen merkityksellisin auttaja</a:t>
              </a:r>
              <a:endParaRPr sz="1800">
                <a:solidFill>
                  <a:schemeClr val="dk1"/>
                </a:solidFill>
                <a:latin typeface="Arial"/>
                <a:ea typeface="Arial"/>
                <a:cs typeface="Arial"/>
                <a:sym typeface="Arial"/>
              </a:endParaRPr>
            </a:p>
          </p:txBody>
        </p:sp>
        <p:sp>
          <p:nvSpPr>
            <p:cNvPr id="1139" name="Google Shape;1139;p54"/>
            <p:cNvSpPr/>
            <p:nvPr/>
          </p:nvSpPr>
          <p:spPr>
            <a:xfrm>
              <a:off x="6973800" y="3840648"/>
              <a:ext cx="5132475" cy="2205926"/>
            </a:xfrm>
            <a:prstGeom prst="roundRect">
              <a:avLst>
                <a:gd name="adj" fmla="val 2455"/>
              </a:avLst>
            </a:prstGeom>
            <a:solidFill>
              <a:srgbClr val="00338D"/>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FFFF"/>
                </a:buClr>
                <a:buSzPts val="1600"/>
                <a:buFont typeface="Arial"/>
                <a:buNone/>
              </a:pPr>
              <a:r>
                <a:rPr lang="fi-FI" sz="1600" b="1" i="0" u="none" strike="noStrike" cap="none">
                  <a:solidFill>
                    <a:srgbClr val="FFFFFF"/>
                  </a:solidFill>
                  <a:latin typeface="Arial"/>
                  <a:ea typeface="Arial"/>
                  <a:cs typeface="Arial"/>
                  <a:sym typeface="Arial"/>
                </a:rPr>
                <a:t>MITEN SEN TEEMME?</a:t>
              </a:r>
              <a:endParaRPr sz="1800">
                <a:solidFill>
                  <a:schemeClr val="dk1"/>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Piirien ja liiton organisoitumisen selkeyttäminen</a:t>
              </a:r>
              <a:endParaRPr sz="1600" b="0" i="0" u="none" strike="noStrike" cap="none">
                <a:solidFill>
                  <a:srgbClr val="FFFFFF"/>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Piirien ja liiton toimintatapojen kehittäminen</a:t>
              </a:r>
              <a:endParaRPr sz="1600" b="0" i="0" u="none" strike="noStrike" cap="none">
                <a:solidFill>
                  <a:srgbClr val="FFFFFF"/>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Klubien toiminnan tukeminen ja kehittäminen</a:t>
              </a:r>
              <a:endParaRPr sz="1600" b="0" i="0" u="none" strike="noStrike" cap="none">
                <a:solidFill>
                  <a:srgbClr val="FFFFFF"/>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Koulutusjärjestelmän kehittäminen</a:t>
              </a:r>
              <a:endParaRPr sz="1600" b="0" i="0" u="none" strike="noStrike" cap="none">
                <a:solidFill>
                  <a:srgbClr val="FFFFFF"/>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Viestinnän uudistaminen ja vahvistaminen</a:t>
              </a:r>
              <a:endParaRPr sz="1600" b="0" i="0" u="none" strike="noStrike" cap="none">
                <a:solidFill>
                  <a:srgbClr val="FFFFFF"/>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Palvelun vaikuttavuuden lisääminen</a:t>
              </a:r>
              <a:endParaRPr sz="1600" b="0" i="0" u="none" strike="noStrike" cap="none">
                <a:solidFill>
                  <a:srgbClr val="FFFFFF"/>
                </a:solidFill>
                <a:latin typeface="Arial"/>
                <a:ea typeface="Arial"/>
                <a:cs typeface="Arial"/>
                <a:sym typeface="Arial"/>
              </a:endParaRPr>
            </a:p>
            <a:p>
              <a:pPr marL="180975" marR="0" lvl="0" indent="-180975" algn="l" rtl="0">
                <a:lnSpc>
                  <a:spcPct val="100000"/>
                </a:lnSpc>
                <a:spcBef>
                  <a:spcPts val="0"/>
                </a:spcBef>
                <a:spcAft>
                  <a:spcPts val="0"/>
                </a:spcAft>
                <a:buClr>
                  <a:srgbClr val="FFFFFF"/>
                </a:buClr>
                <a:buSzPts val="1600"/>
                <a:buFont typeface="Arial"/>
                <a:buChar char="•"/>
              </a:pPr>
              <a:r>
                <a:rPr lang="fi-FI" sz="1600" b="0" i="0" u="none" strike="noStrike" cap="none">
                  <a:solidFill>
                    <a:srgbClr val="FFFFFF"/>
                  </a:solidFill>
                  <a:latin typeface="Arial"/>
                  <a:ea typeface="Arial"/>
                  <a:cs typeface="Arial"/>
                  <a:sym typeface="Arial"/>
                </a:rPr>
                <a:t>Verkostoitumisen ja kumppanuuksien vahvistaminen</a:t>
              </a:r>
              <a:endParaRPr sz="16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600"/>
                <a:buFont typeface="Arial"/>
                <a:buNone/>
              </a:pPr>
              <a:endParaRPr sz="1600" b="1" i="0" u="none" strike="noStrike" cap="none">
                <a:solidFill>
                  <a:srgbClr val="FFFFFF"/>
                </a:solidFill>
                <a:latin typeface="Calibri"/>
                <a:ea typeface="Calibri"/>
                <a:cs typeface="Calibri"/>
                <a:sym typeface="Calibri"/>
              </a:endParaRPr>
            </a:p>
          </p:txBody>
        </p:sp>
        <p:pic>
          <p:nvPicPr>
            <p:cNvPr id="1140" name="Google Shape;1140;p54"/>
            <p:cNvPicPr preferRelativeResize="0"/>
            <p:nvPr/>
          </p:nvPicPr>
          <p:blipFill rotWithShape="1">
            <a:blip r:embed="rId3">
              <a:alphaModFix/>
            </a:blip>
            <a:srcRect/>
            <a:stretch/>
          </p:blipFill>
          <p:spPr>
            <a:xfrm>
              <a:off x="3761044" y="4822636"/>
              <a:ext cx="3026934" cy="1095896"/>
            </a:xfrm>
            <a:prstGeom prst="rect">
              <a:avLst/>
            </a:prstGeom>
            <a:noFill/>
            <a:ln>
              <a:noFill/>
            </a:ln>
          </p:spPr>
        </p:pic>
      </p:gr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145"/>
        <p:cNvGrpSpPr/>
        <p:nvPr/>
      </p:nvGrpSpPr>
      <p:grpSpPr>
        <a:xfrm>
          <a:off x="0" y="0"/>
          <a:ext cx="0" cy="0"/>
          <a:chOff x="0" y="0"/>
          <a:chExt cx="0" cy="0"/>
        </a:xfrm>
      </p:grpSpPr>
      <p:pic>
        <p:nvPicPr>
          <p:cNvPr id="1146" name="Google Shape;1146;p55" descr="Kuva, joka sisältää kohteen nuoli&#10;&#10;Kuvaus luotu automaattisesti"/>
          <p:cNvPicPr preferRelativeResize="0"/>
          <p:nvPr/>
        </p:nvPicPr>
        <p:blipFill rotWithShape="1">
          <a:blip r:embed="rId3">
            <a:alphaModFix/>
          </a:blip>
          <a:srcRect/>
          <a:stretch/>
        </p:blipFill>
        <p:spPr>
          <a:xfrm>
            <a:off x="3857625" y="2494112"/>
            <a:ext cx="4476750" cy="3233756"/>
          </a:xfrm>
          <a:prstGeom prst="rect">
            <a:avLst/>
          </a:prstGeom>
          <a:noFill/>
          <a:ln>
            <a:noFill/>
          </a:ln>
        </p:spPr>
      </p:pic>
      <p:sp>
        <p:nvSpPr>
          <p:cNvPr id="1147" name="Google Shape;1147;p55"/>
          <p:cNvSpPr txBox="1"/>
          <p:nvPr/>
        </p:nvSpPr>
        <p:spPr>
          <a:xfrm>
            <a:off x="4098696" y="3320335"/>
            <a:ext cx="3994610"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2"/>
              </a:buClr>
              <a:buSzPts val="2400"/>
              <a:buFont typeface="Arial"/>
              <a:buNone/>
            </a:pPr>
            <a:r>
              <a:rPr lang="fi-FI" sz="2400" b="1" i="0" u="none" strike="noStrike" cap="none">
                <a:solidFill>
                  <a:schemeClr val="dk2"/>
                </a:solidFill>
                <a:latin typeface="Arial"/>
                <a:ea typeface="Arial"/>
                <a:cs typeface="Arial"/>
                <a:sym typeface="Arial"/>
              </a:rPr>
              <a:t>Jäsenkokemus</a:t>
            </a:r>
            <a:endParaRPr/>
          </a:p>
          <a:p>
            <a:pPr marL="0" marR="0" lvl="0" indent="0" algn="ctr" rtl="0">
              <a:lnSpc>
                <a:spcPct val="100000"/>
              </a:lnSpc>
              <a:spcBef>
                <a:spcPts val="0"/>
              </a:spcBef>
              <a:spcAft>
                <a:spcPts val="0"/>
              </a:spcAft>
              <a:buClr>
                <a:schemeClr val="dk2"/>
              </a:buClr>
              <a:buSzPts val="2400"/>
              <a:buFont typeface="Arial"/>
              <a:buNone/>
            </a:pPr>
            <a:r>
              <a:rPr lang="fi-FI" sz="2400" b="1" i="0" u="none" strike="noStrike" cap="none">
                <a:solidFill>
                  <a:schemeClr val="dk2"/>
                </a:solidFill>
                <a:latin typeface="Arial"/>
                <a:ea typeface="Arial"/>
                <a:cs typeface="Arial"/>
                <a:sym typeface="Arial"/>
              </a:rPr>
              <a:t>Palvelun vaikuttavuus</a:t>
            </a:r>
            <a:endParaRPr/>
          </a:p>
        </p:txBody>
      </p:sp>
      <p:sp>
        <p:nvSpPr>
          <p:cNvPr id="1148" name="Google Shape;1148;p55"/>
          <p:cNvSpPr txBox="1"/>
          <p:nvPr/>
        </p:nvSpPr>
        <p:spPr>
          <a:xfrm>
            <a:off x="5048133" y="4230720"/>
            <a:ext cx="2095734"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338D"/>
              </a:buClr>
              <a:buSzPts val="3600"/>
              <a:buFont typeface="Arial"/>
              <a:buNone/>
            </a:pPr>
            <a:r>
              <a:rPr lang="fi-FI" sz="3600" b="1" i="0" u="none" strike="noStrike" cap="none">
                <a:solidFill>
                  <a:srgbClr val="00338D"/>
                </a:solidFill>
                <a:latin typeface="Arial"/>
                <a:ea typeface="Arial"/>
                <a:cs typeface="Arial"/>
                <a:sym typeface="Arial"/>
              </a:rPr>
              <a:t>KLUBI </a:t>
            </a:r>
            <a:endParaRPr/>
          </a:p>
        </p:txBody>
      </p:sp>
      <p:sp>
        <p:nvSpPr>
          <p:cNvPr id="1149" name="Google Shape;1149;p55"/>
          <p:cNvSpPr/>
          <p:nvPr/>
        </p:nvSpPr>
        <p:spPr>
          <a:xfrm>
            <a:off x="3857625" y="1120194"/>
            <a:ext cx="2153775" cy="1280160"/>
          </a:xfrm>
          <a:prstGeom prst="ellipse">
            <a:avLst/>
          </a:prstGeom>
          <a:solidFill>
            <a:srgbClr val="EBB7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Kiinnostava toiminta</a:t>
            </a:r>
            <a:endParaRPr/>
          </a:p>
        </p:txBody>
      </p:sp>
      <p:sp>
        <p:nvSpPr>
          <p:cNvPr id="1150" name="Google Shape;1150;p55"/>
          <p:cNvSpPr/>
          <p:nvPr/>
        </p:nvSpPr>
        <p:spPr>
          <a:xfrm>
            <a:off x="8418975" y="3391000"/>
            <a:ext cx="2153775" cy="1280160"/>
          </a:xfrm>
          <a:prstGeom prst="ellipse">
            <a:avLst/>
          </a:prstGeom>
          <a:solidFill>
            <a:srgbClr val="EBB7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Näkyvä toiminta</a:t>
            </a:r>
            <a:endParaRPr/>
          </a:p>
        </p:txBody>
      </p:sp>
      <p:sp>
        <p:nvSpPr>
          <p:cNvPr id="1151" name="Google Shape;1151;p55"/>
          <p:cNvSpPr/>
          <p:nvPr/>
        </p:nvSpPr>
        <p:spPr>
          <a:xfrm>
            <a:off x="6230649" y="1120194"/>
            <a:ext cx="2153775" cy="1280160"/>
          </a:xfrm>
          <a:prstGeom prst="ellipse">
            <a:avLst/>
          </a:prstGeom>
          <a:solidFill>
            <a:srgbClr val="EBB7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Toiminta-ympäristön tarpeet</a:t>
            </a:r>
            <a:endParaRPr/>
          </a:p>
        </p:txBody>
      </p:sp>
      <p:sp>
        <p:nvSpPr>
          <p:cNvPr id="1152" name="Google Shape;1152;p55"/>
          <p:cNvSpPr/>
          <p:nvPr/>
        </p:nvSpPr>
        <p:spPr>
          <a:xfrm>
            <a:off x="8138076" y="1999831"/>
            <a:ext cx="2153775" cy="1280160"/>
          </a:xfrm>
          <a:prstGeom prst="ellipse">
            <a:avLst/>
          </a:prstGeom>
          <a:solidFill>
            <a:srgbClr val="EBB7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Yhteistyö-kumppanuudet</a:t>
            </a:r>
            <a:endParaRPr/>
          </a:p>
        </p:txBody>
      </p:sp>
      <p:sp>
        <p:nvSpPr>
          <p:cNvPr id="1153" name="Google Shape;1153;p55"/>
          <p:cNvSpPr/>
          <p:nvPr/>
        </p:nvSpPr>
        <p:spPr>
          <a:xfrm>
            <a:off x="1729826" y="1999831"/>
            <a:ext cx="2324100" cy="1280160"/>
          </a:xfrm>
          <a:prstGeom prst="ellipse">
            <a:avLst/>
          </a:prstGeom>
          <a:solidFill>
            <a:srgbClr val="EBB7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Houkuttavuus🡪 uudet jäsenet</a:t>
            </a:r>
            <a:endParaRPr sz="1800" b="0" i="0" u="none" strike="noStrike" cap="none">
              <a:solidFill>
                <a:srgbClr val="000000"/>
              </a:solidFill>
              <a:latin typeface="Arial"/>
              <a:ea typeface="Arial"/>
              <a:cs typeface="Arial"/>
              <a:sym typeface="Arial"/>
            </a:endParaRPr>
          </a:p>
        </p:txBody>
      </p:sp>
      <p:sp>
        <p:nvSpPr>
          <p:cNvPr id="1154" name="Google Shape;1154;p55"/>
          <p:cNvSpPr/>
          <p:nvPr/>
        </p:nvSpPr>
        <p:spPr>
          <a:xfrm>
            <a:off x="1448925" y="3391000"/>
            <a:ext cx="2324100" cy="1280160"/>
          </a:xfrm>
          <a:prstGeom prst="ellipse">
            <a:avLst/>
          </a:prstGeom>
          <a:solidFill>
            <a:srgbClr val="EBB7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Koukuttavuus🡪jäsenpysyvyys</a:t>
            </a:r>
            <a:endParaRPr sz="1800" b="0" i="0" u="none" strike="noStrike" cap="none">
              <a:solidFill>
                <a:srgbClr val="000000"/>
              </a:solidFill>
              <a:latin typeface="Arial"/>
              <a:ea typeface="Arial"/>
              <a:cs typeface="Arial"/>
              <a:sym typeface="Arial"/>
            </a:endParaRPr>
          </a:p>
        </p:txBody>
      </p:sp>
      <p:sp>
        <p:nvSpPr>
          <p:cNvPr id="1155" name="Google Shape;1155;p55"/>
          <p:cNvSpPr/>
          <p:nvPr/>
        </p:nvSpPr>
        <p:spPr>
          <a:xfrm>
            <a:off x="7336098" y="4740925"/>
            <a:ext cx="2153775" cy="1280160"/>
          </a:xfrm>
          <a:prstGeom prst="ellipse">
            <a:avLst/>
          </a:prstGeom>
          <a:solidFill>
            <a:srgbClr val="EBB7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Viestintä</a:t>
            </a:r>
            <a:endParaRPr/>
          </a:p>
        </p:txBody>
      </p:sp>
      <p:sp>
        <p:nvSpPr>
          <p:cNvPr id="1156" name="Google Shape;1156;p55"/>
          <p:cNvSpPr/>
          <p:nvPr/>
        </p:nvSpPr>
        <p:spPr>
          <a:xfrm>
            <a:off x="2862263" y="6191250"/>
            <a:ext cx="6467475" cy="523875"/>
          </a:xfrm>
          <a:prstGeom prst="roundRect">
            <a:avLst>
              <a:gd name="adj" fmla="val 16667"/>
            </a:avLst>
          </a:prstGeom>
          <a:solidFill>
            <a:srgbClr val="00338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r>
              <a:rPr lang="fi-FI" sz="1800" b="1" i="0" u="none" strike="noStrike" cap="none">
                <a:solidFill>
                  <a:srgbClr val="FFFFFF"/>
                </a:solidFill>
                <a:latin typeface="Arial"/>
                <a:ea typeface="Arial"/>
                <a:cs typeface="Arial"/>
                <a:sym typeface="Arial"/>
              </a:rPr>
              <a:t>PIIRIN JA LIITON TUKI</a:t>
            </a:r>
            <a:endParaRPr/>
          </a:p>
        </p:txBody>
      </p:sp>
      <p:sp>
        <p:nvSpPr>
          <p:cNvPr id="1157" name="Google Shape;1157;p55"/>
          <p:cNvSpPr/>
          <p:nvPr/>
        </p:nvSpPr>
        <p:spPr>
          <a:xfrm>
            <a:off x="2696137" y="4740925"/>
            <a:ext cx="2153775" cy="1280160"/>
          </a:xfrm>
          <a:prstGeom prst="ellipse">
            <a:avLst/>
          </a:prstGeom>
          <a:solidFill>
            <a:srgbClr val="EBB7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Osaamisen lisääminen</a:t>
            </a:r>
            <a:endParaRPr/>
          </a:p>
        </p:txBody>
      </p:sp>
      <p:sp>
        <p:nvSpPr>
          <p:cNvPr id="1158" name="Google Shape;1158;p55"/>
          <p:cNvSpPr txBox="1">
            <a:spLocks noGrp="1"/>
          </p:cNvSpPr>
          <p:nvPr>
            <p:ph type="title"/>
          </p:nvPr>
        </p:nvSpPr>
        <p:spPr>
          <a:xfrm>
            <a:off x="281781" y="472798"/>
            <a:ext cx="11628438" cy="6175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2"/>
              </a:buClr>
              <a:buSzPts val="3600"/>
              <a:buFont typeface="Arial"/>
              <a:buNone/>
            </a:pPr>
            <a:r>
              <a:rPr lang="fi-FI" sz="3600" b="1" i="0" u="none" strike="noStrike" cap="none">
                <a:solidFill>
                  <a:schemeClr val="dk2"/>
                </a:solidFill>
                <a:latin typeface="Arial"/>
                <a:ea typeface="Arial"/>
                <a:cs typeface="Arial"/>
                <a:sym typeface="Arial"/>
              </a:rPr>
              <a:t>Klubi on toiminnan sykkivä sydän</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pic>
        <p:nvPicPr>
          <p:cNvPr id="1164" name="Google Shape;1164;p56" descr="Kuva, joka sisältää kohteen nuoli&#10;&#10;Kuvaus luotu automaattisesti"/>
          <p:cNvPicPr preferRelativeResize="0"/>
          <p:nvPr/>
        </p:nvPicPr>
        <p:blipFill rotWithShape="1">
          <a:blip r:embed="rId3">
            <a:alphaModFix/>
          </a:blip>
          <a:srcRect/>
          <a:stretch/>
        </p:blipFill>
        <p:spPr>
          <a:xfrm>
            <a:off x="3857625" y="2494112"/>
            <a:ext cx="4476750" cy="3233756"/>
          </a:xfrm>
          <a:prstGeom prst="rect">
            <a:avLst/>
          </a:prstGeom>
          <a:noFill/>
          <a:ln>
            <a:noFill/>
          </a:ln>
        </p:spPr>
      </p:pic>
      <p:sp>
        <p:nvSpPr>
          <p:cNvPr id="1165" name="Google Shape;1165;p56"/>
          <p:cNvSpPr txBox="1"/>
          <p:nvPr/>
        </p:nvSpPr>
        <p:spPr>
          <a:xfrm>
            <a:off x="4098696" y="3320335"/>
            <a:ext cx="3994610" cy="83099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0000"/>
              </a:buClr>
              <a:buSzPts val="2400"/>
              <a:buFont typeface="Arial"/>
              <a:buNone/>
            </a:pPr>
            <a:r>
              <a:rPr lang="fi-FI" sz="2400" b="1" i="0" u="none" strike="noStrike" cap="none">
                <a:solidFill>
                  <a:srgbClr val="FF0000"/>
                </a:solidFill>
                <a:latin typeface="Arial"/>
                <a:ea typeface="Arial"/>
                <a:cs typeface="Arial"/>
                <a:sym typeface="Arial"/>
              </a:rPr>
              <a:t>Jäsenkokemus</a:t>
            </a:r>
            <a:endParaRPr/>
          </a:p>
          <a:p>
            <a:pPr marL="0" marR="0" lvl="0" indent="0" algn="ctr" rtl="0">
              <a:lnSpc>
                <a:spcPct val="100000"/>
              </a:lnSpc>
              <a:spcBef>
                <a:spcPts val="0"/>
              </a:spcBef>
              <a:spcAft>
                <a:spcPts val="0"/>
              </a:spcAft>
              <a:buClr>
                <a:srgbClr val="FF0000"/>
              </a:buClr>
              <a:buSzPts val="2400"/>
              <a:buFont typeface="Arial"/>
              <a:buNone/>
            </a:pPr>
            <a:r>
              <a:rPr lang="fi-FI" sz="2400" b="1" i="0" u="none" strike="noStrike" cap="none">
                <a:solidFill>
                  <a:srgbClr val="FF0000"/>
                </a:solidFill>
                <a:latin typeface="Arial"/>
                <a:ea typeface="Arial"/>
                <a:cs typeface="Arial"/>
                <a:sym typeface="Arial"/>
              </a:rPr>
              <a:t>Palvelun vaikuttavuus</a:t>
            </a:r>
            <a:endParaRPr/>
          </a:p>
        </p:txBody>
      </p:sp>
      <p:sp>
        <p:nvSpPr>
          <p:cNvPr id="1166" name="Google Shape;1166;p56"/>
          <p:cNvSpPr txBox="1"/>
          <p:nvPr/>
        </p:nvSpPr>
        <p:spPr>
          <a:xfrm>
            <a:off x="5048133" y="4230720"/>
            <a:ext cx="2095734"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338D"/>
              </a:buClr>
              <a:buSzPts val="3600"/>
              <a:buFont typeface="Arial"/>
              <a:buNone/>
            </a:pPr>
            <a:r>
              <a:rPr lang="fi-FI" sz="3600" b="1" i="0" u="none" strike="noStrike" cap="none">
                <a:solidFill>
                  <a:srgbClr val="00338D"/>
                </a:solidFill>
                <a:latin typeface="Arial"/>
                <a:ea typeface="Arial"/>
                <a:cs typeface="Arial"/>
                <a:sym typeface="Arial"/>
              </a:rPr>
              <a:t>KLUBI </a:t>
            </a:r>
            <a:endParaRPr/>
          </a:p>
        </p:txBody>
      </p:sp>
      <p:sp>
        <p:nvSpPr>
          <p:cNvPr id="1167" name="Google Shape;1167;p56"/>
          <p:cNvSpPr/>
          <p:nvPr/>
        </p:nvSpPr>
        <p:spPr>
          <a:xfrm>
            <a:off x="3857625" y="1120194"/>
            <a:ext cx="2153775" cy="1280160"/>
          </a:xfrm>
          <a:prstGeom prst="ellipse">
            <a:avLst/>
          </a:prstGeom>
          <a:solidFill>
            <a:srgbClr val="EBB7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Kiinnostava toiminta</a:t>
            </a:r>
            <a:endParaRPr/>
          </a:p>
        </p:txBody>
      </p:sp>
      <p:sp>
        <p:nvSpPr>
          <p:cNvPr id="1168" name="Google Shape;1168;p56"/>
          <p:cNvSpPr/>
          <p:nvPr/>
        </p:nvSpPr>
        <p:spPr>
          <a:xfrm>
            <a:off x="8418975" y="3391000"/>
            <a:ext cx="2153775" cy="1280160"/>
          </a:xfrm>
          <a:prstGeom prst="ellipse">
            <a:avLst/>
          </a:prstGeom>
          <a:solidFill>
            <a:srgbClr val="EBB7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Näkyvä toiminta</a:t>
            </a:r>
            <a:endParaRPr/>
          </a:p>
        </p:txBody>
      </p:sp>
      <p:sp>
        <p:nvSpPr>
          <p:cNvPr id="1169" name="Google Shape;1169;p56"/>
          <p:cNvSpPr/>
          <p:nvPr/>
        </p:nvSpPr>
        <p:spPr>
          <a:xfrm>
            <a:off x="6230649" y="1120194"/>
            <a:ext cx="2153775" cy="1280160"/>
          </a:xfrm>
          <a:prstGeom prst="ellipse">
            <a:avLst/>
          </a:prstGeom>
          <a:solidFill>
            <a:srgbClr val="EBB7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Toiminta-ympäristön tarpeet</a:t>
            </a:r>
            <a:endParaRPr/>
          </a:p>
        </p:txBody>
      </p:sp>
      <p:sp>
        <p:nvSpPr>
          <p:cNvPr id="1170" name="Google Shape;1170;p56"/>
          <p:cNvSpPr/>
          <p:nvPr/>
        </p:nvSpPr>
        <p:spPr>
          <a:xfrm>
            <a:off x="8138076" y="1999831"/>
            <a:ext cx="2153775" cy="1280160"/>
          </a:xfrm>
          <a:prstGeom prst="ellipse">
            <a:avLst/>
          </a:prstGeom>
          <a:solidFill>
            <a:srgbClr val="EBB7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Yhteistyö-kumppanuudet</a:t>
            </a:r>
            <a:endParaRPr/>
          </a:p>
        </p:txBody>
      </p:sp>
      <p:sp>
        <p:nvSpPr>
          <p:cNvPr id="1171" name="Google Shape;1171;p56"/>
          <p:cNvSpPr/>
          <p:nvPr/>
        </p:nvSpPr>
        <p:spPr>
          <a:xfrm>
            <a:off x="1729826" y="1999831"/>
            <a:ext cx="2324100" cy="1280160"/>
          </a:xfrm>
          <a:prstGeom prst="ellipse">
            <a:avLst/>
          </a:prstGeom>
          <a:solidFill>
            <a:srgbClr val="EBB7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Houkuttavuus🡪 uudet jäsenet</a:t>
            </a:r>
            <a:endParaRPr sz="1800" b="0" i="0" u="none" strike="noStrike" cap="none">
              <a:solidFill>
                <a:srgbClr val="000000"/>
              </a:solidFill>
              <a:latin typeface="Arial"/>
              <a:ea typeface="Arial"/>
              <a:cs typeface="Arial"/>
              <a:sym typeface="Arial"/>
            </a:endParaRPr>
          </a:p>
        </p:txBody>
      </p:sp>
      <p:sp>
        <p:nvSpPr>
          <p:cNvPr id="1172" name="Google Shape;1172;p56"/>
          <p:cNvSpPr/>
          <p:nvPr/>
        </p:nvSpPr>
        <p:spPr>
          <a:xfrm>
            <a:off x="1448925" y="3391000"/>
            <a:ext cx="2324100" cy="1280160"/>
          </a:xfrm>
          <a:prstGeom prst="ellipse">
            <a:avLst/>
          </a:prstGeom>
          <a:solidFill>
            <a:srgbClr val="EBB7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Koukuttavuus🡪jäsenpysyvyys</a:t>
            </a:r>
            <a:endParaRPr sz="1800" b="0" i="0" u="none" strike="noStrike" cap="none">
              <a:solidFill>
                <a:srgbClr val="000000"/>
              </a:solidFill>
              <a:latin typeface="Arial"/>
              <a:ea typeface="Arial"/>
              <a:cs typeface="Arial"/>
              <a:sym typeface="Arial"/>
            </a:endParaRPr>
          </a:p>
        </p:txBody>
      </p:sp>
      <p:sp>
        <p:nvSpPr>
          <p:cNvPr id="1173" name="Google Shape;1173;p56"/>
          <p:cNvSpPr/>
          <p:nvPr/>
        </p:nvSpPr>
        <p:spPr>
          <a:xfrm>
            <a:off x="7336098" y="4740925"/>
            <a:ext cx="2153775" cy="1280160"/>
          </a:xfrm>
          <a:prstGeom prst="ellipse">
            <a:avLst/>
          </a:prstGeom>
          <a:solidFill>
            <a:srgbClr val="EBB7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Viestintä</a:t>
            </a:r>
            <a:endParaRPr/>
          </a:p>
        </p:txBody>
      </p:sp>
      <p:sp>
        <p:nvSpPr>
          <p:cNvPr id="1174" name="Google Shape;1174;p56"/>
          <p:cNvSpPr/>
          <p:nvPr/>
        </p:nvSpPr>
        <p:spPr>
          <a:xfrm>
            <a:off x="2862263" y="6191250"/>
            <a:ext cx="6467475" cy="523875"/>
          </a:xfrm>
          <a:prstGeom prst="roundRect">
            <a:avLst>
              <a:gd name="adj" fmla="val 16667"/>
            </a:avLst>
          </a:prstGeom>
          <a:solidFill>
            <a:srgbClr val="00338D"/>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800"/>
              <a:buFont typeface="Arial"/>
              <a:buNone/>
            </a:pPr>
            <a:r>
              <a:rPr lang="fi-FI" sz="1800" b="1" i="0" u="none" strike="noStrike" cap="none">
                <a:solidFill>
                  <a:srgbClr val="FFFFFF"/>
                </a:solidFill>
                <a:latin typeface="Arial"/>
                <a:ea typeface="Arial"/>
                <a:cs typeface="Arial"/>
                <a:sym typeface="Arial"/>
              </a:rPr>
              <a:t>PIIRIN JA LIITON TUKI</a:t>
            </a:r>
            <a:endParaRPr/>
          </a:p>
        </p:txBody>
      </p:sp>
      <p:sp>
        <p:nvSpPr>
          <p:cNvPr id="1175" name="Google Shape;1175;p56"/>
          <p:cNvSpPr/>
          <p:nvPr/>
        </p:nvSpPr>
        <p:spPr>
          <a:xfrm>
            <a:off x="2696137" y="4740925"/>
            <a:ext cx="2153775" cy="1280160"/>
          </a:xfrm>
          <a:prstGeom prst="ellipse">
            <a:avLst/>
          </a:prstGeom>
          <a:solidFill>
            <a:srgbClr val="EBB700"/>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fi-FI" sz="1800" b="0" i="0" u="none" strike="noStrike" cap="none">
                <a:solidFill>
                  <a:srgbClr val="000000"/>
                </a:solidFill>
                <a:latin typeface="Arial"/>
                <a:ea typeface="Arial"/>
                <a:cs typeface="Arial"/>
                <a:sym typeface="Arial"/>
              </a:rPr>
              <a:t>Osaamisen lisääminen</a:t>
            </a:r>
            <a:endParaRPr/>
          </a:p>
        </p:txBody>
      </p:sp>
      <p:sp>
        <p:nvSpPr>
          <p:cNvPr id="1176" name="Google Shape;1176;p56"/>
          <p:cNvSpPr/>
          <p:nvPr/>
        </p:nvSpPr>
        <p:spPr>
          <a:xfrm>
            <a:off x="777039" y="5994312"/>
            <a:ext cx="1773176" cy="50984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23955" y="49772"/>
                </a:moveTo>
                <a:lnTo>
                  <a:pt x="148235" y="-28637"/>
                </a:lnTo>
              </a:path>
            </a:pathLst>
          </a:custGeom>
          <a:noFill/>
          <a:ln w="12700" cap="flat" cmpd="sng">
            <a:solidFill>
              <a:srgbClr val="00338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8D"/>
              </a:buClr>
              <a:buSzPts val="1800"/>
              <a:buFont typeface="Arial"/>
              <a:buNone/>
            </a:pPr>
            <a:r>
              <a:rPr lang="fi-FI" sz="1800" b="0" i="0" u="none" strike="noStrike" cap="none">
                <a:solidFill>
                  <a:srgbClr val="00338D"/>
                </a:solidFill>
                <a:latin typeface="Arial"/>
                <a:ea typeface="Arial"/>
                <a:cs typeface="Arial"/>
                <a:sym typeface="Arial"/>
              </a:rPr>
              <a:t>Presidenttien osaaminen</a:t>
            </a:r>
            <a:endParaRPr/>
          </a:p>
        </p:txBody>
      </p:sp>
      <p:sp>
        <p:nvSpPr>
          <p:cNvPr id="1177" name="Google Shape;1177;p56"/>
          <p:cNvSpPr/>
          <p:nvPr/>
        </p:nvSpPr>
        <p:spPr>
          <a:xfrm>
            <a:off x="520037" y="4711657"/>
            <a:ext cx="1773176" cy="26157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23955" y="49772"/>
                </a:moveTo>
                <a:lnTo>
                  <a:pt x="152102" y="141782"/>
                </a:lnTo>
              </a:path>
            </a:pathLst>
          </a:custGeom>
          <a:noFill/>
          <a:ln w="12700" cap="flat" cmpd="sng">
            <a:solidFill>
              <a:srgbClr val="00338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8D"/>
              </a:buClr>
              <a:buSzPts val="1800"/>
              <a:buFont typeface="Arial"/>
              <a:buNone/>
            </a:pPr>
            <a:r>
              <a:rPr lang="fi-FI" sz="1800" b="0" i="0" u="none" strike="noStrike" cap="none">
                <a:solidFill>
                  <a:srgbClr val="00338D"/>
                </a:solidFill>
                <a:latin typeface="Arial"/>
                <a:ea typeface="Arial"/>
                <a:cs typeface="Arial"/>
                <a:sym typeface="Arial"/>
              </a:rPr>
              <a:t>Kummius</a:t>
            </a:r>
            <a:endParaRPr/>
          </a:p>
        </p:txBody>
      </p:sp>
      <p:sp>
        <p:nvSpPr>
          <p:cNvPr id="1178" name="Google Shape;1178;p56"/>
          <p:cNvSpPr/>
          <p:nvPr/>
        </p:nvSpPr>
        <p:spPr>
          <a:xfrm>
            <a:off x="205046" y="5061244"/>
            <a:ext cx="1773176" cy="26157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23955" y="49772"/>
                </a:moveTo>
                <a:lnTo>
                  <a:pt x="160482" y="98086"/>
                </a:lnTo>
              </a:path>
            </a:pathLst>
          </a:custGeom>
          <a:noFill/>
          <a:ln w="12700" cap="flat" cmpd="sng">
            <a:solidFill>
              <a:srgbClr val="00338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8D"/>
              </a:buClr>
              <a:buSzPts val="1800"/>
              <a:buFont typeface="Arial"/>
              <a:buNone/>
            </a:pPr>
            <a:r>
              <a:rPr lang="fi-FI" sz="1800" b="0" i="0" u="none" strike="noStrike" cap="none">
                <a:solidFill>
                  <a:srgbClr val="00338D"/>
                </a:solidFill>
                <a:latin typeface="Arial"/>
                <a:ea typeface="Arial"/>
                <a:cs typeface="Arial"/>
                <a:sym typeface="Arial"/>
              </a:rPr>
              <a:t>Jäsenjohtajat</a:t>
            </a:r>
            <a:endParaRPr/>
          </a:p>
        </p:txBody>
      </p:sp>
      <p:sp>
        <p:nvSpPr>
          <p:cNvPr id="1179" name="Google Shape;1179;p56"/>
          <p:cNvSpPr/>
          <p:nvPr/>
        </p:nvSpPr>
        <p:spPr>
          <a:xfrm>
            <a:off x="344506" y="5409614"/>
            <a:ext cx="1773176" cy="50984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23955" y="49772"/>
                </a:moveTo>
                <a:lnTo>
                  <a:pt x="152747" y="25168"/>
                </a:lnTo>
              </a:path>
            </a:pathLst>
          </a:custGeom>
          <a:noFill/>
          <a:ln w="12700" cap="flat" cmpd="sng">
            <a:solidFill>
              <a:srgbClr val="00338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8D"/>
              </a:buClr>
              <a:buSzPts val="1800"/>
              <a:buFont typeface="Arial"/>
              <a:buNone/>
            </a:pPr>
            <a:r>
              <a:rPr lang="fi-FI" sz="1800" b="0" i="0" u="none" strike="noStrike" cap="none">
                <a:solidFill>
                  <a:srgbClr val="00338D"/>
                </a:solidFill>
                <a:latin typeface="Arial"/>
                <a:ea typeface="Arial"/>
                <a:cs typeface="Arial"/>
                <a:sym typeface="Arial"/>
              </a:rPr>
              <a:t>Klubin hallintovirkailija</a:t>
            </a:r>
            <a:endParaRPr/>
          </a:p>
        </p:txBody>
      </p:sp>
      <p:sp>
        <p:nvSpPr>
          <p:cNvPr id="1180" name="Google Shape;1180;p56"/>
          <p:cNvSpPr/>
          <p:nvPr/>
        </p:nvSpPr>
        <p:spPr>
          <a:xfrm>
            <a:off x="10291851" y="1885529"/>
            <a:ext cx="1773176" cy="26157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5611" y="71621"/>
                </a:moveTo>
                <a:lnTo>
                  <a:pt x="-17429" y="128674"/>
                </a:lnTo>
              </a:path>
            </a:pathLst>
          </a:custGeom>
          <a:noFill/>
          <a:ln w="12700" cap="flat" cmpd="sng">
            <a:solidFill>
              <a:srgbClr val="00338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8D"/>
              </a:buClr>
              <a:buSzPts val="1800"/>
              <a:buFont typeface="Arial"/>
              <a:buNone/>
            </a:pPr>
            <a:r>
              <a:rPr lang="fi-FI" sz="1800" b="0" i="0" u="none" strike="noStrike" cap="none">
                <a:solidFill>
                  <a:srgbClr val="00338D"/>
                </a:solidFill>
                <a:latin typeface="Arial"/>
                <a:ea typeface="Arial"/>
                <a:cs typeface="Arial"/>
                <a:sym typeface="Arial"/>
              </a:rPr>
              <a:t>Paikalliset</a:t>
            </a:r>
            <a:endParaRPr/>
          </a:p>
        </p:txBody>
      </p:sp>
      <p:sp>
        <p:nvSpPr>
          <p:cNvPr id="1181" name="Google Shape;1181;p56"/>
          <p:cNvSpPr/>
          <p:nvPr/>
        </p:nvSpPr>
        <p:spPr>
          <a:xfrm>
            <a:off x="10074318" y="5511242"/>
            <a:ext cx="1773176" cy="50984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8190" y="47531"/>
                </a:moveTo>
                <a:lnTo>
                  <a:pt x="-35478" y="18443"/>
                </a:lnTo>
              </a:path>
            </a:pathLst>
          </a:custGeom>
          <a:noFill/>
          <a:ln w="12700" cap="flat" cmpd="sng">
            <a:solidFill>
              <a:srgbClr val="00338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8D"/>
              </a:buClr>
              <a:buSzPts val="1800"/>
              <a:buFont typeface="Arial"/>
              <a:buNone/>
            </a:pPr>
            <a:r>
              <a:rPr lang="fi-FI" sz="1800" b="0" i="0" u="none" strike="noStrike" cap="none">
                <a:solidFill>
                  <a:srgbClr val="00338D"/>
                </a:solidFill>
                <a:latin typeface="Arial"/>
                <a:ea typeface="Arial"/>
                <a:cs typeface="Arial"/>
                <a:sym typeface="Arial"/>
              </a:rPr>
              <a:t>Klubin tiedottaja</a:t>
            </a:r>
            <a:endParaRPr/>
          </a:p>
        </p:txBody>
      </p:sp>
      <p:sp>
        <p:nvSpPr>
          <p:cNvPr id="1182" name="Google Shape;1182;p56"/>
          <p:cNvSpPr/>
          <p:nvPr/>
        </p:nvSpPr>
        <p:spPr>
          <a:xfrm>
            <a:off x="8865906" y="1069703"/>
            <a:ext cx="1773176" cy="50984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8190" y="47531"/>
                </a:moveTo>
                <a:lnTo>
                  <a:pt x="-37412" y="81215"/>
                </a:lnTo>
              </a:path>
            </a:pathLst>
          </a:custGeom>
          <a:noFill/>
          <a:ln w="12700" cap="flat" cmpd="sng">
            <a:solidFill>
              <a:srgbClr val="00338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8D"/>
              </a:buClr>
              <a:buSzPts val="1800"/>
              <a:buFont typeface="Arial"/>
              <a:buNone/>
            </a:pPr>
            <a:r>
              <a:rPr lang="fi-FI" sz="1800" b="0" i="0" u="none" strike="noStrike" cap="none">
                <a:solidFill>
                  <a:srgbClr val="00338D"/>
                </a:solidFill>
                <a:latin typeface="Arial"/>
                <a:ea typeface="Arial"/>
                <a:cs typeface="Arial"/>
                <a:sym typeface="Arial"/>
              </a:rPr>
              <a:t>Palvelutarve-kartoitukset</a:t>
            </a:r>
            <a:endParaRPr/>
          </a:p>
        </p:txBody>
      </p:sp>
      <p:sp>
        <p:nvSpPr>
          <p:cNvPr id="1183" name="Google Shape;1183;p56"/>
          <p:cNvSpPr/>
          <p:nvPr/>
        </p:nvSpPr>
        <p:spPr>
          <a:xfrm>
            <a:off x="1091634" y="1308525"/>
            <a:ext cx="2039678" cy="50984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23954" y="52015"/>
                </a:moveTo>
                <a:lnTo>
                  <a:pt x="158548" y="76732"/>
                </a:lnTo>
              </a:path>
            </a:pathLst>
          </a:custGeom>
          <a:noFill/>
          <a:ln w="12700" cap="flat" cmpd="sng">
            <a:solidFill>
              <a:srgbClr val="00338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8D"/>
              </a:buClr>
              <a:buSzPts val="1800"/>
              <a:buFont typeface="Arial"/>
              <a:buNone/>
            </a:pPr>
            <a:r>
              <a:rPr lang="fi-FI" sz="1800" b="0" i="0" u="none" strike="noStrike" cap="none">
                <a:solidFill>
                  <a:srgbClr val="00338D"/>
                </a:solidFill>
                <a:latin typeface="Arial"/>
                <a:ea typeface="Arial"/>
                <a:cs typeface="Arial"/>
                <a:sym typeface="Arial"/>
              </a:rPr>
              <a:t>Jäsentyytyväisyys-kyselyt</a:t>
            </a:r>
            <a:endParaRPr/>
          </a:p>
        </p:txBody>
      </p:sp>
      <p:sp>
        <p:nvSpPr>
          <p:cNvPr id="1184" name="Google Shape;1184;p56"/>
          <p:cNvSpPr/>
          <p:nvPr/>
        </p:nvSpPr>
        <p:spPr>
          <a:xfrm>
            <a:off x="10291851" y="3026739"/>
            <a:ext cx="1773176" cy="50984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7546" y="63224"/>
                </a:moveTo>
                <a:lnTo>
                  <a:pt x="-20008" y="29652"/>
                </a:lnTo>
              </a:path>
            </a:pathLst>
          </a:custGeom>
          <a:noFill/>
          <a:ln w="12700" cap="flat" cmpd="sng">
            <a:solidFill>
              <a:srgbClr val="00338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8D"/>
              </a:buClr>
              <a:buSzPts val="1800"/>
              <a:buFont typeface="Arial"/>
              <a:buNone/>
            </a:pPr>
            <a:r>
              <a:rPr lang="fi-FI" sz="1800" b="0" i="0" u="none" strike="noStrike" cap="none">
                <a:solidFill>
                  <a:srgbClr val="00338D"/>
                </a:solidFill>
                <a:latin typeface="Arial"/>
                <a:ea typeface="Arial"/>
                <a:cs typeface="Arial"/>
                <a:sym typeface="Arial"/>
              </a:rPr>
              <a:t>Liiton kumppanuudet</a:t>
            </a:r>
            <a:endParaRPr/>
          </a:p>
        </p:txBody>
      </p:sp>
      <p:sp>
        <p:nvSpPr>
          <p:cNvPr id="1185" name="Google Shape;1185;p56"/>
          <p:cNvSpPr/>
          <p:nvPr/>
        </p:nvSpPr>
        <p:spPr>
          <a:xfrm>
            <a:off x="10074318" y="5090064"/>
            <a:ext cx="1773176" cy="26157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5611" y="71621"/>
                </a:moveTo>
                <a:lnTo>
                  <a:pt x="-31610" y="137413"/>
                </a:lnTo>
              </a:path>
            </a:pathLst>
          </a:custGeom>
          <a:noFill/>
          <a:ln w="12700" cap="flat" cmpd="sng">
            <a:solidFill>
              <a:srgbClr val="00338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8D"/>
              </a:buClr>
              <a:buSzPts val="1800"/>
              <a:buFont typeface="Arial"/>
              <a:buNone/>
            </a:pPr>
            <a:r>
              <a:rPr lang="fi-FI" sz="1800" b="0" i="0" u="none" strike="noStrike" cap="none">
                <a:solidFill>
                  <a:srgbClr val="00338D"/>
                </a:solidFill>
                <a:latin typeface="Arial"/>
                <a:ea typeface="Arial"/>
                <a:cs typeface="Arial"/>
                <a:sym typeface="Arial"/>
              </a:rPr>
              <a:t>Oikeat kanavat</a:t>
            </a:r>
            <a:endParaRPr/>
          </a:p>
        </p:txBody>
      </p:sp>
      <p:sp>
        <p:nvSpPr>
          <p:cNvPr id="1186" name="Google Shape;1186;p56"/>
          <p:cNvSpPr/>
          <p:nvPr/>
        </p:nvSpPr>
        <p:spPr>
          <a:xfrm>
            <a:off x="8093306" y="6065035"/>
            <a:ext cx="3455626" cy="715089"/>
          </a:xfrm>
          <a:prstGeom prst="roundRect">
            <a:avLst>
              <a:gd name="adj" fmla="val 14003"/>
            </a:avLst>
          </a:prstGeom>
          <a:solidFill>
            <a:schemeClr val="accent6"/>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Arial"/>
              <a:buNone/>
            </a:pPr>
            <a:r>
              <a:rPr lang="fi-FI" sz="1800" b="0" i="0" u="none" strike="noStrike" cap="none">
                <a:solidFill>
                  <a:srgbClr val="FFFFFF"/>
                </a:solidFill>
                <a:latin typeface="Arial"/>
                <a:ea typeface="Arial"/>
                <a:cs typeface="Arial"/>
                <a:sym typeface="Arial"/>
              </a:rPr>
              <a:t>LCIF- ja ARS-mahdollisuuksien tunteminen ja hyödyntäminen</a:t>
            </a:r>
            <a:endParaRPr/>
          </a:p>
        </p:txBody>
      </p:sp>
      <p:sp>
        <p:nvSpPr>
          <p:cNvPr id="1187" name="Google Shape;1187;p56"/>
          <p:cNvSpPr/>
          <p:nvPr/>
        </p:nvSpPr>
        <p:spPr>
          <a:xfrm rot="-8972004" flipH="1">
            <a:off x="5690233" y="5181056"/>
            <a:ext cx="2940784" cy="908800"/>
          </a:xfrm>
          <a:prstGeom prst="arc">
            <a:avLst>
              <a:gd name="adj1" fmla="val 12610450"/>
              <a:gd name="adj2" fmla="val 20943541"/>
            </a:avLst>
          </a:prstGeom>
          <a:noFill/>
          <a:ln w="76200" cap="flat" cmpd="sng">
            <a:solidFill>
              <a:schemeClr val="accent6"/>
            </a:solidFill>
            <a:prstDash val="dot"/>
            <a:miter lim="800000"/>
            <a:headEnd type="triangle" w="med" len="med"/>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188" name="Google Shape;1188;p56"/>
          <p:cNvSpPr/>
          <p:nvPr/>
        </p:nvSpPr>
        <p:spPr>
          <a:xfrm>
            <a:off x="10074318" y="4711657"/>
            <a:ext cx="1773176" cy="261573"/>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5611" y="71621"/>
                </a:moveTo>
                <a:lnTo>
                  <a:pt x="-35177" y="177220"/>
                </a:lnTo>
              </a:path>
            </a:pathLst>
          </a:custGeom>
          <a:noFill/>
          <a:ln w="12700" cap="flat" cmpd="sng">
            <a:solidFill>
              <a:srgbClr val="00338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338D"/>
              </a:buClr>
              <a:buSzPts val="1800"/>
              <a:buFont typeface="Arial"/>
              <a:buNone/>
            </a:pPr>
            <a:r>
              <a:rPr lang="fi-FI" sz="1800" b="0" i="0" u="none" strike="noStrike" cap="none">
                <a:solidFill>
                  <a:srgbClr val="00338D"/>
                </a:solidFill>
                <a:latin typeface="Arial"/>
                <a:ea typeface="Arial"/>
                <a:cs typeface="Arial"/>
                <a:sym typeface="Arial"/>
              </a:rPr>
              <a:t>Kohderyhmät</a:t>
            </a:r>
            <a:endParaRPr/>
          </a:p>
        </p:txBody>
      </p:sp>
      <p:sp>
        <p:nvSpPr>
          <p:cNvPr id="1189" name="Google Shape;1189;p56"/>
          <p:cNvSpPr txBox="1">
            <a:spLocks noGrp="1"/>
          </p:cNvSpPr>
          <p:nvPr>
            <p:ph type="title"/>
          </p:nvPr>
        </p:nvSpPr>
        <p:spPr>
          <a:xfrm>
            <a:off x="281781" y="472798"/>
            <a:ext cx="11628438" cy="6175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2"/>
              </a:buClr>
              <a:buSzPts val="3600"/>
              <a:buFont typeface="Arial"/>
              <a:buNone/>
            </a:pPr>
            <a:r>
              <a:rPr lang="fi-FI" sz="3600" b="1">
                <a:solidFill>
                  <a:schemeClr val="dk2"/>
                </a:solidFill>
                <a:latin typeface="Arial"/>
                <a:ea typeface="Arial"/>
                <a:cs typeface="Arial"/>
                <a:sym typeface="Arial"/>
              </a:rPr>
              <a:t>Klubi on toiminnan sykkivä sydän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2"/>
                                        </p:tgtEl>
                                        <p:attrNameLst>
                                          <p:attrName>style.visibility</p:attrName>
                                        </p:attrNameLst>
                                      </p:cBhvr>
                                      <p:to>
                                        <p:strVal val="visible"/>
                                      </p:to>
                                    </p:set>
                                    <p:animEffect transition="in" filter="fade">
                                      <p:cBhvr>
                                        <p:cTn id="7" dur="500"/>
                                        <p:tgtEl>
                                          <p:spTgt spid="118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80"/>
                                        </p:tgtEl>
                                        <p:attrNameLst>
                                          <p:attrName>style.visibility</p:attrName>
                                        </p:attrNameLst>
                                      </p:cBhvr>
                                      <p:to>
                                        <p:strVal val="visible"/>
                                      </p:to>
                                    </p:set>
                                    <p:animEffect transition="in" filter="fade">
                                      <p:cBhvr>
                                        <p:cTn id="12" dur="500"/>
                                        <p:tgtEl>
                                          <p:spTgt spid="118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84"/>
                                        </p:tgtEl>
                                        <p:attrNameLst>
                                          <p:attrName>style.visibility</p:attrName>
                                        </p:attrNameLst>
                                      </p:cBhvr>
                                      <p:to>
                                        <p:strVal val="visible"/>
                                      </p:to>
                                    </p:set>
                                    <p:animEffect transition="in" filter="fade">
                                      <p:cBhvr>
                                        <p:cTn id="17" dur="500"/>
                                        <p:tgtEl>
                                          <p:spTgt spid="118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88"/>
                                        </p:tgtEl>
                                        <p:attrNameLst>
                                          <p:attrName>style.visibility</p:attrName>
                                        </p:attrNameLst>
                                      </p:cBhvr>
                                      <p:to>
                                        <p:strVal val="visible"/>
                                      </p:to>
                                    </p:set>
                                    <p:animEffect transition="in" filter="fade">
                                      <p:cBhvr>
                                        <p:cTn id="22" dur="500"/>
                                        <p:tgtEl>
                                          <p:spTgt spid="118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85"/>
                                        </p:tgtEl>
                                        <p:attrNameLst>
                                          <p:attrName>style.visibility</p:attrName>
                                        </p:attrNameLst>
                                      </p:cBhvr>
                                      <p:to>
                                        <p:strVal val="visible"/>
                                      </p:to>
                                    </p:set>
                                    <p:animEffect transition="in" filter="fade">
                                      <p:cBhvr>
                                        <p:cTn id="27" dur="500"/>
                                        <p:tgtEl>
                                          <p:spTgt spid="118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81"/>
                                        </p:tgtEl>
                                        <p:attrNameLst>
                                          <p:attrName>style.visibility</p:attrName>
                                        </p:attrNameLst>
                                      </p:cBhvr>
                                      <p:to>
                                        <p:strVal val="visible"/>
                                      </p:to>
                                    </p:set>
                                    <p:animEffect transition="in" filter="fade">
                                      <p:cBhvr>
                                        <p:cTn id="32" dur="500"/>
                                        <p:tgtEl>
                                          <p:spTgt spid="118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77"/>
                                        </p:tgtEl>
                                        <p:attrNameLst>
                                          <p:attrName>style.visibility</p:attrName>
                                        </p:attrNameLst>
                                      </p:cBhvr>
                                      <p:to>
                                        <p:strVal val="visible"/>
                                      </p:to>
                                    </p:set>
                                    <p:animEffect transition="in" filter="fade">
                                      <p:cBhvr>
                                        <p:cTn id="37" dur="500"/>
                                        <p:tgtEl>
                                          <p:spTgt spid="117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78"/>
                                        </p:tgtEl>
                                        <p:attrNameLst>
                                          <p:attrName>style.visibility</p:attrName>
                                        </p:attrNameLst>
                                      </p:cBhvr>
                                      <p:to>
                                        <p:strVal val="visible"/>
                                      </p:to>
                                    </p:set>
                                    <p:animEffect transition="in" filter="fade">
                                      <p:cBhvr>
                                        <p:cTn id="42" dur="500"/>
                                        <p:tgtEl>
                                          <p:spTgt spid="117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79"/>
                                        </p:tgtEl>
                                        <p:attrNameLst>
                                          <p:attrName>style.visibility</p:attrName>
                                        </p:attrNameLst>
                                      </p:cBhvr>
                                      <p:to>
                                        <p:strVal val="visible"/>
                                      </p:to>
                                    </p:set>
                                    <p:animEffect transition="in" filter="fade">
                                      <p:cBhvr>
                                        <p:cTn id="47" dur="500"/>
                                        <p:tgtEl>
                                          <p:spTgt spid="117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176"/>
                                        </p:tgtEl>
                                        <p:attrNameLst>
                                          <p:attrName>style.visibility</p:attrName>
                                        </p:attrNameLst>
                                      </p:cBhvr>
                                      <p:to>
                                        <p:strVal val="visible"/>
                                      </p:to>
                                    </p:set>
                                    <p:animEffect transition="in" filter="fade">
                                      <p:cBhvr>
                                        <p:cTn id="52" dur="500"/>
                                        <p:tgtEl>
                                          <p:spTgt spid="117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186"/>
                                        </p:tgtEl>
                                        <p:attrNameLst>
                                          <p:attrName>style.visibility</p:attrName>
                                        </p:attrNameLst>
                                      </p:cBhvr>
                                      <p:to>
                                        <p:strVal val="visible"/>
                                      </p:to>
                                    </p:set>
                                    <p:animEffect transition="in" filter="fade">
                                      <p:cBhvr>
                                        <p:cTn id="57" dur="500"/>
                                        <p:tgtEl>
                                          <p:spTgt spid="118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187"/>
                                        </p:tgtEl>
                                        <p:attrNameLst>
                                          <p:attrName>style.visibility</p:attrName>
                                        </p:attrNameLst>
                                      </p:cBhvr>
                                      <p:to>
                                        <p:strVal val="visible"/>
                                      </p:to>
                                    </p:set>
                                    <p:animEffect transition="in" filter="fade">
                                      <p:cBhvr>
                                        <p:cTn id="62" dur="500"/>
                                        <p:tgtEl>
                                          <p:spTgt spid="118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183"/>
                                        </p:tgtEl>
                                        <p:attrNameLst>
                                          <p:attrName>style.visibility</p:attrName>
                                        </p:attrNameLst>
                                      </p:cBhvr>
                                      <p:to>
                                        <p:strVal val="visible"/>
                                      </p:to>
                                    </p:set>
                                    <p:animEffect transition="in" filter="fade">
                                      <p:cBhvr>
                                        <p:cTn id="67" dur="500"/>
                                        <p:tgtEl>
                                          <p:spTgt spid="11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193"/>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Google Shape;800;p7"/>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Klubipresidentti</a:t>
            </a:r>
            <a:endParaRPr/>
          </a:p>
        </p:txBody>
      </p:sp>
      <p:sp>
        <p:nvSpPr>
          <p:cNvPr id="801" name="Google Shape;801;p7"/>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0"/>
              </a:spcBef>
              <a:spcAft>
                <a:spcPts val="0"/>
              </a:spcAft>
              <a:buClr>
                <a:schemeClr val="lt1"/>
              </a:buClr>
              <a:buSzPts val="2400"/>
              <a:buFont typeface="Arial"/>
              <a:buChar char="•"/>
            </a:pPr>
            <a:r>
              <a:rPr lang="fi-FI">
                <a:latin typeface="Arial"/>
                <a:ea typeface="Arial"/>
                <a:cs typeface="Arial"/>
                <a:sym typeface="Arial"/>
              </a:rPr>
              <a:t>on klubin ylin virkailija</a:t>
            </a:r>
            <a:endParaRPr/>
          </a:p>
          <a:p>
            <a:pPr marL="285750" lvl="0" indent="-285750" algn="l" rtl="0">
              <a:lnSpc>
                <a:spcPct val="90000"/>
              </a:lnSpc>
              <a:spcBef>
                <a:spcPts val="300"/>
              </a:spcBef>
              <a:spcAft>
                <a:spcPts val="0"/>
              </a:spcAft>
              <a:buClr>
                <a:schemeClr val="lt1"/>
              </a:buClr>
              <a:buSzPts val="2400"/>
              <a:buFont typeface="Arial"/>
              <a:buChar char="•"/>
            </a:pPr>
            <a:r>
              <a:rPr lang="fi-FI">
                <a:latin typeface="Arial"/>
                <a:ea typeface="Arial"/>
                <a:cs typeface="Arial"/>
                <a:sym typeface="Arial"/>
              </a:rPr>
              <a:t>johtaa itsenäistä, rekisteröityä yhdistystä, joka päättää noudattaen yhdistyslakia ja klubin sääntöjä sitoutuen lions</a:t>
            </a:r>
            <a:r>
              <a:rPr lang="fi-FI"/>
              <a:t>toiminnan </a:t>
            </a:r>
            <a:r>
              <a:rPr lang="fi-FI">
                <a:latin typeface="Arial"/>
                <a:ea typeface="Arial"/>
                <a:cs typeface="Arial"/>
                <a:sym typeface="Arial"/>
              </a:rPr>
              <a:t>periaatteisiin</a:t>
            </a:r>
            <a:endParaRPr/>
          </a:p>
          <a:p>
            <a:pPr marL="285750" lvl="0" indent="-285750" algn="l" rtl="0">
              <a:lnSpc>
                <a:spcPct val="90000"/>
              </a:lnSpc>
              <a:spcBef>
                <a:spcPts val="300"/>
              </a:spcBef>
              <a:spcAft>
                <a:spcPts val="0"/>
              </a:spcAft>
              <a:buClr>
                <a:schemeClr val="lt1"/>
              </a:buClr>
              <a:buSzPts val="2400"/>
              <a:buFont typeface="Arial"/>
              <a:buChar char="•"/>
            </a:pPr>
            <a:r>
              <a:rPr lang="fi-FI">
                <a:latin typeface="Arial"/>
                <a:ea typeface="Arial"/>
                <a:cs typeface="Arial"/>
                <a:sym typeface="Arial"/>
              </a:rPr>
              <a:t>piirin, liiton ja järjestön virkailijat toimivat tukenasi</a:t>
            </a:r>
            <a:endParaRPr/>
          </a:p>
          <a:p>
            <a:pPr marL="285750" lvl="0" indent="-285750" algn="l" rtl="0">
              <a:lnSpc>
                <a:spcPct val="90000"/>
              </a:lnSpc>
              <a:spcBef>
                <a:spcPts val="300"/>
              </a:spcBef>
              <a:spcAft>
                <a:spcPts val="0"/>
              </a:spcAft>
              <a:buClr>
                <a:schemeClr val="lt1"/>
              </a:buClr>
              <a:buSzPts val="2400"/>
              <a:buFont typeface="Arial"/>
              <a:buChar char="•"/>
            </a:pPr>
            <a:r>
              <a:rPr lang="fi-FI">
                <a:latin typeface="Arial"/>
                <a:ea typeface="Arial"/>
                <a:cs typeface="Arial"/>
                <a:sym typeface="Arial"/>
              </a:rPr>
              <a:t>presidentti edustaa klubissa piirikuvernööriä, Suomen Lions-liittoa sekä koko lionsjärjestöä</a:t>
            </a:r>
            <a:endParaRPr/>
          </a:p>
          <a:p>
            <a:pPr marL="285750" lvl="0" indent="-133350" algn="l" rtl="0">
              <a:lnSpc>
                <a:spcPct val="90000"/>
              </a:lnSpc>
              <a:spcBef>
                <a:spcPts val="300"/>
              </a:spcBef>
              <a:spcAft>
                <a:spcPts val="0"/>
              </a:spcAft>
              <a:buClr>
                <a:schemeClr val="lt1"/>
              </a:buClr>
              <a:buSzPts val="2400"/>
              <a:buFont typeface="Arial"/>
              <a:buNone/>
            </a:pPr>
            <a:endParaRPr>
              <a:latin typeface="Arial"/>
              <a:ea typeface="Arial"/>
              <a:cs typeface="Arial"/>
              <a:sym typeface="Arial"/>
            </a:endParaRPr>
          </a:p>
          <a:p>
            <a:pPr marL="285750" lvl="0" indent="-285750" algn="l" rtl="0">
              <a:lnSpc>
                <a:spcPct val="90000"/>
              </a:lnSpc>
              <a:spcBef>
                <a:spcPts val="300"/>
              </a:spcBef>
              <a:spcAft>
                <a:spcPts val="0"/>
              </a:spcAft>
              <a:buClr>
                <a:schemeClr val="lt1"/>
              </a:buClr>
              <a:buSzPts val="2400"/>
              <a:buFont typeface="Arial"/>
              <a:buChar char="•"/>
            </a:pPr>
            <a:r>
              <a:rPr lang="fi-FI">
                <a:latin typeface="Arial"/>
                <a:ea typeface="Arial"/>
                <a:cs typeface="Arial"/>
                <a:sym typeface="Arial"/>
              </a:rPr>
              <a:t>presidentti on klubin käyntikortti</a:t>
            </a:r>
            <a:endParaRPr/>
          </a:p>
          <a:p>
            <a:pPr marL="285750" lvl="0" indent="-285750" algn="l" rtl="0">
              <a:lnSpc>
                <a:spcPct val="90000"/>
              </a:lnSpc>
              <a:spcBef>
                <a:spcPts val="300"/>
              </a:spcBef>
              <a:spcAft>
                <a:spcPts val="0"/>
              </a:spcAft>
              <a:buClr>
                <a:schemeClr val="lt1"/>
              </a:buClr>
              <a:buSzPts val="2400"/>
              <a:buFont typeface="Arial"/>
              <a:buChar char="•"/>
            </a:pPr>
            <a:r>
              <a:rPr lang="fi-FI">
                <a:latin typeface="Arial"/>
                <a:ea typeface="Arial"/>
                <a:cs typeface="Arial"/>
                <a:sym typeface="Arial"/>
              </a:rPr>
              <a:t>klubipresidentin tehtävä on</a:t>
            </a:r>
            <a:endParaRPr/>
          </a:p>
          <a:p>
            <a:pPr marL="1028700" lvl="1" indent="-342900" algn="l" rtl="0">
              <a:lnSpc>
                <a:spcPct val="90000"/>
              </a:lnSpc>
              <a:spcBef>
                <a:spcPts val="0"/>
              </a:spcBef>
              <a:spcAft>
                <a:spcPts val="0"/>
              </a:spcAft>
              <a:buClr>
                <a:schemeClr val="lt1"/>
              </a:buClr>
              <a:buSzPts val="2200"/>
              <a:buFont typeface="Courier New"/>
              <a:buChar char="o"/>
            </a:pPr>
            <a:r>
              <a:rPr lang="fi-FI" sz="2200">
                <a:latin typeface="Arial"/>
                <a:ea typeface="Arial"/>
                <a:cs typeface="Arial"/>
                <a:sym typeface="Arial"/>
              </a:rPr>
              <a:t>arvokas ja antoisa</a:t>
            </a:r>
            <a:endParaRPr/>
          </a:p>
          <a:p>
            <a:pPr marL="1028700" lvl="1" indent="-342900" algn="l" rtl="0">
              <a:lnSpc>
                <a:spcPct val="90000"/>
              </a:lnSpc>
              <a:spcBef>
                <a:spcPts val="0"/>
              </a:spcBef>
              <a:spcAft>
                <a:spcPts val="0"/>
              </a:spcAft>
              <a:buClr>
                <a:schemeClr val="lt1"/>
              </a:buClr>
              <a:buSzPts val="2200"/>
              <a:buFont typeface="Courier New"/>
              <a:buChar char="o"/>
            </a:pPr>
            <a:r>
              <a:rPr lang="fi-FI" sz="2200">
                <a:latin typeface="Arial"/>
                <a:ea typeface="Arial"/>
                <a:cs typeface="Arial"/>
                <a:sym typeface="Arial"/>
              </a:rPr>
              <a:t>vaativa ja opettavainen</a:t>
            </a:r>
            <a:endParaRPr/>
          </a:p>
          <a:p>
            <a:pPr marL="1028700" lvl="1" indent="-342900" algn="l" rtl="0">
              <a:lnSpc>
                <a:spcPct val="90000"/>
              </a:lnSpc>
              <a:spcBef>
                <a:spcPts val="0"/>
              </a:spcBef>
              <a:spcAft>
                <a:spcPts val="0"/>
              </a:spcAft>
              <a:buClr>
                <a:schemeClr val="lt1"/>
              </a:buClr>
              <a:buSzPts val="2200"/>
              <a:buFont typeface="Courier New"/>
              <a:buChar char="o"/>
            </a:pPr>
            <a:r>
              <a:rPr lang="fi-FI" sz="2200">
                <a:latin typeface="Arial"/>
                <a:ea typeface="Arial"/>
                <a:cs typeface="Arial"/>
                <a:sym typeface="Arial"/>
              </a:rPr>
              <a:t>se on johtamista ja </a:t>
            </a:r>
            <a:r>
              <a:rPr lang="fi-FI" sz="2200" b="1">
                <a:solidFill>
                  <a:srgbClr val="00AF50"/>
                </a:solidFill>
                <a:latin typeface="Arial"/>
                <a:ea typeface="Arial"/>
                <a:cs typeface="Arial"/>
                <a:sym typeface="Arial"/>
              </a:rPr>
              <a:t>johtavaa palvelemista</a:t>
            </a:r>
            <a:endParaRPr b="1"/>
          </a:p>
          <a:p>
            <a:pPr marL="1028700" lvl="1" indent="-342900" algn="l" rtl="0">
              <a:lnSpc>
                <a:spcPct val="90000"/>
              </a:lnSpc>
              <a:spcBef>
                <a:spcPts val="0"/>
              </a:spcBef>
              <a:spcAft>
                <a:spcPts val="0"/>
              </a:spcAft>
              <a:buClr>
                <a:schemeClr val="lt1"/>
              </a:buClr>
              <a:buSzPts val="2200"/>
              <a:buFont typeface="Courier New"/>
              <a:buChar char="o"/>
            </a:pPr>
            <a:r>
              <a:rPr lang="fi-FI" sz="2200">
                <a:latin typeface="Arial"/>
                <a:ea typeface="Arial"/>
                <a:cs typeface="Arial"/>
                <a:sym typeface="Arial"/>
              </a:rPr>
              <a:t>opettaa johtamista</a:t>
            </a:r>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8"/>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Presidentin toimenkuva</a:t>
            </a:r>
            <a:endParaRPr/>
          </a:p>
        </p:txBody>
      </p:sp>
      <p:sp>
        <p:nvSpPr>
          <p:cNvPr id="807" name="Google Shape;807;p8"/>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vastaa klubin toiminnan johtamisesta </a:t>
            </a:r>
            <a:endParaRPr>
              <a:latin typeface="Arial"/>
              <a:ea typeface="Arial"/>
              <a:cs typeface="Arial"/>
              <a:sym typeface="Arial"/>
            </a:endParaRPr>
          </a:p>
          <a:p>
            <a:pPr marL="285750" lvl="0" indent="-285750" algn="l" rtl="0">
              <a:lnSpc>
                <a:spcPct val="90000"/>
              </a:lnSpc>
              <a:spcBef>
                <a:spcPts val="300"/>
              </a:spcBef>
              <a:spcAft>
                <a:spcPts val="0"/>
              </a:spcAft>
              <a:buClr>
                <a:schemeClr val="lt1"/>
              </a:buClr>
              <a:buSzPts val="2200"/>
              <a:buFont typeface="Arial"/>
              <a:buChar char="•"/>
            </a:pPr>
            <a:r>
              <a:rPr lang="fi-FI">
                <a:latin typeface="Arial"/>
                <a:ea typeface="Arial"/>
                <a:cs typeface="Arial"/>
                <a:sym typeface="Arial"/>
              </a:rPr>
              <a:t>toimii klubin hallituksen puheenjohtajana</a:t>
            </a:r>
            <a:endParaRPr>
              <a:latin typeface="Arial"/>
              <a:ea typeface="Arial"/>
              <a:cs typeface="Arial"/>
              <a:sym typeface="Arial"/>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vastaa klubin sääntöjen ja lionshengen noudattamisesta</a:t>
            </a:r>
            <a:endParaRPr>
              <a:latin typeface="Arial"/>
              <a:ea typeface="Arial"/>
              <a:cs typeface="Arial"/>
              <a:sym typeface="Arial"/>
            </a:endParaRPr>
          </a:p>
          <a:p>
            <a:pPr marL="285750" lvl="0" indent="-285750" algn="l" rtl="0">
              <a:lnSpc>
                <a:spcPct val="90000"/>
              </a:lnSpc>
              <a:spcBef>
                <a:spcPts val="300"/>
              </a:spcBef>
              <a:spcAft>
                <a:spcPts val="0"/>
              </a:spcAft>
              <a:buClr>
                <a:schemeClr val="lt1"/>
              </a:buClr>
              <a:buSzPts val="2200"/>
              <a:buFont typeface="Arial"/>
              <a:buChar char="•"/>
            </a:pPr>
            <a:r>
              <a:rPr lang="fi-FI">
                <a:latin typeface="Arial"/>
                <a:ea typeface="Arial"/>
                <a:cs typeface="Arial"/>
                <a:sym typeface="Arial"/>
              </a:rPr>
              <a:t>vastaa klubin toiminnan organisoinnista ja kehittämisestä</a:t>
            </a:r>
            <a:endParaRPr>
              <a:latin typeface="Arial"/>
              <a:ea typeface="Arial"/>
              <a:cs typeface="Arial"/>
              <a:sym typeface="Arial"/>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vastaa klubin taloudesta</a:t>
            </a:r>
            <a:endParaRPr>
              <a:latin typeface="Arial"/>
              <a:ea typeface="Arial"/>
              <a:cs typeface="Arial"/>
              <a:sym typeface="Arial"/>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vastaa klubin sisäisestä ja ulkoisesta tiedottamisesta </a:t>
            </a:r>
            <a:endParaRPr>
              <a:latin typeface="Arial"/>
              <a:ea typeface="Arial"/>
              <a:cs typeface="Arial"/>
              <a:sym typeface="Arial"/>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vastaa siitä, että klubi täyttää sekä kansainväliset että kotimaiset maksu- ja raportointivelvoitteensa</a:t>
            </a:r>
            <a:endParaRPr>
              <a:latin typeface="Arial"/>
              <a:ea typeface="Arial"/>
              <a:cs typeface="Arial"/>
              <a:sym typeface="Arial"/>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vastaa jäsen-, koulutus- ja palvelutavoitteiden toteutumisesta</a:t>
            </a:r>
            <a:endParaRPr>
              <a:latin typeface="Arial"/>
              <a:ea typeface="Arial"/>
              <a:cs typeface="Arial"/>
              <a:sym typeface="Arial"/>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vastaa siitä, että liiton vuosikokouksen ja piirikokouksen päätökset esitellään ja niitä noudatetaan klubissa</a:t>
            </a:r>
            <a:endParaRPr>
              <a:latin typeface="Arial"/>
              <a:ea typeface="Arial"/>
              <a:cs typeface="Arial"/>
              <a:sym typeface="Arial"/>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9"/>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Presidentin tehtävät tiiviisti</a:t>
            </a:r>
            <a:endParaRPr/>
          </a:p>
        </p:txBody>
      </p:sp>
      <p:sp>
        <p:nvSpPr>
          <p:cNvPr id="813" name="Google Shape;813;p9"/>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400"/>
              </a:spcBef>
              <a:spcAft>
                <a:spcPts val="0"/>
              </a:spcAft>
              <a:buSzPts val="2400"/>
              <a:buFont typeface="Arial"/>
              <a:buChar char="•"/>
            </a:pPr>
            <a:r>
              <a:rPr lang="fi-FI" sz="2400" b="0" i="0" u="none" strike="noStrike" dirty="0">
                <a:latin typeface="Arial"/>
                <a:ea typeface="Arial"/>
                <a:cs typeface="Arial"/>
                <a:sym typeface="Arial"/>
              </a:rPr>
              <a:t>Olet klubin ylin hallintovirkailija</a:t>
            </a:r>
            <a:endParaRPr dirty="0"/>
          </a:p>
          <a:p>
            <a:pPr marL="285750" lvl="0" indent="-285750" algn="l" rtl="0">
              <a:lnSpc>
                <a:spcPct val="90000"/>
              </a:lnSpc>
              <a:spcBef>
                <a:spcPts val="400"/>
              </a:spcBef>
              <a:spcAft>
                <a:spcPts val="0"/>
              </a:spcAft>
              <a:buSzPts val="2400"/>
              <a:buFont typeface="Arial"/>
              <a:buChar char="•"/>
            </a:pPr>
            <a:r>
              <a:rPr lang="fi-FI" sz="2400" b="0" i="0" u="none" strike="noStrike" dirty="0">
                <a:latin typeface="Arial"/>
                <a:ea typeface="Arial"/>
                <a:cs typeface="Arial"/>
                <a:sym typeface="Arial"/>
              </a:rPr>
              <a:t>Johdat hallitusta ja klubia</a:t>
            </a:r>
            <a:endParaRPr dirty="0"/>
          </a:p>
          <a:p>
            <a:pPr marL="285750" lvl="0" indent="-285750" algn="l" rtl="0">
              <a:lnSpc>
                <a:spcPct val="90000"/>
              </a:lnSpc>
              <a:spcBef>
                <a:spcPts val="400"/>
              </a:spcBef>
              <a:spcAft>
                <a:spcPts val="0"/>
              </a:spcAft>
              <a:buSzPts val="2400"/>
              <a:buFont typeface="Arial"/>
              <a:buChar char="•"/>
            </a:pPr>
            <a:r>
              <a:rPr lang="fi-FI" sz="2400" dirty="0">
                <a:latin typeface="Arial"/>
                <a:ea typeface="Arial"/>
                <a:cs typeface="Arial"/>
                <a:sym typeface="Arial"/>
              </a:rPr>
              <a:t>J</a:t>
            </a:r>
            <a:r>
              <a:rPr lang="fi-FI" sz="2400" b="0" i="0" u="none" strike="noStrike" dirty="0">
                <a:latin typeface="Arial"/>
                <a:ea typeface="Arial"/>
                <a:cs typeface="Arial"/>
                <a:sym typeface="Arial"/>
              </a:rPr>
              <a:t>aat </a:t>
            </a:r>
            <a:r>
              <a:rPr lang="fi-FI" sz="2400" b="1" i="0" u="none" strike="noStrike" dirty="0">
                <a:latin typeface="Arial"/>
                <a:ea typeface="Arial"/>
                <a:cs typeface="Arial"/>
                <a:sym typeface="Arial"/>
              </a:rPr>
              <a:t>valtuuksia</a:t>
            </a:r>
            <a:r>
              <a:rPr lang="fi-FI" sz="2400" b="0" i="0" u="none" strike="noStrike" dirty="0">
                <a:latin typeface="Arial"/>
                <a:ea typeface="Arial"/>
                <a:cs typeface="Arial"/>
                <a:sym typeface="Arial"/>
              </a:rPr>
              <a:t> ja </a:t>
            </a:r>
            <a:r>
              <a:rPr lang="fi-FI" sz="2400" b="1" i="0" u="none" strike="noStrike" dirty="0">
                <a:latin typeface="Arial"/>
                <a:ea typeface="Arial"/>
                <a:cs typeface="Arial"/>
                <a:sym typeface="Arial"/>
              </a:rPr>
              <a:t>vastuuta</a:t>
            </a:r>
            <a:endParaRPr b="1" dirty="0"/>
          </a:p>
          <a:p>
            <a:pPr marL="285750" lvl="0" indent="-285750" algn="l" rtl="0">
              <a:lnSpc>
                <a:spcPct val="90000"/>
              </a:lnSpc>
              <a:spcBef>
                <a:spcPts val="400"/>
              </a:spcBef>
              <a:spcAft>
                <a:spcPts val="0"/>
              </a:spcAft>
              <a:buSzPts val="2400"/>
              <a:buFont typeface="Arial"/>
              <a:buChar char="•"/>
            </a:pPr>
            <a:r>
              <a:rPr lang="fi-FI" sz="2400" dirty="0">
                <a:latin typeface="Arial"/>
                <a:ea typeface="Arial"/>
                <a:cs typeface="Arial"/>
                <a:sym typeface="Arial"/>
              </a:rPr>
              <a:t>S</a:t>
            </a:r>
            <a:r>
              <a:rPr lang="fi-FI" sz="2400" b="0" i="0" u="none" strike="noStrike" dirty="0">
                <a:latin typeface="Arial"/>
                <a:ea typeface="Arial"/>
                <a:cs typeface="Arial"/>
                <a:sym typeface="Arial"/>
              </a:rPr>
              <a:t>euraat ja kannustat eri toimikuntien toimintaa ja vetäjiä</a:t>
            </a:r>
            <a:endParaRPr dirty="0"/>
          </a:p>
          <a:p>
            <a:pPr marL="285750" lvl="0" indent="-285750" algn="l" rtl="0">
              <a:lnSpc>
                <a:spcPct val="90000"/>
              </a:lnSpc>
              <a:spcBef>
                <a:spcPts val="400"/>
              </a:spcBef>
              <a:spcAft>
                <a:spcPts val="0"/>
              </a:spcAft>
              <a:buSzPts val="2400"/>
              <a:buFont typeface="Arial"/>
              <a:buChar char="•"/>
            </a:pPr>
            <a:r>
              <a:rPr lang="fi-FI" sz="2400" b="0" i="0" u="none" strike="noStrike" dirty="0">
                <a:latin typeface="Arial"/>
                <a:ea typeface="Arial"/>
                <a:cs typeface="Arial"/>
                <a:sym typeface="Arial"/>
              </a:rPr>
              <a:t>Valmistelet sihteerin kanssa hallitus- ja kokousasiat</a:t>
            </a:r>
            <a:endParaRPr dirty="0"/>
          </a:p>
          <a:p>
            <a:pPr marL="285750" lvl="0" indent="-285750" algn="l" rtl="0">
              <a:lnSpc>
                <a:spcPct val="90000"/>
              </a:lnSpc>
              <a:spcBef>
                <a:spcPts val="400"/>
              </a:spcBef>
              <a:spcAft>
                <a:spcPts val="0"/>
              </a:spcAft>
              <a:buSzPts val="2400"/>
              <a:buFont typeface="Arial"/>
              <a:buChar char="•"/>
            </a:pPr>
            <a:r>
              <a:rPr lang="fi-FI" sz="2400" b="0" i="0" u="none" strike="noStrike" dirty="0">
                <a:latin typeface="Arial"/>
                <a:ea typeface="Arial"/>
                <a:cs typeface="Arial"/>
                <a:sym typeface="Arial"/>
              </a:rPr>
              <a:t>Valmistelet kunkin vastuualueen </a:t>
            </a:r>
            <a:r>
              <a:rPr lang="fi-FI" sz="2400" b="0" i="0" u="none" strike="noStrike" dirty="0" err="1">
                <a:latin typeface="Arial"/>
                <a:ea typeface="Arial"/>
                <a:cs typeface="Arial"/>
                <a:sym typeface="Arial"/>
              </a:rPr>
              <a:t>lionin</a:t>
            </a:r>
            <a:r>
              <a:rPr lang="fi-FI" sz="2400" b="0" i="0" u="none" strike="noStrike" dirty="0">
                <a:latin typeface="Arial"/>
                <a:ea typeface="Arial"/>
                <a:cs typeface="Arial"/>
                <a:sym typeface="Arial"/>
              </a:rPr>
              <a:t> kanssa esitykset hallitukselle</a:t>
            </a:r>
            <a:endParaRPr dirty="0"/>
          </a:p>
          <a:p>
            <a:pPr marL="285750" lvl="0" indent="-285750" algn="l" rtl="0">
              <a:lnSpc>
                <a:spcPct val="90000"/>
              </a:lnSpc>
              <a:spcBef>
                <a:spcPts val="400"/>
              </a:spcBef>
              <a:spcAft>
                <a:spcPts val="0"/>
              </a:spcAft>
              <a:buSzPts val="2400"/>
              <a:buFont typeface="Arial"/>
              <a:buChar char="•"/>
            </a:pPr>
            <a:r>
              <a:rPr lang="fi-FI" sz="2400" b="0" i="0" u="none" strike="noStrike" dirty="0">
                <a:latin typeface="Arial"/>
                <a:ea typeface="Arial"/>
                <a:cs typeface="Arial"/>
                <a:sym typeface="Arial"/>
              </a:rPr>
              <a:t>Olet aluefoorumeiden aktiivijäsen ja kannustat hallitusta ja klubilaisia osallistumaan tilaisuuksiin</a:t>
            </a:r>
            <a:endParaRPr dirty="0"/>
          </a:p>
          <a:p>
            <a:pPr marL="285750" lvl="0" indent="-285750" algn="l" rtl="0">
              <a:lnSpc>
                <a:spcPct val="90000"/>
              </a:lnSpc>
              <a:spcBef>
                <a:spcPts val="400"/>
              </a:spcBef>
              <a:spcAft>
                <a:spcPts val="0"/>
              </a:spcAft>
              <a:buSzPts val="2400"/>
              <a:buFont typeface="Arial"/>
              <a:buChar char="•"/>
            </a:pPr>
            <a:r>
              <a:rPr lang="fi-FI" sz="2400" b="0" i="0" u="none" strike="noStrike" dirty="0">
                <a:latin typeface="Arial"/>
                <a:ea typeface="Arial"/>
                <a:cs typeface="Arial"/>
                <a:sym typeface="Arial"/>
              </a:rPr>
              <a:t>Osallistut piirin- ja liiton vuosikokouksiin </a:t>
            </a:r>
            <a:endParaRPr dirty="0"/>
          </a:p>
          <a:p>
            <a:pPr marL="228600" lvl="0" indent="-76200" algn="l" rtl="0">
              <a:lnSpc>
                <a:spcPct val="90000"/>
              </a:lnSpc>
              <a:spcBef>
                <a:spcPts val="0"/>
              </a:spcBef>
              <a:spcAft>
                <a:spcPts val="0"/>
              </a:spcAft>
              <a:buClr>
                <a:schemeClr val="lt1"/>
              </a:buClr>
              <a:buSzPts val="2400"/>
              <a:buNone/>
            </a:pP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10"/>
          <p:cNvSpPr txBox="1">
            <a:spLocks noGrp="1"/>
          </p:cNvSpPr>
          <p:nvPr>
            <p:ph type="title"/>
          </p:nvPr>
        </p:nvSpPr>
        <p:spPr>
          <a:xfrm>
            <a:off x="1026000" y="831600"/>
            <a:ext cx="10511481" cy="61688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fi-FI"/>
              <a:t>Klubisihteerin toimenkuva</a:t>
            </a:r>
            <a:endParaRPr/>
          </a:p>
        </p:txBody>
      </p:sp>
      <p:sp>
        <p:nvSpPr>
          <p:cNvPr id="819" name="Google Shape;819;p10"/>
          <p:cNvSpPr txBox="1">
            <a:spLocks noGrp="1"/>
          </p:cNvSpPr>
          <p:nvPr>
            <p:ph type="body" idx="1"/>
          </p:nvPr>
        </p:nvSpPr>
        <p:spPr>
          <a:xfrm>
            <a:off x="1015201" y="1778400"/>
            <a:ext cx="10521956" cy="4121150"/>
          </a:xfrm>
          <a:prstGeom prst="rect">
            <a:avLst/>
          </a:prstGeom>
          <a:noFill/>
          <a:ln>
            <a:noFill/>
          </a:ln>
        </p:spPr>
        <p:txBody>
          <a:bodyPr spcFirstLastPara="1" wrap="square" lIns="91425" tIns="45700" rIns="91425" bIns="45700" anchor="t" anchorCtr="0">
            <a:noAutofit/>
          </a:bodyPr>
          <a:lstStyle/>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Sihteeri on klubin hallituksen jäsen</a:t>
            </a:r>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Toimii yhteistyössä klubin presidentin, hallituksen ja toimikuntien kanssa</a:t>
            </a:r>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Avustaa presidenttiä ja toimikuntia toimintasuunnitelman laatimisessa ja toteuttamisessa</a:t>
            </a:r>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Avustaa tarvittaessa rahastonhoitajaa vuosibudjetin laadinnassa</a:t>
            </a:r>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Edistää toiminnallaan jäsenkasvua ja klubin menestystä</a:t>
            </a:r>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Laatii yhdessä presidentin kanssa toimintakertomuksen</a:t>
            </a:r>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Vastaa jäsenrekisteristä yhdessä presidentin kanssa</a:t>
            </a:r>
            <a:endParaRPr/>
          </a:p>
          <a:p>
            <a:pPr marL="285750" lvl="0" indent="-285750" algn="l" rtl="0">
              <a:lnSpc>
                <a:spcPct val="90000"/>
              </a:lnSpc>
              <a:spcBef>
                <a:spcPts val="300"/>
              </a:spcBef>
              <a:spcAft>
                <a:spcPts val="0"/>
              </a:spcAft>
              <a:buClr>
                <a:schemeClr val="lt1"/>
              </a:buClr>
              <a:buSzPts val="2200"/>
              <a:buChar char="•"/>
            </a:pPr>
            <a:r>
              <a:rPr lang="fi-FI">
                <a:latin typeface="Arial"/>
                <a:ea typeface="Arial"/>
                <a:cs typeface="Arial"/>
                <a:sym typeface="Arial"/>
              </a:rPr>
              <a:t>Vastaa yhdessä presidentin, palvelujohtajan ja klubin hallintovirkailijan kanssa klubin raportoinnista</a:t>
            </a:r>
            <a:endParaRPr/>
          </a:p>
          <a:p>
            <a:pPr marL="228600" lvl="0" indent="-76200" algn="l" rtl="0">
              <a:lnSpc>
                <a:spcPct val="90000"/>
              </a:lnSpc>
              <a:spcBef>
                <a:spcPts val="0"/>
              </a:spcBef>
              <a:spcAft>
                <a:spcPts val="0"/>
              </a:spcAft>
              <a:buClr>
                <a:schemeClr val="lt1"/>
              </a:buClr>
              <a:buSzPts val="2400"/>
              <a:buNone/>
            </a:pPr>
            <a:endParaRPr/>
          </a:p>
        </p:txBody>
      </p:sp>
    </p:spTree>
  </p:cSld>
  <p:clrMapOvr>
    <a:masterClrMapping/>
  </p:clrMapOvr>
</p:sld>
</file>

<file path=ppt/theme/theme1.xml><?xml version="1.0" encoding="utf-8"?>
<a:theme xmlns:a="http://schemas.openxmlformats.org/drawingml/2006/main" name="LIONS2024">
  <a:themeElements>
    <a:clrScheme name="Mukautettu 1">
      <a:dk1>
        <a:srgbClr val="000000"/>
      </a:dk1>
      <a:lt1>
        <a:srgbClr val="FFFFFF"/>
      </a:lt1>
      <a:dk2>
        <a:srgbClr val="00338D"/>
      </a:dk2>
      <a:lt2>
        <a:srgbClr val="EBB700"/>
      </a:lt2>
      <a:accent1>
        <a:srgbClr val="55565A"/>
      </a:accent1>
      <a:accent2>
        <a:srgbClr val="407CCA"/>
      </a:accent2>
      <a:accent3>
        <a:srgbClr val="7A2582"/>
      </a:accent3>
      <a:accent4>
        <a:srgbClr val="0D2240"/>
      </a:accent4>
      <a:accent5>
        <a:srgbClr val="00AB68"/>
      </a:accent5>
      <a:accent6>
        <a:srgbClr val="FF5B35"/>
      </a:accent6>
      <a:hlink>
        <a:srgbClr val="00338D"/>
      </a:hlink>
      <a:folHlink>
        <a:srgbClr val="EBB7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LIONS2024">
  <a:themeElements>
    <a:clrScheme name="Mukautettu 1">
      <a:dk1>
        <a:srgbClr val="000000"/>
      </a:dk1>
      <a:lt1>
        <a:srgbClr val="FFFFFF"/>
      </a:lt1>
      <a:dk2>
        <a:srgbClr val="00338D"/>
      </a:dk2>
      <a:lt2>
        <a:srgbClr val="EBB700"/>
      </a:lt2>
      <a:accent1>
        <a:srgbClr val="55565A"/>
      </a:accent1>
      <a:accent2>
        <a:srgbClr val="407CCA"/>
      </a:accent2>
      <a:accent3>
        <a:srgbClr val="7A2582"/>
      </a:accent3>
      <a:accent4>
        <a:srgbClr val="0D2240"/>
      </a:accent4>
      <a:accent5>
        <a:srgbClr val="00AB68"/>
      </a:accent5>
      <a:accent6>
        <a:srgbClr val="FF5B35"/>
      </a:accent6>
      <a:hlink>
        <a:srgbClr val="00338D"/>
      </a:hlink>
      <a:folHlink>
        <a:srgbClr val="EBB7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LIONS2024">
  <a:themeElements>
    <a:clrScheme name="Mukautettu 1">
      <a:dk1>
        <a:srgbClr val="000000"/>
      </a:dk1>
      <a:lt1>
        <a:srgbClr val="FFFFFF"/>
      </a:lt1>
      <a:dk2>
        <a:srgbClr val="00338D"/>
      </a:dk2>
      <a:lt2>
        <a:srgbClr val="EBB700"/>
      </a:lt2>
      <a:accent1>
        <a:srgbClr val="55565A"/>
      </a:accent1>
      <a:accent2>
        <a:srgbClr val="407CCA"/>
      </a:accent2>
      <a:accent3>
        <a:srgbClr val="7A2582"/>
      </a:accent3>
      <a:accent4>
        <a:srgbClr val="0D2240"/>
      </a:accent4>
      <a:accent5>
        <a:srgbClr val="00AB68"/>
      </a:accent5>
      <a:accent6>
        <a:srgbClr val="FF5B35"/>
      </a:accent6>
      <a:hlink>
        <a:srgbClr val="00338D"/>
      </a:hlink>
      <a:folHlink>
        <a:srgbClr val="EBB7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te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1658</TotalTime>
  <Words>3357</Words>
  <Application>Microsoft Office PowerPoint</Application>
  <PresentationFormat>Laajakuva</PresentationFormat>
  <Paragraphs>599</Paragraphs>
  <Slides>54</Slides>
  <Notes>53</Notes>
  <HiddenSlides>1</HiddenSlides>
  <MMClips>0</MMClips>
  <ScaleCrop>false</ScaleCrop>
  <HeadingPairs>
    <vt:vector size="6" baseType="variant">
      <vt:variant>
        <vt:lpstr>Käytetyt fontit</vt:lpstr>
      </vt:variant>
      <vt:variant>
        <vt:i4>9</vt:i4>
      </vt:variant>
      <vt:variant>
        <vt:lpstr>Teema</vt:lpstr>
      </vt:variant>
      <vt:variant>
        <vt:i4>4</vt:i4>
      </vt:variant>
      <vt:variant>
        <vt:lpstr>Dian otsikot</vt:lpstr>
      </vt:variant>
      <vt:variant>
        <vt:i4>54</vt:i4>
      </vt:variant>
    </vt:vector>
  </HeadingPairs>
  <TitlesOfParts>
    <vt:vector size="67" baseType="lpstr">
      <vt:lpstr>Calibri</vt:lpstr>
      <vt:lpstr>Courier New</vt:lpstr>
      <vt:lpstr>Aptos</vt:lpstr>
      <vt:lpstr>Open Sans</vt:lpstr>
      <vt:lpstr>Times New Roman</vt:lpstr>
      <vt:lpstr>Helvetica Neue</vt:lpstr>
      <vt:lpstr>Arial</vt:lpstr>
      <vt:lpstr>Arial Narrow</vt:lpstr>
      <vt:lpstr>Quattrocento Sans</vt:lpstr>
      <vt:lpstr>LIONS2024</vt:lpstr>
      <vt:lpstr>1_LIONS2024</vt:lpstr>
      <vt:lpstr>2_LIONS2024</vt:lpstr>
      <vt:lpstr>Office-teema</vt:lpstr>
      <vt:lpstr>PowerPoint-esitys</vt:lpstr>
      <vt:lpstr>Presidenttivalmennuksen sisältö</vt:lpstr>
      <vt:lpstr>Klubi Lions-järjestön osana</vt:lpstr>
      <vt:lpstr>Lions-toimijatasot</vt:lpstr>
      <vt:lpstr>Tehtävät klubissa</vt:lpstr>
      <vt:lpstr>Klubipresidentti</vt:lpstr>
      <vt:lpstr>Presidentin toimenkuva</vt:lpstr>
      <vt:lpstr>Presidentin tehtävät tiiviisti</vt:lpstr>
      <vt:lpstr>Klubisihteerin toimenkuva</vt:lpstr>
      <vt:lpstr>Rahastonhoitajan toimenkuva</vt:lpstr>
      <vt:lpstr>Muita tärkeitä rooleja</vt:lpstr>
      <vt:lpstr>Muita tärkeitä rooleja</vt:lpstr>
      <vt:lpstr>PowerPoint-esitys</vt:lpstr>
      <vt:lpstr>Kevään toimenpiteet</vt:lpstr>
      <vt:lpstr>Toimintasuunnitelma</vt:lpstr>
      <vt:lpstr>Jäsensuunnitelma</vt:lpstr>
      <vt:lpstr>Toimintasuunnitelman osat</vt:lpstr>
      <vt:lpstr>Toimenpiteiden suunnittelu</vt:lpstr>
      <vt:lpstr>Kauden 2026-2027 teemat</vt:lpstr>
      <vt:lpstr>Lions-liiton strategiset tavoitteet 2030</vt:lpstr>
      <vt:lpstr>Piirimme tavoitteet 2026-2027</vt:lpstr>
      <vt:lpstr>Lions-liiton painopisteet 2026-2027</vt:lpstr>
      <vt:lpstr>Punainen Sulka 2026</vt:lpstr>
      <vt:lpstr>PowerPoint-esitys</vt:lpstr>
      <vt:lpstr>Kesäkuu</vt:lpstr>
      <vt:lpstr>Heinä-elokuu</vt:lpstr>
      <vt:lpstr>Syys-lokakuu</vt:lpstr>
      <vt:lpstr>Marras-joulukuu</vt:lpstr>
      <vt:lpstr>Tammi-helmikuu</vt:lpstr>
      <vt:lpstr>Helmi-maaliskuu</vt:lpstr>
      <vt:lpstr>Huhtikuu</vt:lpstr>
      <vt:lpstr>Touko-kesäkuu</vt:lpstr>
      <vt:lpstr>PowerPoint-esitys</vt:lpstr>
      <vt:lpstr>Klubikokoukset ja tapaamiset</vt:lpstr>
      <vt:lpstr>Sääntömääräiset kokoukset</vt:lpstr>
      <vt:lpstr>Presidentin roolit johtajana</vt:lpstr>
      <vt:lpstr>Jäsenten motivointi</vt:lpstr>
      <vt:lpstr>Klubin toimintakalenteri – miten sijoittuu ja toteutuu</vt:lpstr>
      <vt:lpstr>PowerPoint-esitys</vt:lpstr>
      <vt:lpstr>Uusi jäsen klubiin</vt:lpstr>
      <vt:lpstr>Palkitsemiset, hallintotililtä</vt:lpstr>
      <vt:lpstr>Palkitsemiset, aktiviteettitililtä</vt:lpstr>
      <vt:lpstr>PowerPoint-esitys</vt:lpstr>
      <vt:lpstr>Hallitus - Johtoryhmä</vt:lpstr>
      <vt:lpstr>D-piirin klubit ja lohkot </vt:lpstr>
      <vt:lpstr>Tukea tehtävääsi </vt:lpstr>
      <vt:lpstr>Tukea tehtävääsi </vt:lpstr>
      <vt:lpstr>PowerPoint-esitys</vt:lpstr>
      <vt:lpstr>PowerPoint-esitys</vt:lpstr>
      <vt:lpstr>PowerPoint-esitys</vt:lpstr>
      <vt:lpstr>PowerPoint-esitys</vt:lpstr>
      <vt:lpstr>Klubi on toiminnan sykkivä sydän</vt:lpstr>
      <vt:lpstr>Klubi on toiminnan sykkivä sydän</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Tanskanen Timo</dc:creator>
  <cp:lastModifiedBy>Räty Maarit</cp:lastModifiedBy>
  <cp:revision>6</cp:revision>
  <dcterms:created xsi:type="dcterms:W3CDTF">2024-04-22T19:29:25Z</dcterms:created>
  <dcterms:modified xsi:type="dcterms:W3CDTF">2026-08-20T14:45:45Z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8f1591-5e65-4406-bb44-4495b14c6a71_Enabled">
    <vt:lpwstr>true</vt:lpwstr>
  </property>
  <property fmtid="{D5CDD505-2E9C-101B-9397-08002B2CF9AE}" pid="3" name="MSIP_Label_2b8f1591-5e65-4406-bb44-4495b14c6a71_SetDate">
    <vt:lpwstr>2026-04-23T13:32:33Z</vt:lpwstr>
  </property>
  <property fmtid="{D5CDD505-2E9C-101B-9397-08002B2CF9AE}" pid="4" name="MSIP_Label_2b8f1591-5e65-4406-bb44-4495b14c6a71_Method">
    <vt:lpwstr>Privileged</vt:lpwstr>
  </property>
  <property fmtid="{D5CDD505-2E9C-101B-9397-08002B2CF9AE}" pid="5" name="MSIP_Label_2b8f1591-5e65-4406-bb44-4495b14c6a71_Name">
    <vt:lpwstr>Sisäinen</vt:lpwstr>
  </property>
  <property fmtid="{D5CDD505-2E9C-101B-9397-08002B2CF9AE}" pid="6" name="MSIP_Label_2b8f1591-5e65-4406-bb44-4495b14c6a71_SiteId">
    <vt:lpwstr>ab32bc86-12f2-4b38-b262-c5775982e241</vt:lpwstr>
  </property>
  <property fmtid="{D5CDD505-2E9C-101B-9397-08002B2CF9AE}" pid="7" name="MSIP_Label_2b8f1591-5e65-4406-bb44-4495b14c6a71_ActionId">
    <vt:lpwstr>678652ab-0619-4a36-b28c-3519d66680b4</vt:lpwstr>
  </property>
  <property fmtid="{D5CDD505-2E9C-101B-9397-08002B2CF9AE}" pid="8" name="MSIP_Label_2b8f1591-5e65-4406-bb44-4495b14c6a71_ContentBits">
    <vt:lpwstr>0</vt:lpwstr>
  </property>
  <property fmtid="{D5CDD505-2E9C-101B-9397-08002B2CF9AE}" pid="9" name="MSIP_Label_2b8f1591-5e65-4406-bb44-4495b14c6a71_Tag">
    <vt:lpwstr>50, 0, 1, 1</vt:lpwstr>
  </property>
  <property fmtid="{D5CDD505-2E9C-101B-9397-08002B2CF9AE}" pid="10" name="MSIP_Label_5f83b0ca-866c-4c84-9b9f-88f23a99128f_Enabled">
    <vt:lpwstr>true</vt:lpwstr>
  </property>
  <property fmtid="{D5CDD505-2E9C-101B-9397-08002B2CF9AE}" pid="11" name="MSIP_Label_5f83b0ca-866c-4c84-9b9f-88f23a99128f_SetDate">
    <vt:lpwstr>2026-08-17T20:49:23Z</vt:lpwstr>
  </property>
  <property fmtid="{D5CDD505-2E9C-101B-9397-08002B2CF9AE}" pid="12" name="MSIP_Label_5f83b0ca-866c-4c84-9b9f-88f23a99128f_Method">
    <vt:lpwstr>Privileged</vt:lpwstr>
  </property>
  <property fmtid="{D5CDD505-2E9C-101B-9397-08002B2CF9AE}" pid="13" name="MSIP_Label_5f83b0ca-866c-4c84-9b9f-88f23a99128f_Name">
    <vt:lpwstr>Julkaisu rajoitettu</vt:lpwstr>
  </property>
  <property fmtid="{D5CDD505-2E9C-101B-9397-08002B2CF9AE}" pid="14" name="MSIP_Label_5f83b0ca-866c-4c84-9b9f-88f23a99128f_SiteId">
    <vt:lpwstr>8dd62fd5-ea07-4361-a5d3-2f4586d7303b</vt:lpwstr>
  </property>
  <property fmtid="{D5CDD505-2E9C-101B-9397-08002B2CF9AE}" pid="15" name="MSIP_Label_5f83b0ca-866c-4c84-9b9f-88f23a99128f_ActionId">
    <vt:lpwstr>e3fab998-d44b-4960-a1cf-db15dedc5dff</vt:lpwstr>
  </property>
  <property fmtid="{D5CDD505-2E9C-101B-9397-08002B2CF9AE}" pid="16" name="MSIP_Label_5f83b0ca-866c-4c84-9b9f-88f23a99128f_ContentBits">
    <vt:lpwstr>1</vt:lpwstr>
  </property>
  <property fmtid="{D5CDD505-2E9C-101B-9397-08002B2CF9AE}" pid="17" name="MSIP_Label_5f83b0ca-866c-4c84-9b9f-88f23a99128f_Tag">
    <vt:lpwstr>10, 0, 1, 1</vt:lpwstr>
  </property>
  <property fmtid="{D5CDD505-2E9C-101B-9397-08002B2CF9AE}" pid="18" name="ClassificationContentMarkingHeaderLocations">
    <vt:lpwstr>LIONS2024:3\1_LIONS2024:3\2_LIONS2024:3\Office-teema:3</vt:lpwstr>
  </property>
  <property fmtid="{D5CDD505-2E9C-101B-9397-08002B2CF9AE}" pid="19" name="ClassificationContentMarkingHeaderText">
    <vt:lpwstr>JULKAISU RAJOITETTU</vt:lpwstr>
  </property>
</Properties>
</file>