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theme/theme6.xml" ContentType="application/vnd.openxmlformats-officedocument.theme+xml"/>
  <Override PartName="/ppt/slideLayouts/slideLayout15.xml" ContentType="application/vnd.openxmlformats-officedocument.presentationml.slideLayout+xml"/>
  <Override PartName="/ppt/theme/theme7.xml" ContentType="application/vnd.openxmlformats-officedocument.theme+xml"/>
  <Override PartName="/ppt/slideLayouts/slideLayout1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9" r:id="rId4"/>
    <p:sldMasterId id="2147483837" r:id="rId5"/>
    <p:sldMasterId id="2147483835" r:id="rId6"/>
    <p:sldMasterId id="2147483751" r:id="rId7"/>
    <p:sldMasterId id="2147483787" r:id="rId8"/>
    <p:sldMasterId id="2147483776" r:id="rId9"/>
    <p:sldMasterId id="2147483808" r:id="rId10"/>
    <p:sldMasterId id="2147483820" r:id="rId11"/>
  </p:sldMasterIdLst>
  <p:notesMasterIdLst>
    <p:notesMasterId r:id="rId100"/>
  </p:notesMasterIdLst>
  <p:handoutMasterIdLst>
    <p:handoutMasterId r:id="rId101"/>
  </p:handoutMasterIdLst>
  <p:sldIdLst>
    <p:sldId id="267" r:id="rId12"/>
    <p:sldId id="356" r:id="rId13"/>
    <p:sldId id="260" r:id="rId14"/>
    <p:sldId id="258" r:id="rId15"/>
    <p:sldId id="259" r:id="rId16"/>
    <p:sldId id="272" r:id="rId17"/>
    <p:sldId id="360" r:id="rId18"/>
    <p:sldId id="269" r:id="rId19"/>
    <p:sldId id="275" r:id="rId20"/>
    <p:sldId id="273" r:id="rId21"/>
    <p:sldId id="274" r:id="rId22"/>
    <p:sldId id="264" r:id="rId23"/>
    <p:sldId id="263" r:id="rId24"/>
    <p:sldId id="278" r:id="rId25"/>
    <p:sldId id="280" r:id="rId26"/>
    <p:sldId id="281" r:id="rId27"/>
    <p:sldId id="282" r:id="rId28"/>
    <p:sldId id="307" r:id="rId29"/>
    <p:sldId id="319" r:id="rId30"/>
    <p:sldId id="284" r:id="rId31"/>
    <p:sldId id="279" r:id="rId32"/>
    <p:sldId id="283"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312" r:id="rId47"/>
    <p:sldId id="330" r:id="rId48"/>
    <p:sldId id="334" r:id="rId49"/>
    <p:sldId id="335" r:id="rId50"/>
    <p:sldId id="336" r:id="rId51"/>
    <p:sldId id="337" r:id="rId52"/>
    <p:sldId id="333" r:id="rId53"/>
    <p:sldId id="321" r:id="rId54"/>
    <p:sldId id="320" r:id="rId55"/>
    <p:sldId id="322" r:id="rId56"/>
    <p:sldId id="323" r:id="rId57"/>
    <p:sldId id="358" r:id="rId58"/>
    <p:sldId id="338" r:id="rId59"/>
    <p:sldId id="324" r:id="rId60"/>
    <p:sldId id="326" r:id="rId61"/>
    <p:sldId id="327" r:id="rId62"/>
    <p:sldId id="328" r:id="rId63"/>
    <p:sldId id="329" r:id="rId64"/>
    <p:sldId id="331" r:id="rId65"/>
    <p:sldId id="332" r:id="rId66"/>
    <p:sldId id="339" r:id="rId67"/>
    <p:sldId id="340" r:id="rId68"/>
    <p:sldId id="341" r:id="rId69"/>
    <p:sldId id="342" r:id="rId70"/>
    <p:sldId id="343" r:id="rId71"/>
    <p:sldId id="344" r:id="rId72"/>
    <p:sldId id="300" r:id="rId73"/>
    <p:sldId id="301" r:id="rId74"/>
    <p:sldId id="302" r:id="rId75"/>
    <p:sldId id="303" r:id="rId76"/>
    <p:sldId id="304" r:id="rId77"/>
    <p:sldId id="305" r:id="rId78"/>
    <p:sldId id="306" r:id="rId79"/>
    <p:sldId id="308" r:id="rId80"/>
    <p:sldId id="309" r:id="rId81"/>
    <p:sldId id="310" r:id="rId82"/>
    <p:sldId id="311" r:id="rId83"/>
    <p:sldId id="357" r:id="rId84"/>
    <p:sldId id="345" r:id="rId85"/>
    <p:sldId id="346" r:id="rId86"/>
    <p:sldId id="347" r:id="rId87"/>
    <p:sldId id="299" r:id="rId88"/>
    <p:sldId id="348" r:id="rId89"/>
    <p:sldId id="349" r:id="rId90"/>
    <p:sldId id="350" r:id="rId91"/>
    <p:sldId id="351" r:id="rId92"/>
    <p:sldId id="352" r:id="rId93"/>
    <p:sldId id="353" r:id="rId94"/>
    <p:sldId id="354" r:id="rId95"/>
    <p:sldId id="355" r:id="rId96"/>
    <p:sldId id="298" r:id="rId97"/>
    <p:sldId id="359" r:id="rId98"/>
    <p:sldId id="277" r:id="rId99"/>
  </p:sldIdLst>
  <p:sldSz cx="12192000" cy="6858000"/>
  <p:notesSz cx="6735763" cy="9866313"/>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B7918D-494A-4EBB-963C-C31B4905BF93}" v="4" dt="2024-10-06T10:30:08.844"/>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Normaali tyyl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Normaali tyyli 2 - Korostu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3" autoAdjust="0"/>
    <p:restoredTop sz="93797" autoAdjust="0"/>
  </p:normalViewPr>
  <p:slideViewPr>
    <p:cSldViewPr snapToGrid="0" showGuides="1">
      <p:cViewPr varScale="1">
        <p:scale>
          <a:sx n="76" d="100"/>
          <a:sy n="76" d="100"/>
        </p:scale>
        <p:origin x="821" y="43"/>
      </p:cViewPr>
      <p:guideLst>
        <p:guide orient="horz" pos="2183"/>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25" d="100"/>
        <a:sy n="25" d="100"/>
      </p:scale>
      <p:origin x="0" y="0"/>
    </p:cViewPr>
  </p:sorterViewPr>
  <p:notesViewPr>
    <p:cSldViewPr snapToGrid="0" showGuides="1">
      <p:cViewPr varScale="1">
        <p:scale>
          <a:sx n="47" d="100"/>
          <a:sy n="47" d="100"/>
        </p:scale>
        <p:origin x="2800" y="56"/>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6" Type="http://schemas.openxmlformats.org/officeDocument/2006/relationships/slide" Target="slides/slide5.xml"/><Relationship Id="rId107" Type="http://schemas.microsoft.com/office/2015/10/relationships/revisionInfo" Target="revisionInfo.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presProps" Target="presProps.xml"/><Relationship Id="rId5" Type="http://schemas.openxmlformats.org/officeDocument/2006/relationships/slideMaster" Target="slideMasters/slideMaster2.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viewProps" Target="viewProp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microsoft.com/office/2016/11/relationships/changesInfo" Target="changesInfos/changesInfo1.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customXml" Target="../customXml/item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o Joukanen" userId="d761a583a1d5bc82" providerId="LiveId" clId="{CEB7918D-494A-4EBB-963C-C31B4905BF93}"/>
    <pc:docChg chg="undo custSel modSld">
      <pc:chgData name="Timo Joukanen" userId="d761a583a1d5bc82" providerId="LiveId" clId="{CEB7918D-494A-4EBB-963C-C31B4905BF93}" dt="2024-10-06T10:29:04.927" v="64" actId="478"/>
      <pc:docMkLst>
        <pc:docMk/>
      </pc:docMkLst>
      <pc:sldChg chg="modSp mod">
        <pc:chgData name="Timo Joukanen" userId="d761a583a1d5bc82" providerId="LiveId" clId="{CEB7918D-494A-4EBB-963C-C31B4905BF93}" dt="2024-10-06T10:15:03.577" v="19" actId="6549"/>
        <pc:sldMkLst>
          <pc:docMk/>
          <pc:sldMk cId="494188759" sldId="294"/>
        </pc:sldMkLst>
        <pc:spChg chg="mod">
          <ac:chgData name="Timo Joukanen" userId="d761a583a1d5bc82" providerId="LiveId" clId="{CEB7918D-494A-4EBB-963C-C31B4905BF93}" dt="2024-10-06T10:15:03.577" v="19" actId="6549"/>
          <ac:spMkLst>
            <pc:docMk/>
            <pc:sldMk cId="494188759" sldId="294"/>
            <ac:spMk id="19" creationId="{40B36FEB-BDF8-AEC0-F348-AFB44A1C407E}"/>
          </ac:spMkLst>
        </pc:spChg>
      </pc:sldChg>
      <pc:sldChg chg="addSp delSp modSp mod delAnim modAnim">
        <pc:chgData name="Timo Joukanen" userId="d761a583a1d5bc82" providerId="LiveId" clId="{CEB7918D-494A-4EBB-963C-C31B4905BF93}" dt="2024-10-06T10:29:04.927" v="64" actId="478"/>
        <pc:sldMkLst>
          <pc:docMk/>
          <pc:sldMk cId="1373882508" sldId="298"/>
        </pc:sldMkLst>
        <pc:spChg chg="del mod">
          <ac:chgData name="Timo Joukanen" userId="d761a583a1d5bc82" providerId="LiveId" clId="{CEB7918D-494A-4EBB-963C-C31B4905BF93}" dt="2024-10-06T10:20:19.112" v="29" actId="478"/>
          <ac:spMkLst>
            <pc:docMk/>
            <pc:sldMk cId="1373882508" sldId="298"/>
            <ac:spMk id="2" creationId="{8B5D50B3-0C4F-B4B7-EE19-183765D26D1D}"/>
          </ac:spMkLst>
        </pc:spChg>
        <pc:spChg chg="mod">
          <ac:chgData name="Timo Joukanen" userId="d761a583a1d5bc82" providerId="LiveId" clId="{CEB7918D-494A-4EBB-963C-C31B4905BF93}" dt="2024-10-06T10:20:30.477" v="33" actId="27636"/>
          <ac:spMkLst>
            <pc:docMk/>
            <pc:sldMk cId="1373882508" sldId="298"/>
            <ac:spMk id="7" creationId="{48F3A935-7B8A-44EC-931B-26F782CFAC35}"/>
          </ac:spMkLst>
        </pc:spChg>
        <pc:spChg chg="add del mod">
          <ac:chgData name="Timo Joukanen" userId="d761a583a1d5bc82" providerId="LiveId" clId="{CEB7918D-494A-4EBB-963C-C31B4905BF93}" dt="2024-10-06T10:21:16.427" v="36" actId="478"/>
          <ac:spMkLst>
            <pc:docMk/>
            <pc:sldMk cId="1373882508" sldId="298"/>
            <ac:spMk id="12" creationId="{A437DDFC-B32C-8079-B89D-36180BEB0EB6}"/>
          </ac:spMkLst>
        </pc:spChg>
        <pc:picChg chg="del mod">
          <ac:chgData name="Timo Joukanen" userId="d761a583a1d5bc82" providerId="LiveId" clId="{CEB7918D-494A-4EBB-963C-C31B4905BF93}" dt="2024-10-06T10:29:04.927" v="64" actId="478"/>
          <ac:picMkLst>
            <pc:docMk/>
            <pc:sldMk cId="1373882508" sldId="298"/>
            <ac:picMk id="8" creationId="{097EE456-D587-4C2F-F5CF-1536B7BCC7AC}"/>
          </ac:picMkLst>
        </pc:picChg>
        <pc:picChg chg="del">
          <ac:chgData name="Timo Joukanen" userId="d761a583a1d5bc82" providerId="LiveId" clId="{CEB7918D-494A-4EBB-963C-C31B4905BF93}" dt="2024-10-06T10:21:11.549" v="35" actId="478"/>
          <ac:picMkLst>
            <pc:docMk/>
            <pc:sldMk cId="1373882508" sldId="298"/>
            <ac:picMk id="9" creationId="{98C37D42-2B16-4262-AEBA-A4FCD5144952}"/>
          </ac:picMkLst>
        </pc:picChg>
        <pc:picChg chg="add mod">
          <ac:chgData name="Timo Joukanen" userId="d761a583a1d5bc82" providerId="LiveId" clId="{CEB7918D-494A-4EBB-963C-C31B4905BF93}" dt="2024-10-06T10:21:35.860" v="41" actId="14100"/>
          <ac:picMkLst>
            <pc:docMk/>
            <pc:sldMk cId="1373882508" sldId="298"/>
            <ac:picMk id="10" creationId="{20DAA69B-CD0F-E855-9483-8792B2515F74}"/>
          </ac:picMkLst>
        </pc:picChg>
      </pc:sldChg>
      <pc:sldChg chg="modSp mod">
        <pc:chgData name="Timo Joukanen" userId="d761a583a1d5bc82" providerId="LiveId" clId="{CEB7918D-494A-4EBB-963C-C31B4905BF93}" dt="2024-10-06T10:23:52.596" v="62" actId="14100"/>
        <pc:sldMkLst>
          <pc:docMk/>
          <pc:sldMk cId="2318064224" sldId="359"/>
        </pc:sldMkLst>
        <pc:spChg chg="mod">
          <ac:chgData name="Timo Joukanen" userId="d761a583a1d5bc82" providerId="LiveId" clId="{CEB7918D-494A-4EBB-963C-C31B4905BF93}" dt="2024-10-06T10:23:01.485" v="54" actId="20577"/>
          <ac:spMkLst>
            <pc:docMk/>
            <pc:sldMk cId="2318064224" sldId="359"/>
            <ac:spMk id="2" creationId="{92A73C56-4B2F-44D2-C542-0FFD9DBD6E93}"/>
          </ac:spMkLst>
        </pc:spChg>
        <pc:spChg chg="mod">
          <ac:chgData name="Timo Joukanen" userId="d761a583a1d5bc82" providerId="LiveId" clId="{CEB7918D-494A-4EBB-963C-C31B4905BF93}" dt="2024-10-06T10:23:46.275" v="61" actId="1076"/>
          <ac:spMkLst>
            <pc:docMk/>
            <pc:sldMk cId="2318064224" sldId="359"/>
            <ac:spMk id="13" creationId="{65DF1016-A2B4-940B-C4B1-6F592C742D66}"/>
          </ac:spMkLst>
        </pc:spChg>
        <pc:picChg chg="mod">
          <ac:chgData name="Timo Joukanen" userId="d761a583a1d5bc82" providerId="LiveId" clId="{CEB7918D-494A-4EBB-963C-C31B4905BF93}" dt="2024-10-06T10:23:52.596" v="62" actId="14100"/>
          <ac:picMkLst>
            <pc:docMk/>
            <pc:sldMk cId="2318064224" sldId="359"/>
            <ac:picMk id="9" creationId="{377523CC-AFD4-5002-1E81-D6E1D63C7321}"/>
          </ac:picMkLst>
        </pc:picChg>
      </pc:sldChg>
    </pc:docChg>
  </pc:docChgLst>
  <pc:docChgLst>
    <pc:chgData name="Timo Joukanen" userId="d761a583a1d5bc82" providerId="LiveId" clId="{3708A9E7-B3F2-429B-9373-5B034F906805}"/>
    <pc:docChg chg="modMainMaster">
      <pc:chgData name="Timo Joukanen" userId="d761a583a1d5bc82" providerId="LiveId" clId="{3708A9E7-B3F2-429B-9373-5B034F906805}" dt="2023-11-06T19:43:51.992" v="0" actId="735"/>
      <pc:docMkLst>
        <pc:docMk/>
      </pc:docMkLst>
      <pc:sldMasterChg chg="modSldLayout">
        <pc:chgData name="Timo Joukanen" userId="d761a583a1d5bc82" providerId="LiveId" clId="{3708A9E7-B3F2-429B-9373-5B034F906805}" dt="2023-11-06T19:43:51.992" v="0" actId="735"/>
        <pc:sldMasterMkLst>
          <pc:docMk/>
          <pc:sldMasterMk cId="648566277" sldId="2147483787"/>
        </pc:sldMasterMkLst>
        <pc:sldLayoutChg chg="modSp">
          <pc:chgData name="Timo Joukanen" userId="d761a583a1d5bc82" providerId="LiveId" clId="{3708A9E7-B3F2-429B-9373-5B034F906805}" dt="2023-11-06T19:43:51.992" v="0" actId="735"/>
          <pc:sldLayoutMkLst>
            <pc:docMk/>
            <pc:sldMasterMk cId="648566277" sldId="2147483787"/>
            <pc:sldLayoutMk cId="462120186" sldId="2147483789"/>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ata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ata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eg"/><Relationship Id="rId1" Type="http://schemas.openxmlformats.org/officeDocument/2006/relationships/image" Target="../media/image57.jpeg"/><Relationship Id="rId5" Type="http://schemas.openxmlformats.org/officeDocument/2006/relationships/image" Target="../media/image61.jpeg"/><Relationship Id="rId4" Type="http://schemas.openxmlformats.org/officeDocument/2006/relationships/image" Target="../media/image60.jpeg"/></Relationships>
</file>

<file path=ppt/diagrams/_rels/data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image" Target="../media/image66.jpg"/><Relationship Id="rId4" Type="http://schemas.openxmlformats.org/officeDocument/2006/relationships/image" Target="../media/image69.jp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eg"/><Relationship Id="rId1" Type="http://schemas.openxmlformats.org/officeDocument/2006/relationships/image" Target="../media/image57.jpeg"/><Relationship Id="rId5" Type="http://schemas.openxmlformats.org/officeDocument/2006/relationships/image" Target="../media/image61.jpeg"/><Relationship Id="rId4" Type="http://schemas.openxmlformats.org/officeDocument/2006/relationships/image" Target="../media/image60.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image" Target="../media/image66.jpg"/><Relationship Id="rId4" Type="http://schemas.openxmlformats.org/officeDocument/2006/relationships/image" Target="../media/image69.jp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EACF7A-4E73-4D08-B7E4-8387DE1243E5}"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EA74F246-016B-4976-B0DF-D300220A4E48}">
      <dgm:prSet/>
      <dgm:spPr/>
      <dgm:t>
        <a:bodyPr/>
        <a:lstStyle/>
        <a:p>
          <a:r>
            <a:rPr lang="fi-FI"/>
            <a:t>Aineisto on varsin laaja ja se kannattaa käydä läpi useammassa jaksossa.</a:t>
          </a:r>
          <a:endParaRPr lang="en-US"/>
        </a:p>
      </dgm:t>
    </dgm:pt>
    <dgm:pt modelId="{48503D78-1C90-4659-8855-D5134A2EA1B2}" type="parTrans" cxnId="{01EBB827-DD4F-41CE-B53B-1A892D589BF9}">
      <dgm:prSet/>
      <dgm:spPr/>
      <dgm:t>
        <a:bodyPr/>
        <a:lstStyle/>
        <a:p>
          <a:endParaRPr lang="en-US"/>
        </a:p>
      </dgm:t>
    </dgm:pt>
    <dgm:pt modelId="{846D807D-8D12-481A-B44A-94CAF8AD00C5}" type="sibTrans" cxnId="{01EBB827-DD4F-41CE-B53B-1A892D589BF9}">
      <dgm:prSet/>
      <dgm:spPr/>
      <dgm:t>
        <a:bodyPr/>
        <a:lstStyle/>
        <a:p>
          <a:endParaRPr lang="en-US"/>
        </a:p>
      </dgm:t>
    </dgm:pt>
    <dgm:pt modelId="{7EC110F5-9AB5-43AD-9D14-A5BCFB92524C}">
      <dgm:prSet/>
      <dgm:spPr/>
      <dgm:t>
        <a:bodyPr/>
        <a:lstStyle/>
        <a:p>
          <a:r>
            <a:rPr lang="fi-FI"/>
            <a:t>PP:ssä voi piilottaa ne kalvot, joita ei aiota käsitellä.</a:t>
          </a:r>
          <a:endParaRPr lang="en-US"/>
        </a:p>
      </dgm:t>
    </dgm:pt>
    <dgm:pt modelId="{6A94E544-8D6B-4C9A-974D-85D401FB2C9C}" type="parTrans" cxnId="{3FD03FE4-9D4B-4430-9A45-87B4FA8ED4FE}">
      <dgm:prSet/>
      <dgm:spPr/>
      <dgm:t>
        <a:bodyPr/>
        <a:lstStyle/>
        <a:p>
          <a:endParaRPr lang="en-US"/>
        </a:p>
      </dgm:t>
    </dgm:pt>
    <dgm:pt modelId="{60563F22-1BFA-4FDD-837D-E97ADC0154C8}" type="sibTrans" cxnId="{3FD03FE4-9D4B-4430-9A45-87B4FA8ED4FE}">
      <dgm:prSet/>
      <dgm:spPr/>
      <dgm:t>
        <a:bodyPr/>
        <a:lstStyle/>
        <a:p>
          <a:endParaRPr lang="en-US"/>
        </a:p>
      </dgm:t>
    </dgm:pt>
    <dgm:pt modelId="{BD2C98BE-A5EB-4D96-A77E-7D25AAC196FE}" type="pres">
      <dgm:prSet presAssocID="{1EEACF7A-4E73-4D08-B7E4-8387DE1243E5}" presName="root" presStyleCnt="0">
        <dgm:presLayoutVars>
          <dgm:dir/>
          <dgm:resizeHandles val="exact"/>
        </dgm:presLayoutVars>
      </dgm:prSet>
      <dgm:spPr/>
    </dgm:pt>
    <dgm:pt modelId="{CD6C8E0D-200E-4804-B2C5-87EC1B1E5301}" type="pres">
      <dgm:prSet presAssocID="{EA74F246-016B-4976-B0DF-D300220A4E48}" presName="compNode" presStyleCnt="0"/>
      <dgm:spPr/>
    </dgm:pt>
    <dgm:pt modelId="{6C934667-4763-4DB5-BAF4-75FF8268F720}" type="pres">
      <dgm:prSet presAssocID="{EA74F246-016B-4976-B0DF-D300220A4E4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utkija"/>
        </a:ext>
      </dgm:extLst>
    </dgm:pt>
    <dgm:pt modelId="{BE2075D0-AE0B-468A-AD64-2E1676B5EA4C}" type="pres">
      <dgm:prSet presAssocID="{EA74F246-016B-4976-B0DF-D300220A4E48}" presName="spaceRect" presStyleCnt="0"/>
      <dgm:spPr/>
    </dgm:pt>
    <dgm:pt modelId="{9EBB746C-8C08-41A6-B79D-34D1613B665A}" type="pres">
      <dgm:prSet presAssocID="{EA74F246-016B-4976-B0DF-D300220A4E48}" presName="textRect" presStyleLbl="revTx" presStyleIdx="0" presStyleCnt="2">
        <dgm:presLayoutVars>
          <dgm:chMax val="1"/>
          <dgm:chPref val="1"/>
        </dgm:presLayoutVars>
      </dgm:prSet>
      <dgm:spPr/>
    </dgm:pt>
    <dgm:pt modelId="{646B90C7-1045-4193-A6CD-8F1313921D2E}" type="pres">
      <dgm:prSet presAssocID="{846D807D-8D12-481A-B44A-94CAF8AD00C5}" presName="sibTrans" presStyleCnt="0"/>
      <dgm:spPr/>
    </dgm:pt>
    <dgm:pt modelId="{B1E23381-62B7-4CAD-880B-8DCB91CE0ED3}" type="pres">
      <dgm:prSet presAssocID="{7EC110F5-9AB5-43AD-9D14-A5BCFB92524C}" presName="compNode" presStyleCnt="0"/>
      <dgm:spPr/>
    </dgm:pt>
    <dgm:pt modelId="{2D4ED2BF-DA3B-409C-A42B-ABC6654C429E}" type="pres">
      <dgm:prSet presAssocID="{7EC110F5-9AB5-43AD-9D14-A5BCFB92524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impukka"/>
        </a:ext>
      </dgm:extLst>
    </dgm:pt>
    <dgm:pt modelId="{99D9E647-F2D3-4A91-8A7D-312CC9ACE225}" type="pres">
      <dgm:prSet presAssocID="{7EC110F5-9AB5-43AD-9D14-A5BCFB92524C}" presName="spaceRect" presStyleCnt="0"/>
      <dgm:spPr/>
    </dgm:pt>
    <dgm:pt modelId="{F2E803D2-7796-4196-BC73-EFA30654A7D7}" type="pres">
      <dgm:prSet presAssocID="{7EC110F5-9AB5-43AD-9D14-A5BCFB92524C}" presName="textRect" presStyleLbl="revTx" presStyleIdx="1" presStyleCnt="2">
        <dgm:presLayoutVars>
          <dgm:chMax val="1"/>
          <dgm:chPref val="1"/>
        </dgm:presLayoutVars>
      </dgm:prSet>
      <dgm:spPr/>
    </dgm:pt>
  </dgm:ptLst>
  <dgm:cxnLst>
    <dgm:cxn modelId="{01EBB827-DD4F-41CE-B53B-1A892D589BF9}" srcId="{1EEACF7A-4E73-4D08-B7E4-8387DE1243E5}" destId="{EA74F246-016B-4976-B0DF-D300220A4E48}" srcOrd="0" destOrd="0" parTransId="{48503D78-1C90-4659-8855-D5134A2EA1B2}" sibTransId="{846D807D-8D12-481A-B44A-94CAF8AD00C5}"/>
    <dgm:cxn modelId="{38DD5535-6323-4495-B428-C861FA6FE61D}" type="presOf" srcId="{EA74F246-016B-4976-B0DF-D300220A4E48}" destId="{9EBB746C-8C08-41A6-B79D-34D1613B665A}" srcOrd="0" destOrd="0" presId="urn:microsoft.com/office/officeart/2018/2/layout/IconLabelList"/>
    <dgm:cxn modelId="{59409D3A-6A45-498C-9B92-C45FA66E1F30}" type="presOf" srcId="{7EC110F5-9AB5-43AD-9D14-A5BCFB92524C}" destId="{F2E803D2-7796-4196-BC73-EFA30654A7D7}" srcOrd="0" destOrd="0" presId="urn:microsoft.com/office/officeart/2018/2/layout/IconLabelList"/>
    <dgm:cxn modelId="{3FD03FE4-9D4B-4430-9A45-87B4FA8ED4FE}" srcId="{1EEACF7A-4E73-4D08-B7E4-8387DE1243E5}" destId="{7EC110F5-9AB5-43AD-9D14-A5BCFB92524C}" srcOrd="1" destOrd="0" parTransId="{6A94E544-8D6B-4C9A-974D-85D401FB2C9C}" sibTransId="{60563F22-1BFA-4FDD-837D-E97ADC0154C8}"/>
    <dgm:cxn modelId="{4FD40AE5-DA7F-4733-B05F-F6624AA976E1}" type="presOf" srcId="{1EEACF7A-4E73-4D08-B7E4-8387DE1243E5}" destId="{BD2C98BE-A5EB-4D96-A77E-7D25AAC196FE}" srcOrd="0" destOrd="0" presId="urn:microsoft.com/office/officeart/2018/2/layout/IconLabelList"/>
    <dgm:cxn modelId="{8A1A35D7-FE23-4C26-A3EC-49B692B08EEE}" type="presParOf" srcId="{BD2C98BE-A5EB-4D96-A77E-7D25AAC196FE}" destId="{CD6C8E0D-200E-4804-B2C5-87EC1B1E5301}" srcOrd="0" destOrd="0" presId="urn:microsoft.com/office/officeart/2018/2/layout/IconLabelList"/>
    <dgm:cxn modelId="{6B2222EA-977B-48DA-B386-4F13C597CE0C}" type="presParOf" srcId="{CD6C8E0D-200E-4804-B2C5-87EC1B1E5301}" destId="{6C934667-4763-4DB5-BAF4-75FF8268F720}" srcOrd="0" destOrd="0" presId="urn:microsoft.com/office/officeart/2018/2/layout/IconLabelList"/>
    <dgm:cxn modelId="{BAA47003-50E8-4A6B-91A8-57F972777713}" type="presParOf" srcId="{CD6C8E0D-200E-4804-B2C5-87EC1B1E5301}" destId="{BE2075D0-AE0B-468A-AD64-2E1676B5EA4C}" srcOrd="1" destOrd="0" presId="urn:microsoft.com/office/officeart/2018/2/layout/IconLabelList"/>
    <dgm:cxn modelId="{D9B22D2F-C83F-42F2-951C-B6E34D37D36F}" type="presParOf" srcId="{CD6C8E0D-200E-4804-B2C5-87EC1B1E5301}" destId="{9EBB746C-8C08-41A6-B79D-34D1613B665A}" srcOrd="2" destOrd="0" presId="urn:microsoft.com/office/officeart/2018/2/layout/IconLabelList"/>
    <dgm:cxn modelId="{A065C605-A834-48F1-9A94-6A25FB6DE809}" type="presParOf" srcId="{BD2C98BE-A5EB-4D96-A77E-7D25AAC196FE}" destId="{646B90C7-1045-4193-A6CD-8F1313921D2E}" srcOrd="1" destOrd="0" presId="urn:microsoft.com/office/officeart/2018/2/layout/IconLabelList"/>
    <dgm:cxn modelId="{19E2C3F8-6199-4366-980F-1D8CFF0FD007}" type="presParOf" srcId="{BD2C98BE-A5EB-4D96-A77E-7D25AAC196FE}" destId="{B1E23381-62B7-4CAD-880B-8DCB91CE0ED3}" srcOrd="2" destOrd="0" presId="urn:microsoft.com/office/officeart/2018/2/layout/IconLabelList"/>
    <dgm:cxn modelId="{EC58BCD2-B47B-483A-BA75-8235B18303AA}" type="presParOf" srcId="{B1E23381-62B7-4CAD-880B-8DCB91CE0ED3}" destId="{2D4ED2BF-DA3B-409C-A42B-ABC6654C429E}" srcOrd="0" destOrd="0" presId="urn:microsoft.com/office/officeart/2018/2/layout/IconLabelList"/>
    <dgm:cxn modelId="{175E455F-2879-41DE-8B53-BBDDD6164F33}" type="presParOf" srcId="{B1E23381-62B7-4CAD-880B-8DCB91CE0ED3}" destId="{99D9E647-F2D3-4A91-8A7D-312CC9ACE225}" srcOrd="1" destOrd="0" presId="urn:microsoft.com/office/officeart/2018/2/layout/IconLabelList"/>
    <dgm:cxn modelId="{8F16FC37-4B11-4E92-A4A6-38E1EB808DA3}" type="presParOf" srcId="{B1E23381-62B7-4CAD-880B-8DCB91CE0ED3}" destId="{F2E803D2-7796-4196-BC73-EFA30654A7D7}"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E3FE355-5ED5-4351-B357-0CD0CEABA7D6}" type="doc">
      <dgm:prSet loTypeId="urn:microsoft.com/office/officeart/2008/layout/NameandTitleOrganizationalChart" loCatId="hierarchy" qsTypeId="urn:microsoft.com/office/officeart/2005/8/quickstyle/simple1" qsCatId="simple" csTypeId="urn:microsoft.com/office/officeart/2005/8/colors/accent0_3" csCatId="mainScheme" phldr="1"/>
      <dgm:spPr/>
      <dgm:t>
        <a:bodyPr/>
        <a:lstStyle/>
        <a:p>
          <a:endParaRPr lang="en-GB"/>
        </a:p>
      </dgm:t>
    </dgm:pt>
    <dgm:pt modelId="{6BF34EEB-4066-4B91-B496-DC247AA5A768}">
      <dgm:prSet phldrT="[Teksti]"/>
      <dgm:spPr/>
      <dgm:t>
        <a:bodyPr/>
        <a:lstStyle/>
        <a:p>
          <a:r>
            <a:rPr lang="fi-FI" dirty="0"/>
            <a:t>Piirikuvernööri</a:t>
          </a:r>
          <a:endParaRPr lang="en-GB" dirty="0"/>
        </a:p>
      </dgm:t>
    </dgm:pt>
    <dgm:pt modelId="{0699AB59-9453-4557-88EF-F7B65A75D2D1}" type="parTrans" cxnId="{3CC99627-4AD8-4959-B095-E28CE3AB5A0B}">
      <dgm:prSet/>
      <dgm:spPr/>
      <dgm:t>
        <a:bodyPr/>
        <a:lstStyle/>
        <a:p>
          <a:endParaRPr lang="en-GB"/>
        </a:p>
      </dgm:t>
    </dgm:pt>
    <dgm:pt modelId="{D59888F8-5022-4545-BF2E-50D3B8E57FBE}" type="sibTrans" cxnId="{3CC99627-4AD8-4959-B095-E28CE3AB5A0B}">
      <dgm:prSet/>
      <dgm:spPr/>
      <dgm:t>
        <a:bodyPr/>
        <a:lstStyle/>
        <a:p>
          <a:r>
            <a:rPr lang="fi-FI" dirty="0"/>
            <a:t>1.VDG / 2. VDG</a:t>
          </a:r>
        </a:p>
      </dgm:t>
    </dgm:pt>
    <dgm:pt modelId="{1E758A8D-4DA3-4D7D-BEF0-06D8A017AF81}" type="asst">
      <dgm:prSet phldrT="[Teksti]"/>
      <dgm:spPr/>
      <dgm:t>
        <a:bodyPr/>
        <a:lstStyle/>
        <a:p>
          <a:r>
            <a:rPr lang="fi-FI" dirty="0"/>
            <a:t>Piirihallitus</a:t>
          </a:r>
          <a:endParaRPr lang="en-GB" dirty="0"/>
        </a:p>
      </dgm:t>
    </dgm:pt>
    <dgm:pt modelId="{1EC1464C-6D49-4E62-9E53-687C1C443FED}" type="parTrans" cxnId="{D3F06CCE-7661-492A-9265-3FA3881BF0D1}">
      <dgm:prSet/>
      <dgm:spPr/>
      <dgm:t>
        <a:bodyPr/>
        <a:lstStyle/>
        <a:p>
          <a:endParaRPr lang="en-GB"/>
        </a:p>
      </dgm:t>
    </dgm:pt>
    <dgm:pt modelId="{58E14FEC-B9D4-4F85-8B11-DA7F34FA0F61}" type="sibTrans" cxnId="{D3F06CCE-7661-492A-9265-3FA3881BF0D1}">
      <dgm:prSet/>
      <dgm:spPr/>
      <dgm:t>
        <a:bodyPr/>
        <a:lstStyle/>
        <a:p>
          <a:r>
            <a:rPr lang="fi-FI" dirty="0"/>
            <a:t>Piirin virkailijat</a:t>
          </a:r>
        </a:p>
      </dgm:t>
    </dgm:pt>
    <dgm:pt modelId="{73920A26-61D7-446C-B2B1-B32C22F8E21C}">
      <dgm:prSet phldrT="[Teksti]"/>
      <dgm:spPr/>
      <dgm:t>
        <a:bodyPr/>
        <a:lstStyle/>
        <a:p>
          <a:r>
            <a:rPr lang="fi-FI" dirty="0"/>
            <a:t>Toimikunnat</a:t>
          </a:r>
          <a:endParaRPr lang="en-GB" dirty="0"/>
        </a:p>
      </dgm:t>
    </dgm:pt>
    <dgm:pt modelId="{F02BA0FB-58DF-4C4A-9F20-092FFC8475C7}" type="parTrans" cxnId="{E75CFD4A-B05A-4685-9DF6-41AB6879FCC2}">
      <dgm:prSet/>
      <dgm:spPr/>
      <dgm:t>
        <a:bodyPr/>
        <a:lstStyle/>
        <a:p>
          <a:endParaRPr lang="en-GB"/>
        </a:p>
      </dgm:t>
    </dgm:pt>
    <dgm:pt modelId="{B726643F-3D6C-405E-977C-FECD4D5CE0DF}" type="sibTrans" cxnId="{E75CFD4A-B05A-4685-9DF6-41AB6879FCC2}">
      <dgm:prSet/>
      <dgm:spPr/>
      <dgm:t>
        <a:bodyPr/>
        <a:lstStyle/>
        <a:p>
          <a:pPr algn="ctr"/>
          <a:r>
            <a:rPr lang="fi-FI" dirty="0"/>
            <a:t>Jäsen-koulutus-palvelu-varainhankinta-ARS-LCIF </a:t>
          </a:r>
          <a:r>
            <a:rPr lang="fi-FI" dirty="0" err="1"/>
            <a:t>jne</a:t>
          </a:r>
          <a:endParaRPr lang="en-GB" dirty="0"/>
        </a:p>
      </dgm:t>
    </dgm:pt>
    <dgm:pt modelId="{FD301CE1-2CCB-41DA-AEDF-B5BC65EC1F9A}">
      <dgm:prSet phldrT="[Teksti]"/>
      <dgm:spPr/>
      <dgm:t>
        <a:bodyPr/>
        <a:lstStyle/>
        <a:p>
          <a:r>
            <a:rPr lang="fi-FI" dirty="0"/>
            <a:t>Alueet</a:t>
          </a:r>
          <a:endParaRPr lang="en-GB" dirty="0"/>
        </a:p>
      </dgm:t>
    </dgm:pt>
    <dgm:pt modelId="{50E96D75-BDB1-4BBD-A38C-3F91182CE79D}" type="parTrans" cxnId="{1ACC18EC-A834-44B8-8149-7992E6E86C4B}">
      <dgm:prSet/>
      <dgm:spPr/>
      <dgm:t>
        <a:bodyPr/>
        <a:lstStyle/>
        <a:p>
          <a:endParaRPr lang="en-GB"/>
        </a:p>
      </dgm:t>
    </dgm:pt>
    <dgm:pt modelId="{B3A42AC8-CD53-43F2-B711-C6B4929409AF}" type="sibTrans" cxnId="{1ACC18EC-A834-44B8-8149-7992E6E86C4B}">
      <dgm:prSet/>
      <dgm:spPr/>
      <dgm:t>
        <a:bodyPr/>
        <a:lstStyle/>
        <a:p>
          <a:pPr algn="ctr"/>
          <a:r>
            <a:rPr lang="fi-FI" dirty="0" err="1"/>
            <a:t>APJ:t</a:t>
          </a:r>
          <a:endParaRPr lang="en-GB" dirty="0"/>
        </a:p>
      </dgm:t>
    </dgm:pt>
    <dgm:pt modelId="{0753C3E4-16A4-4408-8EC9-9DD23842ACFF}">
      <dgm:prSet phldrT="[Teksti]"/>
      <dgm:spPr/>
      <dgm:t>
        <a:bodyPr/>
        <a:lstStyle/>
        <a:p>
          <a:r>
            <a:rPr lang="fi-FI" dirty="0"/>
            <a:t>Lohkot</a:t>
          </a:r>
          <a:endParaRPr lang="en-GB" dirty="0"/>
        </a:p>
      </dgm:t>
    </dgm:pt>
    <dgm:pt modelId="{33198276-CA40-4A41-B1B6-8D467521D5B6}" type="parTrans" cxnId="{8A7E666E-3D0F-4E36-A998-19FFC5D77270}">
      <dgm:prSet/>
      <dgm:spPr/>
      <dgm:t>
        <a:bodyPr/>
        <a:lstStyle/>
        <a:p>
          <a:endParaRPr lang="en-GB"/>
        </a:p>
      </dgm:t>
    </dgm:pt>
    <dgm:pt modelId="{943EBC65-86CC-4AAD-A1D5-24B6102C4156}" type="sibTrans" cxnId="{8A7E666E-3D0F-4E36-A998-19FFC5D77270}">
      <dgm:prSet/>
      <dgm:spPr/>
      <dgm:t>
        <a:bodyPr/>
        <a:lstStyle/>
        <a:p>
          <a:pPr algn="ctr"/>
          <a:r>
            <a:rPr lang="fi-FI" dirty="0" err="1"/>
            <a:t>LPJ:t</a:t>
          </a:r>
          <a:endParaRPr lang="en-GB" dirty="0"/>
        </a:p>
      </dgm:t>
    </dgm:pt>
    <dgm:pt modelId="{621EABFE-344A-40C4-AD98-3B2FE2649736}">
      <dgm:prSet phldrT="[Teksti]"/>
      <dgm:spPr/>
      <dgm:t>
        <a:bodyPr/>
        <a:lstStyle/>
        <a:p>
          <a:r>
            <a:rPr lang="fi-FI" dirty="0"/>
            <a:t>Klubit</a:t>
          </a:r>
          <a:endParaRPr lang="en-GB" dirty="0"/>
        </a:p>
      </dgm:t>
    </dgm:pt>
    <dgm:pt modelId="{EB8E230A-A8C4-4826-9D74-15CE06DA121D}" type="parTrans" cxnId="{73A6AE96-EDCC-4ACB-AD76-C1A4EF350DD0}">
      <dgm:prSet/>
      <dgm:spPr/>
      <dgm:t>
        <a:bodyPr/>
        <a:lstStyle/>
        <a:p>
          <a:endParaRPr lang="en-GB"/>
        </a:p>
      </dgm:t>
    </dgm:pt>
    <dgm:pt modelId="{5A4D95F2-2B78-48D9-B6F4-ED069EFBA72F}" type="sibTrans" cxnId="{73A6AE96-EDCC-4ACB-AD76-C1A4EF350DD0}">
      <dgm:prSet/>
      <dgm:spPr/>
      <dgm:t>
        <a:bodyPr/>
        <a:lstStyle/>
        <a:p>
          <a:r>
            <a:rPr lang="fi-FI" dirty="0"/>
            <a:t>Klubivirkailijat</a:t>
          </a:r>
          <a:endParaRPr lang="en-GB" dirty="0"/>
        </a:p>
      </dgm:t>
    </dgm:pt>
    <dgm:pt modelId="{4E08F2C7-0DE8-4BCE-A2C9-74529676C6F4}" type="pres">
      <dgm:prSet presAssocID="{7E3FE355-5ED5-4351-B357-0CD0CEABA7D6}" presName="hierChild1" presStyleCnt="0">
        <dgm:presLayoutVars>
          <dgm:orgChart val="1"/>
          <dgm:chPref val="1"/>
          <dgm:dir/>
          <dgm:animOne val="branch"/>
          <dgm:animLvl val="lvl"/>
          <dgm:resizeHandles/>
        </dgm:presLayoutVars>
      </dgm:prSet>
      <dgm:spPr/>
    </dgm:pt>
    <dgm:pt modelId="{69856002-F7E3-4FF5-AA72-37F5548972C4}" type="pres">
      <dgm:prSet presAssocID="{6BF34EEB-4066-4B91-B496-DC247AA5A768}" presName="hierRoot1" presStyleCnt="0">
        <dgm:presLayoutVars>
          <dgm:hierBranch val="init"/>
        </dgm:presLayoutVars>
      </dgm:prSet>
      <dgm:spPr/>
    </dgm:pt>
    <dgm:pt modelId="{33F2409E-C312-4BB6-A3A8-2B9584CC8A74}" type="pres">
      <dgm:prSet presAssocID="{6BF34EEB-4066-4B91-B496-DC247AA5A768}" presName="rootComposite1" presStyleCnt="0"/>
      <dgm:spPr/>
    </dgm:pt>
    <dgm:pt modelId="{1CB9AAFD-E040-4AB2-A684-912A7C98BC7B}" type="pres">
      <dgm:prSet presAssocID="{6BF34EEB-4066-4B91-B496-DC247AA5A768}" presName="rootText1" presStyleLbl="node0" presStyleIdx="0" presStyleCnt="1">
        <dgm:presLayoutVars>
          <dgm:chMax/>
          <dgm:chPref val="3"/>
        </dgm:presLayoutVars>
      </dgm:prSet>
      <dgm:spPr/>
    </dgm:pt>
    <dgm:pt modelId="{50B92E74-708E-4D40-9297-D2A8828407C0}" type="pres">
      <dgm:prSet presAssocID="{6BF34EEB-4066-4B91-B496-DC247AA5A768}" presName="titleText1" presStyleLbl="fgAcc0" presStyleIdx="0" presStyleCnt="1">
        <dgm:presLayoutVars>
          <dgm:chMax val="0"/>
          <dgm:chPref val="0"/>
        </dgm:presLayoutVars>
      </dgm:prSet>
      <dgm:spPr/>
    </dgm:pt>
    <dgm:pt modelId="{AAA1A50C-1DCE-4828-9F81-895699C36C36}" type="pres">
      <dgm:prSet presAssocID="{6BF34EEB-4066-4B91-B496-DC247AA5A768}" presName="rootConnector1" presStyleLbl="node1" presStyleIdx="0" presStyleCnt="4"/>
      <dgm:spPr/>
    </dgm:pt>
    <dgm:pt modelId="{019EAA01-3E83-4EA9-A372-EC505F324BCC}" type="pres">
      <dgm:prSet presAssocID="{6BF34EEB-4066-4B91-B496-DC247AA5A768}" presName="hierChild2" presStyleCnt="0"/>
      <dgm:spPr/>
    </dgm:pt>
    <dgm:pt modelId="{DB7E1A21-6840-4B2E-B5BC-573434363417}" type="pres">
      <dgm:prSet presAssocID="{F02BA0FB-58DF-4C4A-9F20-092FFC8475C7}" presName="Name37" presStyleLbl="parChTrans1D2" presStyleIdx="0" presStyleCnt="5"/>
      <dgm:spPr/>
    </dgm:pt>
    <dgm:pt modelId="{13EB8BD3-EE0B-48BE-B2FD-3F0805C4BC42}" type="pres">
      <dgm:prSet presAssocID="{73920A26-61D7-446C-B2B1-B32C22F8E21C}" presName="hierRoot2" presStyleCnt="0">
        <dgm:presLayoutVars>
          <dgm:hierBranch val="init"/>
        </dgm:presLayoutVars>
      </dgm:prSet>
      <dgm:spPr/>
    </dgm:pt>
    <dgm:pt modelId="{12063149-A853-4716-AB76-0D707592E370}" type="pres">
      <dgm:prSet presAssocID="{73920A26-61D7-446C-B2B1-B32C22F8E21C}" presName="rootComposite" presStyleCnt="0"/>
      <dgm:spPr/>
    </dgm:pt>
    <dgm:pt modelId="{FB95B47D-D833-405A-A260-B6D9098D638A}" type="pres">
      <dgm:prSet presAssocID="{73920A26-61D7-446C-B2B1-B32C22F8E21C}" presName="rootText" presStyleLbl="node1" presStyleIdx="0" presStyleCnt="4" custLinFactY="-8643" custLinFactNeighborX="-5103" custLinFactNeighborY="-100000">
        <dgm:presLayoutVars>
          <dgm:chMax/>
          <dgm:chPref val="3"/>
        </dgm:presLayoutVars>
      </dgm:prSet>
      <dgm:spPr/>
    </dgm:pt>
    <dgm:pt modelId="{6590589C-B734-4A77-A003-E6E07345AEA2}" type="pres">
      <dgm:prSet presAssocID="{73920A26-61D7-446C-B2B1-B32C22F8E21C}" presName="titleText2" presStyleLbl="fgAcc1" presStyleIdx="0" presStyleCnt="4" custLinFactY="-112306" custLinFactNeighborX="1030" custLinFactNeighborY="-200000">
        <dgm:presLayoutVars>
          <dgm:chMax val="0"/>
          <dgm:chPref val="0"/>
        </dgm:presLayoutVars>
      </dgm:prSet>
      <dgm:spPr/>
    </dgm:pt>
    <dgm:pt modelId="{370C70AF-94F4-4C54-B021-8F275F78EE3D}" type="pres">
      <dgm:prSet presAssocID="{73920A26-61D7-446C-B2B1-B32C22F8E21C}" presName="rootConnector" presStyleLbl="node2" presStyleIdx="0" presStyleCnt="0"/>
      <dgm:spPr/>
    </dgm:pt>
    <dgm:pt modelId="{969DD4EE-E792-46EF-9D0A-44568CD4CE0F}" type="pres">
      <dgm:prSet presAssocID="{73920A26-61D7-446C-B2B1-B32C22F8E21C}" presName="hierChild4" presStyleCnt="0"/>
      <dgm:spPr/>
    </dgm:pt>
    <dgm:pt modelId="{74084780-7A86-4521-AF91-9E7D54DF7AEF}" type="pres">
      <dgm:prSet presAssocID="{73920A26-61D7-446C-B2B1-B32C22F8E21C}" presName="hierChild5" presStyleCnt="0"/>
      <dgm:spPr/>
    </dgm:pt>
    <dgm:pt modelId="{B74D40BE-4127-4ABD-8EA8-2E64067FC81B}" type="pres">
      <dgm:prSet presAssocID="{50E96D75-BDB1-4BBD-A38C-3F91182CE79D}" presName="Name37" presStyleLbl="parChTrans1D2" presStyleIdx="1" presStyleCnt="5"/>
      <dgm:spPr/>
    </dgm:pt>
    <dgm:pt modelId="{E4BBC7B5-309C-4A39-8ED2-61A01D5F1B55}" type="pres">
      <dgm:prSet presAssocID="{FD301CE1-2CCB-41DA-AEDF-B5BC65EC1F9A}" presName="hierRoot2" presStyleCnt="0">
        <dgm:presLayoutVars>
          <dgm:hierBranch val="init"/>
        </dgm:presLayoutVars>
      </dgm:prSet>
      <dgm:spPr/>
    </dgm:pt>
    <dgm:pt modelId="{9CFDF971-A941-4F77-B62F-F33AFC3C2484}" type="pres">
      <dgm:prSet presAssocID="{FD301CE1-2CCB-41DA-AEDF-B5BC65EC1F9A}" presName="rootComposite" presStyleCnt="0"/>
      <dgm:spPr/>
    </dgm:pt>
    <dgm:pt modelId="{5C7F4581-1BF9-4592-A298-FB557A1061B3}" type="pres">
      <dgm:prSet presAssocID="{FD301CE1-2CCB-41DA-AEDF-B5BC65EC1F9A}" presName="rootText" presStyleLbl="node1" presStyleIdx="1" presStyleCnt="4" custScaleY="110028" custLinFactY="-49115" custLinFactNeighborX="84481" custLinFactNeighborY="-100000">
        <dgm:presLayoutVars>
          <dgm:chMax/>
          <dgm:chPref val="3"/>
        </dgm:presLayoutVars>
      </dgm:prSet>
      <dgm:spPr/>
    </dgm:pt>
    <dgm:pt modelId="{6B2F5610-C3D5-4A92-8F42-8443D157D294}" type="pres">
      <dgm:prSet presAssocID="{FD301CE1-2CCB-41DA-AEDF-B5BC65EC1F9A}" presName="titleText2" presStyleLbl="fgAcc1" presStyleIdx="1" presStyleCnt="4" custScaleX="55242" custLinFactX="26054" custLinFactY="-361545" custLinFactNeighborX="100000" custLinFactNeighborY="-400000">
        <dgm:presLayoutVars>
          <dgm:chMax val="0"/>
          <dgm:chPref val="0"/>
        </dgm:presLayoutVars>
      </dgm:prSet>
      <dgm:spPr/>
    </dgm:pt>
    <dgm:pt modelId="{BD1E147B-92C2-43D2-8B92-D4DA8A31936D}" type="pres">
      <dgm:prSet presAssocID="{FD301CE1-2CCB-41DA-AEDF-B5BC65EC1F9A}" presName="rootConnector" presStyleLbl="node2" presStyleIdx="0" presStyleCnt="0"/>
      <dgm:spPr/>
    </dgm:pt>
    <dgm:pt modelId="{39CE2F03-551D-4FFF-A122-9B236257028E}" type="pres">
      <dgm:prSet presAssocID="{FD301CE1-2CCB-41DA-AEDF-B5BC65EC1F9A}" presName="hierChild4" presStyleCnt="0"/>
      <dgm:spPr/>
    </dgm:pt>
    <dgm:pt modelId="{9F1B45F8-E634-4422-A131-D25A7115D858}" type="pres">
      <dgm:prSet presAssocID="{FD301CE1-2CCB-41DA-AEDF-B5BC65EC1F9A}" presName="hierChild5" presStyleCnt="0"/>
      <dgm:spPr/>
    </dgm:pt>
    <dgm:pt modelId="{5EA33476-75A1-4F88-9156-DE06BD91E33B}" type="pres">
      <dgm:prSet presAssocID="{33198276-CA40-4A41-B1B6-8D467521D5B6}" presName="Name37" presStyleLbl="parChTrans1D2" presStyleIdx="2" presStyleCnt="5"/>
      <dgm:spPr/>
    </dgm:pt>
    <dgm:pt modelId="{3D6E0AC7-F7AF-4E32-9F47-9B5B2C185082}" type="pres">
      <dgm:prSet presAssocID="{0753C3E4-16A4-4408-8EC9-9DD23842ACFF}" presName="hierRoot2" presStyleCnt="0">
        <dgm:presLayoutVars>
          <dgm:hierBranch val="init"/>
        </dgm:presLayoutVars>
      </dgm:prSet>
      <dgm:spPr/>
    </dgm:pt>
    <dgm:pt modelId="{E03C9323-6B58-4C93-86AA-5121520739E8}" type="pres">
      <dgm:prSet presAssocID="{0753C3E4-16A4-4408-8EC9-9DD23842ACFF}" presName="rootComposite" presStyleCnt="0"/>
      <dgm:spPr/>
    </dgm:pt>
    <dgm:pt modelId="{A243FB9E-C1B0-41ED-A913-992A353E3A5F}" type="pres">
      <dgm:prSet presAssocID="{0753C3E4-16A4-4408-8EC9-9DD23842ACFF}" presName="rootText" presStyleLbl="node1" presStyleIdx="2" presStyleCnt="4" custScaleY="90309" custLinFactNeighborX="29428" custLinFactNeighborY="-33554">
        <dgm:presLayoutVars>
          <dgm:chMax/>
          <dgm:chPref val="3"/>
        </dgm:presLayoutVars>
      </dgm:prSet>
      <dgm:spPr/>
    </dgm:pt>
    <dgm:pt modelId="{CEBD37CC-F258-4426-86B0-8D13B78EFA9B}" type="pres">
      <dgm:prSet presAssocID="{0753C3E4-16A4-4408-8EC9-9DD23842ACFF}" presName="titleText2" presStyleLbl="fgAcc1" presStyleIdx="2" presStyleCnt="4" custScaleX="60093" custLinFactY="-194725" custLinFactNeighborX="57467" custLinFactNeighborY="-200000">
        <dgm:presLayoutVars>
          <dgm:chMax val="0"/>
          <dgm:chPref val="0"/>
        </dgm:presLayoutVars>
      </dgm:prSet>
      <dgm:spPr/>
    </dgm:pt>
    <dgm:pt modelId="{6082CEF6-CCAC-4274-AC7C-CA5B64B5103A}" type="pres">
      <dgm:prSet presAssocID="{0753C3E4-16A4-4408-8EC9-9DD23842ACFF}" presName="rootConnector" presStyleLbl="node2" presStyleIdx="0" presStyleCnt="0"/>
      <dgm:spPr/>
    </dgm:pt>
    <dgm:pt modelId="{F3BBA709-BB83-4D7D-8CA6-326283032CA7}" type="pres">
      <dgm:prSet presAssocID="{0753C3E4-16A4-4408-8EC9-9DD23842ACFF}" presName="hierChild4" presStyleCnt="0"/>
      <dgm:spPr/>
    </dgm:pt>
    <dgm:pt modelId="{D6D51288-30B1-461D-BF60-660AB3C771B1}" type="pres">
      <dgm:prSet presAssocID="{0753C3E4-16A4-4408-8EC9-9DD23842ACFF}" presName="hierChild5" presStyleCnt="0"/>
      <dgm:spPr/>
    </dgm:pt>
    <dgm:pt modelId="{0218FBFF-F428-4B3B-A842-CE38B48BC842}" type="pres">
      <dgm:prSet presAssocID="{EB8E230A-A8C4-4826-9D74-15CE06DA121D}" presName="Name37" presStyleLbl="parChTrans1D2" presStyleIdx="3" presStyleCnt="5"/>
      <dgm:spPr/>
    </dgm:pt>
    <dgm:pt modelId="{71230200-7C3A-4996-85FC-368DE0F3425D}" type="pres">
      <dgm:prSet presAssocID="{621EABFE-344A-40C4-AD98-3B2FE2649736}" presName="hierRoot2" presStyleCnt="0">
        <dgm:presLayoutVars>
          <dgm:hierBranch val="init"/>
        </dgm:presLayoutVars>
      </dgm:prSet>
      <dgm:spPr/>
    </dgm:pt>
    <dgm:pt modelId="{79DF1F6C-327C-4C2B-A3D7-0321B627BBE0}" type="pres">
      <dgm:prSet presAssocID="{621EABFE-344A-40C4-AD98-3B2FE2649736}" presName="rootComposite" presStyleCnt="0"/>
      <dgm:spPr/>
    </dgm:pt>
    <dgm:pt modelId="{C3A2CC1D-DFC3-4542-B44B-4EB20A3B05EB}" type="pres">
      <dgm:prSet presAssocID="{621EABFE-344A-40C4-AD98-3B2FE2649736}" presName="rootText" presStyleLbl="node1" presStyleIdx="3" presStyleCnt="4" custScaleY="84527" custLinFactNeighborX="7013" custLinFactNeighborY="13177">
        <dgm:presLayoutVars>
          <dgm:chMax/>
          <dgm:chPref val="3"/>
        </dgm:presLayoutVars>
      </dgm:prSet>
      <dgm:spPr/>
    </dgm:pt>
    <dgm:pt modelId="{7A431DC3-D886-4FEC-9563-7CE6B43D8F4B}" type="pres">
      <dgm:prSet presAssocID="{621EABFE-344A-40C4-AD98-3B2FE2649736}" presName="titleText2" presStyleLbl="fgAcc1" presStyleIdx="3" presStyleCnt="4">
        <dgm:presLayoutVars>
          <dgm:chMax val="0"/>
          <dgm:chPref val="0"/>
        </dgm:presLayoutVars>
      </dgm:prSet>
      <dgm:spPr/>
    </dgm:pt>
    <dgm:pt modelId="{C6B99690-D4E8-4CDD-BDB8-F0F76338C5FF}" type="pres">
      <dgm:prSet presAssocID="{621EABFE-344A-40C4-AD98-3B2FE2649736}" presName="rootConnector" presStyleLbl="node2" presStyleIdx="0" presStyleCnt="0"/>
      <dgm:spPr/>
    </dgm:pt>
    <dgm:pt modelId="{337EF6E6-0DCC-4FA4-80E0-360CDB8DABAD}" type="pres">
      <dgm:prSet presAssocID="{621EABFE-344A-40C4-AD98-3B2FE2649736}" presName="hierChild4" presStyleCnt="0"/>
      <dgm:spPr/>
    </dgm:pt>
    <dgm:pt modelId="{207FFB6C-05E2-4B4A-89BB-26E80591A881}" type="pres">
      <dgm:prSet presAssocID="{621EABFE-344A-40C4-AD98-3B2FE2649736}" presName="hierChild5" presStyleCnt="0"/>
      <dgm:spPr/>
    </dgm:pt>
    <dgm:pt modelId="{1766FC70-4A96-48B2-9FE2-37809380C4CE}" type="pres">
      <dgm:prSet presAssocID="{6BF34EEB-4066-4B91-B496-DC247AA5A768}" presName="hierChild3" presStyleCnt="0"/>
      <dgm:spPr/>
    </dgm:pt>
    <dgm:pt modelId="{07E9D314-9433-4710-8B61-A0F49B55407B}" type="pres">
      <dgm:prSet presAssocID="{1EC1464C-6D49-4E62-9E53-687C1C443FED}" presName="Name96" presStyleLbl="parChTrans1D2" presStyleIdx="4" presStyleCnt="5"/>
      <dgm:spPr/>
    </dgm:pt>
    <dgm:pt modelId="{A55CD8EF-C177-4BEA-8B04-0B5EB3F822C1}" type="pres">
      <dgm:prSet presAssocID="{1E758A8D-4DA3-4D7D-BEF0-06D8A017AF81}" presName="hierRoot3" presStyleCnt="0">
        <dgm:presLayoutVars>
          <dgm:hierBranch val="init"/>
        </dgm:presLayoutVars>
      </dgm:prSet>
      <dgm:spPr/>
    </dgm:pt>
    <dgm:pt modelId="{47632F1E-DAD6-43DF-BA64-64BF99FA8391}" type="pres">
      <dgm:prSet presAssocID="{1E758A8D-4DA3-4D7D-BEF0-06D8A017AF81}" presName="rootComposite3" presStyleCnt="0"/>
      <dgm:spPr/>
    </dgm:pt>
    <dgm:pt modelId="{FBFE3BD6-B058-4E68-9B1E-69AF7BBCDD8D}" type="pres">
      <dgm:prSet presAssocID="{1E758A8D-4DA3-4D7D-BEF0-06D8A017AF81}" presName="rootText3" presStyleLbl="asst1" presStyleIdx="0" presStyleCnt="1" custLinFactNeighborX="-45794" custLinFactNeighborY="-64123">
        <dgm:presLayoutVars>
          <dgm:chPref val="3"/>
        </dgm:presLayoutVars>
      </dgm:prSet>
      <dgm:spPr/>
    </dgm:pt>
    <dgm:pt modelId="{16CD96DA-EA53-46FB-8956-0FDFF53F0969}" type="pres">
      <dgm:prSet presAssocID="{1E758A8D-4DA3-4D7D-BEF0-06D8A017AF81}" presName="titleText3" presStyleLbl="fgAcc2" presStyleIdx="0" presStyleCnt="1" custLinFactX="-4070" custLinFactY="-200000" custLinFactNeighborX="-100000" custLinFactNeighborY="-294954">
        <dgm:presLayoutVars>
          <dgm:chMax val="0"/>
          <dgm:chPref val="0"/>
        </dgm:presLayoutVars>
      </dgm:prSet>
      <dgm:spPr/>
    </dgm:pt>
    <dgm:pt modelId="{4577E3D9-5AC5-4891-AF2D-FA37E54E02CD}" type="pres">
      <dgm:prSet presAssocID="{1E758A8D-4DA3-4D7D-BEF0-06D8A017AF81}" presName="rootConnector3" presStyleLbl="asst1" presStyleIdx="0" presStyleCnt="1"/>
      <dgm:spPr/>
    </dgm:pt>
    <dgm:pt modelId="{BE5326D9-6557-4363-9C31-42094486618A}" type="pres">
      <dgm:prSet presAssocID="{1E758A8D-4DA3-4D7D-BEF0-06D8A017AF81}" presName="hierChild6" presStyleCnt="0"/>
      <dgm:spPr/>
    </dgm:pt>
    <dgm:pt modelId="{FAB3FB1D-DBD9-4EDB-A152-341AD51B000F}" type="pres">
      <dgm:prSet presAssocID="{1E758A8D-4DA3-4D7D-BEF0-06D8A017AF81}" presName="hierChild7" presStyleCnt="0"/>
      <dgm:spPr/>
    </dgm:pt>
  </dgm:ptLst>
  <dgm:cxnLst>
    <dgm:cxn modelId="{14645002-C86A-4C1F-A366-620371E7BC00}" type="presOf" srcId="{50E96D75-BDB1-4BBD-A38C-3F91182CE79D}" destId="{B74D40BE-4127-4ABD-8EA8-2E64067FC81B}" srcOrd="0" destOrd="0" presId="urn:microsoft.com/office/officeart/2008/layout/NameandTitleOrganizationalChart"/>
    <dgm:cxn modelId="{F60C1B03-C9D3-4E2F-A3CC-E87ADDAAF419}" type="presOf" srcId="{B3A42AC8-CD53-43F2-B711-C6B4929409AF}" destId="{6B2F5610-C3D5-4A92-8F42-8443D157D294}" srcOrd="0" destOrd="0" presId="urn:microsoft.com/office/officeart/2008/layout/NameandTitleOrganizationalChart"/>
    <dgm:cxn modelId="{4AFD871B-64FC-47E4-A184-ED2A180419FD}" type="presOf" srcId="{1E758A8D-4DA3-4D7D-BEF0-06D8A017AF81}" destId="{4577E3D9-5AC5-4891-AF2D-FA37E54E02CD}" srcOrd="1" destOrd="0" presId="urn:microsoft.com/office/officeart/2008/layout/NameandTitleOrganizationalChart"/>
    <dgm:cxn modelId="{AA0B4225-5F80-4BFE-96AC-C9F44B3EBFC3}" type="presOf" srcId="{943EBC65-86CC-4AAD-A1D5-24B6102C4156}" destId="{CEBD37CC-F258-4426-86B0-8D13B78EFA9B}" srcOrd="0" destOrd="0" presId="urn:microsoft.com/office/officeart/2008/layout/NameandTitleOrganizationalChart"/>
    <dgm:cxn modelId="{5B435725-70EF-4969-9F1F-6265E950CB0F}" type="presOf" srcId="{621EABFE-344A-40C4-AD98-3B2FE2649736}" destId="{C3A2CC1D-DFC3-4542-B44B-4EB20A3B05EB}" srcOrd="0" destOrd="0" presId="urn:microsoft.com/office/officeart/2008/layout/NameandTitleOrganizationalChart"/>
    <dgm:cxn modelId="{3CC99627-4AD8-4959-B095-E28CE3AB5A0B}" srcId="{7E3FE355-5ED5-4351-B357-0CD0CEABA7D6}" destId="{6BF34EEB-4066-4B91-B496-DC247AA5A768}" srcOrd="0" destOrd="0" parTransId="{0699AB59-9453-4557-88EF-F7B65A75D2D1}" sibTransId="{D59888F8-5022-4545-BF2E-50D3B8E57FBE}"/>
    <dgm:cxn modelId="{3FFBCB37-3124-4E53-A2F1-E51022B9C3FB}" type="presOf" srcId="{FD301CE1-2CCB-41DA-AEDF-B5BC65EC1F9A}" destId="{5C7F4581-1BF9-4592-A298-FB557A1061B3}" srcOrd="0" destOrd="0" presId="urn:microsoft.com/office/officeart/2008/layout/NameandTitleOrganizationalChart"/>
    <dgm:cxn modelId="{5A6D503B-C969-4C5B-9EBF-03E759210E63}" type="presOf" srcId="{1EC1464C-6D49-4E62-9E53-687C1C443FED}" destId="{07E9D314-9433-4710-8B61-A0F49B55407B}" srcOrd="0" destOrd="0" presId="urn:microsoft.com/office/officeart/2008/layout/NameandTitleOrganizationalChart"/>
    <dgm:cxn modelId="{4093F45D-A938-49AF-B329-6CF94D62B36A}" type="presOf" srcId="{EB8E230A-A8C4-4826-9D74-15CE06DA121D}" destId="{0218FBFF-F428-4B3B-A842-CE38B48BC842}" srcOrd="0" destOrd="0" presId="urn:microsoft.com/office/officeart/2008/layout/NameandTitleOrganizationalChart"/>
    <dgm:cxn modelId="{50E4AC42-C604-43F4-A14D-1F299991FAFA}" type="presOf" srcId="{B726643F-3D6C-405E-977C-FECD4D5CE0DF}" destId="{6590589C-B734-4A77-A003-E6E07345AEA2}" srcOrd="0" destOrd="0" presId="urn:microsoft.com/office/officeart/2008/layout/NameandTitleOrganizationalChart"/>
    <dgm:cxn modelId="{CC954143-FDA1-44D7-BA0C-5B57F0B57CB8}" type="presOf" srcId="{6BF34EEB-4066-4B91-B496-DC247AA5A768}" destId="{1CB9AAFD-E040-4AB2-A684-912A7C98BC7B}" srcOrd="0" destOrd="0" presId="urn:microsoft.com/office/officeart/2008/layout/NameandTitleOrganizationalChart"/>
    <dgm:cxn modelId="{E75CFD4A-B05A-4685-9DF6-41AB6879FCC2}" srcId="{6BF34EEB-4066-4B91-B496-DC247AA5A768}" destId="{73920A26-61D7-446C-B2B1-B32C22F8E21C}" srcOrd="1" destOrd="0" parTransId="{F02BA0FB-58DF-4C4A-9F20-092FFC8475C7}" sibTransId="{B726643F-3D6C-405E-977C-FECD4D5CE0DF}"/>
    <dgm:cxn modelId="{C27A046C-0B7E-41A6-82D6-BEA920088DB2}" type="presOf" srcId="{1E758A8D-4DA3-4D7D-BEF0-06D8A017AF81}" destId="{FBFE3BD6-B058-4E68-9B1E-69AF7BBCDD8D}" srcOrd="0" destOrd="0" presId="urn:microsoft.com/office/officeart/2008/layout/NameandTitleOrganizationalChart"/>
    <dgm:cxn modelId="{FB841E4C-434A-431B-B878-05178656F71A}" type="presOf" srcId="{0753C3E4-16A4-4408-8EC9-9DD23842ACFF}" destId="{A243FB9E-C1B0-41ED-A913-992A353E3A5F}" srcOrd="0" destOrd="0" presId="urn:microsoft.com/office/officeart/2008/layout/NameandTitleOrganizationalChart"/>
    <dgm:cxn modelId="{E48D416E-0488-48BC-A58E-7E492D754111}" type="presOf" srcId="{D59888F8-5022-4545-BF2E-50D3B8E57FBE}" destId="{50B92E74-708E-4D40-9297-D2A8828407C0}" srcOrd="0" destOrd="0" presId="urn:microsoft.com/office/officeart/2008/layout/NameandTitleOrganizationalChart"/>
    <dgm:cxn modelId="{8A7E666E-3D0F-4E36-A998-19FFC5D77270}" srcId="{6BF34EEB-4066-4B91-B496-DC247AA5A768}" destId="{0753C3E4-16A4-4408-8EC9-9DD23842ACFF}" srcOrd="3" destOrd="0" parTransId="{33198276-CA40-4A41-B1B6-8D467521D5B6}" sibTransId="{943EBC65-86CC-4AAD-A1D5-24B6102C4156}"/>
    <dgm:cxn modelId="{8FE61B53-B72F-44BB-96E5-2680ADB65705}" type="presOf" srcId="{6BF34EEB-4066-4B91-B496-DC247AA5A768}" destId="{AAA1A50C-1DCE-4828-9F81-895699C36C36}" srcOrd="1" destOrd="0" presId="urn:microsoft.com/office/officeart/2008/layout/NameandTitleOrganizationalChart"/>
    <dgm:cxn modelId="{934C838E-4C93-4B24-9143-D4E64383725B}" type="presOf" srcId="{0753C3E4-16A4-4408-8EC9-9DD23842ACFF}" destId="{6082CEF6-CCAC-4274-AC7C-CA5B64B5103A}" srcOrd="1" destOrd="0" presId="urn:microsoft.com/office/officeart/2008/layout/NameandTitleOrganizationalChart"/>
    <dgm:cxn modelId="{73A6AE96-EDCC-4ACB-AD76-C1A4EF350DD0}" srcId="{6BF34EEB-4066-4B91-B496-DC247AA5A768}" destId="{621EABFE-344A-40C4-AD98-3B2FE2649736}" srcOrd="4" destOrd="0" parTransId="{EB8E230A-A8C4-4826-9D74-15CE06DA121D}" sibTransId="{5A4D95F2-2B78-48D9-B6F4-ED069EFBA72F}"/>
    <dgm:cxn modelId="{A0E5C19F-CEF4-45AB-8C4B-B6923EF6C5BE}" type="presOf" srcId="{7E3FE355-5ED5-4351-B357-0CD0CEABA7D6}" destId="{4E08F2C7-0DE8-4BCE-A2C9-74529676C6F4}" srcOrd="0" destOrd="0" presId="urn:microsoft.com/office/officeart/2008/layout/NameandTitleOrganizationalChart"/>
    <dgm:cxn modelId="{2CC4BBA2-BB5C-4BD5-8A2B-E1873BFBAB34}" type="presOf" srcId="{F02BA0FB-58DF-4C4A-9F20-092FFC8475C7}" destId="{DB7E1A21-6840-4B2E-B5BC-573434363417}" srcOrd="0" destOrd="0" presId="urn:microsoft.com/office/officeart/2008/layout/NameandTitleOrganizationalChart"/>
    <dgm:cxn modelId="{5C02F0A7-13B5-43D8-BA3A-DF176D05FC66}" type="presOf" srcId="{5A4D95F2-2B78-48D9-B6F4-ED069EFBA72F}" destId="{7A431DC3-D886-4FEC-9563-7CE6B43D8F4B}" srcOrd="0" destOrd="0" presId="urn:microsoft.com/office/officeart/2008/layout/NameandTitleOrganizationalChart"/>
    <dgm:cxn modelId="{3D34C6AA-230C-4426-9CB5-C75E4065E051}" type="presOf" srcId="{33198276-CA40-4A41-B1B6-8D467521D5B6}" destId="{5EA33476-75A1-4F88-9156-DE06BD91E33B}" srcOrd="0" destOrd="0" presId="urn:microsoft.com/office/officeart/2008/layout/NameandTitleOrganizationalChart"/>
    <dgm:cxn modelId="{8FBF3BAB-77C7-49E6-92E5-38064AEB4077}" type="presOf" srcId="{FD301CE1-2CCB-41DA-AEDF-B5BC65EC1F9A}" destId="{BD1E147B-92C2-43D2-8B92-D4DA8A31936D}" srcOrd="1" destOrd="0" presId="urn:microsoft.com/office/officeart/2008/layout/NameandTitleOrganizationalChart"/>
    <dgm:cxn modelId="{A81D47AF-0357-4894-8B61-D9401EA4B8DE}" type="presOf" srcId="{58E14FEC-B9D4-4F85-8B11-DA7F34FA0F61}" destId="{16CD96DA-EA53-46FB-8956-0FDFF53F0969}" srcOrd="0" destOrd="0" presId="urn:microsoft.com/office/officeart/2008/layout/NameandTitleOrganizationalChart"/>
    <dgm:cxn modelId="{01E1ACB3-52DE-4D44-A0DC-B5F7723DAC0C}" type="presOf" srcId="{73920A26-61D7-446C-B2B1-B32C22F8E21C}" destId="{370C70AF-94F4-4C54-B021-8F275F78EE3D}" srcOrd="1" destOrd="0" presId="urn:microsoft.com/office/officeart/2008/layout/NameandTitleOrganizationalChart"/>
    <dgm:cxn modelId="{D3AFB5B5-DB98-4430-BDAB-EDA5EC8D4E3B}" type="presOf" srcId="{73920A26-61D7-446C-B2B1-B32C22F8E21C}" destId="{FB95B47D-D833-405A-A260-B6D9098D638A}" srcOrd="0" destOrd="0" presId="urn:microsoft.com/office/officeart/2008/layout/NameandTitleOrganizationalChart"/>
    <dgm:cxn modelId="{D3F06CCE-7661-492A-9265-3FA3881BF0D1}" srcId="{6BF34EEB-4066-4B91-B496-DC247AA5A768}" destId="{1E758A8D-4DA3-4D7D-BEF0-06D8A017AF81}" srcOrd="0" destOrd="0" parTransId="{1EC1464C-6D49-4E62-9E53-687C1C443FED}" sibTransId="{58E14FEC-B9D4-4F85-8B11-DA7F34FA0F61}"/>
    <dgm:cxn modelId="{6A3DA2D9-CC66-494E-B449-4C80C5906F02}" type="presOf" srcId="{621EABFE-344A-40C4-AD98-3B2FE2649736}" destId="{C6B99690-D4E8-4CDD-BDB8-F0F76338C5FF}" srcOrd="1" destOrd="0" presId="urn:microsoft.com/office/officeart/2008/layout/NameandTitleOrganizationalChart"/>
    <dgm:cxn modelId="{1ACC18EC-A834-44B8-8149-7992E6E86C4B}" srcId="{6BF34EEB-4066-4B91-B496-DC247AA5A768}" destId="{FD301CE1-2CCB-41DA-AEDF-B5BC65EC1F9A}" srcOrd="2" destOrd="0" parTransId="{50E96D75-BDB1-4BBD-A38C-3F91182CE79D}" sibTransId="{B3A42AC8-CD53-43F2-B711-C6B4929409AF}"/>
    <dgm:cxn modelId="{3C492BB9-E998-4B1B-AC2D-F5398663B1F2}" type="presParOf" srcId="{4E08F2C7-0DE8-4BCE-A2C9-74529676C6F4}" destId="{69856002-F7E3-4FF5-AA72-37F5548972C4}" srcOrd="0" destOrd="0" presId="urn:microsoft.com/office/officeart/2008/layout/NameandTitleOrganizationalChart"/>
    <dgm:cxn modelId="{1C49D18C-A97E-4821-B380-752BFBF5226C}" type="presParOf" srcId="{69856002-F7E3-4FF5-AA72-37F5548972C4}" destId="{33F2409E-C312-4BB6-A3A8-2B9584CC8A74}" srcOrd="0" destOrd="0" presId="urn:microsoft.com/office/officeart/2008/layout/NameandTitleOrganizationalChart"/>
    <dgm:cxn modelId="{33BC93D0-87C1-4AFB-B65A-76F0466CB24B}" type="presParOf" srcId="{33F2409E-C312-4BB6-A3A8-2B9584CC8A74}" destId="{1CB9AAFD-E040-4AB2-A684-912A7C98BC7B}" srcOrd="0" destOrd="0" presId="urn:microsoft.com/office/officeart/2008/layout/NameandTitleOrganizationalChart"/>
    <dgm:cxn modelId="{530A8D64-772A-4477-8344-F718ECA447C7}" type="presParOf" srcId="{33F2409E-C312-4BB6-A3A8-2B9584CC8A74}" destId="{50B92E74-708E-4D40-9297-D2A8828407C0}" srcOrd="1" destOrd="0" presId="urn:microsoft.com/office/officeart/2008/layout/NameandTitleOrganizationalChart"/>
    <dgm:cxn modelId="{8E1E9684-F7B2-4201-AB3C-C62B6C0A7366}" type="presParOf" srcId="{33F2409E-C312-4BB6-A3A8-2B9584CC8A74}" destId="{AAA1A50C-1DCE-4828-9F81-895699C36C36}" srcOrd="2" destOrd="0" presId="urn:microsoft.com/office/officeart/2008/layout/NameandTitleOrganizationalChart"/>
    <dgm:cxn modelId="{DAE0B3EB-3DBA-4852-A162-A57063019195}" type="presParOf" srcId="{69856002-F7E3-4FF5-AA72-37F5548972C4}" destId="{019EAA01-3E83-4EA9-A372-EC505F324BCC}" srcOrd="1" destOrd="0" presId="urn:microsoft.com/office/officeart/2008/layout/NameandTitleOrganizationalChart"/>
    <dgm:cxn modelId="{9EAAC2D3-C309-4418-BCCF-BC6B0E2A8FBA}" type="presParOf" srcId="{019EAA01-3E83-4EA9-A372-EC505F324BCC}" destId="{DB7E1A21-6840-4B2E-B5BC-573434363417}" srcOrd="0" destOrd="0" presId="urn:microsoft.com/office/officeart/2008/layout/NameandTitleOrganizationalChart"/>
    <dgm:cxn modelId="{127421D6-1ACD-41AF-9207-99FDFCFC0FAB}" type="presParOf" srcId="{019EAA01-3E83-4EA9-A372-EC505F324BCC}" destId="{13EB8BD3-EE0B-48BE-B2FD-3F0805C4BC42}" srcOrd="1" destOrd="0" presId="urn:microsoft.com/office/officeart/2008/layout/NameandTitleOrganizationalChart"/>
    <dgm:cxn modelId="{6E580701-5ECF-4C05-8DF2-BC40676F4194}" type="presParOf" srcId="{13EB8BD3-EE0B-48BE-B2FD-3F0805C4BC42}" destId="{12063149-A853-4716-AB76-0D707592E370}" srcOrd="0" destOrd="0" presId="urn:microsoft.com/office/officeart/2008/layout/NameandTitleOrganizationalChart"/>
    <dgm:cxn modelId="{229DE1CA-06F8-4BB3-AE29-F6A6881C11B2}" type="presParOf" srcId="{12063149-A853-4716-AB76-0D707592E370}" destId="{FB95B47D-D833-405A-A260-B6D9098D638A}" srcOrd="0" destOrd="0" presId="urn:microsoft.com/office/officeart/2008/layout/NameandTitleOrganizationalChart"/>
    <dgm:cxn modelId="{FA7AB6D2-B97D-484A-AF98-B7677A07716E}" type="presParOf" srcId="{12063149-A853-4716-AB76-0D707592E370}" destId="{6590589C-B734-4A77-A003-E6E07345AEA2}" srcOrd="1" destOrd="0" presId="urn:microsoft.com/office/officeart/2008/layout/NameandTitleOrganizationalChart"/>
    <dgm:cxn modelId="{2906C683-4E3C-47F3-91B0-0905FEEBFBE1}" type="presParOf" srcId="{12063149-A853-4716-AB76-0D707592E370}" destId="{370C70AF-94F4-4C54-B021-8F275F78EE3D}" srcOrd="2" destOrd="0" presId="urn:microsoft.com/office/officeart/2008/layout/NameandTitleOrganizationalChart"/>
    <dgm:cxn modelId="{5FCB6CF2-60B1-4B64-ACA4-B5B56736AC8C}" type="presParOf" srcId="{13EB8BD3-EE0B-48BE-B2FD-3F0805C4BC42}" destId="{969DD4EE-E792-46EF-9D0A-44568CD4CE0F}" srcOrd="1" destOrd="0" presId="urn:microsoft.com/office/officeart/2008/layout/NameandTitleOrganizationalChart"/>
    <dgm:cxn modelId="{E412675A-3C3C-4841-8BDE-A5F25F0D1765}" type="presParOf" srcId="{13EB8BD3-EE0B-48BE-B2FD-3F0805C4BC42}" destId="{74084780-7A86-4521-AF91-9E7D54DF7AEF}" srcOrd="2" destOrd="0" presId="urn:microsoft.com/office/officeart/2008/layout/NameandTitleOrganizationalChart"/>
    <dgm:cxn modelId="{4D56895E-1082-4617-AF69-36CF73194E1D}" type="presParOf" srcId="{019EAA01-3E83-4EA9-A372-EC505F324BCC}" destId="{B74D40BE-4127-4ABD-8EA8-2E64067FC81B}" srcOrd="2" destOrd="0" presId="urn:microsoft.com/office/officeart/2008/layout/NameandTitleOrganizationalChart"/>
    <dgm:cxn modelId="{3F1A9A32-F899-4590-80EB-F7158CC514E2}" type="presParOf" srcId="{019EAA01-3E83-4EA9-A372-EC505F324BCC}" destId="{E4BBC7B5-309C-4A39-8ED2-61A01D5F1B55}" srcOrd="3" destOrd="0" presId="urn:microsoft.com/office/officeart/2008/layout/NameandTitleOrganizationalChart"/>
    <dgm:cxn modelId="{20F87A51-B207-4349-91A8-66B4153E5FE8}" type="presParOf" srcId="{E4BBC7B5-309C-4A39-8ED2-61A01D5F1B55}" destId="{9CFDF971-A941-4F77-B62F-F33AFC3C2484}" srcOrd="0" destOrd="0" presId="urn:microsoft.com/office/officeart/2008/layout/NameandTitleOrganizationalChart"/>
    <dgm:cxn modelId="{EFC96E4F-D677-4DE1-9584-2F5B53218F6E}" type="presParOf" srcId="{9CFDF971-A941-4F77-B62F-F33AFC3C2484}" destId="{5C7F4581-1BF9-4592-A298-FB557A1061B3}" srcOrd="0" destOrd="0" presId="urn:microsoft.com/office/officeart/2008/layout/NameandTitleOrganizationalChart"/>
    <dgm:cxn modelId="{F09F6981-59B8-4816-AA73-1D7BBC8BF28E}" type="presParOf" srcId="{9CFDF971-A941-4F77-B62F-F33AFC3C2484}" destId="{6B2F5610-C3D5-4A92-8F42-8443D157D294}" srcOrd="1" destOrd="0" presId="urn:microsoft.com/office/officeart/2008/layout/NameandTitleOrganizationalChart"/>
    <dgm:cxn modelId="{0350279F-BEE4-4FD4-A4C1-E5A67A8262D9}" type="presParOf" srcId="{9CFDF971-A941-4F77-B62F-F33AFC3C2484}" destId="{BD1E147B-92C2-43D2-8B92-D4DA8A31936D}" srcOrd="2" destOrd="0" presId="urn:microsoft.com/office/officeart/2008/layout/NameandTitleOrganizationalChart"/>
    <dgm:cxn modelId="{C258110B-C62A-4AB5-A50C-D709E3248189}" type="presParOf" srcId="{E4BBC7B5-309C-4A39-8ED2-61A01D5F1B55}" destId="{39CE2F03-551D-4FFF-A122-9B236257028E}" srcOrd="1" destOrd="0" presId="urn:microsoft.com/office/officeart/2008/layout/NameandTitleOrganizationalChart"/>
    <dgm:cxn modelId="{7C18CBFD-0890-4627-BC96-52DC5E847331}" type="presParOf" srcId="{E4BBC7B5-309C-4A39-8ED2-61A01D5F1B55}" destId="{9F1B45F8-E634-4422-A131-D25A7115D858}" srcOrd="2" destOrd="0" presId="urn:microsoft.com/office/officeart/2008/layout/NameandTitleOrganizationalChart"/>
    <dgm:cxn modelId="{F33D34D4-B708-46EA-9B5C-CD6A5A22392E}" type="presParOf" srcId="{019EAA01-3E83-4EA9-A372-EC505F324BCC}" destId="{5EA33476-75A1-4F88-9156-DE06BD91E33B}" srcOrd="4" destOrd="0" presId="urn:microsoft.com/office/officeart/2008/layout/NameandTitleOrganizationalChart"/>
    <dgm:cxn modelId="{2F9F3FA0-2D60-4207-97DE-1B7ED7837473}" type="presParOf" srcId="{019EAA01-3E83-4EA9-A372-EC505F324BCC}" destId="{3D6E0AC7-F7AF-4E32-9F47-9B5B2C185082}" srcOrd="5" destOrd="0" presId="urn:microsoft.com/office/officeart/2008/layout/NameandTitleOrganizationalChart"/>
    <dgm:cxn modelId="{39EC6BD2-9DBA-41FF-9C65-29A56AA97C8C}" type="presParOf" srcId="{3D6E0AC7-F7AF-4E32-9F47-9B5B2C185082}" destId="{E03C9323-6B58-4C93-86AA-5121520739E8}" srcOrd="0" destOrd="0" presId="urn:microsoft.com/office/officeart/2008/layout/NameandTitleOrganizationalChart"/>
    <dgm:cxn modelId="{831BA035-A554-4277-A97E-B8792050A0F0}" type="presParOf" srcId="{E03C9323-6B58-4C93-86AA-5121520739E8}" destId="{A243FB9E-C1B0-41ED-A913-992A353E3A5F}" srcOrd="0" destOrd="0" presId="urn:microsoft.com/office/officeart/2008/layout/NameandTitleOrganizationalChart"/>
    <dgm:cxn modelId="{C3B247CD-260E-4472-904B-64FE766C1827}" type="presParOf" srcId="{E03C9323-6B58-4C93-86AA-5121520739E8}" destId="{CEBD37CC-F258-4426-86B0-8D13B78EFA9B}" srcOrd="1" destOrd="0" presId="urn:microsoft.com/office/officeart/2008/layout/NameandTitleOrganizationalChart"/>
    <dgm:cxn modelId="{6E8F6638-9BAA-4B9E-9F1A-10AC3CEDCA2B}" type="presParOf" srcId="{E03C9323-6B58-4C93-86AA-5121520739E8}" destId="{6082CEF6-CCAC-4274-AC7C-CA5B64B5103A}" srcOrd="2" destOrd="0" presId="urn:microsoft.com/office/officeart/2008/layout/NameandTitleOrganizationalChart"/>
    <dgm:cxn modelId="{4B115E52-903B-4FA7-8881-0FBAEF4CF25C}" type="presParOf" srcId="{3D6E0AC7-F7AF-4E32-9F47-9B5B2C185082}" destId="{F3BBA709-BB83-4D7D-8CA6-326283032CA7}" srcOrd="1" destOrd="0" presId="urn:microsoft.com/office/officeart/2008/layout/NameandTitleOrganizationalChart"/>
    <dgm:cxn modelId="{EC01DF89-1685-46DE-8586-E3A3F49DCC45}" type="presParOf" srcId="{3D6E0AC7-F7AF-4E32-9F47-9B5B2C185082}" destId="{D6D51288-30B1-461D-BF60-660AB3C771B1}" srcOrd="2" destOrd="0" presId="urn:microsoft.com/office/officeart/2008/layout/NameandTitleOrganizationalChart"/>
    <dgm:cxn modelId="{5E0F60CC-4A98-4D22-8BD8-9546F0A8497E}" type="presParOf" srcId="{019EAA01-3E83-4EA9-A372-EC505F324BCC}" destId="{0218FBFF-F428-4B3B-A842-CE38B48BC842}" srcOrd="6" destOrd="0" presId="urn:microsoft.com/office/officeart/2008/layout/NameandTitleOrganizationalChart"/>
    <dgm:cxn modelId="{25C9DF1A-E7F1-4001-A31B-00F190206DCB}" type="presParOf" srcId="{019EAA01-3E83-4EA9-A372-EC505F324BCC}" destId="{71230200-7C3A-4996-85FC-368DE0F3425D}" srcOrd="7" destOrd="0" presId="urn:microsoft.com/office/officeart/2008/layout/NameandTitleOrganizationalChart"/>
    <dgm:cxn modelId="{13A3E059-6505-4FB3-9CBE-B7053FA160EE}" type="presParOf" srcId="{71230200-7C3A-4996-85FC-368DE0F3425D}" destId="{79DF1F6C-327C-4C2B-A3D7-0321B627BBE0}" srcOrd="0" destOrd="0" presId="urn:microsoft.com/office/officeart/2008/layout/NameandTitleOrganizationalChart"/>
    <dgm:cxn modelId="{1263C0D3-40F6-4F1B-B7F9-A3ABFCFDA18F}" type="presParOf" srcId="{79DF1F6C-327C-4C2B-A3D7-0321B627BBE0}" destId="{C3A2CC1D-DFC3-4542-B44B-4EB20A3B05EB}" srcOrd="0" destOrd="0" presId="urn:microsoft.com/office/officeart/2008/layout/NameandTitleOrganizationalChart"/>
    <dgm:cxn modelId="{DB860A34-782E-4FAD-B90D-AF1E789AA41B}" type="presParOf" srcId="{79DF1F6C-327C-4C2B-A3D7-0321B627BBE0}" destId="{7A431DC3-D886-4FEC-9563-7CE6B43D8F4B}" srcOrd="1" destOrd="0" presId="urn:microsoft.com/office/officeart/2008/layout/NameandTitleOrganizationalChart"/>
    <dgm:cxn modelId="{2F7066BC-EDAD-44A9-AF41-6515F5019711}" type="presParOf" srcId="{79DF1F6C-327C-4C2B-A3D7-0321B627BBE0}" destId="{C6B99690-D4E8-4CDD-BDB8-F0F76338C5FF}" srcOrd="2" destOrd="0" presId="urn:microsoft.com/office/officeart/2008/layout/NameandTitleOrganizationalChart"/>
    <dgm:cxn modelId="{6084D56F-910C-4145-B9F0-045407ACA09A}" type="presParOf" srcId="{71230200-7C3A-4996-85FC-368DE0F3425D}" destId="{337EF6E6-0DCC-4FA4-80E0-360CDB8DABAD}" srcOrd="1" destOrd="0" presId="urn:microsoft.com/office/officeart/2008/layout/NameandTitleOrganizationalChart"/>
    <dgm:cxn modelId="{93FFF49E-E6CE-46A0-98AA-85046236634D}" type="presParOf" srcId="{71230200-7C3A-4996-85FC-368DE0F3425D}" destId="{207FFB6C-05E2-4B4A-89BB-26E80591A881}" srcOrd="2" destOrd="0" presId="urn:microsoft.com/office/officeart/2008/layout/NameandTitleOrganizationalChart"/>
    <dgm:cxn modelId="{4FCFC207-CEE1-477B-964A-FD5EACEF20EE}" type="presParOf" srcId="{69856002-F7E3-4FF5-AA72-37F5548972C4}" destId="{1766FC70-4A96-48B2-9FE2-37809380C4CE}" srcOrd="2" destOrd="0" presId="urn:microsoft.com/office/officeart/2008/layout/NameandTitleOrganizationalChart"/>
    <dgm:cxn modelId="{82E80D67-FA2E-44C0-9278-2CB974F0080B}" type="presParOf" srcId="{1766FC70-4A96-48B2-9FE2-37809380C4CE}" destId="{07E9D314-9433-4710-8B61-A0F49B55407B}" srcOrd="0" destOrd="0" presId="urn:microsoft.com/office/officeart/2008/layout/NameandTitleOrganizationalChart"/>
    <dgm:cxn modelId="{600EA2A8-7138-4F04-BC57-08A9FD83066C}" type="presParOf" srcId="{1766FC70-4A96-48B2-9FE2-37809380C4CE}" destId="{A55CD8EF-C177-4BEA-8B04-0B5EB3F822C1}" srcOrd="1" destOrd="0" presId="urn:microsoft.com/office/officeart/2008/layout/NameandTitleOrganizationalChart"/>
    <dgm:cxn modelId="{04F66478-B713-4D7C-A5EF-C41CCC4B7F5B}" type="presParOf" srcId="{A55CD8EF-C177-4BEA-8B04-0B5EB3F822C1}" destId="{47632F1E-DAD6-43DF-BA64-64BF99FA8391}" srcOrd="0" destOrd="0" presId="urn:microsoft.com/office/officeart/2008/layout/NameandTitleOrganizationalChart"/>
    <dgm:cxn modelId="{88D47F11-0799-48E1-9A8C-5BC42D64608B}" type="presParOf" srcId="{47632F1E-DAD6-43DF-BA64-64BF99FA8391}" destId="{FBFE3BD6-B058-4E68-9B1E-69AF7BBCDD8D}" srcOrd="0" destOrd="0" presId="urn:microsoft.com/office/officeart/2008/layout/NameandTitleOrganizationalChart"/>
    <dgm:cxn modelId="{51875F1D-F2CA-410D-BA4F-DD8DEEBCD67B}" type="presParOf" srcId="{47632F1E-DAD6-43DF-BA64-64BF99FA8391}" destId="{16CD96DA-EA53-46FB-8956-0FDFF53F0969}" srcOrd="1" destOrd="0" presId="urn:microsoft.com/office/officeart/2008/layout/NameandTitleOrganizationalChart"/>
    <dgm:cxn modelId="{25E1BEF9-C009-4593-8F64-77E91123CE28}" type="presParOf" srcId="{47632F1E-DAD6-43DF-BA64-64BF99FA8391}" destId="{4577E3D9-5AC5-4891-AF2D-FA37E54E02CD}" srcOrd="2" destOrd="0" presId="urn:microsoft.com/office/officeart/2008/layout/NameandTitleOrganizationalChart"/>
    <dgm:cxn modelId="{A0D13004-B0E8-4414-A334-40220BD7F00E}" type="presParOf" srcId="{A55CD8EF-C177-4BEA-8B04-0B5EB3F822C1}" destId="{BE5326D9-6557-4363-9C31-42094486618A}" srcOrd="1" destOrd="0" presId="urn:microsoft.com/office/officeart/2008/layout/NameandTitleOrganizationalChart"/>
    <dgm:cxn modelId="{0FE6CB99-6101-4C4A-A0CE-87CFBC08F0A7}" type="presParOf" srcId="{A55CD8EF-C177-4BEA-8B04-0B5EB3F822C1}" destId="{FAB3FB1D-DBD9-4EDB-A152-341AD51B000F}" srcOrd="2" destOrd="0" presId="urn:microsoft.com/office/officeart/2008/layout/NameandTitleOrganizational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7DF982-63D0-43C6-BB5F-DE3DB631A613}" type="doc">
      <dgm:prSet loTypeId="urn:microsoft.com/office/officeart/2005/8/layout/list1" loCatId="list" qsTypeId="urn:microsoft.com/office/officeart/2005/8/quickstyle/simple5" qsCatId="simple" csTypeId="urn:microsoft.com/office/officeart/2005/8/colors/accent0_3" csCatId="mainScheme"/>
      <dgm:spPr/>
      <dgm:t>
        <a:bodyPr/>
        <a:lstStyle/>
        <a:p>
          <a:endParaRPr lang="en-US"/>
        </a:p>
      </dgm:t>
    </dgm:pt>
    <dgm:pt modelId="{77EE35EB-BC41-413D-AC01-01BBAF3E3BF8}">
      <dgm:prSet/>
      <dgm:spPr/>
      <dgm:t>
        <a:bodyPr/>
        <a:lstStyle/>
        <a:p>
          <a:r>
            <a:rPr lang="fi-FI"/>
            <a:t>Palveluhalu</a:t>
          </a:r>
          <a:endParaRPr lang="en-US"/>
        </a:p>
      </dgm:t>
    </dgm:pt>
    <dgm:pt modelId="{0D534404-E90E-4D5D-9114-A9EEE2AF9BBD}" type="parTrans" cxnId="{6AE37D95-AF42-4A43-B767-C4700B02A693}">
      <dgm:prSet/>
      <dgm:spPr/>
      <dgm:t>
        <a:bodyPr/>
        <a:lstStyle/>
        <a:p>
          <a:endParaRPr lang="en-US"/>
        </a:p>
      </dgm:t>
    </dgm:pt>
    <dgm:pt modelId="{2333F8D6-3E90-4A48-A819-911148661E05}" type="sibTrans" cxnId="{6AE37D95-AF42-4A43-B767-C4700B02A693}">
      <dgm:prSet/>
      <dgm:spPr/>
      <dgm:t>
        <a:bodyPr/>
        <a:lstStyle/>
        <a:p>
          <a:endParaRPr lang="en-US"/>
        </a:p>
      </dgm:t>
    </dgm:pt>
    <dgm:pt modelId="{626AAD3F-EC47-4550-B8B8-4B60527C5661}">
      <dgm:prSet/>
      <dgm:spPr/>
      <dgm:t>
        <a:bodyPr/>
        <a:lstStyle/>
        <a:p>
          <a:r>
            <a:rPr lang="fi-FI"/>
            <a:t>Talkootyö</a:t>
          </a:r>
          <a:endParaRPr lang="en-US"/>
        </a:p>
      </dgm:t>
    </dgm:pt>
    <dgm:pt modelId="{BD499BB1-79F5-4EF0-AFFC-422C7E201E39}" type="parTrans" cxnId="{1FE6251F-AE37-49B0-9AA0-B2AA37EA6625}">
      <dgm:prSet/>
      <dgm:spPr/>
      <dgm:t>
        <a:bodyPr/>
        <a:lstStyle/>
        <a:p>
          <a:endParaRPr lang="en-US"/>
        </a:p>
      </dgm:t>
    </dgm:pt>
    <dgm:pt modelId="{7A3D07C1-2BC9-4E7D-8A1A-4CFEB095E864}" type="sibTrans" cxnId="{1FE6251F-AE37-49B0-9AA0-B2AA37EA6625}">
      <dgm:prSet/>
      <dgm:spPr/>
      <dgm:t>
        <a:bodyPr/>
        <a:lstStyle/>
        <a:p>
          <a:endParaRPr lang="en-US"/>
        </a:p>
      </dgm:t>
    </dgm:pt>
    <dgm:pt modelId="{3BB0D5B9-FC9E-4637-A64B-1675E1ED0E2E}">
      <dgm:prSet/>
      <dgm:spPr/>
      <dgm:t>
        <a:bodyPr/>
        <a:lstStyle/>
        <a:p>
          <a:r>
            <a:rPr lang="fi-FI"/>
            <a:t>Ihmisläheisyys</a:t>
          </a:r>
          <a:endParaRPr lang="en-US"/>
        </a:p>
      </dgm:t>
    </dgm:pt>
    <dgm:pt modelId="{2C62A49C-72B2-46A3-827B-007DFC686A50}" type="parTrans" cxnId="{84023E6B-99D8-460B-80BA-F48E093D67FE}">
      <dgm:prSet/>
      <dgm:spPr/>
      <dgm:t>
        <a:bodyPr/>
        <a:lstStyle/>
        <a:p>
          <a:endParaRPr lang="en-US"/>
        </a:p>
      </dgm:t>
    </dgm:pt>
    <dgm:pt modelId="{D127952C-D692-4B41-A812-DE23265292E7}" type="sibTrans" cxnId="{84023E6B-99D8-460B-80BA-F48E093D67FE}">
      <dgm:prSet/>
      <dgm:spPr/>
      <dgm:t>
        <a:bodyPr/>
        <a:lstStyle/>
        <a:p>
          <a:endParaRPr lang="en-US"/>
        </a:p>
      </dgm:t>
    </dgm:pt>
    <dgm:pt modelId="{C52A7924-4C62-4135-A57C-EB9B77BC798E}">
      <dgm:prSet/>
      <dgm:spPr/>
      <dgm:t>
        <a:bodyPr/>
        <a:lstStyle/>
        <a:p>
          <a:r>
            <a:rPr lang="fi-FI"/>
            <a:t>Luottamus</a:t>
          </a:r>
          <a:endParaRPr lang="en-US"/>
        </a:p>
      </dgm:t>
    </dgm:pt>
    <dgm:pt modelId="{D3EC1E1E-DA85-4205-B28E-DC3F60C0FC5B}" type="parTrans" cxnId="{8D07B55B-D2DC-4A52-B792-3588CA1ED116}">
      <dgm:prSet/>
      <dgm:spPr/>
      <dgm:t>
        <a:bodyPr/>
        <a:lstStyle/>
        <a:p>
          <a:endParaRPr lang="en-US"/>
        </a:p>
      </dgm:t>
    </dgm:pt>
    <dgm:pt modelId="{8523C5BC-3379-4EF4-9854-37A55DAAE811}" type="sibTrans" cxnId="{8D07B55B-D2DC-4A52-B792-3588CA1ED116}">
      <dgm:prSet/>
      <dgm:spPr/>
      <dgm:t>
        <a:bodyPr/>
        <a:lstStyle/>
        <a:p>
          <a:endParaRPr lang="en-US"/>
        </a:p>
      </dgm:t>
    </dgm:pt>
    <dgm:pt modelId="{1B74CC28-D675-4398-B393-ECFBD9BA12D6}">
      <dgm:prSet/>
      <dgm:spPr/>
      <dgm:t>
        <a:bodyPr/>
        <a:lstStyle/>
        <a:p>
          <a:r>
            <a:rPr lang="fi-FI"/>
            <a:t>Paikallisuus</a:t>
          </a:r>
          <a:endParaRPr lang="en-US"/>
        </a:p>
      </dgm:t>
    </dgm:pt>
    <dgm:pt modelId="{AAF571BD-9714-429E-A302-B6EC8188FC61}" type="parTrans" cxnId="{09CD8DA0-4EC9-4AF0-B66A-691B0DA16B8D}">
      <dgm:prSet/>
      <dgm:spPr/>
      <dgm:t>
        <a:bodyPr/>
        <a:lstStyle/>
        <a:p>
          <a:endParaRPr lang="en-US"/>
        </a:p>
      </dgm:t>
    </dgm:pt>
    <dgm:pt modelId="{A5F6FD0B-8037-4C59-B594-27CD2AC0D54E}" type="sibTrans" cxnId="{09CD8DA0-4EC9-4AF0-B66A-691B0DA16B8D}">
      <dgm:prSet/>
      <dgm:spPr/>
      <dgm:t>
        <a:bodyPr/>
        <a:lstStyle/>
        <a:p>
          <a:endParaRPr lang="en-US"/>
        </a:p>
      </dgm:t>
    </dgm:pt>
    <dgm:pt modelId="{B23217E5-BA1E-4239-8BEE-0440775B11E4}">
      <dgm:prSet/>
      <dgm:spPr/>
      <dgm:t>
        <a:bodyPr/>
        <a:lstStyle/>
        <a:p>
          <a:r>
            <a:rPr lang="fi-FI"/>
            <a:t>Kansainvälisyys</a:t>
          </a:r>
          <a:endParaRPr lang="en-US"/>
        </a:p>
      </dgm:t>
    </dgm:pt>
    <dgm:pt modelId="{BFCBC6E6-CAFE-48A7-8BAA-E20037A828DA}" type="parTrans" cxnId="{C860E4FF-50F8-457D-BBF1-AA0846298A33}">
      <dgm:prSet/>
      <dgm:spPr/>
      <dgm:t>
        <a:bodyPr/>
        <a:lstStyle/>
        <a:p>
          <a:endParaRPr lang="en-US"/>
        </a:p>
      </dgm:t>
    </dgm:pt>
    <dgm:pt modelId="{F4A17D6B-F7DA-4FDC-AA4E-62F401BBE78E}" type="sibTrans" cxnId="{C860E4FF-50F8-457D-BBF1-AA0846298A33}">
      <dgm:prSet/>
      <dgm:spPr/>
      <dgm:t>
        <a:bodyPr/>
        <a:lstStyle/>
        <a:p>
          <a:endParaRPr lang="en-US"/>
        </a:p>
      </dgm:t>
    </dgm:pt>
    <dgm:pt modelId="{CCB3DED1-D72F-4582-92BD-9E449629C24A}" type="pres">
      <dgm:prSet presAssocID="{C07DF982-63D0-43C6-BB5F-DE3DB631A613}" presName="linear" presStyleCnt="0">
        <dgm:presLayoutVars>
          <dgm:dir/>
          <dgm:animLvl val="lvl"/>
          <dgm:resizeHandles val="exact"/>
        </dgm:presLayoutVars>
      </dgm:prSet>
      <dgm:spPr/>
    </dgm:pt>
    <dgm:pt modelId="{8D37AF76-DC97-46FC-98B7-48722BCEE14F}" type="pres">
      <dgm:prSet presAssocID="{77EE35EB-BC41-413D-AC01-01BBAF3E3BF8}" presName="parentLin" presStyleCnt="0"/>
      <dgm:spPr/>
    </dgm:pt>
    <dgm:pt modelId="{FA8DDE1B-A074-4CEA-80D7-78FBE5CDCAFA}" type="pres">
      <dgm:prSet presAssocID="{77EE35EB-BC41-413D-AC01-01BBAF3E3BF8}" presName="parentLeftMargin" presStyleLbl="node1" presStyleIdx="0" presStyleCnt="6"/>
      <dgm:spPr/>
    </dgm:pt>
    <dgm:pt modelId="{32923EC3-D4D7-4EF6-B1A5-907D98ACD79F}" type="pres">
      <dgm:prSet presAssocID="{77EE35EB-BC41-413D-AC01-01BBAF3E3BF8}" presName="parentText" presStyleLbl="node1" presStyleIdx="0" presStyleCnt="6">
        <dgm:presLayoutVars>
          <dgm:chMax val="0"/>
          <dgm:bulletEnabled val="1"/>
        </dgm:presLayoutVars>
      </dgm:prSet>
      <dgm:spPr/>
    </dgm:pt>
    <dgm:pt modelId="{E7A62EC8-B5B6-4101-BE4D-9B88BA063C78}" type="pres">
      <dgm:prSet presAssocID="{77EE35EB-BC41-413D-AC01-01BBAF3E3BF8}" presName="negativeSpace" presStyleCnt="0"/>
      <dgm:spPr/>
    </dgm:pt>
    <dgm:pt modelId="{90C065C8-A895-43C3-A8C4-713C74011891}" type="pres">
      <dgm:prSet presAssocID="{77EE35EB-BC41-413D-AC01-01BBAF3E3BF8}" presName="childText" presStyleLbl="conFgAcc1" presStyleIdx="0" presStyleCnt="6">
        <dgm:presLayoutVars>
          <dgm:bulletEnabled val="1"/>
        </dgm:presLayoutVars>
      </dgm:prSet>
      <dgm:spPr/>
    </dgm:pt>
    <dgm:pt modelId="{B07C929E-5E20-492B-92E7-30717F401F1C}" type="pres">
      <dgm:prSet presAssocID="{2333F8D6-3E90-4A48-A819-911148661E05}" presName="spaceBetweenRectangles" presStyleCnt="0"/>
      <dgm:spPr/>
    </dgm:pt>
    <dgm:pt modelId="{D0794EFB-EE50-447A-BBE6-55555FDF92EE}" type="pres">
      <dgm:prSet presAssocID="{626AAD3F-EC47-4550-B8B8-4B60527C5661}" presName="parentLin" presStyleCnt="0"/>
      <dgm:spPr/>
    </dgm:pt>
    <dgm:pt modelId="{EC72D8E2-D779-432B-8E5B-AFC16ADFB766}" type="pres">
      <dgm:prSet presAssocID="{626AAD3F-EC47-4550-B8B8-4B60527C5661}" presName="parentLeftMargin" presStyleLbl="node1" presStyleIdx="0" presStyleCnt="6"/>
      <dgm:spPr/>
    </dgm:pt>
    <dgm:pt modelId="{0E802064-A088-41B9-97F8-B5E7891CC1CE}" type="pres">
      <dgm:prSet presAssocID="{626AAD3F-EC47-4550-B8B8-4B60527C5661}" presName="parentText" presStyleLbl="node1" presStyleIdx="1" presStyleCnt="6">
        <dgm:presLayoutVars>
          <dgm:chMax val="0"/>
          <dgm:bulletEnabled val="1"/>
        </dgm:presLayoutVars>
      </dgm:prSet>
      <dgm:spPr/>
    </dgm:pt>
    <dgm:pt modelId="{F34013BE-E4DC-4EA0-B801-A06AB5E297B4}" type="pres">
      <dgm:prSet presAssocID="{626AAD3F-EC47-4550-B8B8-4B60527C5661}" presName="negativeSpace" presStyleCnt="0"/>
      <dgm:spPr/>
    </dgm:pt>
    <dgm:pt modelId="{B613465D-7BDD-4977-89CE-10DBAAA55102}" type="pres">
      <dgm:prSet presAssocID="{626AAD3F-EC47-4550-B8B8-4B60527C5661}" presName="childText" presStyleLbl="conFgAcc1" presStyleIdx="1" presStyleCnt="6">
        <dgm:presLayoutVars>
          <dgm:bulletEnabled val="1"/>
        </dgm:presLayoutVars>
      </dgm:prSet>
      <dgm:spPr/>
    </dgm:pt>
    <dgm:pt modelId="{9CA3E11C-45F5-46F7-95A2-263E45B69CCD}" type="pres">
      <dgm:prSet presAssocID="{7A3D07C1-2BC9-4E7D-8A1A-4CFEB095E864}" presName="spaceBetweenRectangles" presStyleCnt="0"/>
      <dgm:spPr/>
    </dgm:pt>
    <dgm:pt modelId="{6EA3CC23-2073-4119-AC3A-DA44289135AE}" type="pres">
      <dgm:prSet presAssocID="{3BB0D5B9-FC9E-4637-A64B-1675E1ED0E2E}" presName="parentLin" presStyleCnt="0"/>
      <dgm:spPr/>
    </dgm:pt>
    <dgm:pt modelId="{44F42452-07AD-4D18-8497-3A1D32F71AB0}" type="pres">
      <dgm:prSet presAssocID="{3BB0D5B9-FC9E-4637-A64B-1675E1ED0E2E}" presName="parentLeftMargin" presStyleLbl="node1" presStyleIdx="1" presStyleCnt="6"/>
      <dgm:spPr/>
    </dgm:pt>
    <dgm:pt modelId="{6E3C9252-B93D-425F-B91B-5A7AF650FEF4}" type="pres">
      <dgm:prSet presAssocID="{3BB0D5B9-FC9E-4637-A64B-1675E1ED0E2E}" presName="parentText" presStyleLbl="node1" presStyleIdx="2" presStyleCnt="6">
        <dgm:presLayoutVars>
          <dgm:chMax val="0"/>
          <dgm:bulletEnabled val="1"/>
        </dgm:presLayoutVars>
      </dgm:prSet>
      <dgm:spPr/>
    </dgm:pt>
    <dgm:pt modelId="{98FC8D7D-4EF7-4954-8208-48ED2241B846}" type="pres">
      <dgm:prSet presAssocID="{3BB0D5B9-FC9E-4637-A64B-1675E1ED0E2E}" presName="negativeSpace" presStyleCnt="0"/>
      <dgm:spPr/>
    </dgm:pt>
    <dgm:pt modelId="{44AF9DA3-59E1-4510-B6CB-78DEE4CC8BA3}" type="pres">
      <dgm:prSet presAssocID="{3BB0D5B9-FC9E-4637-A64B-1675E1ED0E2E}" presName="childText" presStyleLbl="conFgAcc1" presStyleIdx="2" presStyleCnt="6">
        <dgm:presLayoutVars>
          <dgm:bulletEnabled val="1"/>
        </dgm:presLayoutVars>
      </dgm:prSet>
      <dgm:spPr/>
    </dgm:pt>
    <dgm:pt modelId="{7F9003A2-D756-491D-B4BE-29E8F31E3E26}" type="pres">
      <dgm:prSet presAssocID="{D127952C-D692-4B41-A812-DE23265292E7}" presName="spaceBetweenRectangles" presStyleCnt="0"/>
      <dgm:spPr/>
    </dgm:pt>
    <dgm:pt modelId="{BB6ACB9E-082C-43BF-8EE3-1CB2EFBFD7BC}" type="pres">
      <dgm:prSet presAssocID="{C52A7924-4C62-4135-A57C-EB9B77BC798E}" presName="parentLin" presStyleCnt="0"/>
      <dgm:spPr/>
    </dgm:pt>
    <dgm:pt modelId="{CF987321-1CA5-4327-87A3-006DC2784605}" type="pres">
      <dgm:prSet presAssocID="{C52A7924-4C62-4135-A57C-EB9B77BC798E}" presName="parentLeftMargin" presStyleLbl="node1" presStyleIdx="2" presStyleCnt="6"/>
      <dgm:spPr/>
    </dgm:pt>
    <dgm:pt modelId="{53871F61-7426-46DF-811A-CECA784A558F}" type="pres">
      <dgm:prSet presAssocID="{C52A7924-4C62-4135-A57C-EB9B77BC798E}" presName="parentText" presStyleLbl="node1" presStyleIdx="3" presStyleCnt="6">
        <dgm:presLayoutVars>
          <dgm:chMax val="0"/>
          <dgm:bulletEnabled val="1"/>
        </dgm:presLayoutVars>
      </dgm:prSet>
      <dgm:spPr/>
    </dgm:pt>
    <dgm:pt modelId="{968CE436-7353-4F6E-96D9-B5CD24D38444}" type="pres">
      <dgm:prSet presAssocID="{C52A7924-4C62-4135-A57C-EB9B77BC798E}" presName="negativeSpace" presStyleCnt="0"/>
      <dgm:spPr/>
    </dgm:pt>
    <dgm:pt modelId="{5762A1F7-4B0A-4C00-AB09-47857E8BC339}" type="pres">
      <dgm:prSet presAssocID="{C52A7924-4C62-4135-A57C-EB9B77BC798E}" presName="childText" presStyleLbl="conFgAcc1" presStyleIdx="3" presStyleCnt="6">
        <dgm:presLayoutVars>
          <dgm:bulletEnabled val="1"/>
        </dgm:presLayoutVars>
      </dgm:prSet>
      <dgm:spPr/>
    </dgm:pt>
    <dgm:pt modelId="{8A313295-97A5-4CC1-A3D0-E98EC1495234}" type="pres">
      <dgm:prSet presAssocID="{8523C5BC-3379-4EF4-9854-37A55DAAE811}" presName="spaceBetweenRectangles" presStyleCnt="0"/>
      <dgm:spPr/>
    </dgm:pt>
    <dgm:pt modelId="{E79D88A4-FB71-4D94-8A0B-345CD73A169D}" type="pres">
      <dgm:prSet presAssocID="{1B74CC28-D675-4398-B393-ECFBD9BA12D6}" presName="parentLin" presStyleCnt="0"/>
      <dgm:spPr/>
    </dgm:pt>
    <dgm:pt modelId="{C9C63D3A-01F4-4870-AE2B-43BDD95B8B58}" type="pres">
      <dgm:prSet presAssocID="{1B74CC28-D675-4398-B393-ECFBD9BA12D6}" presName="parentLeftMargin" presStyleLbl="node1" presStyleIdx="3" presStyleCnt="6"/>
      <dgm:spPr/>
    </dgm:pt>
    <dgm:pt modelId="{F491B706-544E-4CCC-B217-048BD6F850DE}" type="pres">
      <dgm:prSet presAssocID="{1B74CC28-D675-4398-B393-ECFBD9BA12D6}" presName="parentText" presStyleLbl="node1" presStyleIdx="4" presStyleCnt="6">
        <dgm:presLayoutVars>
          <dgm:chMax val="0"/>
          <dgm:bulletEnabled val="1"/>
        </dgm:presLayoutVars>
      </dgm:prSet>
      <dgm:spPr/>
    </dgm:pt>
    <dgm:pt modelId="{69D47F6D-3954-435F-B6E9-84175B4FD24B}" type="pres">
      <dgm:prSet presAssocID="{1B74CC28-D675-4398-B393-ECFBD9BA12D6}" presName="negativeSpace" presStyleCnt="0"/>
      <dgm:spPr/>
    </dgm:pt>
    <dgm:pt modelId="{8AB2CFF8-4503-4289-AFAC-B1D5D7EA20E3}" type="pres">
      <dgm:prSet presAssocID="{1B74CC28-D675-4398-B393-ECFBD9BA12D6}" presName="childText" presStyleLbl="conFgAcc1" presStyleIdx="4" presStyleCnt="6">
        <dgm:presLayoutVars>
          <dgm:bulletEnabled val="1"/>
        </dgm:presLayoutVars>
      </dgm:prSet>
      <dgm:spPr/>
    </dgm:pt>
    <dgm:pt modelId="{050E85AD-C905-4DC8-B3D5-844BC966A183}" type="pres">
      <dgm:prSet presAssocID="{A5F6FD0B-8037-4C59-B594-27CD2AC0D54E}" presName="spaceBetweenRectangles" presStyleCnt="0"/>
      <dgm:spPr/>
    </dgm:pt>
    <dgm:pt modelId="{786BF20D-F4F3-4656-B1E1-3D9A9D7C0183}" type="pres">
      <dgm:prSet presAssocID="{B23217E5-BA1E-4239-8BEE-0440775B11E4}" presName="parentLin" presStyleCnt="0"/>
      <dgm:spPr/>
    </dgm:pt>
    <dgm:pt modelId="{A6139030-9783-420A-AFF4-4D4A7A4CC62D}" type="pres">
      <dgm:prSet presAssocID="{B23217E5-BA1E-4239-8BEE-0440775B11E4}" presName="parentLeftMargin" presStyleLbl="node1" presStyleIdx="4" presStyleCnt="6"/>
      <dgm:spPr/>
    </dgm:pt>
    <dgm:pt modelId="{BA377945-0B1C-4A8B-8267-82A12CBEC4B8}" type="pres">
      <dgm:prSet presAssocID="{B23217E5-BA1E-4239-8BEE-0440775B11E4}" presName="parentText" presStyleLbl="node1" presStyleIdx="5" presStyleCnt="6">
        <dgm:presLayoutVars>
          <dgm:chMax val="0"/>
          <dgm:bulletEnabled val="1"/>
        </dgm:presLayoutVars>
      </dgm:prSet>
      <dgm:spPr/>
    </dgm:pt>
    <dgm:pt modelId="{87DA70F5-4962-475D-B134-4831353DE06E}" type="pres">
      <dgm:prSet presAssocID="{B23217E5-BA1E-4239-8BEE-0440775B11E4}" presName="negativeSpace" presStyleCnt="0"/>
      <dgm:spPr/>
    </dgm:pt>
    <dgm:pt modelId="{223CF722-EA1B-4FCE-BB9F-8D22768DB6BF}" type="pres">
      <dgm:prSet presAssocID="{B23217E5-BA1E-4239-8BEE-0440775B11E4}" presName="childText" presStyleLbl="conFgAcc1" presStyleIdx="5" presStyleCnt="6">
        <dgm:presLayoutVars>
          <dgm:bulletEnabled val="1"/>
        </dgm:presLayoutVars>
      </dgm:prSet>
      <dgm:spPr/>
    </dgm:pt>
  </dgm:ptLst>
  <dgm:cxnLst>
    <dgm:cxn modelId="{1FE6251F-AE37-49B0-9AA0-B2AA37EA6625}" srcId="{C07DF982-63D0-43C6-BB5F-DE3DB631A613}" destId="{626AAD3F-EC47-4550-B8B8-4B60527C5661}" srcOrd="1" destOrd="0" parTransId="{BD499BB1-79F5-4EF0-AFFC-422C7E201E39}" sibTransId="{7A3D07C1-2BC9-4E7D-8A1A-4CFEB095E864}"/>
    <dgm:cxn modelId="{79909E3B-613D-421A-8D6F-A92EBA0A193A}" type="presOf" srcId="{C52A7924-4C62-4135-A57C-EB9B77BC798E}" destId="{53871F61-7426-46DF-811A-CECA784A558F}" srcOrd="1" destOrd="0" presId="urn:microsoft.com/office/officeart/2005/8/layout/list1"/>
    <dgm:cxn modelId="{8D07B55B-D2DC-4A52-B792-3588CA1ED116}" srcId="{C07DF982-63D0-43C6-BB5F-DE3DB631A613}" destId="{C52A7924-4C62-4135-A57C-EB9B77BC798E}" srcOrd="3" destOrd="0" parTransId="{D3EC1E1E-DA85-4205-B28E-DC3F60C0FC5B}" sibTransId="{8523C5BC-3379-4EF4-9854-37A55DAAE811}"/>
    <dgm:cxn modelId="{A8DB3343-FAB5-4B74-8D86-5EBE33EB4BEE}" type="presOf" srcId="{626AAD3F-EC47-4550-B8B8-4B60527C5661}" destId="{0E802064-A088-41B9-97F8-B5E7891CC1CE}" srcOrd="1" destOrd="0" presId="urn:microsoft.com/office/officeart/2005/8/layout/list1"/>
    <dgm:cxn modelId="{42C86A65-F780-4813-8831-31E67EB4545C}" type="presOf" srcId="{626AAD3F-EC47-4550-B8B8-4B60527C5661}" destId="{EC72D8E2-D779-432B-8E5B-AFC16ADFB766}" srcOrd="0" destOrd="0" presId="urn:microsoft.com/office/officeart/2005/8/layout/list1"/>
    <dgm:cxn modelId="{84023E6B-99D8-460B-80BA-F48E093D67FE}" srcId="{C07DF982-63D0-43C6-BB5F-DE3DB631A613}" destId="{3BB0D5B9-FC9E-4637-A64B-1675E1ED0E2E}" srcOrd="2" destOrd="0" parTransId="{2C62A49C-72B2-46A3-827B-007DFC686A50}" sibTransId="{D127952C-D692-4B41-A812-DE23265292E7}"/>
    <dgm:cxn modelId="{52DAA672-64BA-4CD7-B1FC-8FB91840D7E7}" type="presOf" srcId="{C52A7924-4C62-4135-A57C-EB9B77BC798E}" destId="{CF987321-1CA5-4327-87A3-006DC2784605}" srcOrd="0" destOrd="0" presId="urn:microsoft.com/office/officeart/2005/8/layout/list1"/>
    <dgm:cxn modelId="{6AE37D95-AF42-4A43-B767-C4700B02A693}" srcId="{C07DF982-63D0-43C6-BB5F-DE3DB631A613}" destId="{77EE35EB-BC41-413D-AC01-01BBAF3E3BF8}" srcOrd="0" destOrd="0" parTransId="{0D534404-E90E-4D5D-9114-A9EEE2AF9BBD}" sibTransId="{2333F8D6-3E90-4A48-A819-911148661E05}"/>
    <dgm:cxn modelId="{09CD8DA0-4EC9-4AF0-B66A-691B0DA16B8D}" srcId="{C07DF982-63D0-43C6-BB5F-DE3DB631A613}" destId="{1B74CC28-D675-4398-B393-ECFBD9BA12D6}" srcOrd="4" destOrd="0" parTransId="{AAF571BD-9714-429E-A302-B6EC8188FC61}" sibTransId="{A5F6FD0B-8037-4C59-B594-27CD2AC0D54E}"/>
    <dgm:cxn modelId="{59F90AAE-62A8-433A-B693-08D2D5F95AAC}" type="presOf" srcId="{C07DF982-63D0-43C6-BB5F-DE3DB631A613}" destId="{CCB3DED1-D72F-4582-92BD-9E449629C24A}" srcOrd="0" destOrd="0" presId="urn:microsoft.com/office/officeart/2005/8/layout/list1"/>
    <dgm:cxn modelId="{FC54CCC4-FD49-4CB4-9688-856A38664A45}" type="presOf" srcId="{77EE35EB-BC41-413D-AC01-01BBAF3E3BF8}" destId="{FA8DDE1B-A074-4CEA-80D7-78FBE5CDCAFA}" srcOrd="0" destOrd="0" presId="urn:microsoft.com/office/officeart/2005/8/layout/list1"/>
    <dgm:cxn modelId="{127238CE-FBA1-4E2E-976F-A699DB776905}" type="presOf" srcId="{B23217E5-BA1E-4239-8BEE-0440775B11E4}" destId="{A6139030-9783-420A-AFF4-4D4A7A4CC62D}" srcOrd="0" destOrd="0" presId="urn:microsoft.com/office/officeart/2005/8/layout/list1"/>
    <dgm:cxn modelId="{D0585BD0-69AE-4843-819B-7647B60EE584}" type="presOf" srcId="{1B74CC28-D675-4398-B393-ECFBD9BA12D6}" destId="{C9C63D3A-01F4-4870-AE2B-43BDD95B8B58}" srcOrd="0" destOrd="0" presId="urn:microsoft.com/office/officeart/2005/8/layout/list1"/>
    <dgm:cxn modelId="{AFEF35D6-9B32-4C8D-829B-4359C0776286}" type="presOf" srcId="{B23217E5-BA1E-4239-8BEE-0440775B11E4}" destId="{BA377945-0B1C-4A8B-8267-82A12CBEC4B8}" srcOrd="1" destOrd="0" presId="urn:microsoft.com/office/officeart/2005/8/layout/list1"/>
    <dgm:cxn modelId="{A082EEDD-026B-44A3-959B-545B7A0AF9AD}" type="presOf" srcId="{1B74CC28-D675-4398-B393-ECFBD9BA12D6}" destId="{F491B706-544E-4CCC-B217-048BD6F850DE}" srcOrd="1" destOrd="0" presId="urn:microsoft.com/office/officeart/2005/8/layout/list1"/>
    <dgm:cxn modelId="{B28CD8E2-3844-4B4B-8E68-6BEB6A7F75C8}" type="presOf" srcId="{3BB0D5B9-FC9E-4637-A64B-1675E1ED0E2E}" destId="{44F42452-07AD-4D18-8497-3A1D32F71AB0}" srcOrd="0" destOrd="0" presId="urn:microsoft.com/office/officeart/2005/8/layout/list1"/>
    <dgm:cxn modelId="{F0F258E3-9E24-4A7F-ADC5-B3D356510972}" type="presOf" srcId="{3BB0D5B9-FC9E-4637-A64B-1675E1ED0E2E}" destId="{6E3C9252-B93D-425F-B91B-5A7AF650FEF4}" srcOrd="1" destOrd="0" presId="urn:microsoft.com/office/officeart/2005/8/layout/list1"/>
    <dgm:cxn modelId="{823B62FE-E30A-4FEF-AD76-53016F33AD6E}" type="presOf" srcId="{77EE35EB-BC41-413D-AC01-01BBAF3E3BF8}" destId="{32923EC3-D4D7-4EF6-B1A5-907D98ACD79F}" srcOrd="1" destOrd="0" presId="urn:microsoft.com/office/officeart/2005/8/layout/list1"/>
    <dgm:cxn modelId="{C860E4FF-50F8-457D-BBF1-AA0846298A33}" srcId="{C07DF982-63D0-43C6-BB5F-DE3DB631A613}" destId="{B23217E5-BA1E-4239-8BEE-0440775B11E4}" srcOrd="5" destOrd="0" parTransId="{BFCBC6E6-CAFE-48A7-8BAA-E20037A828DA}" sibTransId="{F4A17D6B-F7DA-4FDC-AA4E-62F401BBE78E}"/>
    <dgm:cxn modelId="{38EE033C-5ACF-42BC-B19D-F5F72722142D}" type="presParOf" srcId="{CCB3DED1-D72F-4582-92BD-9E449629C24A}" destId="{8D37AF76-DC97-46FC-98B7-48722BCEE14F}" srcOrd="0" destOrd="0" presId="urn:microsoft.com/office/officeart/2005/8/layout/list1"/>
    <dgm:cxn modelId="{1559EE04-4655-4BE3-ABAF-29EC88A904F3}" type="presParOf" srcId="{8D37AF76-DC97-46FC-98B7-48722BCEE14F}" destId="{FA8DDE1B-A074-4CEA-80D7-78FBE5CDCAFA}" srcOrd="0" destOrd="0" presId="urn:microsoft.com/office/officeart/2005/8/layout/list1"/>
    <dgm:cxn modelId="{1EF6A58A-218F-4BF1-868B-CF317CC3559B}" type="presParOf" srcId="{8D37AF76-DC97-46FC-98B7-48722BCEE14F}" destId="{32923EC3-D4D7-4EF6-B1A5-907D98ACD79F}" srcOrd="1" destOrd="0" presId="urn:microsoft.com/office/officeart/2005/8/layout/list1"/>
    <dgm:cxn modelId="{DDC1FD08-FC5F-4FC9-9413-D5544E30D51F}" type="presParOf" srcId="{CCB3DED1-D72F-4582-92BD-9E449629C24A}" destId="{E7A62EC8-B5B6-4101-BE4D-9B88BA063C78}" srcOrd="1" destOrd="0" presId="urn:microsoft.com/office/officeart/2005/8/layout/list1"/>
    <dgm:cxn modelId="{3471FF29-064F-460A-9AF5-82C587C26B00}" type="presParOf" srcId="{CCB3DED1-D72F-4582-92BD-9E449629C24A}" destId="{90C065C8-A895-43C3-A8C4-713C74011891}" srcOrd="2" destOrd="0" presId="urn:microsoft.com/office/officeart/2005/8/layout/list1"/>
    <dgm:cxn modelId="{3F27A943-7EB3-4BC9-B800-F3960DACD32C}" type="presParOf" srcId="{CCB3DED1-D72F-4582-92BD-9E449629C24A}" destId="{B07C929E-5E20-492B-92E7-30717F401F1C}" srcOrd="3" destOrd="0" presId="urn:microsoft.com/office/officeart/2005/8/layout/list1"/>
    <dgm:cxn modelId="{206D5C9E-B4BB-4449-920E-4E7677915410}" type="presParOf" srcId="{CCB3DED1-D72F-4582-92BD-9E449629C24A}" destId="{D0794EFB-EE50-447A-BBE6-55555FDF92EE}" srcOrd="4" destOrd="0" presId="urn:microsoft.com/office/officeart/2005/8/layout/list1"/>
    <dgm:cxn modelId="{BD755BBD-266A-4253-AD93-15BAAB75CD24}" type="presParOf" srcId="{D0794EFB-EE50-447A-BBE6-55555FDF92EE}" destId="{EC72D8E2-D779-432B-8E5B-AFC16ADFB766}" srcOrd="0" destOrd="0" presId="urn:microsoft.com/office/officeart/2005/8/layout/list1"/>
    <dgm:cxn modelId="{B3CAD3E4-AB05-4911-8047-D639BD8846A6}" type="presParOf" srcId="{D0794EFB-EE50-447A-BBE6-55555FDF92EE}" destId="{0E802064-A088-41B9-97F8-B5E7891CC1CE}" srcOrd="1" destOrd="0" presId="urn:microsoft.com/office/officeart/2005/8/layout/list1"/>
    <dgm:cxn modelId="{7784EAF0-95EC-4522-9F04-8DC38E2CE344}" type="presParOf" srcId="{CCB3DED1-D72F-4582-92BD-9E449629C24A}" destId="{F34013BE-E4DC-4EA0-B801-A06AB5E297B4}" srcOrd="5" destOrd="0" presId="urn:microsoft.com/office/officeart/2005/8/layout/list1"/>
    <dgm:cxn modelId="{EA5733B4-CD9F-43E5-A5B3-0F5091044BA2}" type="presParOf" srcId="{CCB3DED1-D72F-4582-92BD-9E449629C24A}" destId="{B613465D-7BDD-4977-89CE-10DBAAA55102}" srcOrd="6" destOrd="0" presId="urn:microsoft.com/office/officeart/2005/8/layout/list1"/>
    <dgm:cxn modelId="{66846AB8-784C-42F5-B045-E44269491C3A}" type="presParOf" srcId="{CCB3DED1-D72F-4582-92BD-9E449629C24A}" destId="{9CA3E11C-45F5-46F7-95A2-263E45B69CCD}" srcOrd="7" destOrd="0" presId="urn:microsoft.com/office/officeart/2005/8/layout/list1"/>
    <dgm:cxn modelId="{F187B48B-492C-4D68-BEF8-798FBE78A458}" type="presParOf" srcId="{CCB3DED1-D72F-4582-92BD-9E449629C24A}" destId="{6EA3CC23-2073-4119-AC3A-DA44289135AE}" srcOrd="8" destOrd="0" presId="urn:microsoft.com/office/officeart/2005/8/layout/list1"/>
    <dgm:cxn modelId="{6D073CBA-AA56-4CC4-9712-7E1AB84169BB}" type="presParOf" srcId="{6EA3CC23-2073-4119-AC3A-DA44289135AE}" destId="{44F42452-07AD-4D18-8497-3A1D32F71AB0}" srcOrd="0" destOrd="0" presId="urn:microsoft.com/office/officeart/2005/8/layout/list1"/>
    <dgm:cxn modelId="{F0FBA6E8-13F8-46CD-9FD4-8EA4B90C7C19}" type="presParOf" srcId="{6EA3CC23-2073-4119-AC3A-DA44289135AE}" destId="{6E3C9252-B93D-425F-B91B-5A7AF650FEF4}" srcOrd="1" destOrd="0" presId="urn:microsoft.com/office/officeart/2005/8/layout/list1"/>
    <dgm:cxn modelId="{87C96B40-42F0-4FC0-9EA6-2B4567D93ACC}" type="presParOf" srcId="{CCB3DED1-D72F-4582-92BD-9E449629C24A}" destId="{98FC8D7D-4EF7-4954-8208-48ED2241B846}" srcOrd="9" destOrd="0" presId="urn:microsoft.com/office/officeart/2005/8/layout/list1"/>
    <dgm:cxn modelId="{0DF4964D-753B-4386-9A2E-6D3938C28560}" type="presParOf" srcId="{CCB3DED1-D72F-4582-92BD-9E449629C24A}" destId="{44AF9DA3-59E1-4510-B6CB-78DEE4CC8BA3}" srcOrd="10" destOrd="0" presId="urn:microsoft.com/office/officeart/2005/8/layout/list1"/>
    <dgm:cxn modelId="{014B3951-8F98-49D2-A73B-60206B606994}" type="presParOf" srcId="{CCB3DED1-D72F-4582-92BD-9E449629C24A}" destId="{7F9003A2-D756-491D-B4BE-29E8F31E3E26}" srcOrd="11" destOrd="0" presId="urn:microsoft.com/office/officeart/2005/8/layout/list1"/>
    <dgm:cxn modelId="{0F496823-EC46-4237-B714-1B2807E1E481}" type="presParOf" srcId="{CCB3DED1-D72F-4582-92BD-9E449629C24A}" destId="{BB6ACB9E-082C-43BF-8EE3-1CB2EFBFD7BC}" srcOrd="12" destOrd="0" presId="urn:microsoft.com/office/officeart/2005/8/layout/list1"/>
    <dgm:cxn modelId="{3A7A1D31-2C12-4AB1-ACAA-5CD8D3554B01}" type="presParOf" srcId="{BB6ACB9E-082C-43BF-8EE3-1CB2EFBFD7BC}" destId="{CF987321-1CA5-4327-87A3-006DC2784605}" srcOrd="0" destOrd="0" presId="urn:microsoft.com/office/officeart/2005/8/layout/list1"/>
    <dgm:cxn modelId="{E44F912E-37FE-425E-8D07-0F4AEB072A7B}" type="presParOf" srcId="{BB6ACB9E-082C-43BF-8EE3-1CB2EFBFD7BC}" destId="{53871F61-7426-46DF-811A-CECA784A558F}" srcOrd="1" destOrd="0" presId="urn:microsoft.com/office/officeart/2005/8/layout/list1"/>
    <dgm:cxn modelId="{055C55A7-CB9A-48A3-BFF3-4DB835DCEBF0}" type="presParOf" srcId="{CCB3DED1-D72F-4582-92BD-9E449629C24A}" destId="{968CE436-7353-4F6E-96D9-B5CD24D38444}" srcOrd="13" destOrd="0" presId="urn:microsoft.com/office/officeart/2005/8/layout/list1"/>
    <dgm:cxn modelId="{C75FDFC1-DFE6-49DE-968E-CFFF5B0C2855}" type="presParOf" srcId="{CCB3DED1-D72F-4582-92BD-9E449629C24A}" destId="{5762A1F7-4B0A-4C00-AB09-47857E8BC339}" srcOrd="14" destOrd="0" presId="urn:microsoft.com/office/officeart/2005/8/layout/list1"/>
    <dgm:cxn modelId="{302A023C-9AFD-4FF9-9CD3-AFC230CAA87F}" type="presParOf" srcId="{CCB3DED1-D72F-4582-92BD-9E449629C24A}" destId="{8A313295-97A5-4CC1-A3D0-E98EC1495234}" srcOrd="15" destOrd="0" presId="urn:microsoft.com/office/officeart/2005/8/layout/list1"/>
    <dgm:cxn modelId="{38C4D6B6-5AD9-4539-B05E-7507F33752FB}" type="presParOf" srcId="{CCB3DED1-D72F-4582-92BD-9E449629C24A}" destId="{E79D88A4-FB71-4D94-8A0B-345CD73A169D}" srcOrd="16" destOrd="0" presId="urn:microsoft.com/office/officeart/2005/8/layout/list1"/>
    <dgm:cxn modelId="{6CD7C5D5-951B-4A43-97DC-D0F59CCF3001}" type="presParOf" srcId="{E79D88A4-FB71-4D94-8A0B-345CD73A169D}" destId="{C9C63D3A-01F4-4870-AE2B-43BDD95B8B58}" srcOrd="0" destOrd="0" presId="urn:microsoft.com/office/officeart/2005/8/layout/list1"/>
    <dgm:cxn modelId="{677FF371-0287-4099-A5C4-D7E39E69ADAD}" type="presParOf" srcId="{E79D88A4-FB71-4D94-8A0B-345CD73A169D}" destId="{F491B706-544E-4CCC-B217-048BD6F850DE}" srcOrd="1" destOrd="0" presId="urn:microsoft.com/office/officeart/2005/8/layout/list1"/>
    <dgm:cxn modelId="{0A4BBD2D-1ECC-45C6-8CA4-0268916A64C0}" type="presParOf" srcId="{CCB3DED1-D72F-4582-92BD-9E449629C24A}" destId="{69D47F6D-3954-435F-B6E9-84175B4FD24B}" srcOrd="17" destOrd="0" presId="urn:microsoft.com/office/officeart/2005/8/layout/list1"/>
    <dgm:cxn modelId="{AFEBF787-60FB-461B-B90A-D3AF1F90A172}" type="presParOf" srcId="{CCB3DED1-D72F-4582-92BD-9E449629C24A}" destId="{8AB2CFF8-4503-4289-AFAC-B1D5D7EA20E3}" srcOrd="18" destOrd="0" presId="urn:microsoft.com/office/officeart/2005/8/layout/list1"/>
    <dgm:cxn modelId="{8765DD3D-9387-4EFC-82FE-344014449B35}" type="presParOf" srcId="{CCB3DED1-D72F-4582-92BD-9E449629C24A}" destId="{050E85AD-C905-4DC8-B3D5-844BC966A183}" srcOrd="19" destOrd="0" presId="urn:microsoft.com/office/officeart/2005/8/layout/list1"/>
    <dgm:cxn modelId="{76966ECD-75F8-42F5-A65D-1D05AB8607BB}" type="presParOf" srcId="{CCB3DED1-D72F-4582-92BD-9E449629C24A}" destId="{786BF20D-F4F3-4656-B1E1-3D9A9D7C0183}" srcOrd="20" destOrd="0" presId="urn:microsoft.com/office/officeart/2005/8/layout/list1"/>
    <dgm:cxn modelId="{A93D6883-0D07-4CC7-A777-DBDD9C13A902}" type="presParOf" srcId="{786BF20D-F4F3-4656-B1E1-3D9A9D7C0183}" destId="{A6139030-9783-420A-AFF4-4D4A7A4CC62D}" srcOrd="0" destOrd="0" presId="urn:microsoft.com/office/officeart/2005/8/layout/list1"/>
    <dgm:cxn modelId="{D0A8D28C-3B9E-40F1-BE56-B05870360374}" type="presParOf" srcId="{786BF20D-F4F3-4656-B1E1-3D9A9D7C0183}" destId="{BA377945-0B1C-4A8B-8267-82A12CBEC4B8}" srcOrd="1" destOrd="0" presId="urn:microsoft.com/office/officeart/2005/8/layout/list1"/>
    <dgm:cxn modelId="{0148379F-04EF-4FD2-A463-E2449AD068BE}" type="presParOf" srcId="{CCB3DED1-D72F-4582-92BD-9E449629C24A}" destId="{87DA70F5-4962-475D-B134-4831353DE06E}" srcOrd="21" destOrd="0" presId="urn:microsoft.com/office/officeart/2005/8/layout/list1"/>
    <dgm:cxn modelId="{2BEF43F6-55C9-4D30-B67D-1460B1B702B3}" type="presParOf" srcId="{CCB3DED1-D72F-4582-92BD-9E449629C24A}" destId="{223CF722-EA1B-4FCE-BB9F-8D22768DB6BF}"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DF58FD-4CDD-43A2-86A9-25A62B8D6BAE}" type="doc">
      <dgm:prSet loTypeId="urn:microsoft.com/office/officeart/2005/8/layout/vProcess5" loCatId="process" qsTypeId="urn:microsoft.com/office/officeart/2005/8/quickstyle/simple1" qsCatId="simple" csTypeId="urn:microsoft.com/office/officeart/2005/8/colors/accent0_3" csCatId="mainScheme" phldr="1"/>
      <dgm:spPr/>
      <dgm:t>
        <a:bodyPr/>
        <a:lstStyle/>
        <a:p>
          <a:endParaRPr lang="fi-FI"/>
        </a:p>
      </dgm:t>
    </dgm:pt>
    <dgm:pt modelId="{883A34AF-2EAF-48F3-AB68-4DA4F63FCDE4}">
      <dgm:prSet phldrT="[Teksti]"/>
      <dgm:spPr/>
      <dgm:t>
        <a:bodyPr/>
        <a:lstStyle/>
        <a:p>
          <a:r>
            <a:rPr lang="fi-FI" dirty="0"/>
            <a:t>Klubin nuorekkuus (ei se ikä vaan toiminta)</a:t>
          </a:r>
        </a:p>
      </dgm:t>
    </dgm:pt>
    <dgm:pt modelId="{19E16F78-CE88-4D49-AD68-5DDEF9084269}" type="parTrans" cxnId="{9B37E3D6-074A-49D2-BD07-CB2A3E1FECA7}">
      <dgm:prSet/>
      <dgm:spPr/>
      <dgm:t>
        <a:bodyPr/>
        <a:lstStyle/>
        <a:p>
          <a:endParaRPr lang="fi-FI"/>
        </a:p>
      </dgm:t>
    </dgm:pt>
    <dgm:pt modelId="{6C7794AD-ABF5-4688-AF84-F9BA1F178FF8}" type="sibTrans" cxnId="{9B37E3D6-074A-49D2-BD07-CB2A3E1FECA7}">
      <dgm:prSet/>
      <dgm:spPr/>
      <dgm:t>
        <a:bodyPr/>
        <a:lstStyle/>
        <a:p>
          <a:endParaRPr lang="fi-FI"/>
        </a:p>
      </dgm:t>
    </dgm:pt>
    <dgm:pt modelId="{859B291A-A5CB-4BE3-A401-06B0C43049A2}">
      <dgm:prSet phldrT="[Teksti]"/>
      <dgm:spPr/>
      <dgm:t>
        <a:bodyPr/>
        <a:lstStyle/>
        <a:p>
          <a:r>
            <a:rPr lang="fi-FI" dirty="0"/>
            <a:t>Avoimuus ja innostavuus</a:t>
          </a:r>
        </a:p>
      </dgm:t>
    </dgm:pt>
    <dgm:pt modelId="{B1621A6B-1EAF-4516-9E5C-FB0A2BAD059B}" type="parTrans" cxnId="{5EBC20F4-3DA1-4B6B-8EAD-219136F8D9A4}">
      <dgm:prSet/>
      <dgm:spPr/>
      <dgm:t>
        <a:bodyPr/>
        <a:lstStyle/>
        <a:p>
          <a:endParaRPr lang="fi-FI"/>
        </a:p>
      </dgm:t>
    </dgm:pt>
    <dgm:pt modelId="{1D1598F8-41F1-41D6-9E0B-5BEB40F2E85A}" type="sibTrans" cxnId="{5EBC20F4-3DA1-4B6B-8EAD-219136F8D9A4}">
      <dgm:prSet/>
      <dgm:spPr/>
      <dgm:t>
        <a:bodyPr/>
        <a:lstStyle/>
        <a:p>
          <a:endParaRPr lang="fi-FI"/>
        </a:p>
      </dgm:t>
    </dgm:pt>
    <dgm:pt modelId="{2209E6DA-7F81-40B7-9FA3-57EE339FE84D}">
      <dgm:prSet phldrT="[Teksti]"/>
      <dgm:spPr/>
      <dgm:t>
        <a:bodyPr/>
        <a:lstStyle/>
        <a:p>
          <a:r>
            <a:rPr lang="fi-FI" dirty="0"/>
            <a:t>Aktiivisesti toimintaan mukaan ottaminen</a:t>
          </a:r>
        </a:p>
      </dgm:t>
    </dgm:pt>
    <dgm:pt modelId="{33792305-8F0B-4583-AEC3-85CA2A14271D}" type="parTrans" cxnId="{5B61531E-9453-4E31-AB6D-FE4F16A82A82}">
      <dgm:prSet/>
      <dgm:spPr/>
      <dgm:t>
        <a:bodyPr/>
        <a:lstStyle/>
        <a:p>
          <a:endParaRPr lang="fi-FI"/>
        </a:p>
      </dgm:t>
    </dgm:pt>
    <dgm:pt modelId="{6412C469-35AC-4812-B769-E6AC4EA9493D}" type="sibTrans" cxnId="{5B61531E-9453-4E31-AB6D-FE4F16A82A82}">
      <dgm:prSet/>
      <dgm:spPr/>
      <dgm:t>
        <a:bodyPr/>
        <a:lstStyle/>
        <a:p>
          <a:endParaRPr lang="fi-FI"/>
        </a:p>
      </dgm:t>
    </dgm:pt>
    <dgm:pt modelId="{A7DCC4CA-9EEB-40C3-84E8-5FAF2E64EFA8}">
      <dgm:prSet phldrT="[Teksti]"/>
      <dgm:spPr/>
      <dgm:t>
        <a:bodyPr/>
        <a:lstStyle/>
        <a:p>
          <a:r>
            <a:rPr lang="fi-FI" dirty="0"/>
            <a:t>Myötämielisyys uusiin ideoihin</a:t>
          </a:r>
        </a:p>
      </dgm:t>
    </dgm:pt>
    <dgm:pt modelId="{97688769-8A46-48F2-906F-084C1B61AB20}" type="parTrans" cxnId="{CADDD698-8942-4C1B-A5B3-5F47769A23A6}">
      <dgm:prSet/>
      <dgm:spPr/>
      <dgm:t>
        <a:bodyPr/>
        <a:lstStyle/>
        <a:p>
          <a:endParaRPr lang="fi-FI"/>
        </a:p>
      </dgm:t>
    </dgm:pt>
    <dgm:pt modelId="{64726DC1-9010-443B-B0D8-341D3D6CFC9E}" type="sibTrans" cxnId="{CADDD698-8942-4C1B-A5B3-5F47769A23A6}">
      <dgm:prSet/>
      <dgm:spPr/>
      <dgm:t>
        <a:bodyPr/>
        <a:lstStyle/>
        <a:p>
          <a:endParaRPr lang="fi-FI"/>
        </a:p>
      </dgm:t>
    </dgm:pt>
    <dgm:pt modelId="{F62A27DD-7B7F-42C5-B4C1-1C75FA93A497}">
      <dgm:prSet phldrT="[Teksti]"/>
      <dgm:spPr/>
      <dgm:t>
        <a:bodyPr/>
        <a:lstStyle/>
        <a:p>
          <a:r>
            <a:rPr lang="fi-FI" dirty="0"/>
            <a:t>Klubiviihtyvyys ja jäsenistä huolehtiminen</a:t>
          </a:r>
        </a:p>
      </dgm:t>
    </dgm:pt>
    <dgm:pt modelId="{20324BF1-1675-403D-B2D3-EC48B9953AE1}" type="parTrans" cxnId="{E8F39D0C-9441-4DDE-B55A-536AEF425E8B}">
      <dgm:prSet/>
      <dgm:spPr/>
      <dgm:t>
        <a:bodyPr/>
        <a:lstStyle/>
        <a:p>
          <a:endParaRPr lang="fi-FI"/>
        </a:p>
      </dgm:t>
    </dgm:pt>
    <dgm:pt modelId="{11680499-F914-4EB4-8756-2A8083B20208}" type="sibTrans" cxnId="{E8F39D0C-9441-4DDE-B55A-536AEF425E8B}">
      <dgm:prSet/>
      <dgm:spPr/>
      <dgm:t>
        <a:bodyPr/>
        <a:lstStyle/>
        <a:p>
          <a:endParaRPr lang="fi-FI"/>
        </a:p>
      </dgm:t>
    </dgm:pt>
    <dgm:pt modelId="{B6535712-56C1-41EC-9231-2B6E40E91B7F}" type="pres">
      <dgm:prSet presAssocID="{3CDF58FD-4CDD-43A2-86A9-25A62B8D6BAE}" presName="outerComposite" presStyleCnt="0">
        <dgm:presLayoutVars>
          <dgm:chMax val="5"/>
          <dgm:dir/>
          <dgm:resizeHandles val="exact"/>
        </dgm:presLayoutVars>
      </dgm:prSet>
      <dgm:spPr/>
    </dgm:pt>
    <dgm:pt modelId="{AED365CF-D727-472A-B6B1-DC4C26AD5220}" type="pres">
      <dgm:prSet presAssocID="{3CDF58FD-4CDD-43A2-86A9-25A62B8D6BAE}" presName="dummyMaxCanvas" presStyleCnt="0">
        <dgm:presLayoutVars/>
      </dgm:prSet>
      <dgm:spPr/>
    </dgm:pt>
    <dgm:pt modelId="{F8231323-FE7B-4874-836B-71324F203159}" type="pres">
      <dgm:prSet presAssocID="{3CDF58FD-4CDD-43A2-86A9-25A62B8D6BAE}" presName="FiveNodes_1" presStyleLbl="node1" presStyleIdx="0" presStyleCnt="5">
        <dgm:presLayoutVars>
          <dgm:bulletEnabled val="1"/>
        </dgm:presLayoutVars>
      </dgm:prSet>
      <dgm:spPr/>
    </dgm:pt>
    <dgm:pt modelId="{B0644C94-BFDB-4764-A63E-11ABEAC1A777}" type="pres">
      <dgm:prSet presAssocID="{3CDF58FD-4CDD-43A2-86A9-25A62B8D6BAE}" presName="FiveNodes_2" presStyleLbl="node1" presStyleIdx="1" presStyleCnt="5">
        <dgm:presLayoutVars>
          <dgm:bulletEnabled val="1"/>
        </dgm:presLayoutVars>
      </dgm:prSet>
      <dgm:spPr/>
    </dgm:pt>
    <dgm:pt modelId="{A67B5141-D03A-4C88-9537-5C2EF04C1714}" type="pres">
      <dgm:prSet presAssocID="{3CDF58FD-4CDD-43A2-86A9-25A62B8D6BAE}" presName="FiveNodes_3" presStyleLbl="node1" presStyleIdx="2" presStyleCnt="5">
        <dgm:presLayoutVars>
          <dgm:bulletEnabled val="1"/>
        </dgm:presLayoutVars>
      </dgm:prSet>
      <dgm:spPr/>
    </dgm:pt>
    <dgm:pt modelId="{A539AB7B-67E7-4648-BDB7-85C397CF3BA8}" type="pres">
      <dgm:prSet presAssocID="{3CDF58FD-4CDD-43A2-86A9-25A62B8D6BAE}" presName="FiveNodes_4" presStyleLbl="node1" presStyleIdx="3" presStyleCnt="5">
        <dgm:presLayoutVars>
          <dgm:bulletEnabled val="1"/>
        </dgm:presLayoutVars>
      </dgm:prSet>
      <dgm:spPr/>
    </dgm:pt>
    <dgm:pt modelId="{A6841A6F-C05C-4048-88A6-A52B2A4D1222}" type="pres">
      <dgm:prSet presAssocID="{3CDF58FD-4CDD-43A2-86A9-25A62B8D6BAE}" presName="FiveNodes_5" presStyleLbl="node1" presStyleIdx="4" presStyleCnt="5">
        <dgm:presLayoutVars>
          <dgm:bulletEnabled val="1"/>
        </dgm:presLayoutVars>
      </dgm:prSet>
      <dgm:spPr/>
    </dgm:pt>
    <dgm:pt modelId="{41DF1581-ABD3-48C8-9577-5B89B4106435}" type="pres">
      <dgm:prSet presAssocID="{3CDF58FD-4CDD-43A2-86A9-25A62B8D6BAE}" presName="FiveConn_1-2" presStyleLbl="fgAccFollowNode1" presStyleIdx="0" presStyleCnt="4">
        <dgm:presLayoutVars>
          <dgm:bulletEnabled val="1"/>
        </dgm:presLayoutVars>
      </dgm:prSet>
      <dgm:spPr/>
    </dgm:pt>
    <dgm:pt modelId="{C7E051E6-A5FE-42DE-A13D-820680A45E50}" type="pres">
      <dgm:prSet presAssocID="{3CDF58FD-4CDD-43A2-86A9-25A62B8D6BAE}" presName="FiveConn_2-3" presStyleLbl="fgAccFollowNode1" presStyleIdx="1" presStyleCnt="4">
        <dgm:presLayoutVars>
          <dgm:bulletEnabled val="1"/>
        </dgm:presLayoutVars>
      </dgm:prSet>
      <dgm:spPr/>
    </dgm:pt>
    <dgm:pt modelId="{45D10EFB-3C64-4339-939C-3222A9B87727}" type="pres">
      <dgm:prSet presAssocID="{3CDF58FD-4CDD-43A2-86A9-25A62B8D6BAE}" presName="FiveConn_3-4" presStyleLbl="fgAccFollowNode1" presStyleIdx="2" presStyleCnt="4">
        <dgm:presLayoutVars>
          <dgm:bulletEnabled val="1"/>
        </dgm:presLayoutVars>
      </dgm:prSet>
      <dgm:spPr/>
    </dgm:pt>
    <dgm:pt modelId="{905FFABE-9C79-47FC-B26C-22B47A0FCF14}" type="pres">
      <dgm:prSet presAssocID="{3CDF58FD-4CDD-43A2-86A9-25A62B8D6BAE}" presName="FiveConn_4-5" presStyleLbl="fgAccFollowNode1" presStyleIdx="3" presStyleCnt="4">
        <dgm:presLayoutVars>
          <dgm:bulletEnabled val="1"/>
        </dgm:presLayoutVars>
      </dgm:prSet>
      <dgm:spPr/>
    </dgm:pt>
    <dgm:pt modelId="{C9500889-0C02-4286-8125-94D3324D00AB}" type="pres">
      <dgm:prSet presAssocID="{3CDF58FD-4CDD-43A2-86A9-25A62B8D6BAE}" presName="FiveNodes_1_text" presStyleLbl="node1" presStyleIdx="4" presStyleCnt="5">
        <dgm:presLayoutVars>
          <dgm:bulletEnabled val="1"/>
        </dgm:presLayoutVars>
      </dgm:prSet>
      <dgm:spPr/>
    </dgm:pt>
    <dgm:pt modelId="{26DE8AB3-54C9-4FE0-B6FF-984F3E4D16C5}" type="pres">
      <dgm:prSet presAssocID="{3CDF58FD-4CDD-43A2-86A9-25A62B8D6BAE}" presName="FiveNodes_2_text" presStyleLbl="node1" presStyleIdx="4" presStyleCnt="5">
        <dgm:presLayoutVars>
          <dgm:bulletEnabled val="1"/>
        </dgm:presLayoutVars>
      </dgm:prSet>
      <dgm:spPr/>
    </dgm:pt>
    <dgm:pt modelId="{5F9F7088-27FF-40F5-A38F-CA8630DC528B}" type="pres">
      <dgm:prSet presAssocID="{3CDF58FD-4CDD-43A2-86A9-25A62B8D6BAE}" presName="FiveNodes_3_text" presStyleLbl="node1" presStyleIdx="4" presStyleCnt="5">
        <dgm:presLayoutVars>
          <dgm:bulletEnabled val="1"/>
        </dgm:presLayoutVars>
      </dgm:prSet>
      <dgm:spPr/>
    </dgm:pt>
    <dgm:pt modelId="{A206DC98-A7CF-4C40-B6C5-0029D4FE9246}" type="pres">
      <dgm:prSet presAssocID="{3CDF58FD-4CDD-43A2-86A9-25A62B8D6BAE}" presName="FiveNodes_4_text" presStyleLbl="node1" presStyleIdx="4" presStyleCnt="5">
        <dgm:presLayoutVars>
          <dgm:bulletEnabled val="1"/>
        </dgm:presLayoutVars>
      </dgm:prSet>
      <dgm:spPr/>
    </dgm:pt>
    <dgm:pt modelId="{7D390908-0D00-4EE7-9EEF-DA749C340EE2}" type="pres">
      <dgm:prSet presAssocID="{3CDF58FD-4CDD-43A2-86A9-25A62B8D6BAE}" presName="FiveNodes_5_text" presStyleLbl="node1" presStyleIdx="4" presStyleCnt="5">
        <dgm:presLayoutVars>
          <dgm:bulletEnabled val="1"/>
        </dgm:presLayoutVars>
      </dgm:prSet>
      <dgm:spPr/>
    </dgm:pt>
  </dgm:ptLst>
  <dgm:cxnLst>
    <dgm:cxn modelId="{1A3F7102-95FC-40D8-A770-3E6D308A2B14}" type="presOf" srcId="{F62A27DD-7B7F-42C5-B4C1-1C75FA93A497}" destId="{A6841A6F-C05C-4048-88A6-A52B2A4D1222}" srcOrd="0" destOrd="0" presId="urn:microsoft.com/office/officeart/2005/8/layout/vProcess5"/>
    <dgm:cxn modelId="{E8F39D0C-9441-4DDE-B55A-536AEF425E8B}" srcId="{3CDF58FD-4CDD-43A2-86A9-25A62B8D6BAE}" destId="{F62A27DD-7B7F-42C5-B4C1-1C75FA93A497}" srcOrd="4" destOrd="0" parTransId="{20324BF1-1675-403D-B2D3-EC48B9953AE1}" sibTransId="{11680499-F914-4EB4-8756-2A8083B20208}"/>
    <dgm:cxn modelId="{C9D0B819-278B-48C5-88D6-67A54BAD43A6}" type="presOf" srcId="{A7DCC4CA-9EEB-40C3-84E8-5FAF2E64EFA8}" destId="{A206DC98-A7CF-4C40-B6C5-0029D4FE9246}" srcOrd="1" destOrd="0" presId="urn:microsoft.com/office/officeart/2005/8/layout/vProcess5"/>
    <dgm:cxn modelId="{5B61531E-9453-4E31-AB6D-FE4F16A82A82}" srcId="{3CDF58FD-4CDD-43A2-86A9-25A62B8D6BAE}" destId="{2209E6DA-7F81-40B7-9FA3-57EE339FE84D}" srcOrd="2" destOrd="0" parTransId="{33792305-8F0B-4583-AEC3-85CA2A14271D}" sibTransId="{6412C469-35AC-4812-B769-E6AC4EA9493D}"/>
    <dgm:cxn modelId="{00E6DA2E-EE29-4C8A-B468-6C53FEBF6721}" type="presOf" srcId="{859B291A-A5CB-4BE3-A401-06B0C43049A2}" destId="{26DE8AB3-54C9-4FE0-B6FF-984F3E4D16C5}" srcOrd="1" destOrd="0" presId="urn:microsoft.com/office/officeart/2005/8/layout/vProcess5"/>
    <dgm:cxn modelId="{B886A845-11F1-4708-8A93-C264FA8198BC}" type="presOf" srcId="{2209E6DA-7F81-40B7-9FA3-57EE339FE84D}" destId="{A67B5141-D03A-4C88-9537-5C2EF04C1714}" srcOrd="0" destOrd="0" presId="urn:microsoft.com/office/officeart/2005/8/layout/vProcess5"/>
    <dgm:cxn modelId="{5B68294C-46F0-45ED-86F5-2EE0CAAB2D84}" type="presOf" srcId="{6412C469-35AC-4812-B769-E6AC4EA9493D}" destId="{45D10EFB-3C64-4339-939C-3222A9B87727}" srcOrd="0" destOrd="0" presId="urn:microsoft.com/office/officeart/2005/8/layout/vProcess5"/>
    <dgm:cxn modelId="{97431C56-7131-40EE-9FC7-1DFA9C9CD94C}" type="presOf" srcId="{64726DC1-9010-443B-B0D8-341D3D6CFC9E}" destId="{905FFABE-9C79-47FC-B26C-22B47A0FCF14}" srcOrd="0" destOrd="0" presId="urn:microsoft.com/office/officeart/2005/8/layout/vProcess5"/>
    <dgm:cxn modelId="{37E29A83-EB84-451D-9C6D-CB3999E5A7B6}" type="presOf" srcId="{883A34AF-2EAF-48F3-AB68-4DA4F63FCDE4}" destId="{C9500889-0C02-4286-8125-94D3324D00AB}" srcOrd="1" destOrd="0" presId="urn:microsoft.com/office/officeart/2005/8/layout/vProcess5"/>
    <dgm:cxn modelId="{FEB41A84-A7E8-425B-9811-EE558FD7A418}" type="presOf" srcId="{2209E6DA-7F81-40B7-9FA3-57EE339FE84D}" destId="{5F9F7088-27FF-40F5-A38F-CA8630DC528B}" srcOrd="1" destOrd="0" presId="urn:microsoft.com/office/officeart/2005/8/layout/vProcess5"/>
    <dgm:cxn modelId="{025A7D8C-35D4-4872-B84E-4D24AA6D3E07}" type="presOf" srcId="{1D1598F8-41F1-41D6-9E0B-5BEB40F2E85A}" destId="{C7E051E6-A5FE-42DE-A13D-820680A45E50}" srcOrd="0" destOrd="0" presId="urn:microsoft.com/office/officeart/2005/8/layout/vProcess5"/>
    <dgm:cxn modelId="{D8B72498-F937-49D4-8878-30E4E3B22C7C}" type="presOf" srcId="{883A34AF-2EAF-48F3-AB68-4DA4F63FCDE4}" destId="{F8231323-FE7B-4874-836B-71324F203159}" srcOrd="0" destOrd="0" presId="urn:microsoft.com/office/officeart/2005/8/layout/vProcess5"/>
    <dgm:cxn modelId="{CADDD698-8942-4C1B-A5B3-5F47769A23A6}" srcId="{3CDF58FD-4CDD-43A2-86A9-25A62B8D6BAE}" destId="{A7DCC4CA-9EEB-40C3-84E8-5FAF2E64EFA8}" srcOrd="3" destOrd="0" parTransId="{97688769-8A46-48F2-906F-084C1B61AB20}" sibTransId="{64726DC1-9010-443B-B0D8-341D3D6CFC9E}"/>
    <dgm:cxn modelId="{FFBA199F-24EA-4F29-9503-B9AD64325A9E}" type="presOf" srcId="{A7DCC4CA-9EEB-40C3-84E8-5FAF2E64EFA8}" destId="{A539AB7B-67E7-4648-BDB7-85C397CF3BA8}" srcOrd="0" destOrd="0" presId="urn:microsoft.com/office/officeart/2005/8/layout/vProcess5"/>
    <dgm:cxn modelId="{9B37E3D6-074A-49D2-BD07-CB2A3E1FECA7}" srcId="{3CDF58FD-4CDD-43A2-86A9-25A62B8D6BAE}" destId="{883A34AF-2EAF-48F3-AB68-4DA4F63FCDE4}" srcOrd="0" destOrd="0" parTransId="{19E16F78-CE88-4D49-AD68-5DDEF9084269}" sibTransId="{6C7794AD-ABF5-4688-AF84-F9BA1F178FF8}"/>
    <dgm:cxn modelId="{BDCE7EE6-E5F2-4E68-98AF-B068678397D4}" type="presOf" srcId="{3CDF58FD-4CDD-43A2-86A9-25A62B8D6BAE}" destId="{B6535712-56C1-41EC-9231-2B6E40E91B7F}" srcOrd="0" destOrd="0" presId="urn:microsoft.com/office/officeart/2005/8/layout/vProcess5"/>
    <dgm:cxn modelId="{C1578CEC-07AB-4DBC-96D6-E4FBFB282B5D}" type="presOf" srcId="{6C7794AD-ABF5-4688-AF84-F9BA1F178FF8}" destId="{41DF1581-ABD3-48C8-9577-5B89B4106435}" srcOrd="0" destOrd="0" presId="urn:microsoft.com/office/officeart/2005/8/layout/vProcess5"/>
    <dgm:cxn modelId="{868126ED-E344-4557-9DA2-DE1174494200}" type="presOf" srcId="{F62A27DD-7B7F-42C5-B4C1-1C75FA93A497}" destId="{7D390908-0D00-4EE7-9EEF-DA749C340EE2}" srcOrd="1" destOrd="0" presId="urn:microsoft.com/office/officeart/2005/8/layout/vProcess5"/>
    <dgm:cxn modelId="{5EBC20F4-3DA1-4B6B-8EAD-219136F8D9A4}" srcId="{3CDF58FD-4CDD-43A2-86A9-25A62B8D6BAE}" destId="{859B291A-A5CB-4BE3-A401-06B0C43049A2}" srcOrd="1" destOrd="0" parTransId="{B1621A6B-1EAF-4516-9E5C-FB0A2BAD059B}" sibTransId="{1D1598F8-41F1-41D6-9E0B-5BEB40F2E85A}"/>
    <dgm:cxn modelId="{42C1E1FD-1B9E-488B-B8FB-898A0A4B176C}" type="presOf" srcId="{859B291A-A5CB-4BE3-A401-06B0C43049A2}" destId="{B0644C94-BFDB-4764-A63E-11ABEAC1A777}" srcOrd="0" destOrd="0" presId="urn:microsoft.com/office/officeart/2005/8/layout/vProcess5"/>
    <dgm:cxn modelId="{04E30E45-C8F0-417F-80C0-EC3D84E6E721}" type="presParOf" srcId="{B6535712-56C1-41EC-9231-2B6E40E91B7F}" destId="{AED365CF-D727-472A-B6B1-DC4C26AD5220}" srcOrd="0" destOrd="0" presId="urn:microsoft.com/office/officeart/2005/8/layout/vProcess5"/>
    <dgm:cxn modelId="{90880D7E-431B-491E-B735-DB521A54C7B3}" type="presParOf" srcId="{B6535712-56C1-41EC-9231-2B6E40E91B7F}" destId="{F8231323-FE7B-4874-836B-71324F203159}" srcOrd="1" destOrd="0" presId="urn:microsoft.com/office/officeart/2005/8/layout/vProcess5"/>
    <dgm:cxn modelId="{CCEB5505-A8C1-4917-A27E-B09765D76322}" type="presParOf" srcId="{B6535712-56C1-41EC-9231-2B6E40E91B7F}" destId="{B0644C94-BFDB-4764-A63E-11ABEAC1A777}" srcOrd="2" destOrd="0" presId="urn:microsoft.com/office/officeart/2005/8/layout/vProcess5"/>
    <dgm:cxn modelId="{40E73D57-D402-454E-8349-A9DF4BFD9ED2}" type="presParOf" srcId="{B6535712-56C1-41EC-9231-2B6E40E91B7F}" destId="{A67B5141-D03A-4C88-9537-5C2EF04C1714}" srcOrd="3" destOrd="0" presId="urn:microsoft.com/office/officeart/2005/8/layout/vProcess5"/>
    <dgm:cxn modelId="{0B13D3AB-01E4-4379-B57D-057EA9AD13BE}" type="presParOf" srcId="{B6535712-56C1-41EC-9231-2B6E40E91B7F}" destId="{A539AB7B-67E7-4648-BDB7-85C397CF3BA8}" srcOrd="4" destOrd="0" presId="urn:microsoft.com/office/officeart/2005/8/layout/vProcess5"/>
    <dgm:cxn modelId="{2650D320-18FD-4543-8AC2-8725AE5A01AF}" type="presParOf" srcId="{B6535712-56C1-41EC-9231-2B6E40E91B7F}" destId="{A6841A6F-C05C-4048-88A6-A52B2A4D1222}" srcOrd="5" destOrd="0" presId="urn:microsoft.com/office/officeart/2005/8/layout/vProcess5"/>
    <dgm:cxn modelId="{75E93483-5130-42A7-95BB-37CE515C851C}" type="presParOf" srcId="{B6535712-56C1-41EC-9231-2B6E40E91B7F}" destId="{41DF1581-ABD3-48C8-9577-5B89B4106435}" srcOrd="6" destOrd="0" presId="urn:microsoft.com/office/officeart/2005/8/layout/vProcess5"/>
    <dgm:cxn modelId="{59F09259-E307-4BBB-AD15-943D5596073A}" type="presParOf" srcId="{B6535712-56C1-41EC-9231-2B6E40E91B7F}" destId="{C7E051E6-A5FE-42DE-A13D-820680A45E50}" srcOrd="7" destOrd="0" presId="urn:microsoft.com/office/officeart/2005/8/layout/vProcess5"/>
    <dgm:cxn modelId="{4636EE8A-3360-4BA0-B0B6-36A816EC7AFC}" type="presParOf" srcId="{B6535712-56C1-41EC-9231-2B6E40E91B7F}" destId="{45D10EFB-3C64-4339-939C-3222A9B87727}" srcOrd="8" destOrd="0" presId="urn:microsoft.com/office/officeart/2005/8/layout/vProcess5"/>
    <dgm:cxn modelId="{CF2FFAF3-B003-47AB-9CE0-F23FDB78EB3F}" type="presParOf" srcId="{B6535712-56C1-41EC-9231-2B6E40E91B7F}" destId="{905FFABE-9C79-47FC-B26C-22B47A0FCF14}" srcOrd="9" destOrd="0" presId="urn:microsoft.com/office/officeart/2005/8/layout/vProcess5"/>
    <dgm:cxn modelId="{BD7BF8FF-AF48-47D9-9FE6-739C9CC69A29}" type="presParOf" srcId="{B6535712-56C1-41EC-9231-2B6E40E91B7F}" destId="{C9500889-0C02-4286-8125-94D3324D00AB}" srcOrd="10" destOrd="0" presId="urn:microsoft.com/office/officeart/2005/8/layout/vProcess5"/>
    <dgm:cxn modelId="{96339399-4A63-445B-A8BC-A51A683C8EB5}" type="presParOf" srcId="{B6535712-56C1-41EC-9231-2B6E40E91B7F}" destId="{26DE8AB3-54C9-4FE0-B6FF-984F3E4D16C5}" srcOrd="11" destOrd="0" presId="urn:microsoft.com/office/officeart/2005/8/layout/vProcess5"/>
    <dgm:cxn modelId="{A6417D21-71C4-4CC8-9B58-29C82CCD650A}" type="presParOf" srcId="{B6535712-56C1-41EC-9231-2B6E40E91B7F}" destId="{5F9F7088-27FF-40F5-A38F-CA8630DC528B}" srcOrd="12" destOrd="0" presId="urn:microsoft.com/office/officeart/2005/8/layout/vProcess5"/>
    <dgm:cxn modelId="{4FFF4B4F-98B8-4C9A-8FD3-90EA6BFA72E7}" type="presParOf" srcId="{B6535712-56C1-41EC-9231-2B6E40E91B7F}" destId="{A206DC98-A7CF-4C40-B6C5-0029D4FE9246}" srcOrd="13" destOrd="0" presId="urn:microsoft.com/office/officeart/2005/8/layout/vProcess5"/>
    <dgm:cxn modelId="{05A6E270-FE23-4F9B-BD6C-EA64E28FEDA3}" type="presParOf" srcId="{B6535712-56C1-41EC-9231-2B6E40E91B7F}" destId="{7D390908-0D00-4EE7-9EEF-DA749C340EE2}"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7EA75E9-6370-4538-9807-9418D31BBB7C}" type="doc">
      <dgm:prSet loTypeId="urn:microsoft.com/office/officeart/2018/2/layout/IconVerticalSolidList" loCatId="icon" qsTypeId="urn:microsoft.com/office/officeart/2005/8/quickstyle/simple1" qsCatId="simple" csTypeId="urn:microsoft.com/office/officeart/2005/8/colors/accent5_2" csCatId="accent5" phldr="1"/>
      <dgm:spPr/>
      <dgm:t>
        <a:bodyPr/>
        <a:lstStyle/>
        <a:p>
          <a:endParaRPr lang="en-US"/>
        </a:p>
      </dgm:t>
    </dgm:pt>
    <dgm:pt modelId="{B4EAB232-1F5D-41E7-B748-2E17846438E6}">
      <dgm:prSet/>
      <dgm:spPr/>
      <dgm:t>
        <a:bodyPr/>
        <a:lstStyle/>
        <a:p>
          <a:pPr>
            <a:lnSpc>
              <a:spcPct val="100000"/>
            </a:lnSpc>
          </a:pPr>
          <a:r>
            <a:rPr lang="fi-FI"/>
            <a:t>Kummin tehtävän sisäistäminen</a:t>
          </a:r>
          <a:endParaRPr lang="en-US"/>
        </a:p>
      </dgm:t>
    </dgm:pt>
    <dgm:pt modelId="{340E29C4-8E5C-46A2-8940-C29FDB529294}" type="parTrans" cxnId="{F8FA240E-0AF5-4D87-88B0-F0FD679B2D2E}">
      <dgm:prSet/>
      <dgm:spPr/>
      <dgm:t>
        <a:bodyPr/>
        <a:lstStyle/>
        <a:p>
          <a:endParaRPr lang="en-US"/>
        </a:p>
      </dgm:t>
    </dgm:pt>
    <dgm:pt modelId="{00F42436-838C-4674-9C32-C1C4C736717A}" type="sibTrans" cxnId="{F8FA240E-0AF5-4D87-88B0-F0FD679B2D2E}">
      <dgm:prSet/>
      <dgm:spPr/>
      <dgm:t>
        <a:bodyPr/>
        <a:lstStyle/>
        <a:p>
          <a:endParaRPr lang="en-US"/>
        </a:p>
      </dgm:t>
    </dgm:pt>
    <dgm:pt modelId="{A13BF86D-1ADE-4A1F-A1CE-41A2586B0BCD}">
      <dgm:prSet/>
      <dgm:spPr/>
      <dgm:t>
        <a:bodyPr/>
        <a:lstStyle/>
        <a:p>
          <a:pPr>
            <a:lnSpc>
              <a:spcPct val="100000"/>
            </a:lnSpc>
          </a:pPr>
          <a:r>
            <a:rPr lang="fi-FI"/>
            <a:t>Yhteisen tavoitteen eteen työskentely</a:t>
          </a:r>
          <a:endParaRPr lang="en-US"/>
        </a:p>
      </dgm:t>
    </dgm:pt>
    <dgm:pt modelId="{3D2B363F-1C83-498E-AB89-BB6418D978ED}" type="parTrans" cxnId="{BBBA2D0D-BD0A-487E-98A5-6654D02A9189}">
      <dgm:prSet/>
      <dgm:spPr/>
      <dgm:t>
        <a:bodyPr/>
        <a:lstStyle/>
        <a:p>
          <a:endParaRPr lang="en-US"/>
        </a:p>
      </dgm:t>
    </dgm:pt>
    <dgm:pt modelId="{6BE15BF3-0EEB-468A-93BA-3BC3C821E72D}" type="sibTrans" cxnId="{BBBA2D0D-BD0A-487E-98A5-6654D02A9189}">
      <dgm:prSet/>
      <dgm:spPr/>
      <dgm:t>
        <a:bodyPr/>
        <a:lstStyle/>
        <a:p>
          <a:endParaRPr lang="en-US"/>
        </a:p>
      </dgm:t>
    </dgm:pt>
    <dgm:pt modelId="{D13F7BB5-928E-444B-AD0F-C7449B9C8D5F}">
      <dgm:prSet/>
      <dgm:spPr/>
      <dgm:t>
        <a:bodyPr/>
        <a:lstStyle/>
        <a:p>
          <a:pPr>
            <a:lnSpc>
              <a:spcPct val="100000"/>
            </a:lnSpc>
          </a:pPr>
          <a:r>
            <a:rPr lang="fi-FI"/>
            <a:t>Koulutuksiin osallistuminen</a:t>
          </a:r>
          <a:endParaRPr lang="en-US"/>
        </a:p>
      </dgm:t>
    </dgm:pt>
    <dgm:pt modelId="{A36CA9A3-3418-4503-95B5-303644BE11A3}" type="parTrans" cxnId="{9EE76A50-C3C5-4456-99BC-B2C2763CBF42}">
      <dgm:prSet/>
      <dgm:spPr/>
      <dgm:t>
        <a:bodyPr/>
        <a:lstStyle/>
        <a:p>
          <a:endParaRPr lang="en-US"/>
        </a:p>
      </dgm:t>
    </dgm:pt>
    <dgm:pt modelId="{F351B8BD-5BDF-4203-A02E-C9AD31827BC3}" type="sibTrans" cxnId="{9EE76A50-C3C5-4456-99BC-B2C2763CBF42}">
      <dgm:prSet/>
      <dgm:spPr/>
      <dgm:t>
        <a:bodyPr/>
        <a:lstStyle/>
        <a:p>
          <a:endParaRPr lang="en-US"/>
        </a:p>
      </dgm:t>
    </dgm:pt>
    <dgm:pt modelId="{F9AD4174-BA28-43DF-8BD7-4D343DDCCFA8}">
      <dgm:prSet/>
      <dgm:spPr/>
      <dgm:t>
        <a:bodyPr/>
        <a:lstStyle/>
        <a:p>
          <a:pPr>
            <a:lnSpc>
              <a:spcPct val="100000"/>
            </a:lnSpc>
          </a:pPr>
          <a:r>
            <a:rPr lang="fi-FI"/>
            <a:t>Piirin ja liiton tapahtumiin osallistuminen</a:t>
          </a:r>
          <a:endParaRPr lang="en-US"/>
        </a:p>
      </dgm:t>
    </dgm:pt>
    <dgm:pt modelId="{C33D614F-92A8-4EB5-8357-4E0D4139DF65}" type="parTrans" cxnId="{A664878B-4D48-4667-A72E-4C53CEC56AF6}">
      <dgm:prSet/>
      <dgm:spPr/>
      <dgm:t>
        <a:bodyPr/>
        <a:lstStyle/>
        <a:p>
          <a:endParaRPr lang="en-US"/>
        </a:p>
      </dgm:t>
    </dgm:pt>
    <dgm:pt modelId="{EEAF5686-3C64-4F06-8CC9-24852F0204C5}" type="sibTrans" cxnId="{A664878B-4D48-4667-A72E-4C53CEC56AF6}">
      <dgm:prSet/>
      <dgm:spPr/>
      <dgm:t>
        <a:bodyPr/>
        <a:lstStyle/>
        <a:p>
          <a:endParaRPr lang="en-US"/>
        </a:p>
      </dgm:t>
    </dgm:pt>
    <dgm:pt modelId="{19801D61-714A-4BBE-89EE-A24B850455F7}" type="pres">
      <dgm:prSet presAssocID="{27EA75E9-6370-4538-9807-9418D31BBB7C}" presName="root" presStyleCnt="0">
        <dgm:presLayoutVars>
          <dgm:dir/>
          <dgm:resizeHandles val="exact"/>
        </dgm:presLayoutVars>
      </dgm:prSet>
      <dgm:spPr/>
    </dgm:pt>
    <dgm:pt modelId="{E1E8E7E8-BE6E-4D6D-B0ED-463793BA5B8B}" type="pres">
      <dgm:prSet presAssocID="{B4EAB232-1F5D-41E7-B748-2E17846438E6}" presName="compNode" presStyleCnt="0"/>
      <dgm:spPr/>
    </dgm:pt>
    <dgm:pt modelId="{E8523544-8A75-424A-BC85-D772ED645094}" type="pres">
      <dgm:prSet presAssocID="{B4EAB232-1F5D-41E7-B748-2E17846438E6}" presName="bgRect" presStyleLbl="bgShp" presStyleIdx="0" presStyleCnt="4"/>
      <dgm:spPr/>
    </dgm:pt>
    <dgm:pt modelId="{0CF098D8-EC3D-4ACC-B1F8-E27B1AD3D669}" type="pres">
      <dgm:prSet presAssocID="{B4EAB232-1F5D-41E7-B748-2E17846438E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Valintamerkki"/>
        </a:ext>
      </dgm:extLst>
    </dgm:pt>
    <dgm:pt modelId="{53EAD4D8-0FB3-438B-9C15-26967A8FF1BF}" type="pres">
      <dgm:prSet presAssocID="{B4EAB232-1F5D-41E7-B748-2E17846438E6}" presName="spaceRect" presStyleCnt="0"/>
      <dgm:spPr/>
    </dgm:pt>
    <dgm:pt modelId="{3E8503BE-F79B-4304-8D04-86B9862D6FA5}" type="pres">
      <dgm:prSet presAssocID="{B4EAB232-1F5D-41E7-B748-2E17846438E6}" presName="parTx" presStyleLbl="revTx" presStyleIdx="0" presStyleCnt="4">
        <dgm:presLayoutVars>
          <dgm:chMax val="0"/>
          <dgm:chPref val="0"/>
        </dgm:presLayoutVars>
      </dgm:prSet>
      <dgm:spPr/>
    </dgm:pt>
    <dgm:pt modelId="{080A57AA-7762-4B9D-BC98-42AC49279E4C}" type="pres">
      <dgm:prSet presAssocID="{00F42436-838C-4674-9C32-C1C4C736717A}" presName="sibTrans" presStyleCnt="0"/>
      <dgm:spPr/>
    </dgm:pt>
    <dgm:pt modelId="{5B3ACC62-94C8-495E-8D4F-86432D477F26}" type="pres">
      <dgm:prSet presAssocID="{A13BF86D-1ADE-4A1F-A1CE-41A2586B0BCD}" presName="compNode" presStyleCnt="0"/>
      <dgm:spPr/>
    </dgm:pt>
    <dgm:pt modelId="{EA857CA4-677C-4169-AD47-8DDDEADA129A}" type="pres">
      <dgm:prSet presAssocID="{A13BF86D-1ADE-4A1F-A1CE-41A2586B0BCD}" presName="bgRect" presStyleLbl="bgShp" presStyleIdx="1" presStyleCnt="4"/>
      <dgm:spPr/>
    </dgm:pt>
    <dgm:pt modelId="{51E824EF-4CFA-4E74-8E67-C09CA5F3BD24}" type="pres">
      <dgm:prSet presAssocID="{A13BF86D-1ADE-4A1F-A1CE-41A2586B0BC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alitaulu"/>
        </a:ext>
      </dgm:extLst>
    </dgm:pt>
    <dgm:pt modelId="{3C2D226F-732E-420C-9C54-5CD89CCB0ACA}" type="pres">
      <dgm:prSet presAssocID="{A13BF86D-1ADE-4A1F-A1CE-41A2586B0BCD}" presName="spaceRect" presStyleCnt="0"/>
      <dgm:spPr/>
    </dgm:pt>
    <dgm:pt modelId="{25F6A7CB-4F23-484F-9447-E10DD55C8B92}" type="pres">
      <dgm:prSet presAssocID="{A13BF86D-1ADE-4A1F-A1CE-41A2586B0BCD}" presName="parTx" presStyleLbl="revTx" presStyleIdx="1" presStyleCnt="4">
        <dgm:presLayoutVars>
          <dgm:chMax val="0"/>
          <dgm:chPref val="0"/>
        </dgm:presLayoutVars>
      </dgm:prSet>
      <dgm:spPr/>
    </dgm:pt>
    <dgm:pt modelId="{B5FD26A8-5714-4576-8081-4266907053CC}" type="pres">
      <dgm:prSet presAssocID="{6BE15BF3-0EEB-468A-93BA-3BC3C821E72D}" presName="sibTrans" presStyleCnt="0"/>
      <dgm:spPr/>
    </dgm:pt>
    <dgm:pt modelId="{063FFB2A-2AE0-4A86-BBD5-1D9B55E5E41C}" type="pres">
      <dgm:prSet presAssocID="{D13F7BB5-928E-444B-AD0F-C7449B9C8D5F}" presName="compNode" presStyleCnt="0"/>
      <dgm:spPr/>
    </dgm:pt>
    <dgm:pt modelId="{45683F2E-48AF-49C5-A91B-00A798A3BF3A}" type="pres">
      <dgm:prSet presAssocID="{D13F7BB5-928E-444B-AD0F-C7449B9C8D5F}" presName="bgRect" presStyleLbl="bgShp" presStyleIdx="2" presStyleCnt="4"/>
      <dgm:spPr/>
    </dgm:pt>
    <dgm:pt modelId="{F55A5148-4048-4B11-9571-7F401DCB596B}" type="pres">
      <dgm:prSet presAssocID="{D13F7BB5-928E-444B-AD0F-C7449B9C8D5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Käyttäjät"/>
        </a:ext>
      </dgm:extLst>
    </dgm:pt>
    <dgm:pt modelId="{57E07D48-A80D-4186-AB02-52BB3337FBE9}" type="pres">
      <dgm:prSet presAssocID="{D13F7BB5-928E-444B-AD0F-C7449B9C8D5F}" presName="spaceRect" presStyleCnt="0"/>
      <dgm:spPr/>
    </dgm:pt>
    <dgm:pt modelId="{56A7CB45-DC1A-4FF1-BD3A-8F33BFFCA403}" type="pres">
      <dgm:prSet presAssocID="{D13F7BB5-928E-444B-AD0F-C7449B9C8D5F}" presName="parTx" presStyleLbl="revTx" presStyleIdx="2" presStyleCnt="4">
        <dgm:presLayoutVars>
          <dgm:chMax val="0"/>
          <dgm:chPref val="0"/>
        </dgm:presLayoutVars>
      </dgm:prSet>
      <dgm:spPr/>
    </dgm:pt>
    <dgm:pt modelId="{0A07F902-CA31-48B1-8A6D-F5BEDBA881D4}" type="pres">
      <dgm:prSet presAssocID="{F351B8BD-5BDF-4203-A02E-C9AD31827BC3}" presName="sibTrans" presStyleCnt="0"/>
      <dgm:spPr/>
    </dgm:pt>
    <dgm:pt modelId="{51D0A67D-2FBB-4F34-8A10-60CD03FF41D6}" type="pres">
      <dgm:prSet presAssocID="{F9AD4174-BA28-43DF-8BD7-4D343DDCCFA8}" presName="compNode" presStyleCnt="0"/>
      <dgm:spPr/>
    </dgm:pt>
    <dgm:pt modelId="{4A8392C9-7365-4502-816A-A98F7705186E}" type="pres">
      <dgm:prSet presAssocID="{F9AD4174-BA28-43DF-8BD7-4D343DDCCFA8}" presName="bgRect" presStyleLbl="bgShp" presStyleIdx="3" presStyleCnt="4"/>
      <dgm:spPr/>
    </dgm:pt>
    <dgm:pt modelId="{89612488-6677-460F-B358-EBBAFC0948EA}" type="pres">
      <dgm:prSet presAssocID="{F9AD4174-BA28-43DF-8BD7-4D343DDCCFA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Ryhmä"/>
        </a:ext>
      </dgm:extLst>
    </dgm:pt>
    <dgm:pt modelId="{3BDDEF89-25EE-438A-8867-78EC59F164DB}" type="pres">
      <dgm:prSet presAssocID="{F9AD4174-BA28-43DF-8BD7-4D343DDCCFA8}" presName="spaceRect" presStyleCnt="0"/>
      <dgm:spPr/>
    </dgm:pt>
    <dgm:pt modelId="{9B4429A4-D97C-4FE3-879D-775374C23C10}" type="pres">
      <dgm:prSet presAssocID="{F9AD4174-BA28-43DF-8BD7-4D343DDCCFA8}" presName="parTx" presStyleLbl="revTx" presStyleIdx="3" presStyleCnt="4">
        <dgm:presLayoutVars>
          <dgm:chMax val="0"/>
          <dgm:chPref val="0"/>
        </dgm:presLayoutVars>
      </dgm:prSet>
      <dgm:spPr/>
    </dgm:pt>
  </dgm:ptLst>
  <dgm:cxnLst>
    <dgm:cxn modelId="{3CF8C50B-BEFB-4117-A554-8455E15E20D2}" type="presOf" srcId="{B4EAB232-1F5D-41E7-B748-2E17846438E6}" destId="{3E8503BE-F79B-4304-8D04-86B9862D6FA5}" srcOrd="0" destOrd="0" presId="urn:microsoft.com/office/officeart/2018/2/layout/IconVerticalSolidList"/>
    <dgm:cxn modelId="{BBBA2D0D-BD0A-487E-98A5-6654D02A9189}" srcId="{27EA75E9-6370-4538-9807-9418D31BBB7C}" destId="{A13BF86D-1ADE-4A1F-A1CE-41A2586B0BCD}" srcOrd="1" destOrd="0" parTransId="{3D2B363F-1C83-498E-AB89-BB6418D978ED}" sibTransId="{6BE15BF3-0EEB-468A-93BA-3BC3C821E72D}"/>
    <dgm:cxn modelId="{F8FA240E-0AF5-4D87-88B0-F0FD679B2D2E}" srcId="{27EA75E9-6370-4538-9807-9418D31BBB7C}" destId="{B4EAB232-1F5D-41E7-B748-2E17846438E6}" srcOrd="0" destOrd="0" parTransId="{340E29C4-8E5C-46A2-8940-C29FDB529294}" sibTransId="{00F42436-838C-4674-9C32-C1C4C736717A}"/>
    <dgm:cxn modelId="{F3C2834E-126C-4AD0-BD25-0D3871606C49}" type="presOf" srcId="{27EA75E9-6370-4538-9807-9418D31BBB7C}" destId="{19801D61-714A-4BBE-89EE-A24B850455F7}" srcOrd="0" destOrd="0" presId="urn:microsoft.com/office/officeart/2018/2/layout/IconVerticalSolidList"/>
    <dgm:cxn modelId="{9EE76A50-C3C5-4456-99BC-B2C2763CBF42}" srcId="{27EA75E9-6370-4538-9807-9418D31BBB7C}" destId="{D13F7BB5-928E-444B-AD0F-C7449B9C8D5F}" srcOrd="2" destOrd="0" parTransId="{A36CA9A3-3418-4503-95B5-303644BE11A3}" sibTransId="{F351B8BD-5BDF-4203-A02E-C9AD31827BC3}"/>
    <dgm:cxn modelId="{FF624C55-6524-4EC4-963C-8F297EAFE031}" type="presOf" srcId="{D13F7BB5-928E-444B-AD0F-C7449B9C8D5F}" destId="{56A7CB45-DC1A-4FF1-BD3A-8F33BFFCA403}" srcOrd="0" destOrd="0" presId="urn:microsoft.com/office/officeart/2018/2/layout/IconVerticalSolidList"/>
    <dgm:cxn modelId="{12C17584-BCDB-4DAF-B4D1-4EE4FCC0A36F}" type="presOf" srcId="{A13BF86D-1ADE-4A1F-A1CE-41A2586B0BCD}" destId="{25F6A7CB-4F23-484F-9447-E10DD55C8B92}" srcOrd="0" destOrd="0" presId="urn:microsoft.com/office/officeart/2018/2/layout/IconVerticalSolidList"/>
    <dgm:cxn modelId="{A664878B-4D48-4667-A72E-4C53CEC56AF6}" srcId="{27EA75E9-6370-4538-9807-9418D31BBB7C}" destId="{F9AD4174-BA28-43DF-8BD7-4D343DDCCFA8}" srcOrd="3" destOrd="0" parTransId="{C33D614F-92A8-4EB5-8357-4E0D4139DF65}" sibTransId="{EEAF5686-3C64-4F06-8CC9-24852F0204C5}"/>
    <dgm:cxn modelId="{DB502BA6-0136-4181-A0B4-5F1A09BB4A32}" type="presOf" srcId="{F9AD4174-BA28-43DF-8BD7-4D343DDCCFA8}" destId="{9B4429A4-D97C-4FE3-879D-775374C23C10}" srcOrd="0" destOrd="0" presId="urn:microsoft.com/office/officeart/2018/2/layout/IconVerticalSolidList"/>
    <dgm:cxn modelId="{96F0B463-C5DF-481D-B1DA-ABD2C29F2950}" type="presParOf" srcId="{19801D61-714A-4BBE-89EE-A24B850455F7}" destId="{E1E8E7E8-BE6E-4D6D-B0ED-463793BA5B8B}" srcOrd="0" destOrd="0" presId="urn:microsoft.com/office/officeart/2018/2/layout/IconVerticalSolidList"/>
    <dgm:cxn modelId="{67890A0A-EE33-4EF3-A5C4-3CD9C1B39223}" type="presParOf" srcId="{E1E8E7E8-BE6E-4D6D-B0ED-463793BA5B8B}" destId="{E8523544-8A75-424A-BC85-D772ED645094}" srcOrd="0" destOrd="0" presId="urn:microsoft.com/office/officeart/2018/2/layout/IconVerticalSolidList"/>
    <dgm:cxn modelId="{06E6E3A4-3F8E-4C43-8862-546E031B776B}" type="presParOf" srcId="{E1E8E7E8-BE6E-4D6D-B0ED-463793BA5B8B}" destId="{0CF098D8-EC3D-4ACC-B1F8-E27B1AD3D669}" srcOrd="1" destOrd="0" presId="urn:microsoft.com/office/officeart/2018/2/layout/IconVerticalSolidList"/>
    <dgm:cxn modelId="{1E59CB29-8647-42D9-8BC2-F50FEA91B82B}" type="presParOf" srcId="{E1E8E7E8-BE6E-4D6D-B0ED-463793BA5B8B}" destId="{53EAD4D8-0FB3-438B-9C15-26967A8FF1BF}" srcOrd="2" destOrd="0" presId="urn:microsoft.com/office/officeart/2018/2/layout/IconVerticalSolidList"/>
    <dgm:cxn modelId="{5A81E228-610C-48A3-8FD2-5440EFEA8ADD}" type="presParOf" srcId="{E1E8E7E8-BE6E-4D6D-B0ED-463793BA5B8B}" destId="{3E8503BE-F79B-4304-8D04-86B9862D6FA5}" srcOrd="3" destOrd="0" presId="urn:microsoft.com/office/officeart/2018/2/layout/IconVerticalSolidList"/>
    <dgm:cxn modelId="{4F9FA299-1EB3-41FF-8FE6-A6030331EB89}" type="presParOf" srcId="{19801D61-714A-4BBE-89EE-A24B850455F7}" destId="{080A57AA-7762-4B9D-BC98-42AC49279E4C}" srcOrd="1" destOrd="0" presId="urn:microsoft.com/office/officeart/2018/2/layout/IconVerticalSolidList"/>
    <dgm:cxn modelId="{C408E144-8637-4A7F-9231-7B237CFB8B1E}" type="presParOf" srcId="{19801D61-714A-4BBE-89EE-A24B850455F7}" destId="{5B3ACC62-94C8-495E-8D4F-86432D477F26}" srcOrd="2" destOrd="0" presId="urn:microsoft.com/office/officeart/2018/2/layout/IconVerticalSolidList"/>
    <dgm:cxn modelId="{009BE02C-5680-40A8-ADA7-01E09DA18AE6}" type="presParOf" srcId="{5B3ACC62-94C8-495E-8D4F-86432D477F26}" destId="{EA857CA4-677C-4169-AD47-8DDDEADA129A}" srcOrd="0" destOrd="0" presId="urn:microsoft.com/office/officeart/2018/2/layout/IconVerticalSolidList"/>
    <dgm:cxn modelId="{E75D9A9E-F076-4FCC-8C8F-475B62FC4EAE}" type="presParOf" srcId="{5B3ACC62-94C8-495E-8D4F-86432D477F26}" destId="{51E824EF-4CFA-4E74-8E67-C09CA5F3BD24}" srcOrd="1" destOrd="0" presId="urn:microsoft.com/office/officeart/2018/2/layout/IconVerticalSolidList"/>
    <dgm:cxn modelId="{ED4EF057-4F10-4154-83BF-4D6CE55F8091}" type="presParOf" srcId="{5B3ACC62-94C8-495E-8D4F-86432D477F26}" destId="{3C2D226F-732E-420C-9C54-5CD89CCB0ACA}" srcOrd="2" destOrd="0" presId="urn:microsoft.com/office/officeart/2018/2/layout/IconVerticalSolidList"/>
    <dgm:cxn modelId="{2777689A-9BC0-4D49-9E5E-A1E4ACB8623C}" type="presParOf" srcId="{5B3ACC62-94C8-495E-8D4F-86432D477F26}" destId="{25F6A7CB-4F23-484F-9447-E10DD55C8B92}" srcOrd="3" destOrd="0" presId="urn:microsoft.com/office/officeart/2018/2/layout/IconVerticalSolidList"/>
    <dgm:cxn modelId="{C88EF36A-9156-4C1E-9B65-E5AD3AF451B1}" type="presParOf" srcId="{19801D61-714A-4BBE-89EE-A24B850455F7}" destId="{B5FD26A8-5714-4576-8081-4266907053CC}" srcOrd="3" destOrd="0" presId="urn:microsoft.com/office/officeart/2018/2/layout/IconVerticalSolidList"/>
    <dgm:cxn modelId="{3CB158BD-FA84-488F-AED2-756D34FC039F}" type="presParOf" srcId="{19801D61-714A-4BBE-89EE-A24B850455F7}" destId="{063FFB2A-2AE0-4A86-BBD5-1D9B55E5E41C}" srcOrd="4" destOrd="0" presId="urn:microsoft.com/office/officeart/2018/2/layout/IconVerticalSolidList"/>
    <dgm:cxn modelId="{F63B400B-B4FE-43D4-BFE1-9CA13CEA7572}" type="presParOf" srcId="{063FFB2A-2AE0-4A86-BBD5-1D9B55E5E41C}" destId="{45683F2E-48AF-49C5-A91B-00A798A3BF3A}" srcOrd="0" destOrd="0" presId="urn:microsoft.com/office/officeart/2018/2/layout/IconVerticalSolidList"/>
    <dgm:cxn modelId="{4182A53A-64F9-475D-8F78-D0543EB37770}" type="presParOf" srcId="{063FFB2A-2AE0-4A86-BBD5-1D9B55E5E41C}" destId="{F55A5148-4048-4B11-9571-7F401DCB596B}" srcOrd="1" destOrd="0" presId="urn:microsoft.com/office/officeart/2018/2/layout/IconVerticalSolidList"/>
    <dgm:cxn modelId="{6ECFF03E-438C-47F9-A13C-7552743D6A15}" type="presParOf" srcId="{063FFB2A-2AE0-4A86-BBD5-1D9B55E5E41C}" destId="{57E07D48-A80D-4186-AB02-52BB3337FBE9}" srcOrd="2" destOrd="0" presId="urn:microsoft.com/office/officeart/2018/2/layout/IconVerticalSolidList"/>
    <dgm:cxn modelId="{DFA32AC0-CCFA-43ED-80BD-27BD121D1DE1}" type="presParOf" srcId="{063FFB2A-2AE0-4A86-BBD5-1D9B55E5E41C}" destId="{56A7CB45-DC1A-4FF1-BD3A-8F33BFFCA403}" srcOrd="3" destOrd="0" presId="urn:microsoft.com/office/officeart/2018/2/layout/IconVerticalSolidList"/>
    <dgm:cxn modelId="{039D7CE3-004B-4F80-900E-9D24445FF4A0}" type="presParOf" srcId="{19801D61-714A-4BBE-89EE-A24B850455F7}" destId="{0A07F902-CA31-48B1-8A6D-F5BEDBA881D4}" srcOrd="5" destOrd="0" presId="urn:microsoft.com/office/officeart/2018/2/layout/IconVerticalSolidList"/>
    <dgm:cxn modelId="{31906C70-B5BB-40CA-A567-BC668F4B6200}" type="presParOf" srcId="{19801D61-714A-4BBE-89EE-A24B850455F7}" destId="{51D0A67D-2FBB-4F34-8A10-60CD03FF41D6}" srcOrd="6" destOrd="0" presId="urn:microsoft.com/office/officeart/2018/2/layout/IconVerticalSolidList"/>
    <dgm:cxn modelId="{24AED947-7F13-4D38-A7D1-059374F913D5}" type="presParOf" srcId="{51D0A67D-2FBB-4F34-8A10-60CD03FF41D6}" destId="{4A8392C9-7365-4502-816A-A98F7705186E}" srcOrd="0" destOrd="0" presId="urn:microsoft.com/office/officeart/2018/2/layout/IconVerticalSolidList"/>
    <dgm:cxn modelId="{BDB15426-7673-496E-9DDD-87C5F433AD8F}" type="presParOf" srcId="{51D0A67D-2FBB-4F34-8A10-60CD03FF41D6}" destId="{89612488-6677-460F-B358-EBBAFC0948EA}" srcOrd="1" destOrd="0" presId="urn:microsoft.com/office/officeart/2018/2/layout/IconVerticalSolidList"/>
    <dgm:cxn modelId="{9775E488-E3AE-4D87-A7C9-0F15D51C8DE8}" type="presParOf" srcId="{51D0A67D-2FBB-4F34-8A10-60CD03FF41D6}" destId="{3BDDEF89-25EE-438A-8867-78EC59F164DB}" srcOrd="2" destOrd="0" presId="urn:microsoft.com/office/officeart/2018/2/layout/IconVerticalSolidList"/>
    <dgm:cxn modelId="{06A315E5-D2DD-442B-BB5F-BB99B4FB2E83}" type="presParOf" srcId="{51D0A67D-2FBB-4F34-8A10-60CD03FF41D6}" destId="{9B4429A4-D97C-4FE3-879D-775374C23C1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0C7C15C-63F2-4CAB-A6DB-121B8A341A1D}" type="doc">
      <dgm:prSet loTypeId="urn:microsoft.com/office/officeart/2008/layout/LinedList" loCatId="list" qsTypeId="urn:microsoft.com/office/officeart/2005/8/quickstyle/simple5" qsCatId="simple" csTypeId="urn:microsoft.com/office/officeart/2005/8/colors/accent1_2" csCatId="accent1"/>
      <dgm:spPr/>
      <dgm:t>
        <a:bodyPr/>
        <a:lstStyle/>
        <a:p>
          <a:endParaRPr lang="en-US"/>
        </a:p>
      </dgm:t>
    </dgm:pt>
    <dgm:pt modelId="{BD065B55-8195-40BB-A770-AD325B260CAA}">
      <dgm:prSet/>
      <dgm:spPr/>
      <dgm:t>
        <a:bodyPr/>
        <a:lstStyle/>
        <a:p>
          <a:r>
            <a:rPr lang="fi-FI"/>
            <a:t>Toimiva jäsen </a:t>
          </a:r>
          <a:endParaRPr lang="en-US"/>
        </a:p>
      </dgm:t>
    </dgm:pt>
    <dgm:pt modelId="{2288088A-0723-4A0A-B0C6-C1AC9D3C4F37}" type="parTrans" cxnId="{3EC3AE11-1E7F-41A4-8A47-802906639BD8}">
      <dgm:prSet/>
      <dgm:spPr/>
      <dgm:t>
        <a:bodyPr/>
        <a:lstStyle/>
        <a:p>
          <a:endParaRPr lang="en-US"/>
        </a:p>
      </dgm:t>
    </dgm:pt>
    <dgm:pt modelId="{9B40254A-0839-4062-8A7B-CCD4978B85C1}" type="sibTrans" cxnId="{3EC3AE11-1E7F-41A4-8A47-802906639BD8}">
      <dgm:prSet/>
      <dgm:spPr/>
      <dgm:t>
        <a:bodyPr/>
        <a:lstStyle/>
        <a:p>
          <a:endParaRPr lang="en-US"/>
        </a:p>
      </dgm:t>
    </dgm:pt>
    <dgm:pt modelId="{5EE0C0FC-71B1-4478-8289-8755F4D96B08}">
      <dgm:prSet/>
      <dgm:spPr/>
      <dgm:t>
        <a:bodyPr/>
        <a:lstStyle/>
        <a:p>
          <a:r>
            <a:rPr lang="fi-FI"/>
            <a:t>Ulkojäsen </a:t>
          </a:r>
          <a:endParaRPr lang="en-US"/>
        </a:p>
      </dgm:t>
    </dgm:pt>
    <dgm:pt modelId="{E9098D2B-7FE5-4C5C-97F3-85D57D750B6C}" type="parTrans" cxnId="{DAF8250F-3840-438B-B40C-8D86E454FA14}">
      <dgm:prSet/>
      <dgm:spPr/>
      <dgm:t>
        <a:bodyPr/>
        <a:lstStyle/>
        <a:p>
          <a:endParaRPr lang="en-US"/>
        </a:p>
      </dgm:t>
    </dgm:pt>
    <dgm:pt modelId="{0F0F9D09-A3B1-438D-BFB2-C056E3A8A26C}" type="sibTrans" cxnId="{DAF8250F-3840-438B-B40C-8D86E454FA14}">
      <dgm:prSet/>
      <dgm:spPr/>
      <dgm:t>
        <a:bodyPr/>
        <a:lstStyle/>
        <a:p>
          <a:endParaRPr lang="en-US"/>
        </a:p>
      </dgm:t>
    </dgm:pt>
    <dgm:pt modelId="{DCEBD0B4-49A2-462E-BADF-5174D6472DFD}">
      <dgm:prSet/>
      <dgm:spPr/>
      <dgm:t>
        <a:bodyPr/>
        <a:lstStyle/>
        <a:p>
          <a:r>
            <a:rPr lang="fi-FI"/>
            <a:t>Etuoikeutettu jäsen</a:t>
          </a:r>
          <a:endParaRPr lang="en-US"/>
        </a:p>
      </dgm:t>
    </dgm:pt>
    <dgm:pt modelId="{3BB1D65A-82C7-4993-86F1-3908A47A2EA6}" type="parTrans" cxnId="{2FEAA3FB-D47D-4DD9-A75A-D06C89A054FB}">
      <dgm:prSet/>
      <dgm:spPr/>
      <dgm:t>
        <a:bodyPr/>
        <a:lstStyle/>
        <a:p>
          <a:endParaRPr lang="en-US"/>
        </a:p>
      </dgm:t>
    </dgm:pt>
    <dgm:pt modelId="{9D187512-C958-4E16-AFE9-270B4E16709B}" type="sibTrans" cxnId="{2FEAA3FB-D47D-4DD9-A75A-D06C89A054FB}">
      <dgm:prSet/>
      <dgm:spPr/>
      <dgm:t>
        <a:bodyPr/>
        <a:lstStyle/>
        <a:p>
          <a:endParaRPr lang="en-US"/>
        </a:p>
      </dgm:t>
    </dgm:pt>
    <dgm:pt modelId="{97C1B4B1-D2C1-420A-9D08-6399046978AB}">
      <dgm:prSet/>
      <dgm:spPr/>
      <dgm:t>
        <a:bodyPr/>
        <a:lstStyle/>
        <a:p>
          <a:r>
            <a:rPr lang="fi-FI"/>
            <a:t>Kunniajäsen</a:t>
          </a:r>
          <a:endParaRPr lang="en-US"/>
        </a:p>
      </dgm:t>
    </dgm:pt>
    <dgm:pt modelId="{6FCD7F4D-F230-43B5-93D8-0F524569B433}" type="parTrans" cxnId="{6954E4EA-31B0-4D7D-9527-6DB23AE35408}">
      <dgm:prSet/>
      <dgm:spPr/>
      <dgm:t>
        <a:bodyPr/>
        <a:lstStyle/>
        <a:p>
          <a:endParaRPr lang="en-US"/>
        </a:p>
      </dgm:t>
    </dgm:pt>
    <dgm:pt modelId="{62D7A808-E95C-421B-814E-431DDD0AE72B}" type="sibTrans" cxnId="{6954E4EA-31B0-4D7D-9527-6DB23AE35408}">
      <dgm:prSet/>
      <dgm:spPr/>
      <dgm:t>
        <a:bodyPr/>
        <a:lstStyle/>
        <a:p>
          <a:endParaRPr lang="en-US"/>
        </a:p>
      </dgm:t>
    </dgm:pt>
    <dgm:pt modelId="{F8F08080-F260-44E1-B203-2D8FCB1203B4}">
      <dgm:prSet/>
      <dgm:spPr/>
      <dgm:t>
        <a:bodyPr/>
        <a:lstStyle/>
        <a:p>
          <a:r>
            <a:rPr lang="fi-FI"/>
            <a:t>Ainaisjäsen </a:t>
          </a:r>
          <a:endParaRPr lang="en-US"/>
        </a:p>
      </dgm:t>
    </dgm:pt>
    <dgm:pt modelId="{6E6D0B34-621A-4801-B440-6E11E2604E85}" type="parTrans" cxnId="{4CA405DF-69F7-40CE-AA8B-E89644265EE9}">
      <dgm:prSet/>
      <dgm:spPr/>
      <dgm:t>
        <a:bodyPr/>
        <a:lstStyle/>
        <a:p>
          <a:endParaRPr lang="en-US"/>
        </a:p>
      </dgm:t>
    </dgm:pt>
    <dgm:pt modelId="{95BE1E9B-056E-4AEA-9CC1-E14692D67D73}" type="sibTrans" cxnId="{4CA405DF-69F7-40CE-AA8B-E89644265EE9}">
      <dgm:prSet/>
      <dgm:spPr/>
      <dgm:t>
        <a:bodyPr/>
        <a:lstStyle/>
        <a:p>
          <a:endParaRPr lang="en-US"/>
        </a:p>
      </dgm:t>
    </dgm:pt>
    <dgm:pt modelId="{CFBE8022-FD24-41C1-9392-13217D13E6AB}">
      <dgm:prSet/>
      <dgm:spPr/>
      <dgm:t>
        <a:bodyPr/>
        <a:lstStyle/>
        <a:p>
          <a:r>
            <a:rPr lang="fi-FI"/>
            <a:t>Liitännäisjäsen </a:t>
          </a:r>
          <a:endParaRPr lang="en-US"/>
        </a:p>
      </dgm:t>
    </dgm:pt>
    <dgm:pt modelId="{922DEC7B-F129-4ABC-99C0-69A9000F50A1}" type="parTrans" cxnId="{BAED3A9B-5E23-46AF-852D-77345AFC399D}">
      <dgm:prSet/>
      <dgm:spPr/>
      <dgm:t>
        <a:bodyPr/>
        <a:lstStyle/>
        <a:p>
          <a:endParaRPr lang="en-US"/>
        </a:p>
      </dgm:t>
    </dgm:pt>
    <dgm:pt modelId="{6D8EBF88-21D7-48F2-973C-1726BDC674B9}" type="sibTrans" cxnId="{BAED3A9B-5E23-46AF-852D-77345AFC399D}">
      <dgm:prSet/>
      <dgm:spPr/>
      <dgm:t>
        <a:bodyPr/>
        <a:lstStyle/>
        <a:p>
          <a:endParaRPr lang="en-US"/>
        </a:p>
      </dgm:t>
    </dgm:pt>
    <dgm:pt modelId="{98A8C196-6DF8-469C-A8BD-21BD85C255D3}">
      <dgm:prSet/>
      <dgm:spPr/>
      <dgm:t>
        <a:bodyPr/>
        <a:lstStyle/>
        <a:p>
          <a:r>
            <a:rPr lang="fi-FI"/>
            <a:t>Tukijäsen </a:t>
          </a:r>
          <a:endParaRPr lang="en-US"/>
        </a:p>
      </dgm:t>
    </dgm:pt>
    <dgm:pt modelId="{7D98BF58-B516-45A9-8F76-62158D1170C1}" type="parTrans" cxnId="{BC02C29A-A417-4FE7-B62B-8CBA573C75F3}">
      <dgm:prSet/>
      <dgm:spPr/>
      <dgm:t>
        <a:bodyPr/>
        <a:lstStyle/>
        <a:p>
          <a:endParaRPr lang="en-US"/>
        </a:p>
      </dgm:t>
    </dgm:pt>
    <dgm:pt modelId="{9C4BCB5B-B4BD-49DF-B800-79F8A758A28F}" type="sibTrans" cxnId="{BC02C29A-A417-4FE7-B62B-8CBA573C75F3}">
      <dgm:prSet/>
      <dgm:spPr/>
      <dgm:t>
        <a:bodyPr/>
        <a:lstStyle/>
        <a:p>
          <a:endParaRPr lang="en-US"/>
        </a:p>
      </dgm:t>
    </dgm:pt>
    <dgm:pt modelId="{30C3B88B-476C-480F-B091-3FC8BF3B5D01}" type="pres">
      <dgm:prSet presAssocID="{30C7C15C-63F2-4CAB-A6DB-121B8A341A1D}" presName="vert0" presStyleCnt="0">
        <dgm:presLayoutVars>
          <dgm:dir/>
          <dgm:animOne val="branch"/>
          <dgm:animLvl val="lvl"/>
        </dgm:presLayoutVars>
      </dgm:prSet>
      <dgm:spPr/>
    </dgm:pt>
    <dgm:pt modelId="{3B58FE5D-1B0C-4994-897A-325079E4C89C}" type="pres">
      <dgm:prSet presAssocID="{BD065B55-8195-40BB-A770-AD325B260CAA}" presName="thickLine" presStyleLbl="alignNode1" presStyleIdx="0" presStyleCnt="7"/>
      <dgm:spPr/>
    </dgm:pt>
    <dgm:pt modelId="{CC991497-F71F-45B1-A35C-43B78F65BE36}" type="pres">
      <dgm:prSet presAssocID="{BD065B55-8195-40BB-A770-AD325B260CAA}" presName="horz1" presStyleCnt="0"/>
      <dgm:spPr/>
    </dgm:pt>
    <dgm:pt modelId="{6677AB91-A185-483F-A2A7-DA4EAC9A0D87}" type="pres">
      <dgm:prSet presAssocID="{BD065B55-8195-40BB-A770-AD325B260CAA}" presName="tx1" presStyleLbl="revTx" presStyleIdx="0" presStyleCnt="7"/>
      <dgm:spPr/>
    </dgm:pt>
    <dgm:pt modelId="{C810E7EB-E9A2-4419-90F4-E2A659DB0188}" type="pres">
      <dgm:prSet presAssocID="{BD065B55-8195-40BB-A770-AD325B260CAA}" presName="vert1" presStyleCnt="0"/>
      <dgm:spPr/>
    </dgm:pt>
    <dgm:pt modelId="{9F37D854-EA19-471F-B58F-9854C24501D6}" type="pres">
      <dgm:prSet presAssocID="{5EE0C0FC-71B1-4478-8289-8755F4D96B08}" presName="thickLine" presStyleLbl="alignNode1" presStyleIdx="1" presStyleCnt="7"/>
      <dgm:spPr/>
    </dgm:pt>
    <dgm:pt modelId="{1D72AF29-EABF-4480-A802-80679619E8F8}" type="pres">
      <dgm:prSet presAssocID="{5EE0C0FC-71B1-4478-8289-8755F4D96B08}" presName="horz1" presStyleCnt="0"/>
      <dgm:spPr/>
    </dgm:pt>
    <dgm:pt modelId="{37E14334-3C4E-4B2E-98EC-3B21FE9C3F2A}" type="pres">
      <dgm:prSet presAssocID="{5EE0C0FC-71B1-4478-8289-8755F4D96B08}" presName="tx1" presStyleLbl="revTx" presStyleIdx="1" presStyleCnt="7"/>
      <dgm:spPr/>
    </dgm:pt>
    <dgm:pt modelId="{1AAD0B4D-9796-473C-8C5F-22B3D2F094CF}" type="pres">
      <dgm:prSet presAssocID="{5EE0C0FC-71B1-4478-8289-8755F4D96B08}" presName="vert1" presStyleCnt="0"/>
      <dgm:spPr/>
    </dgm:pt>
    <dgm:pt modelId="{647CE1B9-230A-40EF-85CF-743E35BAAC20}" type="pres">
      <dgm:prSet presAssocID="{DCEBD0B4-49A2-462E-BADF-5174D6472DFD}" presName="thickLine" presStyleLbl="alignNode1" presStyleIdx="2" presStyleCnt="7"/>
      <dgm:spPr/>
    </dgm:pt>
    <dgm:pt modelId="{B93648DE-ACA4-44A2-B0CE-1BA6E9388AED}" type="pres">
      <dgm:prSet presAssocID="{DCEBD0B4-49A2-462E-BADF-5174D6472DFD}" presName="horz1" presStyleCnt="0"/>
      <dgm:spPr/>
    </dgm:pt>
    <dgm:pt modelId="{7712F7DA-8174-4AD1-B735-33E85F1BC63D}" type="pres">
      <dgm:prSet presAssocID="{DCEBD0B4-49A2-462E-BADF-5174D6472DFD}" presName="tx1" presStyleLbl="revTx" presStyleIdx="2" presStyleCnt="7"/>
      <dgm:spPr/>
    </dgm:pt>
    <dgm:pt modelId="{08293F4F-73CB-4705-8C9E-0C6FF4ED848E}" type="pres">
      <dgm:prSet presAssocID="{DCEBD0B4-49A2-462E-BADF-5174D6472DFD}" presName="vert1" presStyleCnt="0"/>
      <dgm:spPr/>
    </dgm:pt>
    <dgm:pt modelId="{556262D8-0B25-4DA5-B0B3-B486A203D980}" type="pres">
      <dgm:prSet presAssocID="{97C1B4B1-D2C1-420A-9D08-6399046978AB}" presName="thickLine" presStyleLbl="alignNode1" presStyleIdx="3" presStyleCnt="7"/>
      <dgm:spPr/>
    </dgm:pt>
    <dgm:pt modelId="{8D953002-FE7B-4AFC-A6F8-C487F1D4B09F}" type="pres">
      <dgm:prSet presAssocID="{97C1B4B1-D2C1-420A-9D08-6399046978AB}" presName="horz1" presStyleCnt="0"/>
      <dgm:spPr/>
    </dgm:pt>
    <dgm:pt modelId="{A56893CC-40CB-407C-A393-C502C4F85649}" type="pres">
      <dgm:prSet presAssocID="{97C1B4B1-D2C1-420A-9D08-6399046978AB}" presName="tx1" presStyleLbl="revTx" presStyleIdx="3" presStyleCnt="7"/>
      <dgm:spPr/>
    </dgm:pt>
    <dgm:pt modelId="{E6CA2935-FBD3-46DE-88D0-00890F62B288}" type="pres">
      <dgm:prSet presAssocID="{97C1B4B1-D2C1-420A-9D08-6399046978AB}" presName="vert1" presStyleCnt="0"/>
      <dgm:spPr/>
    </dgm:pt>
    <dgm:pt modelId="{35E8753F-C582-4F13-87B9-82BF6181D0AD}" type="pres">
      <dgm:prSet presAssocID="{F8F08080-F260-44E1-B203-2D8FCB1203B4}" presName="thickLine" presStyleLbl="alignNode1" presStyleIdx="4" presStyleCnt="7"/>
      <dgm:spPr/>
    </dgm:pt>
    <dgm:pt modelId="{D7A1E108-11E5-437F-985A-EB11E1E77A07}" type="pres">
      <dgm:prSet presAssocID="{F8F08080-F260-44E1-B203-2D8FCB1203B4}" presName="horz1" presStyleCnt="0"/>
      <dgm:spPr/>
    </dgm:pt>
    <dgm:pt modelId="{5AA4E2F6-D65A-4B43-A4B1-10E94E78DAE3}" type="pres">
      <dgm:prSet presAssocID="{F8F08080-F260-44E1-B203-2D8FCB1203B4}" presName="tx1" presStyleLbl="revTx" presStyleIdx="4" presStyleCnt="7"/>
      <dgm:spPr/>
    </dgm:pt>
    <dgm:pt modelId="{A9D49467-53FA-49FC-B299-C0AB642FDD31}" type="pres">
      <dgm:prSet presAssocID="{F8F08080-F260-44E1-B203-2D8FCB1203B4}" presName="vert1" presStyleCnt="0"/>
      <dgm:spPr/>
    </dgm:pt>
    <dgm:pt modelId="{6B5EDA8D-9E8C-4402-99B9-82CFC2673260}" type="pres">
      <dgm:prSet presAssocID="{CFBE8022-FD24-41C1-9392-13217D13E6AB}" presName="thickLine" presStyleLbl="alignNode1" presStyleIdx="5" presStyleCnt="7"/>
      <dgm:spPr/>
    </dgm:pt>
    <dgm:pt modelId="{D7F667A7-5EB7-4FF1-B89B-AE5D86ADFC3F}" type="pres">
      <dgm:prSet presAssocID="{CFBE8022-FD24-41C1-9392-13217D13E6AB}" presName="horz1" presStyleCnt="0"/>
      <dgm:spPr/>
    </dgm:pt>
    <dgm:pt modelId="{27D4F23D-6388-42A7-AAAB-D4AD78320F5E}" type="pres">
      <dgm:prSet presAssocID="{CFBE8022-FD24-41C1-9392-13217D13E6AB}" presName="tx1" presStyleLbl="revTx" presStyleIdx="5" presStyleCnt="7"/>
      <dgm:spPr/>
    </dgm:pt>
    <dgm:pt modelId="{C3ED21F5-F67A-40A4-863F-FE9DA32FD2ED}" type="pres">
      <dgm:prSet presAssocID="{CFBE8022-FD24-41C1-9392-13217D13E6AB}" presName="vert1" presStyleCnt="0"/>
      <dgm:spPr/>
    </dgm:pt>
    <dgm:pt modelId="{CE6C2FD5-211B-4F1F-8D79-680E0710D00E}" type="pres">
      <dgm:prSet presAssocID="{98A8C196-6DF8-469C-A8BD-21BD85C255D3}" presName="thickLine" presStyleLbl="alignNode1" presStyleIdx="6" presStyleCnt="7"/>
      <dgm:spPr/>
    </dgm:pt>
    <dgm:pt modelId="{CDBB7605-3210-4D46-8B11-C7DB58720767}" type="pres">
      <dgm:prSet presAssocID="{98A8C196-6DF8-469C-A8BD-21BD85C255D3}" presName="horz1" presStyleCnt="0"/>
      <dgm:spPr/>
    </dgm:pt>
    <dgm:pt modelId="{51D0F37E-1649-4D5B-A6AE-5FFA8931D667}" type="pres">
      <dgm:prSet presAssocID="{98A8C196-6DF8-469C-A8BD-21BD85C255D3}" presName="tx1" presStyleLbl="revTx" presStyleIdx="6" presStyleCnt="7"/>
      <dgm:spPr/>
    </dgm:pt>
    <dgm:pt modelId="{27F12AEE-4C5A-4BD7-B0A5-3D93BFECC957}" type="pres">
      <dgm:prSet presAssocID="{98A8C196-6DF8-469C-A8BD-21BD85C255D3}" presName="vert1" presStyleCnt="0"/>
      <dgm:spPr/>
    </dgm:pt>
  </dgm:ptLst>
  <dgm:cxnLst>
    <dgm:cxn modelId="{292C250E-9700-4839-AB9B-2B18F983823A}" type="presOf" srcId="{5EE0C0FC-71B1-4478-8289-8755F4D96B08}" destId="{37E14334-3C4E-4B2E-98EC-3B21FE9C3F2A}" srcOrd="0" destOrd="0" presId="urn:microsoft.com/office/officeart/2008/layout/LinedList"/>
    <dgm:cxn modelId="{DAF8250F-3840-438B-B40C-8D86E454FA14}" srcId="{30C7C15C-63F2-4CAB-A6DB-121B8A341A1D}" destId="{5EE0C0FC-71B1-4478-8289-8755F4D96B08}" srcOrd="1" destOrd="0" parTransId="{E9098D2B-7FE5-4C5C-97F3-85D57D750B6C}" sibTransId="{0F0F9D09-A3B1-438D-BFB2-C056E3A8A26C}"/>
    <dgm:cxn modelId="{3EC3AE11-1E7F-41A4-8A47-802906639BD8}" srcId="{30C7C15C-63F2-4CAB-A6DB-121B8A341A1D}" destId="{BD065B55-8195-40BB-A770-AD325B260CAA}" srcOrd="0" destOrd="0" parTransId="{2288088A-0723-4A0A-B0C6-C1AC9D3C4F37}" sibTransId="{9B40254A-0839-4062-8A7B-CCD4978B85C1}"/>
    <dgm:cxn modelId="{1E491520-BBB2-4B73-BB59-C3DE660CCC2E}" type="presOf" srcId="{98A8C196-6DF8-469C-A8BD-21BD85C255D3}" destId="{51D0F37E-1649-4D5B-A6AE-5FFA8931D667}" srcOrd="0" destOrd="0" presId="urn:microsoft.com/office/officeart/2008/layout/LinedList"/>
    <dgm:cxn modelId="{7BE88D3E-82EE-48D9-8B93-76B2F6A91CCA}" type="presOf" srcId="{97C1B4B1-D2C1-420A-9D08-6399046978AB}" destId="{A56893CC-40CB-407C-A393-C502C4F85649}" srcOrd="0" destOrd="0" presId="urn:microsoft.com/office/officeart/2008/layout/LinedList"/>
    <dgm:cxn modelId="{00CA0E74-6A61-4000-B257-6F62FA759742}" type="presOf" srcId="{DCEBD0B4-49A2-462E-BADF-5174D6472DFD}" destId="{7712F7DA-8174-4AD1-B735-33E85F1BC63D}" srcOrd="0" destOrd="0" presId="urn:microsoft.com/office/officeart/2008/layout/LinedList"/>
    <dgm:cxn modelId="{C35A238C-450B-41C3-B451-0DD304A433E7}" type="presOf" srcId="{CFBE8022-FD24-41C1-9392-13217D13E6AB}" destId="{27D4F23D-6388-42A7-AAAB-D4AD78320F5E}" srcOrd="0" destOrd="0" presId="urn:microsoft.com/office/officeart/2008/layout/LinedList"/>
    <dgm:cxn modelId="{BC02C29A-A417-4FE7-B62B-8CBA573C75F3}" srcId="{30C7C15C-63F2-4CAB-A6DB-121B8A341A1D}" destId="{98A8C196-6DF8-469C-A8BD-21BD85C255D3}" srcOrd="6" destOrd="0" parTransId="{7D98BF58-B516-45A9-8F76-62158D1170C1}" sibTransId="{9C4BCB5B-B4BD-49DF-B800-79F8A758A28F}"/>
    <dgm:cxn modelId="{BAED3A9B-5E23-46AF-852D-77345AFC399D}" srcId="{30C7C15C-63F2-4CAB-A6DB-121B8A341A1D}" destId="{CFBE8022-FD24-41C1-9392-13217D13E6AB}" srcOrd="5" destOrd="0" parTransId="{922DEC7B-F129-4ABC-99C0-69A9000F50A1}" sibTransId="{6D8EBF88-21D7-48F2-973C-1726BDC674B9}"/>
    <dgm:cxn modelId="{ACC7CEAD-74E4-41A5-8996-CD78819955D9}" type="presOf" srcId="{BD065B55-8195-40BB-A770-AD325B260CAA}" destId="{6677AB91-A185-483F-A2A7-DA4EAC9A0D87}" srcOrd="0" destOrd="0" presId="urn:microsoft.com/office/officeart/2008/layout/LinedList"/>
    <dgm:cxn modelId="{10B61ABC-D719-4FD6-BE13-9A0C81835E3B}" type="presOf" srcId="{30C7C15C-63F2-4CAB-A6DB-121B8A341A1D}" destId="{30C3B88B-476C-480F-B091-3FC8BF3B5D01}" srcOrd="0" destOrd="0" presId="urn:microsoft.com/office/officeart/2008/layout/LinedList"/>
    <dgm:cxn modelId="{4CA405DF-69F7-40CE-AA8B-E89644265EE9}" srcId="{30C7C15C-63F2-4CAB-A6DB-121B8A341A1D}" destId="{F8F08080-F260-44E1-B203-2D8FCB1203B4}" srcOrd="4" destOrd="0" parTransId="{6E6D0B34-621A-4801-B440-6E11E2604E85}" sibTransId="{95BE1E9B-056E-4AEA-9CC1-E14692D67D73}"/>
    <dgm:cxn modelId="{6954E4EA-31B0-4D7D-9527-6DB23AE35408}" srcId="{30C7C15C-63F2-4CAB-A6DB-121B8A341A1D}" destId="{97C1B4B1-D2C1-420A-9D08-6399046978AB}" srcOrd="3" destOrd="0" parTransId="{6FCD7F4D-F230-43B5-93D8-0F524569B433}" sibTransId="{62D7A808-E95C-421B-814E-431DDD0AE72B}"/>
    <dgm:cxn modelId="{0DB681EF-9D1B-4759-9AB0-DF93A6B26012}" type="presOf" srcId="{F8F08080-F260-44E1-B203-2D8FCB1203B4}" destId="{5AA4E2F6-D65A-4B43-A4B1-10E94E78DAE3}" srcOrd="0" destOrd="0" presId="urn:microsoft.com/office/officeart/2008/layout/LinedList"/>
    <dgm:cxn modelId="{2FEAA3FB-D47D-4DD9-A75A-D06C89A054FB}" srcId="{30C7C15C-63F2-4CAB-A6DB-121B8A341A1D}" destId="{DCEBD0B4-49A2-462E-BADF-5174D6472DFD}" srcOrd="2" destOrd="0" parTransId="{3BB1D65A-82C7-4993-86F1-3908A47A2EA6}" sibTransId="{9D187512-C958-4E16-AFE9-270B4E16709B}"/>
    <dgm:cxn modelId="{E6E0DF69-5B14-44AE-B65B-EC4855150A66}" type="presParOf" srcId="{30C3B88B-476C-480F-B091-3FC8BF3B5D01}" destId="{3B58FE5D-1B0C-4994-897A-325079E4C89C}" srcOrd="0" destOrd="0" presId="urn:microsoft.com/office/officeart/2008/layout/LinedList"/>
    <dgm:cxn modelId="{F829A2A5-8284-47FC-B548-0B405262A938}" type="presParOf" srcId="{30C3B88B-476C-480F-B091-3FC8BF3B5D01}" destId="{CC991497-F71F-45B1-A35C-43B78F65BE36}" srcOrd="1" destOrd="0" presId="urn:microsoft.com/office/officeart/2008/layout/LinedList"/>
    <dgm:cxn modelId="{E0AD393B-2362-4A5B-AF24-D9F354BD0FA1}" type="presParOf" srcId="{CC991497-F71F-45B1-A35C-43B78F65BE36}" destId="{6677AB91-A185-483F-A2A7-DA4EAC9A0D87}" srcOrd="0" destOrd="0" presId="urn:microsoft.com/office/officeart/2008/layout/LinedList"/>
    <dgm:cxn modelId="{4C9425D3-7886-4382-A4CF-A602A41DD67F}" type="presParOf" srcId="{CC991497-F71F-45B1-A35C-43B78F65BE36}" destId="{C810E7EB-E9A2-4419-90F4-E2A659DB0188}" srcOrd="1" destOrd="0" presId="urn:microsoft.com/office/officeart/2008/layout/LinedList"/>
    <dgm:cxn modelId="{FBF06302-ACDF-411C-949C-4926F6729B14}" type="presParOf" srcId="{30C3B88B-476C-480F-B091-3FC8BF3B5D01}" destId="{9F37D854-EA19-471F-B58F-9854C24501D6}" srcOrd="2" destOrd="0" presId="urn:microsoft.com/office/officeart/2008/layout/LinedList"/>
    <dgm:cxn modelId="{B3A2C0A4-5A57-4813-A563-9C728F653E72}" type="presParOf" srcId="{30C3B88B-476C-480F-B091-3FC8BF3B5D01}" destId="{1D72AF29-EABF-4480-A802-80679619E8F8}" srcOrd="3" destOrd="0" presId="urn:microsoft.com/office/officeart/2008/layout/LinedList"/>
    <dgm:cxn modelId="{F3E45374-BC55-466E-A77B-1A5F10A72948}" type="presParOf" srcId="{1D72AF29-EABF-4480-A802-80679619E8F8}" destId="{37E14334-3C4E-4B2E-98EC-3B21FE9C3F2A}" srcOrd="0" destOrd="0" presId="urn:microsoft.com/office/officeart/2008/layout/LinedList"/>
    <dgm:cxn modelId="{45B6D369-0BD0-4E60-9EE1-E2838FC8BA18}" type="presParOf" srcId="{1D72AF29-EABF-4480-A802-80679619E8F8}" destId="{1AAD0B4D-9796-473C-8C5F-22B3D2F094CF}" srcOrd="1" destOrd="0" presId="urn:microsoft.com/office/officeart/2008/layout/LinedList"/>
    <dgm:cxn modelId="{28BA6F35-6C9F-406C-B390-9C63DA045022}" type="presParOf" srcId="{30C3B88B-476C-480F-B091-3FC8BF3B5D01}" destId="{647CE1B9-230A-40EF-85CF-743E35BAAC20}" srcOrd="4" destOrd="0" presId="urn:microsoft.com/office/officeart/2008/layout/LinedList"/>
    <dgm:cxn modelId="{76677359-15CB-4F0D-8853-D7B2586F0492}" type="presParOf" srcId="{30C3B88B-476C-480F-B091-3FC8BF3B5D01}" destId="{B93648DE-ACA4-44A2-B0CE-1BA6E9388AED}" srcOrd="5" destOrd="0" presId="urn:microsoft.com/office/officeart/2008/layout/LinedList"/>
    <dgm:cxn modelId="{214F0159-C1B6-4054-B3A7-DEEF20F0E016}" type="presParOf" srcId="{B93648DE-ACA4-44A2-B0CE-1BA6E9388AED}" destId="{7712F7DA-8174-4AD1-B735-33E85F1BC63D}" srcOrd="0" destOrd="0" presId="urn:microsoft.com/office/officeart/2008/layout/LinedList"/>
    <dgm:cxn modelId="{4D778A97-E554-4628-A085-B369988C9742}" type="presParOf" srcId="{B93648DE-ACA4-44A2-B0CE-1BA6E9388AED}" destId="{08293F4F-73CB-4705-8C9E-0C6FF4ED848E}" srcOrd="1" destOrd="0" presId="urn:microsoft.com/office/officeart/2008/layout/LinedList"/>
    <dgm:cxn modelId="{DBC4DA8D-E5F4-49C7-AEFF-4C9301F4C2D8}" type="presParOf" srcId="{30C3B88B-476C-480F-B091-3FC8BF3B5D01}" destId="{556262D8-0B25-4DA5-B0B3-B486A203D980}" srcOrd="6" destOrd="0" presId="urn:microsoft.com/office/officeart/2008/layout/LinedList"/>
    <dgm:cxn modelId="{67A8D768-8B82-4094-B7C4-8354FA7A422A}" type="presParOf" srcId="{30C3B88B-476C-480F-B091-3FC8BF3B5D01}" destId="{8D953002-FE7B-4AFC-A6F8-C487F1D4B09F}" srcOrd="7" destOrd="0" presId="urn:microsoft.com/office/officeart/2008/layout/LinedList"/>
    <dgm:cxn modelId="{77569D30-022A-4FD8-9041-A667883C7128}" type="presParOf" srcId="{8D953002-FE7B-4AFC-A6F8-C487F1D4B09F}" destId="{A56893CC-40CB-407C-A393-C502C4F85649}" srcOrd="0" destOrd="0" presId="urn:microsoft.com/office/officeart/2008/layout/LinedList"/>
    <dgm:cxn modelId="{582A9926-0BF6-4717-9850-14407E5DE961}" type="presParOf" srcId="{8D953002-FE7B-4AFC-A6F8-C487F1D4B09F}" destId="{E6CA2935-FBD3-46DE-88D0-00890F62B288}" srcOrd="1" destOrd="0" presId="urn:microsoft.com/office/officeart/2008/layout/LinedList"/>
    <dgm:cxn modelId="{0E31E6FD-478B-4F07-B700-7E9F6783DFCF}" type="presParOf" srcId="{30C3B88B-476C-480F-B091-3FC8BF3B5D01}" destId="{35E8753F-C582-4F13-87B9-82BF6181D0AD}" srcOrd="8" destOrd="0" presId="urn:microsoft.com/office/officeart/2008/layout/LinedList"/>
    <dgm:cxn modelId="{34F364F1-4F43-4DFA-921E-54FE569B5591}" type="presParOf" srcId="{30C3B88B-476C-480F-B091-3FC8BF3B5D01}" destId="{D7A1E108-11E5-437F-985A-EB11E1E77A07}" srcOrd="9" destOrd="0" presId="urn:microsoft.com/office/officeart/2008/layout/LinedList"/>
    <dgm:cxn modelId="{034D089A-9CAC-47E1-ABCA-8D891B7EB7BD}" type="presParOf" srcId="{D7A1E108-11E5-437F-985A-EB11E1E77A07}" destId="{5AA4E2F6-D65A-4B43-A4B1-10E94E78DAE3}" srcOrd="0" destOrd="0" presId="urn:microsoft.com/office/officeart/2008/layout/LinedList"/>
    <dgm:cxn modelId="{958A6626-5C5A-497B-B107-AC91A30C5900}" type="presParOf" srcId="{D7A1E108-11E5-437F-985A-EB11E1E77A07}" destId="{A9D49467-53FA-49FC-B299-C0AB642FDD31}" srcOrd="1" destOrd="0" presId="urn:microsoft.com/office/officeart/2008/layout/LinedList"/>
    <dgm:cxn modelId="{0193EF8B-9FCC-44A9-A1A4-57E0E53CCF6A}" type="presParOf" srcId="{30C3B88B-476C-480F-B091-3FC8BF3B5D01}" destId="{6B5EDA8D-9E8C-4402-99B9-82CFC2673260}" srcOrd="10" destOrd="0" presId="urn:microsoft.com/office/officeart/2008/layout/LinedList"/>
    <dgm:cxn modelId="{82693940-7620-4350-9A03-6DE6F33F2879}" type="presParOf" srcId="{30C3B88B-476C-480F-B091-3FC8BF3B5D01}" destId="{D7F667A7-5EB7-4FF1-B89B-AE5D86ADFC3F}" srcOrd="11" destOrd="0" presId="urn:microsoft.com/office/officeart/2008/layout/LinedList"/>
    <dgm:cxn modelId="{54B52A1A-76BE-4A05-A6B0-6ABCC5E78139}" type="presParOf" srcId="{D7F667A7-5EB7-4FF1-B89B-AE5D86ADFC3F}" destId="{27D4F23D-6388-42A7-AAAB-D4AD78320F5E}" srcOrd="0" destOrd="0" presId="urn:microsoft.com/office/officeart/2008/layout/LinedList"/>
    <dgm:cxn modelId="{06E888D8-E115-4755-8E1F-F3E877FE1912}" type="presParOf" srcId="{D7F667A7-5EB7-4FF1-B89B-AE5D86ADFC3F}" destId="{C3ED21F5-F67A-40A4-863F-FE9DA32FD2ED}" srcOrd="1" destOrd="0" presId="urn:microsoft.com/office/officeart/2008/layout/LinedList"/>
    <dgm:cxn modelId="{E39270C6-6629-4CA7-97B8-41EB7DD3AEF1}" type="presParOf" srcId="{30C3B88B-476C-480F-B091-3FC8BF3B5D01}" destId="{CE6C2FD5-211B-4F1F-8D79-680E0710D00E}" srcOrd="12" destOrd="0" presId="urn:microsoft.com/office/officeart/2008/layout/LinedList"/>
    <dgm:cxn modelId="{614BCF42-45D2-4FE9-A327-80A1D4211652}" type="presParOf" srcId="{30C3B88B-476C-480F-B091-3FC8BF3B5D01}" destId="{CDBB7605-3210-4D46-8B11-C7DB58720767}" srcOrd="13" destOrd="0" presId="urn:microsoft.com/office/officeart/2008/layout/LinedList"/>
    <dgm:cxn modelId="{84ADF1EE-28CD-474C-B4D2-3A9F1A1242CB}" type="presParOf" srcId="{CDBB7605-3210-4D46-8B11-C7DB58720767}" destId="{51D0F37E-1649-4D5B-A6AE-5FFA8931D667}" srcOrd="0" destOrd="0" presId="urn:microsoft.com/office/officeart/2008/layout/LinedList"/>
    <dgm:cxn modelId="{3347B999-5C8A-4BB2-A526-5568CD180389}" type="presParOf" srcId="{CDBB7605-3210-4D46-8B11-C7DB58720767}" destId="{27F12AEE-4C5A-4BD7-B0A5-3D93BFECC95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FAD2351-00BB-4315-A97D-7580A9DC3F10}" type="doc">
      <dgm:prSet loTypeId="urn:microsoft.com/office/officeart/2005/8/layout/vList3" loCatId="picture" qsTypeId="urn:microsoft.com/office/officeart/2005/8/quickstyle/simple1" qsCatId="simple" csTypeId="urn:microsoft.com/office/officeart/2005/8/colors/accent0_3" csCatId="mainScheme" phldr="1"/>
      <dgm:spPr/>
    </dgm:pt>
    <dgm:pt modelId="{2A4B508E-DDBA-4507-A3EE-389778D00B9C}">
      <dgm:prSet phldrT="[Teksti]"/>
      <dgm:spPr/>
      <dgm:t>
        <a:bodyPr/>
        <a:lstStyle/>
        <a:p>
          <a:r>
            <a:rPr lang="fi-FI" dirty="0"/>
            <a:t>Diabetes</a:t>
          </a:r>
        </a:p>
      </dgm:t>
    </dgm:pt>
    <dgm:pt modelId="{736AA5C9-9A75-464B-88C2-4C361ED9DBEE}" type="parTrans" cxnId="{E2B6B2EC-3BDD-4E25-87DF-60FB43F69F2D}">
      <dgm:prSet/>
      <dgm:spPr/>
      <dgm:t>
        <a:bodyPr/>
        <a:lstStyle/>
        <a:p>
          <a:endParaRPr lang="fi-FI"/>
        </a:p>
      </dgm:t>
    </dgm:pt>
    <dgm:pt modelId="{D4CAFEB6-A228-417E-91AF-EC5D7BDF9EC9}" type="sibTrans" cxnId="{E2B6B2EC-3BDD-4E25-87DF-60FB43F69F2D}">
      <dgm:prSet/>
      <dgm:spPr/>
      <dgm:t>
        <a:bodyPr/>
        <a:lstStyle/>
        <a:p>
          <a:endParaRPr lang="fi-FI"/>
        </a:p>
      </dgm:t>
    </dgm:pt>
    <dgm:pt modelId="{35764EC6-4E37-4270-9CC5-B61AC051ED9C}">
      <dgm:prSet phldrT="[Teksti]"/>
      <dgm:spPr/>
      <dgm:t>
        <a:bodyPr/>
        <a:lstStyle/>
        <a:p>
          <a:r>
            <a:rPr lang="fi-FI" dirty="0"/>
            <a:t>Ympäristö</a:t>
          </a:r>
        </a:p>
      </dgm:t>
    </dgm:pt>
    <dgm:pt modelId="{8514A7CB-4DD0-48D7-86DF-1F33E421F978}" type="parTrans" cxnId="{E8656C20-1E0E-4F65-80E2-CF5E4F167C8E}">
      <dgm:prSet/>
      <dgm:spPr/>
      <dgm:t>
        <a:bodyPr/>
        <a:lstStyle/>
        <a:p>
          <a:endParaRPr lang="fi-FI"/>
        </a:p>
      </dgm:t>
    </dgm:pt>
    <dgm:pt modelId="{9784A8AD-8BBC-4E0F-89D0-19D785636356}" type="sibTrans" cxnId="{E8656C20-1E0E-4F65-80E2-CF5E4F167C8E}">
      <dgm:prSet/>
      <dgm:spPr/>
      <dgm:t>
        <a:bodyPr/>
        <a:lstStyle/>
        <a:p>
          <a:endParaRPr lang="fi-FI"/>
        </a:p>
      </dgm:t>
    </dgm:pt>
    <dgm:pt modelId="{000AD38E-8049-4510-B638-1A72A6BF2E89}">
      <dgm:prSet phldrT="[Teksti]"/>
      <dgm:spPr/>
      <dgm:t>
        <a:bodyPr/>
        <a:lstStyle/>
        <a:p>
          <a:r>
            <a:rPr lang="fi-FI" dirty="0"/>
            <a:t>Lapsuusiän syöpä</a:t>
          </a:r>
        </a:p>
      </dgm:t>
    </dgm:pt>
    <dgm:pt modelId="{B21A61AB-EC6C-494E-B101-58D9BFFA6DF0}" type="parTrans" cxnId="{126D7340-97AB-438B-9343-1286FFE1CABE}">
      <dgm:prSet/>
      <dgm:spPr/>
      <dgm:t>
        <a:bodyPr/>
        <a:lstStyle/>
        <a:p>
          <a:endParaRPr lang="fi-FI"/>
        </a:p>
      </dgm:t>
    </dgm:pt>
    <dgm:pt modelId="{C167B8DE-6DE3-4482-92BB-97604D1B0EC2}" type="sibTrans" cxnId="{126D7340-97AB-438B-9343-1286FFE1CABE}">
      <dgm:prSet/>
      <dgm:spPr/>
      <dgm:t>
        <a:bodyPr/>
        <a:lstStyle/>
        <a:p>
          <a:endParaRPr lang="fi-FI"/>
        </a:p>
      </dgm:t>
    </dgm:pt>
    <dgm:pt modelId="{FD1A1BEA-9975-4FC0-9BA5-C9A69CA6DD1E}">
      <dgm:prSet phldrT="[Teksti]"/>
      <dgm:spPr/>
      <dgm:t>
        <a:bodyPr/>
        <a:lstStyle/>
        <a:p>
          <a:r>
            <a:rPr lang="fi-FI" dirty="0"/>
            <a:t>Nälkä</a:t>
          </a:r>
        </a:p>
      </dgm:t>
    </dgm:pt>
    <dgm:pt modelId="{DC350816-4573-4387-9AD0-39CFBCC3FA11}" type="parTrans" cxnId="{F7DA68B7-4909-40C6-82E2-87AF92DEF4A8}">
      <dgm:prSet/>
      <dgm:spPr/>
      <dgm:t>
        <a:bodyPr/>
        <a:lstStyle/>
        <a:p>
          <a:endParaRPr lang="fi-FI"/>
        </a:p>
      </dgm:t>
    </dgm:pt>
    <dgm:pt modelId="{53D180F0-3DCA-44B6-8B2D-CBB20D939A5B}" type="sibTrans" cxnId="{F7DA68B7-4909-40C6-82E2-87AF92DEF4A8}">
      <dgm:prSet/>
      <dgm:spPr/>
      <dgm:t>
        <a:bodyPr/>
        <a:lstStyle/>
        <a:p>
          <a:endParaRPr lang="fi-FI"/>
        </a:p>
      </dgm:t>
    </dgm:pt>
    <dgm:pt modelId="{827F8D0D-2955-4C04-9FEC-8D1946061A56}">
      <dgm:prSet phldrT="[Teksti]"/>
      <dgm:spPr/>
      <dgm:t>
        <a:bodyPr/>
        <a:lstStyle/>
        <a:p>
          <a:r>
            <a:rPr lang="fi-FI" dirty="0"/>
            <a:t>Näkö</a:t>
          </a:r>
        </a:p>
      </dgm:t>
    </dgm:pt>
    <dgm:pt modelId="{FCF78C94-B92B-4CEF-95A5-607714619CE0}" type="parTrans" cxnId="{33770BF5-9432-4F29-A076-B56C11BD8F52}">
      <dgm:prSet/>
      <dgm:spPr/>
      <dgm:t>
        <a:bodyPr/>
        <a:lstStyle/>
        <a:p>
          <a:endParaRPr lang="fi-FI"/>
        </a:p>
      </dgm:t>
    </dgm:pt>
    <dgm:pt modelId="{D719A233-A708-4204-8FA4-FE24AE74C3D2}" type="sibTrans" cxnId="{33770BF5-9432-4F29-A076-B56C11BD8F52}">
      <dgm:prSet/>
      <dgm:spPr/>
      <dgm:t>
        <a:bodyPr/>
        <a:lstStyle/>
        <a:p>
          <a:endParaRPr lang="fi-FI"/>
        </a:p>
      </dgm:t>
    </dgm:pt>
    <dgm:pt modelId="{1291152C-EF1A-405E-917E-89913ABB8B21}" type="pres">
      <dgm:prSet presAssocID="{CFAD2351-00BB-4315-A97D-7580A9DC3F10}" presName="linearFlow" presStyleCnt="0">
        <dgm:presLayoutVars>
          <dgm:dir/>
          <dgm:resizeHandles val="exact"/>
        </dgm:presLayoutVars>
      </dgm:prSet>
      <dgm:spPr/>
    </dgm:pt>
    <dgm:pt modelId="{2F387645-2F65-4261-9EB9-A0224FF03134}" type="pres">
      <dgm:prSet presAssocID="{2A4B508E-DDBA-4507-A3EE-389778D00B9C}" presName="composite" presStyleCnt="0"/>
      <dgm:spPr/>
    </dgm:pt>
    <dgm:pt modelId="{6D62BB9F-D88F-4FA5-A160-427D851FF16E}" type="pres">
      <dgm:prSet presAssocID="{2A4B508E-DDBA-4507-A3EE-389778D00B9C}"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14ADB016-3188-486A-AF98-0D8DFA29CB9B}" type="pres">
      <dgm:prSet presAssocID="{2A4B508E-DDBA-4507-A3EE-389778D00B9C}" presName="txShp" presStyleLbl="node1" presStyleIdx="0" presStyleCnt="5">
        <dgm:presLayoutVars>
          <dgm:bulletEnabled val="1"/>
        </dgm:presLayoutVars>
      </dgm:prSet>
      <dgm:spPr/>
    </dgm:pt>
    <dgm:pt modelId="{45900666-04BE-4B19-A1F4-86DF0B33F7DD}" type="pres">
      <dgm:prSet presAssocID="{D4CAFEB6-A228-417E-91AF-EC5D7BDF9EC9}" presName="spacing" presStyleCnt="0"/>
      <dgm:spPr/>
    </dgm:pt>
    <dgm:pt modelId="{9E408361-2569-4F04-83F0-1144528D86F3}" type="pres">
      <dgm:prSet presAssocID="{35764EC6-4E37-4270-9CC5-B61AC051ED9C}" presName="composite" presStyleCnt="0"/>
      <dgm:spPr/>
    </dgm:pt>
    <dgm:pt modelId="{500DC041-B00E-4C44-8906-9D78C0CB3708}" type="pres">
      <dgm:prSet presAssocID="{35764EC6-4E37-4270-9CC5-B61AC051ED9C}" presName="imgShp"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dgm:spPr>
    </dgm:pt>
    <dgm:pt modelId="{2BAA6A09-22F4-4E5A-884E-05EDD0189206}" type="pres">
      <dgm:prSet presAssocID="{35764EC6-4E37-4270-9CC5-B61AC051ED9C}" presName="txShp" presStyleLbl="node1" presStyleIdx="1" presStyleCnt="5">
        <dgm:presLayoutVars>
          <dgm:bulletEnabled val="1"/>
        </dgm:presLayoutVars>
      </dgm:prSet>
      <dgm:spPr/>
    </dgm:pt>
    <dgm:pt modelId="{CD3CDF97-C221-46D3-A720-1C9605DDAC32}" type="pres">
      <dgm:prSet presAssocID="{9784A8AD-8BBC-4E0F-89D0-19D785636356}" presName="spacing" presStyleCnt="0"/>
      <dgm:spPr/>
    </dgm:pt>
    <dgm:pt modelId="{2CC7F58D-F3F9-4B08-89CC-A6174C0A44D6}" type="pres">
      <dgm:prSet presAssocID="{000AD38E-8049-4510-B638-1A72A6BF2E89}" presName="composite" presStyleCnt="0"/>
      <dgm:spPr/>
    </dgm:pt>
    <dgm:pt modelId="{0070703B-0FE5-4327-935E-6AFD1939A316}" type="pres">
      <dgm:prSet presAssocID="{000AD38E-8049-4510-B638-1A72A6BF2E89}" presName="imgShp" presStyleLbl="fgImgPlace1" presStyleIdx="2" presStyleCnt="5"/>
      <dgm:spPr>
        <a:blipFill>
          <a:blip xmlns:r="http://schemas.openxmlformats.org/officeDocument/2006/relationships" r:embed="rId3"/>
          <a:srcRect/>
          <a:stretch>
            <a:fillRect/>
          </a:stretch>
        </a:blipFill>
      </dgm:spPr>
    </dgm:pt>
    <dgm:pt modelId="{6D5950FD-653C-40B8-AC25-50952C93C49A}" type="pres">
      <dgm:prSet presAssocID="{000AD38E-8049-4510-B638-1A72A6BF2E89}" presName="txShp" presStyleLbl="node1" presStyleIdx="2" presStyleCnt="5">
        <dgm:presLayoutVars>
          <dgm:bulletEnabled val="1"/>
        </dgm:presLayoutVars>
      </dgm:prSet>
      <dgm:spPr/>
    </dgm:pt>
    <dgm:pt modelId="{0EC00BC0-5FDF-416A-B2E0-7F830993760B}" type="pres">
      <dgm:prSet presAssocID="{C167B8DE-6DE3-4482-92BB-97604D1B0EC2}" presName="spacing" presStyleCnt="0"/>
      <dgm:spPr/>
    </dgm:pt>
    <dgm:pt modelId="{16C9366E-0CCE-451A-9690-5CDBDEC8E200}" type="pres">
      <dgm:prSet presAssocID="{827F8D0D-2955-4C04-9FEC-8D1946061A56}" presName="composite" presStyleCnt="0"/>
      <dgm:spPr/>
    </dgm:pt>
    <dgm:pt modelId="{45F7D955-248E-45BC-B3C2-A50E0BD3314D}" type="pres">
      <dgm:prSet presAssocID="{827F8D0D-2955-4C04-9FEC-8D1946061A56}" presName="imgShp"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9CADCEE8-BB82-4DAA-833B-6F407B079609}" type="pres">
      <dgm:prSet presAssocID="{827F8D0D-2955-4C04-9FEC-8D1946061A56}" presName="txShp" presStyleLbl="node1" presStyleIdx="3" presStyleCnt="5">
        <dgm:presLayoutVars>
          <dgm:bulletEnabled val="1"/>
        </dgm:presLayoutVars>
      </dgm:prSet>
      <dgm:spPr/>
    </dgm:pt>
    <dgm:pt modelId="{9728C43A-330C-4179-9092-FDF5FB28E86A}" type="pres">
      <dgm:prSet presAssocID="{D719A233-A708-4204-8FA4-FE24AE74C3D2}" presName="spacing" presStyleCnt="0"/>
      <dgm:spPr/>
    </dgm:pt>
    <dgm:pt modelId="{5A4FF353-A819-480E-ABA8-0B9ECC4C869F}" type="pres">
      <dgm:prSet presAssocID="{FD1A1BEA-9975-4FC0-9BA5-C9A69CA6DD1E}" presName="composite" presStyleCnt="0"/>
      <dgm:spPr/>
    </dgm:pt>
    <dgm:pt modelId="{FD373F9A-93CC-491C-95FC-8A7A6C7D47C1}" type="pres">
      <dgm:prSet presAssocID="{FD1A1BEA-9975-4FC0-9BA5-C9A69CA6DD1E}" presName="imgShp"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dgm:spPr>
    </dgm:pt>
    <dgm:pt modelId="{AA73BBB1-B3D7-4C78-8BAC-FF50F10D9F2A}" type="pres">
      <dgm:prSet presAssocID="{FD1A1BEA-9975-4FC0-9BA5-C9A69CA6DD1E}" presName="txShp" presStyleLbl="node1" presStyleIdx="4" presStyleCnt="5">
        <dgm:presLayoutVars>
          <dgm:bulletEnabled val="1"/>
        </dgm:presLayoutVars>
      </dgm:prSet>
      <dgm:spPr/>
    </dgm:pt>
  </dgm:ptLst>
  <dgm:cxnLst>
    <dgm:cxn modelId="{E8656C20-1E0E-4F65-80E2-CF5E4F167C8E}" srcId="{CFAD2351-00BB-4315-A97D-7580A9DC3F10}" destId="{35764EC6-4E37-4270-9CC5-B61AC051ED9C}" srcOrd="1" destOrd="0" parTransId="{8514A7CB-4DD0-48D7-86DF-1F33E421F978}" sibTransId="{9784A8AD-8BBC-4E0F-89D0-19D785636356}"/>
    <dgm:cxn modelId="{36E50022-24A4-426F-8B56-AC3454AD42D3}" type="presOf" srcId="{000AD38E-8049-4510-B638-1A72A6BF2E89}" destId="{6D5950FD-653C-40B8-AC25-50952C93C49A}" srcOrd="0" destOrd="0" presId="urn:microsoft.com/office/officeart/2005/8/layout/vList3"/>
    <dgm:cxn modelId="{F10FA228-EACF-40B8-A022-6D8299A96336}" type="presOf" srcId="{FD1A1BEA-9975-4FC0-9BA5-C9A69CA6DD1E}" destId="{AA73BBB1-B3D7-4C78-8BAC-FF50F10D9F2A}" srcOrd="0" destOrd="0" presId="urn:microsoft.com/office/officeart/2005/8/layout/vList3"/>
    <dgm:cxn modelId="{3C47A437-1887-4F11-9618-9501D3C775B3}" type="presOf" srcId="{827F8D0D-2955-4C04-9FEC-8D1946061A56}" destId="{9CADCEE8-BB82-4DAA-833B-6F407B079609}" srcOrd="0" destOrd="0" presId="urn:microsoft.com/office/officeart/2005/8/layout/vList3"/>
    <dgm:cxn modelId="{126D7340-97AB-438B-9343-1286FFE1CABE}" srcId="{CFAD2351-00BB-4315-A97D-7580A9DC3F10}" destId="{000AD38E-8049-4510-B638-1A72A6BF2E89}" srcOrd="2" destOrd="0" parTransId="{B21A61AB-EC6C-494E-B101-58D9BFFA6DF0}" sibTransId="{C167B8DE-6DE3-4482-92BB-97604D1B0EC2}"/>
    <dgm:cxn modelId="{AC39E572-5850-4F55-9D15-F5E47D256782}" type="presOf" srcId="{35764EC6-4E37-4270-9CC5-B61AC051ED9C}" destId="{2BAA6A09-22F4-4E5A-884E-05EDD0189206}" srcOrd="0" destOrd="0" presId="urn:microsoft.com/office/officeart/2005/8/layout/vList3"/>
    <dgm:cxn modelId="{F7DA68B7-4909-40C6-82E2-87AF92DEF4A8}" srcId="{CFAD2351-00BB-4315-A97D-7580A9DC3F10}" destId="{FD1A1BEA-9975-4FC0-9BA5-C9A69CA6DD1E}" srcOrd="4" destOrd="0" parTransId="{DC350816-4573-4387-9AD0-39CFBCC3FA11}" sibTransId="{53D180F0-3DCA-44B6-8B2D-CBB20D939A5B}"/>
    <dgm:cxn modelId="{CD620DE2-873D-4536-B91E-A886876B9AF8}" type="presOf" srcId="{CFAD2351-00BB-4315-A97D-7580A9DC3F10}" destId="{1291152C-EF1A-405E-917E-89913ABB8B21}" srcOrd="0" destOrd="0" presId="urn:microsoft.com/office/officeart/2005/8/layout/vList3"/>
    <dgm:cxn modelId="{E2B6B2EC-3BDD-4E25-87DF-60FB43F69F2D}" srcId="{CFAD2351-00BB-4315-A97D-7580A9DC3F10}" destId="{2A4B508E-DDBA-4507-A3EE-389778D00B9C}" srcOrd="0" destOrd="0" parTransId="{736AA5C9-9A75-464B-88C2-4C361ED9DBEE}" sibTransId="{D4CAFEB6-A228-417E-91AF-EC5D7BDF9EC9}"/>
    <dgm:cxn modelId="{33770BF5-9432-4F29-A076-B56C11BD8F52}" srcId="{CFAD2351-00BB-4315-A97D-7580A9DC3F10}" destId="{827F8D0D-2955-4C04-9FEC-8D1946061A56}" srcOrd="3" destOrd="0" parTransId="{FCF78C94-B92B-4CEF-95A5-607714619CE0}" sibTransId="{D719A233-A708-4204-8FA4-FE24AE74C3D2}"/>
    <dgm:cxn modelId="{6FD5A2F6-A44A-4E29-A6F9-B4187252AC5B}" type="presOf" srcId="{2A4B508E-DDBA-4507-A3EE-389778D00B9C}" destId="{14ADB016-3188-486A-AF98-0D8DFA29CB9B}" srcOrd="0" destOrd="0" presId="urn:microsoft.com/office/officeart/2005/8/layout/vList3"/>
    <dgm:cxn modelId="{E34C68E9-5B5D-4E11-A94D-F8F16C7B2DE7}" type="presParOf" srcId="{1291152C-EF1A-405E-917E-89913ABB8B21}" destId="{2F387645-2F65-4261-9EB9-A0224FF03134}" srcOrd="0" destOrd="0" presId="urn:microsoft.com/office/officeart/2005/8/layout/vList3"/>
    <dgm:cxn modelId="{6AD63639-763F-4440-8BB2-9342022EBBBC}" type="presParOf" srcId="{2F387645-2F65-4261-9EB9-A0224FF03134}" destId="{6D62BB9F-D88F-4FA5-A160-427D851FF16E}" srcOrd="0" destOrd="0" presId="urn:microsoft.com/office/officeart/2005/8/layout/vList3"/>
    <dgm:cxn modelId="{051DF7DF-0CF1-4310-AD60-C8BF837492FF}" type="presParOf" srcId="{2F387645-2F65-4261-9EB9-A0224FF03134}" destId="{14ADB016-3188-486A-AF98-0D8DFA29CB9B}" srcOrd="1" destOrd="0" presId="urn:microsoft.com/office/officeart/2005/8/layout/vList3"/>
    <dgm:cxn modelId="{06315592-BFE4-4933-9F2B-1D5A9B55EDEB}" type="presParOf" srcId="{1291152C-EF1A-405E-917E-89913ABB8B21}" destId="{45900666-04BE-4B19-A1F4-86DF0B33F7DD}" srcOrd="1" destOrd="0" presId="urn:microsoft.com/office/officeart/2005/8/layout/vList3"/>
    <dgm:cxn modelId="{765E92CC-BD0C-49A7-ACD2-6A887B4C714A}" type="presParOf" srcId="{1291152C-EF1A-405E-917E-89913ABB8B21}" destId="{9E408361-2569-4F04-83F0-1144528D86F3}" srcOrd="2" destOrd="0" presId="urn:microsoft.com/office/officeart/2005/8/layout/vList3"/>
    <dgm:cxn modelId="{EE967F73-F6BC-439F-829A-8B82BD3F735F}" type="presParOf" srcId="{9E408361-2569-4F04-83F0-1144528D86F3}" destId="{500DC041-B00E-4C44-8906-9D78C0CB3708}" srcOrd="0" destOrd="0" presId="urn:microsoft.com/office/officeart/2005/8/layout/vList3"/>
    <dgm:cxn modelId="{5B99B95F-955B-4042-A038-244B098740CF}" type="presParOf" srcId="{9E408361-2569-4F04-83F0-1144528D86F3}" destId="{2BAA6A09-22F4-4E5A-884E-05EDD0189206}" srcOrd="1" destOrd="0" presId="urn:microsoft.com/office/officeart/2005/8/layout/vList3"/>
    <dgm:cxn modelId="{20DE451F-A237-41CF-96AE-BAE43B8F6F10}" type="presParOf" srcId="{1291152C-EF1A-405E-917E-89913ABB8B21}" destId="{CD3CDF97-C221-46D3-A720-1C9605DDAC32}" srcOrd="3" destOrd="0" presId="urn:microsoft.com/office/officeart/2005/8/layout/vList3"/>
    <dgm:cxn modelId="{30AFC1BF-EB1F-4899-A21D-0D61EBEB1B9B}" type="presParOf" srcId="{1291152C-EF1A-405E-917E-89913ABB8B21}" destId="{2CC7F58D-F3F9-4B08-89CC-A6174C0A44D6}" srcOrd="4" destOrd="0" presId="urn:microsoft.com/office/officeart/2005/8/layout/vList3"/>
    <dgm:cxn modelId="{C10170A9-49AC-4FC6-9E1B-F74BAD698396}" type="presParOf" srcId="{2CC7F58D-F3F9-4B08-89CC-A6174C0A44D6}" destId="{0070703B-0FE5-4327-935E-6AFD1939A316}" srcOrd="0" destOrd="0" presId="urn:microsoft.com/office/officeart/2005/8/layout/vList3"/>
    <dgm:cxn modelId="{91AF1EF0-D5E4-467C-9342-F10116DCE87B}" type="presParOf" srcId="{2CC7F58D-F3F9-4B08-89CC-A6174C0A44D6}" destId="{6D5950FD-653C-40B8-AC25-50952C93C49A}" srcOrd="1" destOrd="0" presId="urn:microsoft.com/office/officeart/2005/8/layout/vList3"/>
    <dgm:cxn modelId="{2AAFCC77-EA4E-4C78-B377-7B5474AF329F}" type="presParOf" srcId="{1291152C-EF1A-405E-917E-89913ABB8B21}" destId="{0EC00BC0-5FDF-416A-B2E0-7F830993760B}" srcOrd="5" destOrd="0" presId="urn:microsoft.com/office/officeart/2005/8/layout/vList3"/>
    <dgm:cxn modelId="{35990980-E929-43B1-B7FA-C2CD9BEA279A}" type="presParOf" srcId="{1291152C-EF1A-405E-917E-89913ABB8B21}" destId="{16C9366E-0CCE-451A-9690-5CDBDEC8E200}" srcOrd="6" destOrd="0" presId="urn:microsoft.com/office/officeart/2005/8/layout/vList3"/>
    <dgm:cxn modelId="{5CE38783-6EC1-45CC-AC63-14053A5EF31C}" type="presParOf" srcId="{16C9366E-0CCE-451A-9690-5CDBDEC8E200}" destId="{45F7D955-248E-45BC-B3C2-A50E0BD3314D}" srcOrd="0" destOrd="0" presId="urn:microsoft.com/office/officeart/2005/8/layout/vList3"/>
    <dgm:cxn modelId="{F10F6220-96D3-44BC-BA9B-209142779B86}" type="presParOf" srcId="{16C9366E-0CCE-451A-9690-5CDBDEC8E200}" destId="{9CADCEE8-BB82-4DAA-833B-6F407B079609}" srcOrd="1" destOrd="0" presId="urn:microsoft.com/office/officeart/2005/8/layout/vList3"/>
    <dgm:cxn modelId="{C6FB79EF-D780-404F-8A5A-F12391750B04}" type="presParOf" srcId="{1291152C-EF1A-405E-917E-89913ABB8B21}" destId="{9728C43A-330C-4179-9092-FDF5FB28E86A}" srcOrd="7" destOrd="0" presId="urn:microsoft.com/office/officeart/2005/8/layout/vList3"/>
    <dgm:cxn modelId="{A765D263-EC47-42DC-B44E-BB99E294AEA7}" type="presParOf" srcId="{1291152C-EF1A-405E-917E-89913ABB8B21}" destId="{5A4FF353-A819-480E-ABA8-0B9ECC4C869F}" srcOrd="8" destOrd="0" presId="urn:microsoft.com/office/officeart/2005/8/layout/vList3"/>
    <dgm:cxn modelId="{319C255D-54B3-4C3C-B172-3F5B776C2B8A}" type="presParOf" srcId="{5A4FF353-A819-480E-ABA8-0B9ECC4C869F}" destId="{FD373F9A-93CC-491C-95FC-8A7A6C7D47C1}" srcOrd="0" destOrd="0" presId="urn:microsoft.com/office/officeart/2005/8/layout/vList3"/>
    <dgm:cxn modelId="{05974099-542F-4C9F-968B-F8CC3A8073BB}" type="presParOf" srcId="{5A4FF353-A819-480E-ABA8-0B9ECC4C869F}" destId="{AA73BBB1-B3D7-4C78-8BAC-FF50F10D9F2A}"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7C4251A-86C1-49EA-AC01-83DC6861CC11}" type="doc">
      <dgm:prSet loTypeId="urn:microsoft.com/office/officeart/2005/8/layout/vList3" loCatId="picture" qsTypeId="urn:microsoft.com/office/officeart/2005/8/quickstyle/simple1" qsCatId="simple" csTypeId="urn:microsoft.com/office/officeart/2005/8/colors/accent0_3" csCatId="mainScheme" phldr="1"/>
      <dgm:spPr/>
      <dgm:t>
        <a:bodyPr/>
        <a:lstStyle/>
        <a:p>
          <a:endParaRPr lang="fi-FI"/>
        </a:p>
      </dgm:t>
    </dgm:pt>
    <dgm:pt modelId="{C72A8CB5-A3C7-44D2-B764-81685B17F5D1}">
      <dgm:prSet phldrT="[Teksti]"/>
      <dgm:spPr/>
      <dgm:t>
        <a:bodyPr/>
        <a:lstStyle/>
        <a:p>
          <a:r>
            <a:rPr lang="fi-FI" dirty="0"/>
            <a:t>Katastrofien vaikutusten helpottaminen</a:t>
          </a:r>
        </a:p>
      </dgm:t>
    </dgm:pt>
    <dgm:pt modelId="{884A9D9E-FC48-41DB-9928-532995B4FEFC}" type="parTrans" cxnId="{0B83D633-247B-4C50-984B-D23EA8091544}">
      <dgm:prSet/>
      <dgm:spPr/>
      <dgm:t>
        <a:bodyPr/>
        <a:lstStyle/>
        <a:p>
          <a:endParaRPr lang="fi-FI"/>
        </a:p>
      </dgm:t>
    </dgm:pt>
    <dgm:pt modelId="{3B141919-E502-4806-9E2D-1382883DE434}" type="sibTrans" cxnId="{0B83D633-247B-4C50-984B-D23EA8091544}">
      <dgm:prSet/>
      <dgm:spPr/>
      <dgm:t>
        <a:bodyPr/>
        <a:lstStyle/>
        <a:p>
          <a:endParaRPr lang="fi-FI"/>
        </a:p>
      </dgm:t>
    </dgm:pt>
    <dgm:pt modelId="{C8183FFA-4289-4225-990A-B514CA6AA990}">
      <dgm:prSet phldrT="[Teksti]"/>
      <dgm:spPr/>
      <dgm:t>
        <a:bodyPr/>
        <a:lstStyle/>
        <a:p>
          <a:r>
            <a:rPr lang="fi-FI" dirty="0"/>
            <a:t>mm. Hätäavun järjestäminen tuhoaluille</a:t>
          </a:r>
        </a:p>
      </dgm:t>
    </dgm:pt>
    <dgm:pt modelId="{5418A776-946E-414D-8F60-17C59B75B07A}" type="parTrans" cxnId="{7E895D41-BFCF-4015-B6FE-EF7A30C46F28}">
      <dgm:prSet/>
      <dgm:spPr/>
      <dgm:t>
        <a:bodyPr/>
        <a:lstStyle/>
        <a:p>
          <a:endParaRPr lang="fi-FI"/>
        </a:p>
      </dgm:t>
    </dgm:pt>
    <dgm:pt modelId="{78E80259-DB1B-4BFF-8977-F1FE08D419A8}" type="sibTrans" cxnId="{7E895D41-BFCF-4015-B6FE-EF7A30C46F28}">
      <dgm:prSet/>
      <dgm:spPr/>
      <dgm:t>
        <a:bodyPr/>
        <a:lstStyle/>
        <a:p>
          <a:endParaRPr lang="fi-FI"/>
        </a:p>
      </dgm:t>
    </dgm:pt>
    <dgm:pt modelId="{810BD819-3CCD-4ECC-AEDE-7B0C246AF95A}">
      <dgm:prSet phldrT="[Teksti]"/>
      <dgm:spPr/>
      <dgm:t>
        <a:bodyPr/>
        <a:lstStyle/>
        <a:p>
          <a:r>
            <a:rPr lang="fi-FI" dirty="0"/>
            <a:t>Humanitaaristen tarpeiden täyttäminen</a:t>
          </a:r>
        </a:p>
      </dgm:t>
    </dgm:pt>
    <dgm:pt modelId="{AE60184E-732D-493C-947A-6BA14121E2EE}" type="parTrans" cxnId="{8B672EF4-F72F-40D1-AA39-4223EAB87115}">
      <dgm:prSet/>
      <dgm:spPr/>
      <dgm:t>
        <a:bodyPr/>
        <a:lstStyle/>
        <a:p>
          <a:endParaRPr lang="fi-FI"/>
        </a:p>
      </dgm:t>
    </dgm:pt>
    <dgm:pt modelId="{2C2D1E6C-4182-4F67-983E-AE6DAAB8C3BC}" type="sibTrans" cxnId="{8B672EF4-F72F-40D1-AA39-4223EAB87115}">
      <dgm:prSet/>
      <dgm:spPr/>
      <dgm:t>
        <a:bodyPr/>
        <a:lstStyle/>
        <a:p>
          <a:endParaRPr lang="fi-FI"/>
        </a:p>
      </dgm:t>
    </dgm:pt>
    <dgm:pt modelId="{F262892F-0526-4A91-B845-0C1999BF570B}">
      <dgm:prSet phldrT="[Teksti]"/>
      <dgm:spPr/>
      <dgm:t>
        <a:bodyPr/>
        <a:lstStyle/>
        <a:p>
          <a:pPr algn="l"/>
          <a:r>
            <a:rPr lang="fi-FI" dirty="0"/>
            <a:t>Nuorisoon liittyvä avustaminen</a:t>
          </a:r>
        </a:p>
      </dgm:t>
    </dgm:pt>
    <dgm:pt modelId="{94EEE20A-560B-4453-9F25-D28F37018DC8}" type="parTrans" cxnId="{2EE01D2A-8935-449C-9F36-1197B49F5DE9}">
      <dgm:prSet/>
      <dgm:spPr/>
      <dgm:t>
        <a:bodyPr/>
        <a:lstStyle/>
        <a:p>
          <a:endParaRPr lang="fi-FI"/>
        </a:p>
      </dgm:t>
    </dgm:pt>
    <dgm:pt modelId="{969AC49D-5910-4DE6-8A09-4FAB9BC13CFF}" type="sibTrans" cxnId="{2EE01D2A-8935-449C-9F36-1197B49F5DE9}">
      <dgm:prSet/>
      <dgm:spPr/>
      <dgm:t>
        <a:bodyPr/>
        <a:lstStyle/>
        <a:p>
          <a:endParaRPr lang="fi-FI"/>
        </a:p>
      </dgm:t>
    </dgm:pt>
    <dgm:pt modelId="{27710B68-171B-4EF4-B5AF-B963590509AA}">
      <dgm:prSet phldrT="[Teksti]"/>
      <dgm:spPr/>
      <dgm:t>
        <a:bodyPr/>
        <a:lstStyle/>
        <a:p>
          <a:r>
            <a:rPr lang="fi-FI" dirty="0"/>
            <a:t>Peruspääoman vahvistaminen</a:t>
          </a:r>
        </a:p>
      </dgm:t>
    </dgm:pt>
    <dgm:pt modelId="{1AA6E08A-CC31-44D2-9409-5094C81DB102}" type="parTrans" cxnId="{019FD09E-BA2A-4628-83BF-E0911FB687C0}">
      <dgm:prSet/>
      <dgm:spPr/>
      <dgm:t>
        <a:bodyPr/>
        <a:lstStyle/>
        <a:p>
          <a:endParaRPr lang="fi-FI"/>
        </a:p>
      </dgm:t>
    </dgm:pt>
    <dgm:pt modelId="{57D50D77-BA3B-4C44-9550-CCBB97691431}" type="sibTrans" cxnId="{019FD09E-BA2A-4628-83BF-E0911FB687C0}">
      <dgm:prSet/>
      <dgm:spPr/>
      <dgm:t>
        <a:bodyPr/>
        <a:lstStyle/>
        <a:p>
          <a:endParaRPr lang="fi-FI"/>
        </a:p>
      </dgm:t>
    </dgm:pt>
    <dgm:pt modelId="{2E8ADCAD-8508-4CDE-8CBD-8A4C409F7F42}">
      <dgm:prSet phldrT="[Teksti]"/>
      <dgm:spPr/>
      <dgm:t>
        <a:bodyPr/>
        <a:lstStyle/>
        <a:p>
          <a:r>
            <a:rPr lang="fi-FI" dirty="0"/>
            <a:t>Kampanja 100</a:t>
          </a:r>
        </a:p>
      </dgm:t>
    </dgm:pt>
    <dgm:pt modelId="{6902C75F-1D6C-4BBB-8652-441E90645282}" type="parTrans" cxnId="{71360290-67C1-4BAF-8F73-3DEB3C38C11F}">
      <dgm:prSet/>
      <dgm:spPr/>
      <dgm:t>
        <a:bodyPr/>
        <a:lstStyle/>
        <a:p>
          <a:endParaRPr lang="fi-FI"/>
        </a:p>
      </dgm:t>
    </dgm:pt>
    <dgm:pt modelId="{0D6B99FE-F455-4470-8CB2-A08CE04BE96B}" type="sibTrans" cxnId="{71360290-67C1-4BAF-8F73-3DEB3C38C11F}">
      <dgm:prSet/>
      <dgm:spPr/>
      <dgm:t>
        <a:bodyPr/>
        <a:lstStyle/>
        <a:p>
          <a:endParaRPr lang="fi-FI"/>
        </a:p>
      </dgm:t>
    </dgm:pt>
    <dgm:pt modelId="{C1BBA17D-8A15-404C-BB69-82283A944629}">
      <dgm:prSet phldrT="[Teksti]"/>
      <dgm:spPr/>
      <dgm:t>
        <a:bodyPr/>
        <a:lstStyle/>
        <a:p>
          <a:r>
            <a:rPr lang="fi-FI" dirty="0"/>
            <a:t>Humanitaariset projektit</a:t>
          </a:r>
        </a:p>
      </dgm:t>
    </dgm:pt>
    <dgm:pt modelId="{22C7365F-63E4-4479-9CD9-92EB0C773FE5}" type="sibTrans" cxnId="{C860226D-175A-461D-A81C-7664F53E11BE}">
      <dgm:prSet/>
      <dgm:spPr/>
      <dgm:t>
        <a:bodyPr/>
        <a:lstStyle/>
        <a:p>
          <a:endParaRPr lang="fi-FI"/>
        </a:p>
      </dgm:t>
    </dgm:pt>
    <dgm:pt modelId="{5D0D8C79-E8F0-4612-A7CE-BC1C878A8CC3}" type="parTrans" cxnId="{C860226D-175A-461D-A81C-7664F53E11BE}">
      <dgm:prSet/>
      <dgm:spPr/>
      <dgm:t>
        <a:bodyPr/>
        <a:lstStyle/>
        <a:p>
          <a:endParaRPr lang="fi-FI"/>
        </a:p>
      </dgm:t>
    </dgm:pt>
    <dgm:pt modelId="{831BAE69-59B9-4DCF-9536-5E6B31003213}">
      <dgm:prSet phldrT="[Teksti]"/>
      <dgm:spPr/>
      <dgm:t>
        <a:bodyPr/>
        <a:lstStyle/>
        <a:p>
          <a:r>
            <a:rPr lang="fi-FI" dirty="0"/>
            <a:t>Näkökyky</a:t>
          </a:r>
        </a:p>
      </dgm:t>
    </dgm:pt>
    <dgm:pt modelId="{B53CA209-2BEB-434F-9CAB-9B946A011833}" type="parTrans" cxnId="{87B5A756-510A-4F32-9A8D-6741ED2BB6A3}">
      <dgm:prSet/>
      <dgm:spPr/>
      <dgm:t>
        <a:bodyPr/>
        <a:lstStyle/>
        <a:p>
          <a:endParaRPr lang="fi-FI"/>
        </a:p>
      </dgm:t>
    </dgm:pt>
    <dgm:pt modelId="{5AE20FFB-4ADA-4862-9B3A-03AB8C8F59B9}" type="sibTrans" cxnId="{87B5A756-510A-4F32-9A8D-6741ED2BB6A3}">
      <dgm:prSet/>
      <dgm:spPr/>
      <dgm:t>
        <a:bodyPr/>
        <a:lstStyle/>
        <a:p>
          <a:endParaRPr lang="fi-FI"/>
        </a:p>
      </dgm:t>
    </dgm:pt>
    <dgm:pt modelId="{6338EB16-01CE-415C-9232-D4EE17452F07}" type="pres">
      <dgm:prSet presAssocID="{D7C4251A-86C1-49EA-AC01-83DC6861CC11}" presName="linearFlow" presStyleCnt="0">
        <dgm:presLayoutVars>
          <dgm:dir/>
          <dgm:resizeHandles val="exact"/>
        </dgm:presLayoutVars>
      </dgm:prSet>
      <dgm:spPr/>
    </dgm:pt>
    <dgm:pt modelId="{0AD7B0EE-4C6D-447D-82F7-A4ED7574866F}" type="pres">
      <dgm:prSet presAssocID="{C72A8CB5-A3C7-44D2-B764-81685B17F5D1}" presName="composite" presStyleCnt="0"/>
      <dgm:spPr/>
    </dgm:pt>
    <dgm:pt modelId="{545586DE-89DB-4933-A7F7-02AB7069C405}" type="pres">
      <dgm:prSet presAssocID="{C72A8CB5-A3C7-44D2-B764-81685B17F5D1}"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92F876A4-C830-4B8A-B1F6-DCC6A77A5EA6}" type="pres">
      <dgm:prSet presAssocID="{C72A8CB5-A3C7-44D2-B764-81685B17F5D1}" presName="txShp" presStyleLbl="node1" presStyleIdx="0" presStyleCnt="4">
        <dgm:presLayoutVars>
          <dgm:bulletEnabled val="1"/>
        </dgm:presLayoutVars>
      </dgm:prSet>
      <dgm:spPr/>
    </dgm:pt>
    <dgm:pt modelId="{1790E099-71AD-4D9A-B871-8B475E59045C}" type="pres">
      <dgm:prSet presAssocID="{3B141919-E502-4806-9E2D-1382883DE434}" presName="spacing" presStyleCnt="0"/>
      <dgm:spPr/>
    </dgm:pt>
    <dgm:pt modelId="{40B70B67-17E4-46B4-BEBF-17DFB1E5ED60}" type="pres">
      <dgm:prSet presAssocID="{C1BBA17D-8A15-404C-BB69-82283A944629}" presName="composite" presStyleCnt="0"/>
      <dgm:spPr/>
    </dgm:pt>
    <dgm:pt modelId="{2D3BCEAC-988A-4ECC-BF34-E8CCDFF458DE}" type="pres">
      <dgm:prSet presAssocID="{C1BBA17D-8A15-404C-BB69-82283A944629}" presName="imgShp"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2ADC13BE-9B85-4BC8-8AFD-AE19DB8889B2}" type="pres">
      <dgm:prSet presAssocID="{C1BBA17D-8A15-404C-BB69-82283A944629}" presName="txShp" presStyleLbl="node1" presStyleIdx="1" presStyleCnt="4">
        <dgm:presLayoutVars>
          <dgm:bulletEnabled val="1"/>
        </dgm:presLayoutVars>
      </dgm:prSet>
      <dgm:spPr/>
    </dgm:pt>
    <dgm:pt modelId="{F82F6FF9-04B7-472B-8C88-7DA03C817A7C}" type="pres">
      <dgm:prSet presAssocID="{22C7365F-63E4-4479-9CD9-92EB0C773FE5}" presName="spacing" presStyleCnt="0"/>
      <dgm:spPr/>
    </dgm:pt>
    <dgm:pt modelId="{E8BEA3B8-BB30-42DC-BA20-39BE2F4548B2}" type="pres">
      <dgm:prSet presAssocID="{F262892F-0526-4A91-B845-0C1999BF570B}" presName="composite" presStyleCnt="0"/>
      <dgm:spPr/>
    </dgm:pt>
    <dgm:pt modelId="{FF76F67C-E171-4727-B303-4D52406E6EDE}" type="pres">
      <dgm:prSet presAssocID="{F262892F-0526-4A91-B845-0C1999BF570B}" presName="imgShp"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dgm:spPr>
    </dgm:pt>
    <dgm:pt modelId="{1FF807A0-6BEC-4FC9-B8CD-8EC042A2089C}" type="pres">
      <dgm:prSet presAssocID="{F262892F-0526-4A91-B845-0C1999BF570B}" presName="txShp" presStyleLbl="node1" presStyleIdx="2" presStyleCnt="4">
        <dgm:presLayoutVars>
          <dgm:bulletEnabled val="1"/>
        </dgm:presLayoutVars>
      </dgm:prSet>
      <dgm:spPr/>
    </dgm:pt>
    <dgm:pt modelId="{A5D85C0A-6304-4BDD-BF7F-296AD6A14CC3}" type="pres">
      <dgm:prSet presAssocID="{969AC49D-5910-4DE6-8A09-4FAB9BC13CFF}" presName="spacing" presStyleCnt="0"/>
      <dgm:spPr/>
    </dgm:pt>
    <dgm:pt modelId="{60DF42B6-890A-4851-844F-9CBAA04B4F46}" type="pres">
      <dgm:prSet presAssocID="{2E8ADCAD-8508-4CDE-8CBD-8A4C409F7F42}" presName="composite" presStyleCnt="0"/>
      <dgm:spPr/>
    </dgm:pt>
    <dgm:pt modelId="{92E361F7-9507-4DCA-9E24-BF1463EC0C5B}" type="pres">
      <dgm:prSet presAssocID="{2E8ADCAD-8508-4CDE-8CBD-8A4C409F7F42}" presName="imgShp" presStyleLbl="fgImgPlace1" presStyleIdx="3" presStyleCnt="4" custScaleY="97275"/>
      <dgm:spPr>
        <a:blipFill>
          <a:blip xmlns:r="http://schemas.openxmlformats.org/officeDocument/2006/relationships" r:embed="rId4">
            <a:extLst>
              <a:ext uri="{28A0092B-C50C-407E-A947-70E740481C1C}">
                <a14:useLocalDpi xmlns:a14="http://schemas.microsoft.com/office/drawing/2010/main" val="0"/>
              </a:ext>
            </a:extLst>
          </a:blip>
          <a:srcRect/>
          <a:stretch>
            <a:fillRect l="-29000" r="-29000"/>
          </a:stretch>
        </a:blipFill>
      </dgm:spPr>
    </dgm:pt>
    <dgm:pt modelId="{AA2D8D96-316A-49D6-8AE7-66ACAF269255}" type="pres">
      <dgm:prSet presAssocID="{2E8ADCAD-8508-4CDE-8CBD-8A4C409F7F42}" presName="txShp" presStyleLbl="node1" presStyleIdx="3" presStyleCnt="4">
        <dgm:presLayoutVars>
          <dgm:bulletEnabled val="1"/>
        </dgm:presLayoutVars>
      </dgm:prSet>
      <dgm:spPr/>
    </dgm:pt>
  </dgm:ptLst>
  <dgm:cxnLst>
    <dgm:cxn modelId="{2EE01D2A-8935-449C-9F36-1197B49F5DE9}" srcId="{D7C4251A-86C1-49EA-AC01-83DC6861CC11}" destId="{F262892F-0526-4A91-B845-0C1999BF570B}" srcOrd="2" destOrd="0" parTransId="{94EEE20A-560B-4453-9F25-D28F37018DC8}" sibTransId="{969AC49D-5910-4DE6-8A09-4FAB9BC13CFF}"/>
    <dgm:cxn modelId="{0B83D633-247B-4C50-984B-D23EA8091544}" srcId="{D7C4251A-86C1-49EA-AC01-83DC6861CC11}" destId="{C72A8CB5-A3C7-44D2-B764-81685B17F5D1}" srcOrd="0" destOrd="0" parTransId="{884A9D9E-FC48-41DB-9928-532995B4FEFC}" sibTransId="{3B141919-E502-4806-9E2D-1382883DE434}"/>
    <dgm:cxn modelId="{7E895D41-BFCF-4015-B6FE-EF7A30C46F28}" srcId="{C72A8CB5-A3C7-44D2-B764-81685B17F5D1}" destId="{C8183FFA-4289-4225-990A-B514CA6AA990}" srcOrd="0" destOrd="0" parTransId="{5418A776-946E-414D-8F60-17C59B75B07A}" sibTransId="{78E80259-DB1B-4BFF-8977-F1FE08D419A8}"/>
    <dgm:cxn modelId="{31C78E45-4D56-4779-BE6C-0FC141D2F633}" type="presOf" srcId="{831BAE69-59B9-4DCF-9536-5E6B31003213}" destId="{2ADC13BE-9B85-4BC8-8AFD-AE19DB8889B2}" srcOrd="0" destOrd="2" presId="urn:microsoft.com/office/officeart/2005/8/layout/vList3"/>
    <dgm:cxn modelId="{C860226D-175A-461D-A81C-7664F53E11BE}" srcId="{D7C4251A-86C1-49EA-AC01-83DC6861CC11}" destId="{C1BBA17D-8A15-404C-BB69-82283A944629}" srcOrd="1" destOrd="0" parTransId="{5D0D8C79-E8F0-4612-A7CE-BC1C878A8CC3}" sibTransId="{22C7365F-63E4-4479-9CD9-92EB0C773FE5}"/>
    <dgm:cxn modelId="{83F0F16E-54B2-4B2E-B527-770DAEE65EA5}" type="presOf" srcId="{27710B68-171B-4EF4-B5AF-B963590509AA}" destId="{AA2D8D96-316A-49D6-8AE7-66ACAF269255}" srcOrd="0" destOrd="1" presId="urn:microsoft.com/office/officeart/2005/8/layout/vList3"/>
    <dgm:cxn modelId="{87B5A756-510A-4F32-9A8D-6741ED2BB6A3}" srcId="{C1BBA17D-8A15-404C-BB69-82283A944629}" destId="{831BAE69-59B9-4DCF-9536-5E6B31003213}" srcOrd="1" destOrd="0" parTransId="{B53CA209-2BEB-434F-9CAB-9B946A011833}" sibTransId="{5AE20FFB-4ADA-4862-9B3A-03AB8C8F59B9}"/>
    <dgm:cxn modelId="{3D22E758-F820-4150-8BB8-778AAEA3754D}" type="presOf" srcId="{C1BBA17D-8A15-404C-BB69-82283A944629}" destId="{2ADC13BE-9B85-4BC8-8AFD-AE19DB8889B2}" srcOrd="0" destOrd="0" presId="urn:microsoft.com/office/officeart/2005/8/layout/vList3"/>
    <dgm:cxn modelId="{B7BF067A-A861-4849-AD4F-2AFC5ABEDCE2}" type="presOf" srcId="{F262892F-0526-4A91-B845-0C1999BF570B}" destId="{1FF807A0-6BEC-4FC9-B8CD-8EC042A2089C}" srcOrd="0" destOrd="0" presId="urn:microsoft.com/office/officeart/2005/8/layout/vList3"/>
    <dgm:cxn modelId="{FE36827D-1069-420F-9B43-7491B294CD59}" type="presOf" srcId="{C72A8CB5-A3C7-44D2-B764-81685B17F5D1}" destId="{92F876A4-C830-4B8A-B1F6-DCC6A77A5EA6}" srcOrd="0" destOrd="0" presId="urn:microsoft.com/office/officeart/2005/8/layout/vList3"/>
    <dgm:cxn modelId="{B0572682-7BA4-4F00-BBB3-5E2D0AE02010}" type="presOf" srcId="{C8183FFA-4289-4225-990A-B514CA6AA990}" destId="{92F876A4-C830-4B8A-B1F6-DCC6A77A5EA6}" srcOrd="0" destOrd="1" presId="urn:microsoft.com/office/officeart/2005/8/layout/vList3"/>
    <dgm:cxn modelId="{71360290-67C1-4BAF-8F73-3DEB3C38C11F}" srcId="{D7C4251A-86C1-49EA-AC01-83DC6861CC11}" destId="{2E8ADCAD-8508-4CDE-8CBD-8A4C409F7F42}" srcOrd="3" destOrd="0" parTransId="{6902C75F-1D6C-4BBB-8652-441E90645282}" sibTransId="{0D6B99FE-F455-4470-8CB2-A08CE04BE96B}"/>
    <dgm:cxn modelId="{D672249A-7574-4F36-B5B9-D713A411FE3B}" type="presOf" srcId="{D7C4251A-86C1-49EA-AC01-83DC6861CC11}" destId="{6338EB16-01CE-415C-9232-D4EE17452F07}" srcOrd="0" destOrd="0" presId="urn:microsoft.com/office/officeart/2005/8/layout/vList3"/>
    <dgm:cxn modelId="{019FD09E-BA2A-4628-83BF-E0911FB687C0}" srcId="{2E8ADCAD-8508-4CDE-8CBD-8A4C409F7F42}" destId="{27710B68-171B-4EF4-B5AF-B963590509AA}" srcOrd="0" destOrd="0" parTransId="{1AA6E08A-CC31-44D2-9409-5094C81DB102}" sibTransId="{57D50D77-BA3B-4C44-9550-CCBB97691431}"/>
    <dgm:cxn modelId="{D311C3C1-866D-4E63-8EAD-850DA64F5EA3}" type="presOf" srcId="{810BD819-3CCD-4ECC-AEDE-7B0C246AF95A}" destId="{2ADC13BE-9B85-4BC8-8AFD-AE19DB8889B2}" srcOrd="0" destOrd="1" presId="urn:microsoft.com/office/officeart/2005/8/layout/vList3"/>
    <dgm:cxn modelId="{F59E01E3-9D29-4FCC-8912-E1D6D80C7E64}" type="presOf" srcId="{2E8ADCAD-8508-4CDE-8CBD-8A4C409F7F42}" destId="{AA2D8D96-316A-49D6-8AE7-66ACAF269255}" srcOrd="0" destOrd="0" presId="urn:microsoft.com/office/officeart/2005/8/layout/vList3"/>
    <dgm:cxn modelId="{8B672EF4-F72F-40D1-AA39-4223EAB87115}" srcId="{C1BBA17D-8A15-404C-BB69-82283A944629}" destId="{810BD819-3CCD-4ECC-AEDE-7B0C246AF95A}" srcOrd="0" destOrd="0" parTransId="{AE60184E-732D-493C-947A-6BA14121E2EE}" sibTransId="{2C2D1E6C-4182-4F67-983E-AE6DAAB8C3BC}"/>
    <dgm:cxn modelId="{4DC3CFFF-6658-470A-BE84-6C0A02DE18CF}" type="presParOf" srcId="{6338EB16-01CE-415C-9232-D4EE17452F07}" destId="{0AD7B0EE-4C6D-447D-82F7-A4ED7574866F}" srcOrd="0" destOrd="0" presId="urn:microsoft.com/office/officeart/2005/8/layout/vList3"/>
    <dgm:cxn modelId="{5E0A40A2-C21E-4ACF-8767-D40BB2687C9C}" type="presParOf" srcId="{0AD7B0EE-4C6D-447D-82F7-A4ED7574866F}" destId="{545586DE-89DB-4933-A7F7-02AB7069C405}" srcOrd="0" destOrd="0" presId="urn:microsoft.com/office/officeart/2005/8/layout/vList3"/>
    <dgm:cxn modelId="{703666AD-22E7-4622-A4CE-158B2B3097F8}" type="presParOf" srcId="{0AD7B0EE-4C6D-447D-82F7-A4ED7574866F}" destId="{92F876A4-C830-4B8A-B1F6-DCC6A77A5EA6}" srcOrd="1" destOrd="0" presId="urn:microsoft.com/office/officeart/2005/8/layout/vList3"/>
    <dgm:cxn modelId="{E4A9C249-B1B5-4A2A-9F20-E3C65D5058DE}" type="presParOf" srcId="{6338EB16-01CE-415C-9232-D4EE17452F07}" destId="{1790E099-71AD-4D9A-B871-8B475E59045C}" srcOrd="1" destOrd="0" presId="urn:microsoft.com/office/officeart/2005/8/layout/vList3"/>
    <dgm:cxn modelId="{F7FB942B-60CD-4595-8A69-6217B3CC81BD}" type="presParOf" srcId="{6338EB16-01CE-415C-9232-D4EE17452F07}" destId="{40B70B67-17E4-46B4-BEBF-17DFB1E5ED60}" srcOrd="2" destOrd="0" presId="urn:microsoft.com/office/officeart/2005/8/layout/vList3"/>
    <dgm:cxn modelId="{2A4DD6ED-0630-49FB-A6B6-792D9B449A92}" type="presParOf" srcId="{40B70B67-17E4-46B4-BEBF-17DFB1E5ED60}" destId="{2D3BCEAC-988A-4ECC-BF34-E8CCDFF458DE}" srcOrd="0" destOrd="0" presId="urn:microsoft.com/office/officeart/2005/8/layout/vList3"/>
    <dgm:cxn modelId="{B90944F2-8927-4589-B782-71D61335BBED}" type="presParOf" srcId="{40B70B67-17E4-46B4-BEBF-17DFB1E5ED60}" destId="{2ADC13BE-9B85-4BC8-8AFD-AE19DB8889B2}" srcOrd="1" destOrd="0" presId="urn:microsoft.com/office/officeart/2005/8/layout/vList3"/>
    <dgm:cxn modelId="{A57D2080-C307-4A00-BD9D-C216C6B5EFA5}" type="presParOf" srcId="{6338EB16-01CE-415C-9232-D4EE17452F07}" destId="{F82F6FF9-04B7-472B-8C88-7DA03C817A7C}" srcOrd="3" destOrd="0" presId="urn:microsoft.com/office/officeart/2005/8/layout/vList3"/>
    <dgm:cxn modelId="{4BD09877-B08D-4A6B-ABA8-18801637DE52}" type="presParOf" srcId="{6338EB16-01CE-415C-9232-D4EE17452F07}" destId="{E8BEA3B8-BB30-42DC-BA20-39BE2F4548B2}" srcOrd="4" destOrd="0" presId="urn:microsoft.com/office/officeart/2005/8/layout/vList3"/>
    <dgm:cxn modelId="{DAEB30CD-2C01-4D18-8EB5-B416ABD9839B}" type="presParOf" srcId="{E8BEA3B8-BB30-42DC-BA20-39BE2F4548B2}" destId="{FF76F67C-E171-4727-B303-4D52406E6EDE}" srcOrd="0" destOrd="0" presId="urn:microsoft.com/office/officeart/2005/8/layout/vList3"/>
    <dgm:cxn modelId="{F4425BB1-AA3E-48D4-A58E-9669FFADF137}" type="presParOf" srcId="{E8BEA3B8-BB30-42DC-BA20-39BE2F4548B2}" destId="{1FF807A0-6BEC-4FC9-B8CD-8EC042A2089C}" srcOrd="1" destOrd="0" presId="urn:microsoft.com/office/officeart/2005/8/layout/vList3"/>
    <dgm:cxn modelId="{3296E8F1-B2E7-4E1E-A755-BDC36D04D4AE}" type="presParOf" srcId="{6338EB16-01CE-415C-9232-D4EE17452F07}" destId="{A5D85C0A-6304-4BDD-BF7F-296AD6A14CC3}" srcOrd="5" destOrd="0" presId="urn:microsoft.com/office/officeart/2005/8/layout/vList3"/>
    <dgm:cxn modelId="{9A80AF1B-01F7-4F28-8C58-C25AAC74014B}" type="presParOf" srcId="{6338EB16-01CE-415C-9232-D4EE17452F07}" destId="{60DF42B6-890A-4851-844F-9CBAA04B4F46}" srcOrd="6" destOrd="0" presId="urn:microsoft.com/office/officeart/2005/8/layout/vList3"/>
    <dgm:cxn modelId="{9A527F24-E5B8-42BC-8E86-A29269EBFA98}" type="presParOf" srcId="{60DF42B6-890A-4851-844F-9CBAA04B4F46}" destId="{92E361F7-9507-4DCA-9E24-BF1463EC0C5B}" srcOrd="0" destOrd="0" presId="urn:microsoft.com/office/officeart/2005/8/layout/vList3"/>
    <dgm:cxn modelId="{29D9F374-C24C-4BB2-9CC5-CAF771A89C1F}" type="presParOf" srcId="{60DF42B6-890A-4851-844F-9CBAA04B4F46}" destId="{AA2D8D96-316A-49D6-8AE7-66ACAF269255}"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4FA66AD-1DB4-4B6C-88B9-8FE1D96E8D26}" type="doc">
      <dgm:prSet loTypeId="urn:microsoft.com/office/officeart/2005/8/layout/radial3" loCatId="relationship" qsTypeId="urn:microsoft.com/office/officeart/2005/8/quickstyle/simple1" qsCatId="simple" csTypeId="urn:microsoft.com/office/officeart/2005/8/colors/colorful1#1" csCatId="colorful" phldr="1"/>
      <dgm:spPr/>
      <dgm:t>
        <a:bodyPr/>
        <a:lstStyle/>
        <a:p>
          <a:endParaRPr lang="en-US"/>
        </a:p>
      </dgm:t>
    </dgm:pt>
    <dgm:pt modelId="{225CE937-EFCC-463F-9BB9-91B2A6159D31}">
      <dgm:prSet phldrT="[Text]" custT="1"/>
      <dgm:spPr/>
      <dgm:t>
        <a:bodyPr/>
        <a:lstStyle/>
        <a:p>
          <a:r>
            <a:rPr lang="en-US" sz="2000" b="1" dirty="0">
              <a:latin typeface="+mn-lt"/>
              <a:cs typeface="Arial" panose="020B0604020202020204" pitchFamily="34" charset="0"/>
            </a:rPr>
            <a:t>LAHJOITETTU       </a:t>
          </a:r>
          <a:r>
            <a:rPr lang="en-US" sz="2000" b="1" dirty="0" err="1">
              <a:latin typeface="+mn-lt"/>
              <a:cs typeface="Arial" panose="020B0604020202020204" pitchFamily="34" charset="0"/>
            </a:rPr>
            <a:t>yli</a:t>
          </a:r>
          <a:r>
            <a:rPr lang="en-US" sz="2000" b="1" dirty="0">
              <a:latin typeface="+mn-lt"/>
              <a:cs typeface="Arial" panose="020B0604020202020204" pitchFamily="34" charset="0"/>
            </a:rPr>
            <a:t> 1 </a:t>
          </a:r>
          <a:r>
            <a:rPr lang="en-US" sz="2000" b="1" dirty="0" err="1">
              <a:latin typeface="+mn-lt"/>
              <a:cs typeface="Arial" panose="020B0604020202020204" pitchFamily="34" charset="0"/>
            </a:rPr>
            <a:t>miljardi</a:t>
          </a:r>
          <a:r>
            <a:rPr lang="en-US" sz="2000" b="1" dirty="0">
              <a:latin typeface="+mn-lt"/>
              <a:cs typeface="Arial" panose="020B0604020202020204" pitchFamily="34" charset="0"/>
            </a:rPr>
            <a:t> USD</a:t>
          </a:r>
        </a:p>
      </dgm:t>
    </dgm:pt>
    <dgm:pt modelId="{FDB15A4E-A0A2-4D14-9810-547AD3753D9B}" type="parTrans" cxnId="{D74DEE83-BE2E-47B7-BF43-6CE718F5640E}">
      <dgm:prSet/>
      <dgm:spPr/>
      <dgm:t>
        <a:bodyPr/>
        <a:lstStyle/>
        <a:p>
          <a:endParaRPr lang="en-US" sz="1400">
            <a:solidFill>
              <a:srgbClr val="FFFFFF"/>
            </a:solidFill>
            <a:latin typeface="+mn-lt"/>
            <a:cs typeface="Arial" panose="020B0604020202020204" pitchFamily="34" charset="0"/>
          </a:endParaRPr>
        </a:p>
      </dgm:t>
    </dgm:pt>
    <dgm:pt modelId="{9E4F2742-6B85-4B21-800F-72939DE01ACF}" type="sibTrans" cxnId="{D74DEE83-BE2E-47B7-BF43-6CE718F5640E}">
      <dgm:prSet/>
      <dgm:spPr/>
      <dgm:t>
        <a:bodyPr/>
        <a:lstStyle/>
        <a:p>
          <a:endParaRPr lang="en-US" sz="1400">
            <a:solidFill>
              <a:srgbClr val="FFFFFF"/>
            </a:solidFill>
            <a:latin typeface="+mn-lt"/>
            <a:cs typeface="Arial" panose="020B0604020202020204" pitchFamily="34" charset="0"/>
          </a:endParaRPr>
        </a:p>
      </dgm:t>
    </dgm:pt>
    <dgm:pt modelId="{9D152B37-CF89-4D5C-8CC2-BECE070E8120}">
      <dgm:prSet phldrT="[Text]" custT="1"/>
      <dgm:spPr/>
      <dgm:t>
        <a:bodyPr/>
        <a:lstStyle/>
        <a:p>
          <a:r>
            <a:rPr lang="en-US" sz="2000" b="1" dirty="0">
              <a:latin typeface="+mn-lt"/>
              <a:cs typeface="Arial" panose="020B0604020202020204" pitchFamily="34" charset="0"/>
            </a:rPr>
            <a:t>KATASTROFIAPU 118 </a:t>
          </a:r>
          <a:r>
            <a:rPr lang="en-US" sz="2000" b="1" dirty="0" err="1">
              <a:latin typeface="+mn-lt"/>
              <a:cs typeface="Arial" panose="020B0604020202020204" pitchFamily="34" charset="0"/>
            </a:rPr>
            <a:t>miljoonaa</a:t>
          </a:r>
          <a:r>
            <a:rPr lang="en-US" sz="2000" b="1" dirty="0">
              <a:latin typeface="+mn-lt"/>
              <a:cs typeface="Arial" panose="020B0604020202020204" pitchFamily="34" charset="0"/>
            </a:rPr>
            <a:t> USD</a:t>
          </a:r>
        </a:p>
      </dgm:t>
    </dgm:pt>
    <dgm:pt modelId="{A93CC898-4000-4447-AAE6-17C9D92925B8}" type="parTrans" cxnId="{D53D1AF7-1076-4BF6-955F-880A26EF930F}">
      <dgm:prSet custT="1"/>
      <dgm:spPr/>
      <dgm:t>
        <a:bodyPr/>
        <a:lstStyle/>
        <a:p>
          <a:endParaRPr lang="en-US" sz="1400">
            <a:solidFill>
              <a:srgbClr val="FFFFFF"/>
            </a:solidFill>
            <a:latin typeface="+mn-lt"/>
            <a:cs typeface="Arial" panose="020B0604020202020204" pitchFamily="34" charset="0"/>
          </a:endParaRPr>
        </a:p>
      </dgm:t>
    </dgm:pt>
    <dgm:pt modelId="{F71320BE-0D35-460F-9049-C76E387CA2F1}" type="sibTrans" cxnId="{D53D1AF7-1076-4BF6-955F-880A26EF930F}">
      <dgm:prSet/>
      <dgm:spPr/>
      <dgm:t>
        <a:bodyPr/>
        <a:lstStyle/>
        <a:p>
          <a:endParaRPr lang="en-US" sz="1400">
            <a:solidFill>
              <a:srgbClr val="FFFFFF"/>
            </a:solidFill>
            <a:latin typeface="+mn-lt"/>
            <a:cs typeface="Arial" panose="020B0604020202020204" pitchFamily="34" charset="0"/>
          </a:endParaRPr>
        </a:p>
      </dgm:t>
    </dgm:pt>
    <dgm:pt modelId="{C84165B1-8423-42AD-A4CD-4199BF91AB4F}">
      <dgm:prSet phldrT="[Text]" custT="1"/>
      <dgm:spPr/>
      <dgm:t>
        <a:bodyPr/>
        <a:lstStyle/>
        <a:p>
          <a:r>
            <a:rPr lang="en-US" sz="2000" b="1" dirty="0">
              <a:latin typeface="+mn-lt"/>
              <a:cs typeface="Arial" panose="020B0604020202020204" pitchFamily="34" charset="0"/>
            </a:rPr>
            <a:t>LIONS QUEST</a:t>
          </a:r>
        </a:p>
        <a:p>
          <a:r>
            <a:rPr lang="en-US" sz="2000" b="1" dirty="0">
              <a:latin typeface="+mn-lt"/>
              <a:cs typeface="Arial" panose="020B0604020202020204" pitchFamily="34" charset="0"/>
            </a:rPr>
            <a:t>16 </a:t>
          </a:r>
          <a:r>
            <a:rPr lang="en-US" sz="2000" b="1" dirty="0" err="1">
              <a:latin typeface="+mn-lt"/>
              <a:cs typeface="Arial" panose="020B0604020202020204" pitchFamily="34" charset="0"/>
            </a:rPr>
            <a:t>miljoonalle</a:t>
          </a:r>
          <a:r>
            <a:rPr lang="en-US" sz="2000" b="1" dirty="0">
              <a:latin typeface="+mn-lt"/>
              <a:cs typeface="Arial" panose="020B0604020202020204" pitchFamily="34" charset="0"/>
            </a:rPr>
            <a:t>  </a:t>
          </a:r>
          <a:r>
            <a:rPr lang="en-US" sz="2000" b="1" dirty="0" err="1">
              <a:latin typeface="+mn-lt"/>
              <a:cs typeface="Arial" panose="020B0604020202020204" pitchFamily="34" charset="0"/>
            </a:rPr>
            <a:t>lapselle</a:t>
          </a:r>
          <a:r>
            <a:rPr lang="en-US" sz="2000" b="1" dirty="0">
              <a:latin typeface="+mn-lt"/>
              <a:cs typeface="Arial" panose="020B0604020202020204" pitchFamily="34" charset="0"/>
            </a:rPr>
            <a:t> ja </a:t>
          </a:r>
          <a:r>
            <a:rPr lang="en-US" sz="2000" b="1" dirty="0" err="1">
              <a:latin typeface="+mn-lt"/>
              <a:cs typeface="Arial" panose="020B0604020202020204" pitchFamily="34" charset="0"/>
            </a:rPr>
            <a:t>nuorelle</a:t>
          </a:r>
          <a:endParaRPr lang="en-US" sz="2000" b="1" dirty="0">
            <a:latin typeface="+mn-lt"/>
            <a:cs typeface="Arial" panose="020B0604020202020204" pitchFamily="34" charset="0"/>
          </a:endParaRPr>
        </a:p>
      </dgm:t>
    </dgm:pt>
    <dgm:pt modelId="{79F56F79-526B-4BBC-92F7-4AFD9BEE76EB}" type="parTrans" cxnId="{5001A649-7E6C-42C4-97F5-133C7CE869B8}">
      <dgm:prSet custT="1"/>
      <dgm:spPr/>
      <dgm:t>
        <a:bodyPr/>
        <a:lstStyle/>
        <a:p>
          <a:endParaRPr lang="en-US" sz="1400">
            <a:solidFill>
              <a:srgbClr val="FFFFFF"/>
            </a:solidFill>
            <a:latin typeface="+mn-lt"/>
            <a:cs typeface="Arial" panose="020B0604020202020204" pitchFamily="34" charset="0"/>
          </a:endParaRPr>
        </a:p>
      </dgm:t>
    </dgm:pt>
    <dgm:pt modelId="{8247FD65-2A7E-45A8-8D16-EE3027A2B6DA}" type="sibTrans" cxnId="{5001A649-7E6C-42C4-97F5-133C7CE869B8}">
      <dgm:prSet/>
      <dgm:spPr/>
      <dgm:t>
        <a:bodyPr/>
        <a:lstStyle/>
        <a:p>
          <a:endParaRPr lang="en-US" sz="1400">
            <a:solidFill>
              <a:srgbClr val="FFFFFF"/>
            </a:solidFill>
            <a:latin typeface="+mn-lt"/>
            <a:cs typeface="Arial" panose="020B0604020202020204" pitchFamily="34" charset="0"/>
          </a:endParaRPr>
        </a:p>
      </dgm:t>
    </dgm:pt>
    <dgm:pt modelId="{8293EC44-DC72-4CF3-A1A5-CCB93F452901}">
      <dgm:prSet phldrT="[Text]" custT="1"/>
      <dgm:spPr>
        <a:solidFill>
          <a:schemeClr val="accent5">
            <a:alpha val="50000"/>
          </a:schemeClr>
        </a:solidFill>
      </dgm:spPr>
      <dgm:t>
        <a:bodyPr/>
        <a:lstStyle/>
        <a:p>
          <a:r>
            <a:rPr lang="en-US" sz="2000" b="1" dirty="0">
              <a:latin typeface="+mn-lt"/>
              <a:cs typeface="Arial" panose="020B0604020202020204" pitchFamily="34" charset="0"/>
            </a:rPr>
            <a:t>NÄKÖ   </a:t>
          </a:r>
          <a:r>
            <a:rPr lang="en-US" sz="2000" b="1" dirty="0" err="1">
              <a:latin typeface="+mn-lt"/>
              <a:cs typeface="Arial" panose="020B0604020202020204" pitchFamily="34" charset="0"/>
            </a:rPr>
            <a:t>palautettu</a:t>
          </a:r>
          <a:r>
            <a:rPr lang="en-US" sz="2000" b="1" dirty="0">
              <a:latin typeface="+mn-lt"/>
              <a:cs typeface="Arial" panose="020B0604020202020204" pitchFamily="34" charset="0"/>
            </a:rPr>
            <a:t> tai </a:t>
          </a:r>
          <a:r>
            <a:rPr lang="en-US" sz="2000" b="1" dirty="0" err="1">
              <a:latin typeface="+mn-lt"/>
              <a:cs typeface="Arial" panose="020B0604020202020204" pitchFamily="34" charset="0"/>
            </a:rPr>
            <a:t>parannettu</a:t>
          </a:r>
          <a:r>
            <a:rPr lang="en-US" sz="2000" b="1" dirty="0">
              <a:latin typeface="+mn-lt"/>
              <a:cs typeface="Arial" panose="020B0604020202020204" pitchFamily="34" charset="0"/>
            </a:rPr>
            <a:t> 30 </a:t>
          </a:r>
          <a:r>
            <a:rPr lang="en-US" sz="2000" b="1" dirty="0" err="1">
              <a:latin typeface="+mn-lt"/>
              <a:cs typeface="Arial" panose="020B0604020202020204" pitchFamily="34" charset="0"/>
            </a:rPr>
            <a:t>miljoonalle</a:t>
          </a:r>
          <a:endParaRPr lang="en-US" sz="2000" b="1" dirty="0">
            <a:latin typeface="+mn-lt"/>
            <a:cs typeface="Arial" panose="020B0604020202020204" pitchFamily="34" charset="0"/>
          </a:endParaRPr>
        </a:p>
      </dgm:t>
    </dgm:pt>
    <dgm:pt modelId="{885F60F9-3781-4A74-9B52-4625D140FD3C}" type="parTrans" cxnId="{FE53E68F-6BEE-4063-984D-D6961FDBF33A}">
      <dgm:prSet custT="1"/>
      <dgm:spPr/>
      <dgm:t>
        <a:bodyPr/>
        <a:lstStyle/>
        <a:p>
          <a:endParaRPr lang="en-US" sz="1400">
            <a:solidFill>
              <a:srgbClr val="FFFFFF"/>
            </a:solidFill>
            <a:latin typeface="+mn-lt"/>
            <a:cs typeface="Arial" panose="020B0604020202020204" pitchFamily="34" charset="0"/>
          </a:endParaRPr>
        </a:p>
      </dgm:t>
    </dgm:pt>
    <dgm:pt modelId="{803EF443-E297-4966-A553-C0753A90A78E}" type="sibTrans" cxnId="{FE53E68F-6BEE-4063-984D-D6961FDBF33A}">
      <dgm:prSet/>
      <dgm:spPr/>
      <dgm:t>
        <a:bodyPr/>
        <a:lstStyle/>
        <a:p>
          <a:endParaRPr lang="en-US" sz="1400">
            <a:solidFill>
              <a:srgbClr val="FFFFFF"/>
            </a:solidFill>
            <a:latin typeface="+mn-lt"/>
            <a:cs typeface="Arial" panose="020B0604020202020204" pitchFamily="34" charset="0"/>
          </a:endParaRPr>
        </a:p>
      </dgm:t>
    </dgm:pt>
    <dgm:pt modelId="{5CF3FF5F-2280-41D3-9C72-28FFC4A556D0}">
      <dgm:prSet custT="1"/>
      <dgm:spPr/>
      <dgm:t>
        <a:bodyPr/>
        <a:lstStyle/>
        <a:p>
          <a:r>
            <a:rPr lang="en-US" sz="2000" b="1" dirty="0">
              <a:latin typeface="+mn-lt"/>
              <a:cs typeface="Arial" panose="020B0604020202020204" pitchFamily="34" charset="0"/>
            </a:rPr>
            <a:t>TUHKAROKKO </a:t>
          </a:r>
          <a:r>
            <a:rPr lang="en-US" sz="2000" b="1" dirty="0" err="1">
              <a:latin typeface="+mn-lt"/>
              <a:cs typeface="Arial" panose="020B0604020202020204" pitchFamily="34" charset="0"/>
            </a:rPr>
            <a:t>rokotettu</a:t>
          </a:r>
          <a:r>
            <a:rPr lang="en-US" sz="2000" b="1" dirty="0">
              <a:latin typeface="+mn-lt"/>
              <a:cs typeface="Arial" panose="020B0604020202020204" pitchFamily="34" charset="0"/>
            </a:rPr>
            <a:t> </a:t>
          </a:r>
          <a:r>
            <a:rPr lang="en-US" sz="2000" b="1" dirty="0" err="1">
              <a:latin typeface="+mn-lt"/>
              <a:cs typeface="Arial" panose="020B0604020202020204" pitchFamily="34" charset="0"/>
            </a:rPr>
            <a:t>yli</a:t>
          </a:r>
          <a:r>
            <a:rPr lang="en-US" sz="2000" b="1" dirty="0">
              <a:latin typeface="+mn-lt"/>
              <a:cs typeface="Arial" panose="020B0604020202020204" pitchFamily="34" charset="0"/>
            </a:rPr>
            <a:t> 87 </a:t>
          </a:r>
          <a:r>
            <a:rPr lang="en-US" sz="2000" b="1" dirty="0" err="1">
              <a:latin typeface="+mn-lt"/>
              <a:cs typeface="Arial" panose="020B0604020202020204" pitchFamily="34" charset="0"/>
            </a:rPr>
            <a:t>miljoonaa</a:t>
          </a:r>
          <a:r>
            <a:rPr lang="en-US" sz="2000" b="1" dirty="0">
              <a:latin typeface="+mn-lt"/>
              <a:cs typeface="Arial" panose="020B0604020202020204" pitchFamily="34" charset="0"/>
            </a:rPr>
            <a:t> </a:t>
          </a:r>
          <a:r>
            <a:rPr lang="en-US" sz="2000" b="1" dirty="0" err="1">
              <a:latin typeface="+mn-lt"/>
              <a:cs typeface="Arial" panose="020B0604020202020204" pitchFamily="34" charset="0"/>
            </a:rPr>
            <a:t>lasta</a:t>
          </a:r>
          <a:endParaRPr lang="en-US" sz="2000" b="1" dirty="0">
            <a:latin typeface="+mn-lt"/>
            <a:cs typeface="Arial" panose="020B0604020202020204" pitchFamily="34" charset="0"/>
          </a:endParaRPr>
        </a:p>
      </dgm:t>
    </dgm:pt>
    <dgm:pt modelId="{B99611CE-2F4D-443E-B027-EB34CEB3B873}" type="parTrans" cxnId="{DDDE894D-5B0A-4F00-A7DD-4D7F7E5B6771}">
      <dgm:prSet custT="1"/>
      <dgm:spPr/>
      <dgm:t>
        <a:bodyPr/>
        <a:lstStyle/>
        <a:p>
          <a:endParaRPr lang="en-US" sz="1400">
            <a:solidFill>
              <a:srgbClr val="FFFFFF"/>
            </a:solidFill>
            <a:latin typeface="+mn-lt"/>
            <a:cs typeface="Arial" panose="020B0604020202020204" pitchFamily="34" charset="0"/>
          </a:endParaRPr>
        </a:p>
      </dgm:t>
    </dgm:pt>
    <dgm:pt modelId="{AE09AE6F-2E27-4EE4-90E5-7797A6896C8A}" type="sibTrans" cxnId="{DDDE894D-5B0A-4F00-A7DD-4D7F7E5B6771}">
      <dgm:prSet/>
      <dgm:spPr/>
      <dgm:t>
        <a:bodyPr/>
        <a:lstStyle/>
        <a:p>
          <a:endParaRPr lang="en-US" sz="1400">
            <a:solidFill>
              <a:srgbClr val="FFFFFF"/>
            </a:solidFill>
            <a:latin typeface="+mn-lt"/>
            <a:cs typeface="Arial" panose="020B0604020202020204" pitchFamily="34" charset="0"/>
          </a:endParaRPr>
        </a:p>
      </dgm:t>
    </dgm:pt>
    <dgm:pt modelId="{1FFD21B3-DB2C-4D25-A92B-905BEDC5810D}" type="pres">
      <dgm:prSet presAssocID="{24FA66AD-1DB4-4B6C-88B9-8FE1D96E8D26}" presName="composite" presStyleCnt="0">
        <dgm:presLayoutVars>
          <dgm:chMax val="1"/>
          <dgm:dir/>
          <dgm:resizeHandles val="exact"/>
        </dgm:presLayoutVars>
      </dgm:prSet>
      <dgm:spPr/>
    </dgm:pt>
    <dgm:pt modelId="{911153AF-AC22-4450-A1BB-4CC8484F7DE4}" type="pres">
      <dgm:prSet presAssocID="{24FA66AD-1DB4-4B6C-88B9-8FE1D96E8D26}" presName="radial" presStyleCnt="0">
        <dgm:presLayoutVars>
          <dgm:animLvl val="ctr"/>
        </dgm:presLayoutVars>
      </dgm:prSet>
      <dgm:spPr/>
    </dgm:pt>
    <dgm:pt modelId="{DF78206B-EDB3-41AD-9D3A-874D70310B1A}" type="pres">
      <dgm:prSet presAssocID="{225CE937-EFCC-463F-9BB9-91B2A6159D31}" presName="centerShape" presStyleLbl="vennNode1" presStyleIdx="0" presStyleCnt="5" custScaleX="118521"/>
      <dgm:spPr/>
    </dgm:pt>
    <dgm:pt modelId="{6E6FB37B-6F82-4CB5-A8F4-FFC5DA1C3D7D}" type="pres">
      <dgm:prSet presAssocID="{9D152B37-CF89-4D5C-8CC2-BECE070E8120}" presName="node" presStyleLbl="vennNode1" presStyleIdx="1" presStyleCnt="5" custScaleX="273628" custScaleY="142717" custRadScaleRad="90816" custRadScaleInc="762">
        <dgm:presLayoutVars>
          <dgm:bulletEnabled val="1"/>
        </dgm:presLayoutVars>
      </dgm:prSet>
      <dgm:spPr/>
    </dgm:pt>
    <dgm:pt modelId="{F71845F7-18C9-4236-99DC-D5C52EC1435D}" type="pres">
      <dgm:prSet presAssocID="{C84165B1-8423-42AD-A4CD-4199BF91AB4F}" presName="node" presStyleLbl="vennNode1" presStyleIdx="2" presStyleCnt="5" custScaleX="241883" custScaleY="150030" custRadScaleRad="146261" custRadScaleInc="-1040">
        <dgm:presLayoutVars>
          <dgm:bulletEnabled val="1"/>
        </dgm:presLayoutVars>
      </dgm:prSet>
      <dgm:spPr/>
    </dgm:pt>
    <dgm:pt modelId="{53EA8EF9-702F-45D1-A9AD-BAB3406DE51F}" type="pres">
      <dgm:prSet presAssocID="{5CF3FF5F-2280-41D3-9C72-28FFC4A556D0}" presName="node" presStyleLbl="vennNode1" presStyleIdx="3" presStyleCnt="5" custScaleX="256108" custScaleY="150196" custRadScaleRad="88637" custRadScaleInc="-781">
        <dgm:presLayoutVars>
          <dgm:bulletEnabled val="1"/>
        </dgm:presLayoutVars>
      </dgm:prSet>
      <dgm:spPr/>
    </dgm:pt>
    <dgm:pt modelId="{0C3A55BB-4583-48F6-9256-0D0806CC0023}" type="pres">
      <dgm:prSet presAssocID="{8293EC44-DC72-4CF3-A1A5-CCB93F452901}" presName="node" presStyleLbl="vennNode1" presStyleIdx="4" presStyleCnt="5" custScaleX="227753" custScaleY="145428" custRadScaleRad="143775" custRadScaleInc="1481">
        <dgm:presLayoutVars>
          <dgm:bulletEnabled val="1"/>
        </dgm:presLayoutVars>
      </dgm:prSet>
      <dgm:spPr/>
    </dgm:pt>
  </dgm:ptLst>
  <dgm:cxnLst>
    <dgm:cxn modelId="{0B7CC621-B639-461E-87B5-E2F5146024C0}" type="presOf" srcId="{8293EC44-DC72-4CF3-A1A5-CCB93F452901}" destId="{0C3A55BB-4583-48F6-9256-0D0806CC0023}" srcOrd="0" destOrd="0" presId="urn:microsoft.com/office/officeart/2005/8/layout/radial3"/>
    <dgm:cxn modelId="{E91E7444-359B-4BDB-8EE3-9DEDF5157170}" type="presOf" srcId="{9D152B37-CF89-4D5C-8CC2-BECE070E8120}" destId="{6E6FB37B-6F82-4CB5-A8F4-FFC5DA1C3D7D}" srcOrd="0" destOrd="0" presId="urn:microsoft.com/office/officeart/2005/8/layout/radial3"/>
    <dgm:cxn modelId="{6E1A8248-9BE5-41D3-B7A4-FABE5B525E1E}" type="presOf" srcId="{5CF3FF5F-2280-41D3-9C72-28FFC4A556D0}" destId="{53EA8EF9-702F-45D1-A9AD-BAB3406DE51F}" srcOrd="0" destOrd="0" presId="urn:microsoft.com/office/officeart/2005/8/layout/radial3"/>
    <dgm:cxn modelId="{5001A649-7E6C-42C4-97F5-133C7CE869B8}" srcId="{225CE937-EFCC-463F-9BB9-91B2A6159D31}" destId="{C84165B1-8423-42AD-A4CD-4199BF91AB4F}" srcOrd="1" destOrd="0" parTransId="{79F56F79-526B-4BBC-92F7-4AFD9BEE76EB}" sibTransId="{8247FD65-2A7E-45A8-8D16-EE3027A2B6DA}"/>
    <dgm:cxn modelId="{DDDE894D-5B0A-4F00-A7DD-4D7F7E5B6771}" srcId="{225CE937-EFCC-463F-9BB9-91B2A6159D31}" destId="{5CF3FF5F-2280-41D3-9C72-28FFC4A556D0}" srcOrd="2" destOrd="0" parTransId="{B99611CE-2F4D-443E-B027-EB34CEB3B873}" sibTransId="{AE09AE6F-2E27-4EE4-90E5-7797A6896C8A}"/>
    <dgm:cxn modelId="{D74DEE83-BE2E-47B7-BF43-6CE718F5640E}" srcId="{24FA66AD-1DB4-4B6C-88B9-8FE1D96E8D26}" destId="{225CE937-EFCC-463F-9BB9-91B2A6159D31}" srcOrd="0" destOrd="0" parTransId="{FDB15A4E-A0A2-4D14-9810-547AD3753D9B}" sibTransId="{9E4F2742-6B85-4B21-800F-72939DE01ACF}"/>
    <dgm:cxn modelId="{FE53E68F-6BEE-4063-984D-D6961FDBF33A}" srcId="{225CE937-EFCC-463F-9BB9-91B2A6159D31}" destId="{8293EC44-DC72-4CF3-A1A5-CCB93F452901}" srcOrd="3" destOrd="0" parTransId="{885F60F9-3781-4A74-9B52-4625D140FD3C}" sibTransId="{803EF443-E297-4966-A553-C0753A90A78E}"/>
    <dgm:cxn modelId="{65572A97-CF12-41DB-B529-6F0EA68888DE}" type="presOf" srcId="{24FA66AD-1DB4-4B6C-88B9-8FE1D96E8D26}" destId="{1FFD21B3-DB2C-4D25-A92B-905BEDC5810D}" srcOrd="0" destOrd="0" presId="urn:microsoft.com/office/officeart/2005/8/layout/radial3"/>
    <dgm:cxn modelId="{41D6F2C5-6F41-4737-8170-78410D93A6AB}" type="presOf" srcId="{225CE937-EFCC-463F-9BB9-91B2A6159D31}" destId="{DF78206B-EDB3-41AD-9D3A-874D70310B1A}" srcOrd="0" destOrd="0" presId="urn:microsoft.com/office/officeart/2005/8/layout/radial3"/>
    <dgm:cxn modelId="{D53D1AF7-1076-4BF6-955F-880A26EF930F}" srcId="{225CE937-EFCC-463F-9BB9-91B2A6159D31}" destId="{9D152B37-CF89-4D5C-8CC2-BECE070E8120}" srcOrd="0" destOrd="0" parTransId="{A93CC898-4000-4447-AAE6-17C9D92925B8}" sibTransId="{F71320BE-0D35-460F-9049-C76E387CA2F1}"/>
    <dgm:cxn modelId="{8CEA2AF7-1549-40A4-B603-F9A89063527B}" type="presOf" srcId="{C84165B1-8423-42AD-A4CD-4199BF91AB4F}" destId="{F71845F7-18C9-4236-99DC-D5C52EC1435D}" srcOrd="0" destOrd="0" presId="urn:microsoft.com/office/officeart/2005/8/layout/radial3"/>
    <dgm:cxn modelId="{26BD9C73-20DF-437B-9AEC-B6D3FBF0F48E}" type="presParOf" srcId="{1FFD21B3-DB2C-4D25-A92B-905BEDC5810D}" destId="{911153AF-AC22-4450-A1BB-4CC8484F7DE4}" srcOrd="0" destOrd="0" presId="urn:microsoft.com/office/officeart/2005/8/layout/radial3"/>
    <dgm:cxn modelId="{B75BF2A3-3439-48F1-9D14-F07DAA80E2B3}" type="presParOf" srcId="{911153AF-AC22-4450-A1BB-4CC8484F7DE4}" destId="{DF78206B-EDB3-41AD-9D3A-874D70310B1A}" srcOrd="0" destOrd="0" presId="urn:microsoft.com/office/officeart/2005/8/layout/radial3"/>
    <dgm:cxn modelId="{0DED890E-79A8-4E04-8349-475F6E9241E2}" type="presParOf" srcId="{911153AF-AC22-4450-A1BB-4CC8484F7DE4}" destId="{6E6FB37B-6F82-4CB5-A8F4-FFC5DA1C3D7D}" srcOrd="1" destOrd="0" presId="urn:microsoft.com/office/officeart/2005/8/layout/radial3"/>
    <dgm:cxn modelId="{D54C8960-3E95-4DC9-A161-3C4E37785139}" type="presParOf" srcId="{911153AF-AC22-4450-A1BB-4CC8484F7DE4}" destId="{F71845F7-18C9-4236-99DC-D5C52EC1435D}" srcOrd="2" destOrd="0" presId="urn:microsoft.com/office/officeart/2005/8/layout/radial3"/>
    <dgm:cxn modelId="{5EC52B34-7709-4578-A751-5DF20F95D571}" type="presParOf" srcId="{911153AF-AC22-4450-A1BB-4CC8484F7DE4}" destId="{53EA8EF9-702F-45D1-A9AD-BAB3406DE51F}" srcOrd="3" destOrd="0" presId="urn:microsoft.com/office/officeart/2005/8/layout/radial3"/>
    <dgm:cxn modelId="{39B18642-708A-421F-A5C8-4D1904D13203}" type="presParOf" srcId="{911153AF-AC22-4450-A1BB-4CC8484F7DE4}" destId="{0C3A55BB-4583-48F6-9256-0D0806CC0023}" srcOrd="4" destOrd="0" presId="urn:microsoft.com/office/officeart/2005/8/layout/radial3"/>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31292AF-7EAA-4A28-99AB-3EC36984A568}" type="doc">
      <dgm:prSet loTypeId="urn:microsoft.com/office/officeart/2005/8/layout/hierarchy3" loCatId="list" qsTypeId="urn:microsoft.com/office/officeart/2005/8/quickstyle/simple1" qsCatId="simple" csTypeId="urn:microsoft.com/office/officeart/2005/8/colors/colorful1#4" csCatId="colorful" phldr="1"/>
      <dgm:spPr/>
      <dgm:t>
        <a:bodyPr/>
        <a:lstStyle/>
        <a:p>
          <a:endParaRPr lang="en-US"/>
        </a:p>
      </dgm:t>
    </dgm:pt>
    <dgm:pt modelId="{B3C20968-8352-4B76-85AC-F397D7DCDC76}">
      <dgm:prSet phldrT="[Text]" custT="1"/>
      <dgm:spPr/>
      <dgm:t>
        <a:bodyPr/>
        <a:lstStyle/>
        <a:p>
          <a:r>
            <a:rPr lang="en-US" sz="2000" b="1" dirty="0"/>
            <a:t>SightFirst</a:t>
          </a:r>
        </a:p>
      </dgm:t>
    </dgm:pt>
    <dgm:pt modelId="{B5532E16-DF50-4BCC-883B-411F42EB0B71}" type="parTrans" cxnId="{8EEFE1F9-6C75-4183-820E-6297E161B91C}">
      <dgm:prSet/>
      <dgm:spPr/>
      <dgm:t>
        <a:bodyPr/>
        <a:lstStyle/>
        <a:p>
          <a:endParaRPr lang="en-US" sz="1800"/>
        </a:p>
      </dgm:t>
    </dgm:pt>
    <dgm:pt modelId="{15BE6767-4196-4D63-812F-18196F4EEBB7}" type="sibTrans" cxnId="{8EEFE1F9-6C75-4183-820E-6297E161B91C}">
      <dgm:prSet/>
      <dgm:spPr/>
      <dgm:t>
        <a:bodyPr/>
        <a:lstStyle/>
        <a:p>
          <a:endParaRPr lang="en-US" sz="1800"/>
        </a:p>
      </dgm:t>
    </dgm:pt>
    <dgm:pt modelId="{5637A2CE-3228-466D-8D96-45E41E51C577}">
      <dgm:prSet phldrT="[Text]" custT="1"/>
      <dgm:spPr/>
      <dgm:t>
        <a:bodyPr/>
        <a:lstStyle/>
        <a:p>
          <a:r>
            <a:rPr lang="en-US" sz="2000" b="1" dirty="0"/>
            <a:t>SightFirst</a:t>
          </a:r>
        </a:p>
      </dgm:t>
    </dgm:pt>
    <dgm:pt modelId="{B57914D5-66DE-40BF-828E-8D079556EB71}" type="parTrans" cxnId="{37EDB977-0A54-4464-AB9F-81D671C7A097}">
      <dgm:prSet/>
      <dgm:spPr/>
      <dgm:t>
        <a:bodyPr/>
        <a:lstStyle/>
        <a:p>
          <a:endParaRPr lang="en-US" sz="1800"/>
        </a:p>
      </dgm:t>
    </dgm:pt>
    <dgm:pt modelId="{506B579C-C359-4F3A-87B4-79FA7EE62656}" type="sibTrans" cxnId="{37EDB977-0A54-4464-AB9F-81D671C7A097}">
      <dgm:prSet/>
      <dgm:spPr/>
      <dgm:t>
        <a:bodyPr/>
        <a:lstStyle/>
        <a:p>
          <a:endParaRPr lang="en-US" sz="1800"/>
        </a:p>
      </dgm:t>
    </dgm:pt>
    <dgm:pt modelId="{15C2FB68-2A12-46E7-B336-B086E6EE5023}">
      <dgm:prSet phldrT="[Text]" custT="1"/>
      <dgm:spPr>
        <a:solidFill>
          <a:schemeClr val="accent6"/>
        </a:solidFill>
      </dgm:spPr>
      <dgm:t>
        <a:bodyPr/>
        <a:lstStyle/>
        <a:p>
          <a:r>
            <a:rPr lang="en-US" sz="2000" b="1" dirty="0" err="1"/>
            <a:t>Katastrofi</a:t>
          </a:r>
          <a:r>
            <a:rPr lang="en-US" sz="2000" b="1" dirty="0"/>
            <a:t> </a:t>
          </a:r>
          <a:r>
            <a:rPr lang="en-US" sz="2000" b="1" dirty="0" err="1"/>
            <a:t>apu</a:t>
          </a:r>
          <a:endParaRPr lang="en-US" sz="2000" b="1" dirty="0"/>
        </a:p>
      </dgm:t>
    </dgm:pt>
    <dgm:pt modelId="{D3F172E3-0AB2-48E3-BEC1-4C9B7C294E70}" type="parTrans" cxnId="{E11EF2CC-C0A4-4485-9201-9124D7367C60}">
      <dgm:prSet/>
      <dgm:spPr/>
      <dgm:t>
        <a:bodyPr/>
        <a:lstStyle/>
        <a:p>
          <a:endParaRPr lang="en-US" sz="1800"/>
        </a:p>
      </dgm:t>
    </dgm:pt>
    <dgm:pt modelId="{498DFDD0-A740-4537-9046-5776F65AB552}" type="sibTrans" cxnId="{E11EF2CC-C0A4-4485-9201-9124D7367C60}">
      <dgm:prSet/>
      <dgm:spPr/>
      <dgm:t>
        <a:bodyPr/>
        <a:lstStyle/>
        <a:p>
          <a:endParaRPr lang="en-US" sz="1800"/>
        </a:p>
      </dgm:t>
    </dgm:pt>
    <dgm:pt modelId="{457AD2EC-8E1B-4CD4-9FF9-A419E790DA6E}">
      <dgm:prSet phldrT="[Text]" custT="1"/>
      <dgm:spPr/>
      <dgm:t>
        <a:bodyPr/>
        <a:lstStyle/>
        <a:p>
          <a:r>
            <a:rPr lang="en-US" sz="2000" b="1" dirty="0" err="1"/>
            <a:t>Hätäapu</a:t>
          </a:r>
          <a:endParaRPr lang="en-US" sz="2000" b="1" dirty="0"/>
        </a:p>
      </dgm:t>
    </dgm:pt>
    <dgm:pt modelId="{783CB9C2-9639-40E7-9EFB-CA8D0286378A}" type="parTrans" cxnId="{5723D74B-FD48-4B49-ABFB-890CAE52484F}">
      <dgm:prSet/>
      <dgm:spPr/>
      <dgm:t>
        <a:bodyPr/>
        <a:lstStyle/>
        <a:p>
          <a:endParaRPr lang="en-US" sz="1800"/>
        </a:p>
      </dgm:t>
    </dgm:pt>
    <dgm:pt modelId="{EB03D784-EA09-4C7C-B4B9-DE53395EC9BD}" type="sibTrans" cxnId="{5723D74B-FD48-4B49-ABFB-890CAE52484F}">
      <dgm:prSet/>
      <dgm:spPr/>
      <dgm:t>
        <a:bodyPr/>
        <a:lstStyle/>
        <a:p>
          <a:endParaRPr lang="en-US" sz="1800"/>
        </a:p>
      </dgm:t>
    </dgm:pt>
    <dgm:pt modelId="{62FE3233-CF75-4751-94B3-4D1334044865}">
      <dgm:prSet phldrT="[Text]" custT="1"/>
      <dgm:spPr/>
      <dgm:t>
        <a:bodyPr/>
        <a:lstStyle/>
        <a:p>
          <a:r>
            <a:rPr lang="en-US" sz="1800" b="1" dirty="0" err="1"/>
            <a:t>Katastrofivalmius</a:t>
          </a:r>
          <a:endParaRPr lang="en-US" sz="1800" b="1" dirty="0"/>
        </a:p>
      </dgm:t>
    </dgm:pt>
    <dgm:pt modelId="{3E39EBF4-70A7-491D-BA9A-AA973308EB1D}" type="parTrans" cxnId="{7044BCA6-0898-4746-8FB5-7C1A643FD9E9}">
      <dgm:prSet/>
      <dgm:spPr/>
      <dgm:t>
        <a:bodyPr/>
        <a:lstStyle/>
        <a:p>
          <a:endParaRPr lang="en-US" sz="1800"/>
        </a:p>
      </dgm:t>
    </dgm:pt>
    <dgm:pt modelId="{6B6CA42E-7228-47D0-9797-60A788C749EF}" type="sibTrans" cxnId="{7044BCA6-0898-4746-8FB5-7C1A643FD9E9}">
      <dgm:prSet/>
      <dgm:spPr/>
      <dgm:t>
        <a:bodyPr/>
        <a:lstStyle/>
        <a:p>
          <a:endParaRPr lang="en-US" sz="1800"/>
        </a:p>
      </dgm:t>
    </dgm:pt>
    <dgm:pt modelId="{F15B093E-2E84-42C5-B370-6044FAE0DFBB}">
      <dgm:prSet phldrT="[Text]" custT="1"/>
      <dgm:spPr/>
      <dgm:t>
        <a:bodyPr/>
        <a:lstStyle/>
        <a:p>
          <a:r>
            <a:rPr lang="en-US" sz="2000" b="1" dirty="0" err="1"/>
            <a:t>Jälleenrakennus</a:t>
          </a:r>
          <a:endParaRPr lang="en-US" sz="2000" b="1" dirty="0"/>
        </a:p>
      </dgm:t>
    </dgm:pt>
    <dgm:pt modelId="{41931920-9E01-43D0-85BA-D822D055E114}" type="parTrans" cxnId="{01058E9B-BDD2-43DF-99AB-CE62B00EFB02}">
      <dgm:prSet/>
      <dgm:spPr/>
      <dgm:t>
        <a:bodyPr/>
        <a:lstStyle/>
        <a:p>
          <a:endParaRPr lang="en-US" sz="1800"/>
        </a:p>
      </dgm:t>
    </dgm:pt>
    <dgm:pt modelId="{7AA267B3-8440-48E4-9DAB-176BE24E1FF9}" type="sibTrans" cxnId="{01058E9B-BDD2-43DF-99AB-CE62B00EFB02}">
      <dgm:prSet/>
      <dgm:spPr/>
      <dgm:t>
        <a:bodyPr/>
        <a:lstStyle/>
        <a:p>
          <a:endParaRPr lang="en-US" sz="1800"/>
        </a:p>
      </dgm:t>
    </dgm:pt>
    <dgm:pt modelId="{1251B13C-AF03-443E-96D0-3450989849EA}">
      <dgm:prSet phldrT="[Text]" custT="1"/>
      <dgm:spPr/>
      <dgm:t>
        <a:bodyPr/>
        <a:lstStyle/>
        <a:p>
          <a:r>
            <a:rPr lang="en-US" sz="2000" b="1" dirty="0" err="1"/>
            <a:t>Suurkatastrofi</a:t>
          </a:r>
          <a:endParaRPr lang="en-US" sz="2000" b="1" dirty="0"/>
        </a:p>
      </dgm:t>
    </dgm:pt>
    <dgm:pt modelId="{935764F9-F029-402D-BD0C-F9C06D6E4A34}" type="parTrans" cxnId="{7EDE1899-5304-4599-A620-38324C8567C3}">
      <dgm:prSet/>
      <dgm:spPr/>
      <dgm:t>
        <a:bodyPr/>
        <a:lstStyle/>
        <a:p>
          <a:endParaRPr lang="en-US" sz="1800"/>
        </a:p>
      </dgm:t>
    </dgm:pt>
    <dgm:pt modelId="{1789EFB8-9434-45D1-ABD5-C0219D1C3FD5}" type="sibTrans" cxnId="{7EDE1899-5304-4599-A620-38324C8567C3}">
      <dgm:prSet/>
      <dgm:spPr/>
      <dgm:t>
        <a:bodyPr/>
        <a:lstStyle/>
        <a:p>
          <a:endParaRPr lang="en-US" sz="1800"/>
        </a:p>
      </dgm:t>
    </dgm:pt>
    <dgm:pt modelId="{7637DFD6-AB04-46C5-A20C-44F87AF3D367}">
      <dgm:prSet phldrT="[Text]" custT="1"/>
      <dgm:spPr/>
      <dgm:t>
        <a:bodyPr/>
        <a:lstStyle/>
        <a:p>
          <a:r>
            <a:rPr lang="en-US" sz="2000" b="1" dirty="0" err="1"/>
            <a:t>Vastaavan</a:t>
          </a:r>
          <a:r>
            <a:rPr lang="en-US" sz="2000" b="1" dirty="0"/>
            <a:t> </a:t>
          </a:r>
          <a:r>
            <a:rPr lang="en-US" sz="2000" b="1" dirty="0" err="1"/>
            <a:t>summan</a:t>
          </a:r>
          <a:r>
            <a:rPr lang="en-US" sz="2000" b="1" dirty="0"/>
            <a:t> </a:t>
          </a:r>
          <a:r>
            <a:rPr lang="en-US" sz="2000" b="1" dirty="0" err="1"/>
            <a:t>apurahat</a:t>
          </a:r>
          <a:endParaRPr lang="en-US" sz="2000" b="1" dirty="0"/>
        </a:p>
      </dgm:t>
    </dgm:pt>
    <dgm:pt modelId="{A75DD91B-BE96-4CD7-80DD-CF182448B665}" type="parTrans" cxnId="{0A6CD651-3A0E-4C21-BD86-BC55492972D9}">
      <dgm:prSet/>
      <dgm:spPr/>
      <dgm:t>
        <a:bodyPr/>
        <a:lstStyle/>
        <a:p>
          <a:endParaRPr lang="en-US" sz="1800"/>
        </a:p>
      </dgm:t>
    </dgm:pt>
    <dgm:pt modelId="{DECA6231-EA6A-40C3-AF99-24F494B09A18}" type="sibTrans" cxnId="{0A6CD651-3A0E-4C21-BD86-BC55492972D9}">
      <dgm:prSet/>
      <dgm:spPr/>
      <dgm:t>
        <a:bodyPr/>
        <a:lstStyle/>
        <a:p>
          <a:endParaRPr lang="en-US" sz="1800"/>
        </a:p>
      </dgm:t>
    </dgm:pt>
    <dgm:pt modelId="{9B3304C0-F815-4BFF-8ABB-BCA050F0F9AB}">
      <dgm:prSet custT="1"/>
      <dgm:spPr/>
      <dgm:t>
        <a:bodyPr/>
        <a:lstStyle/>
        <a:p>
          <a:r>
            <a:rPr lang="en-US" sz="2000" b="1" dirty="0" err="1"/>
            <a:t>Humanitaariset</a:t>
          </a:r>
          <a:r>
            <a:rPr lang="en-US" sz="2000" b="1" dirty="0"/>
            <a:t> </a:t>
          </a:r>
          <a:r>
            <a:rPr lang="en-US" sz="2000" b="1" dirty="0" err="1"/>
            <a:t>Apurahat</a:t>
          </a:r>
          <a:endParaRPr lang="en-US" sz="2000" b="1" dirty="0"/>
        </a:p>
      </dgm:t>
    </dgm:pt>
    <dgm:pt modelId="{1D07C1B6-24EA-44A2-BDAD-86F2CB1573A8}" type="parTrans" cxnId="{ADE061BA-61E7-48C2-AB37-A14270685507}">
      <dgm:prSet/>
      <dgm:spPr/>
      <dgm:t>
        <a:bodyPr/>
        <a:lstStyle/>
        <a:p>
          <a:endParaRPr lang="en-US" sz="1800"/>
        </a:p>
      </dgm:t>
    </dgm:pt>
    <dgm:pt modelId="{0CEA1923-F226-43D6-8ED6-C80C1423478D}" type="sibTrans" cxnId="{ADE061BA-61E7-48C2-AB37-A14270685507}">
      <dgm:prSet/>
      <dgm:spPr/>
      <dgm:t>
        <a:bodyPr/>
        <a:lstStyle/>
        <a:p>
          <a:endParaRPr lang="en-US" sz="1800"/>
        </a:p>
      </dgm:t>
    </dgm:pt>
    <dgm:pt modelId="{30FE78C3-657D-4DB4-8E5B-2B393504C8A1}">
      <dgm:prSet custT="1"/>
      <dgm:spPr/>
      <dgm:t>
        <a:bodyPr/>
        <a:lstStyle/>
        <a:p>
          <a:r>
            <a:rPr lang="en-US" sz="2000" b="1" dirty="0"/>
            <a:t>Lions Quest</a:t>
          </a:r>
        </a:p>
      </dgm:t>
    </dgm:pt>
    <dgm:pt modelId="{9895130D-59FB-43C8-A87D-AFD4B2CDE9C3}" type="parTrans" cxnId="{2C6E1EF7-BE82-4FE7-BA8F-4CF6FFB79B3B}">
      <dgm:prSet/>
      <dgm:spPr/>
      <dgm:t>
        <a:bodyPr/>
        <a:lstStyle/>
        <a:p>
          <a:endParaRPr lang="en-US" sz="1800"/>
        </a:p>
      </dgm:t>
    </dgm:pt>
    <dgm:pt modelId="{F6EC9E76-600D-447D-87B4-5B1DECBF72D5}" type="sibTrans" cxnId="{2C6E1EF7-BE82-4FE7-BA8F-4CF6FFB79B3B}">
      <dgm:prSet/>
      <dgm:spPr/>
      <dgm:t>
        <a:bodyPr/>
        <a:lstStyle/>
        <a:p>
          <a:endParaRPr lang="en-US" sz="1800"/>
        </a:p>
      </dgm:t>
    </dgm:pt>
    <dgm:pt modelId="{DCF16544-6813-4D1F-A133-0F99FD24C329}">
      <dgm:prSet custT="1"/>
      <dgm:spPr/>
      <dgm:t>
        <a:bodyPr/>
        <a:lstStyle/>
        <a:p>
          <a:r>
            <a:rPr lang="en-US" sz="2000" b="1" dirty="0"/>
            <a:t>Diabetes</a:t>
          </a:r>
        </a:p>
      </dgm:t>
    </dgm:pt>
    <dgm:pt modelId="{55F8A0B5-1050-4309-BDAF-5FF01B9F1C86}" type="parTrans" cxnId="{58B9A0E4-769B-4319-A2C6-7B6A0BA7DFB0}">
      <dgm:prSet/>
      <dgm:spPr/>
      <dgm:t>
        <a:bodyPr/>
        <a:lstStyle/>
        <a:p>
          <a:endParaRPr lang="en-US" sz="1800"/>
        </a:p>
      </dgm:t>
    </dgm:pt>
    <dgm:pt modelId="{20ECB482-1E25-4918-8515-B14044C7E43C}" type="sibTrans" cxnId="{58B9A0E4-769B-4319-A2C6-7B6A0BA7DFB0}">
      <dgm:prSet/>
      <dgm:spPr/>
      <dgm:t>
        <a:bodyPr/>
        <a:lstStyle/>
        <a:p>
          <a:endParaRPr lang="en-US" sz="1800"/>
        </a:p>
      </dgm:t>
    </dgm:pt>
    <dgm:pt modelId="{54739647-EFA4-402B-92EE-A0B875888466}">
      <dgm:prSet custT="1"/>
      <dgm:spPr/>
      <dgm:t>
        <a:bodyPr/>
        <a:lstStyle/>
        <a:p>
          <a:pPr>
            <a:lnSpc>
              <a:spcPct val="100000"/>
            </a:lnSpc>
          </a:pPr>
          <a:r>
            <a:rPr lang="en-US" sz="1800" b="1" dirty="0" err="1"/>
            <a:t>Vastaavan</a:t>
          </a:r>
          <a:r>
            <a:rPr lang="en-US" sz="1800" b="1" dirty="0"/>
            <a:t> </a:t>
          </a:r>
          <a:r>
            <a:rPr lang="en-US" sz="1800" b="1" dirty="0" err="1"/>
            <a:t>summan</a:t>
          </a:r>
          <a:r>
            <a:rPr lang="en-US" sz="1800" b="1" dirty="0"/>
            <a:t> </a:t>
          </a:r>
          <a:r>
            <a:rPr lang="en-US" sz="1800" b="1" dirty="0" err="1"/>
            <a:t>apurahat</a:t>
          </a:r>
          <a:r>
            <a:rPr lang="en-US" sz="1800" b="1" dirty="0"/>
            <a:t>                (Matching Grant)</a:t>
          </a:r>
        </a:p>
      </dgm:t>
    </dgm:pt>
    <dgm:pt modelId="{C656339B-5A5A-4094-8F7C-8398063AD0BD}" type="parTrans" cxnId="{9E8195F8-991D-4B71-9716-89E473A1264F}">
      <dgm:prSet/>
      <dgm:spPr/>
      <dgm:t>
        <a:bodyPr/>
        <a:lstStyle/>
        <a:p>
          <a:endParaRPr lang="en-US" sz="1800"/>
        </a:p>
      </dgm:t>
    </dgm:pt>
    <dgm:pt modelId="{589B887F-44F3-4AAF-8E8C-9FD1582A723B}" type="sibTrans" cxnId="{9E8195F8-991D-4B71-9716-89E473A1264F}">
      <dgm:prSet/>
      <dgm:spPr/>
      <dgm:t>
        <a:bodyPr/>
        <a:lstStyle/>
        <a:p>
          <a:endParaRPr lang="en-US" sz="1800"/>
        </a:p>
      </dgm:t>
    </dgm:pt>
    <dgm:pt modelId="{C663C9C8-81D5-4030-ADBA-914AFEFD0C28}">
      <dgm:prSet custT="1"/>
      <dgm:spPr/>
      <dgm:t>
        <a:bodyPr/>
        <a:lstStyle/>
        <a:p>
          <a:r>
            <a:rPr lang="en-US" sz="2000" b="1" dirty="0" err="1"/>
            <a:t>Uudet</a:t>
          </a:r>
          <a:r>
            <a:rPr lang="en-US" sz="2000" b="1" dirty="0"/>
            <a:t> </a:t>
          </a:r>
          <a:r>
            <a:rPr lang="en-US" sz="2000" b="1" dirty="0" err="1"/>
            <a:t>apurahat</a:t>
          </a:r>
          <a:endParaRPr lang="en-US" sz="2000" b="1" dirty="0"/>
        </a:p>
      </dgm:t>
    </dgm:pt>
    <dgm:pt modelId="{9BEE8725-4487-4C2F-BC47-BC16925D3709}" type="parTrans" cxnId="{D742648B-753E-435A-8B91-985C8ECE0AA0}">
      <dgm:prSet/>
      <dgm:spPr/>
      <dgm:t>
        <a:bodyPr/>
        <a:lstStyle/>
        <a:p>
          <a:endParaRPr lang="en-US" sz="1800"/>
        </a:p>
      </dgm:t>
    </dgm:pt>
    <dgm:pt modelId="{3EBA4E9C-1033-4675-93C4-BC58227C8D85}" type="sibTrans" cxnId="{D742648B-753E-435A-8B91-985C8ECE0AA0}">
      <dgm:prSet/>
      <dgm:spPr/>
      <dgm:t>
        <a:bodyPr/>
        <a:lstStyle/>
        <a:p>
          <a:endParaRPr lang="en-US" sz="1800"/>
        </a:p>
      </dgm:t>
    </dgm:pt>
    <dgm:pt modelId="{C51A1849-C1D1-4C3D-9931-5F23BDA5D76D}">
      <dgm:prSet custT="1"/>
      <dgm:spPr/>
      <dgm:t>
        <a:bodyPr/>
        <a:lstStyle/>
        <a:p>
          <a:r>
            <a:rPr lang="en-US" sz="1800" b="1" dirty="0"/>
            <a:t>Leo </a:t>
          </a:r>
          <a:r>
            <a:rPr lang="en-US" sz="1800" b="1" dirty="0" err="1"/>
            <a:t>apurahat</a:t>
          </a:r>
          <a:endParaRPr lang="en-US" sz="1800" b="1" dirty="0"/>
        </a:p>
      </dgm:t>
    </dgm:pt>
    <dgm:pt modelId="{D0EA7266-A721-4A0A-BDAF-5A127714FA92}" type="parTrans" cxnId="{643FEAAD-0E3A-40B9-92A0-591DD935316F}">
      <dgm:prSet/>
      <dgm:spPr/>
      <dgm:t>
        <a:bodyPr/>
        <a:lstStyle/>
        <a:p>
          <a:endParaRPr lang="en-US" sz="1800"/>
        </a:p>
      </dgm:t>
    </dgm:pt>
    <dgm:pt modelId="{DA313400-1173-4F47-A25A-529F00B0953B}" type="sibTrans" cxnId="{643FEAAD-0E3A-40B9-92A0-591DD935316F}">
      <dgm:prSet/>
      <dgm:spPr/>
      <dgm:t>
        <a:bodyPr/>
        <a:lstStyle/>
        <a:p>
          <a:endParaRPr lang="en-US" sz="1800"/>
        </a:p>
      </dgm:t>
    </dgm:pt>
    <dgm:pt modelId="{4523A2B4-A6A2-4BC7-9156-BF7BD123B67B}">
      <dgm:prSet custT="1"/>
      <dgm:spPr/>
      <dgm:t>
        <a:bodyPr/>
        <a:lstStyle/>
        <a:p>
          <a:pPr>
            <a:lnSpc>
              <a:spcPct val="100000"/>
            </a:lnSpc>
          </a:pPr>
          <a:r>
            <a:rPr lang="en-US" sz="1800" b="1" dirty="0" err="1"/>
            <a:t>Piirin</a:t>
          </a:r>
          <a:r>
            <a:rPr lang="en-US" sz="1800" b="1" dirty="0"/>
            <a:t>/</a:t>
          </a:r>
          <a:r>
            <a:rPr lang="en-US" sz="1800" b="1" dirty="0" err="1"/>
            <a:t>klubin</a:t>
          </a:r>
          <a:r>
            <a:rPr lang="en-US" sz="1800" b="1" dirty="0"/>
            <a:t> </a:t>
          </a:r>
          <a:r>
            <a:rPr lang="en-US" sz="1800" b="1" dirty="0" err="1"/>
            <a:t>Paikkakunnan</a:t>
          </a:r>
          <a:r>
            <a:rPr lang="en-US" sz="1800" b="1" dirty="0"/>
            <a:t> </a:t>
          </a:r>
          <a:r>
            <a:rPr lang="en-US" sz="1800" b="1" dirty="0" err="1"/>
            <a:t>kehittämisraha</a:t>
          </a:r>
          <a:r>
            <a:rPr lang="en-US" sz="1800" b="1" dirty="0"/>
            <a:t> =15% </a:t>
          </a:r>
          <a:r>
            <a:rPr lang="en-US" sz="1800" b="1" dirty="0" err="1"/>
            <a:t>palautus</a:t>
          </a:r>
          <a:r>
            <a:rPr lang="en-US" sz="1800" b="1" dirty="0"/>
            <a:t> </a:t>
          </a:r>
        </a:p>
      </dgm:t>
    </dgm:pt>
    <dgm:pt modelId="{254892BB-4D0F-484D-B25F-A44674767254}" type="parTrans" cxnId="{DE245C87-8DAB-4D5C-96DC-BFB83B143C1A}">
      <dgm:prSet/>
      <dgm:spPr/>
      <dgm:t>
        <a:bodyPr/>
        <a:lstStyle/>
        <a:p>
          <a:endParaRPr lang="en-US" sz="1800"/>
        </a:p>
      </dgm:t>
    </dgm:pt>
    <dgm:pt modelId="{B24B7493-6B14-46F2-888A-E013570E0C68}" type="sibTrans" cxnId="{DE245C87-8DAB-4D5C-96DC-BFB83B143C1A}">
      <dgm:prSet/>
      <dgm:spPr/>
      <dgm:t>
        <a:bodyPr/>
        <a:lstStyle/>
        <a:p>
          <a:endParaRPr lang="en-US" sz="1800"/>
        </a:p>
      </dgm:t>
    </dgm:pt>
    <dgm:pt modelId="{CDDA9CAA-3D47-4B34-B444-3A9F58EEC5E7}" type="pres">
      <dgm:prSet presAssocID="{831292AF-7EAA-4A28-99AB-3EC36984A568}" presName="diagram" presStyleCnt="0">
        <dgm:presLayoutVars>
          <dgm:chPref val="1"/>
          <dgm:dir/>
          <dgm:animOne val="branch"/>
          <dgm:animLvl val="lvl"/>
          <dgm:resizeHandles/>
        </dgm:presLayoutVars>
      </dgm:prSet>
      <dgm:spPr/>
    </dgm:pt>
    <dgm:pt modelId="{971C1BE2-BC29-4963-90FD-35FA8099D02E}" type="pres">
      <dgm:prSet presAssocID="{9B3304C0-F815-4BFF-8ABB-BCA050F0F9AB}" presName="root" presStyleCnt="0"/>
      <dgm:spPr/>
    </dgm:pt>
    <dgm:pt modelId="{43019371-7963-4FEE-AA5F-5B5C7C901223}" type="pres">
      <dgm:prSet presAssocID="{9B3304C0-F815-4BFF-8ABB-BCA050F0F9AB}" presName="rootComposite" presStyleCnt="0"/>
      <dgm:spPr/>
    </dgm:pt>
    <dgm:pt modelId="{468D4005-6C59-433C-A041-5DB1E1571C74}" type="pres">
      <dgm:prSet presAssocID="{9B3304C0-F815-4BFF-8ABB-BCA050F0F9AB}" presName="rootText" presStyleLbl="node1" presStyleIdx="0" presStyleCnt="4" custScaleX="293742" custScaleY="145215"/>
      <dgm:spPr/>
    </dgm:pt>
    <dgm:pt modelId="{0A426E84-97F0-4679-8A8F-A43D19ED448D}" type="pres">
      <dgm:prSet presAssocID="{9B3304C0-F815-4BFF-8ABB-BCA050F0F9AB}" presName="rootConnector" presStyleLbl="node1" presStyleIdx="0" presStyleCnt="4"/>
      <dgm:spPr/>
    </dgm:pt>
    <dgm:pt modelId="{BBC71D77-E6C0-4031-909E-D9DCC0B33613}" type="pres">
      <dgm:prSet presAssocID="{9B3304C0-F815-4BFF-8ABB-BCA050F0F9AB}" presName="childShape" presStyleCnt="0"/>
      <dgm:spPr/>
    </dgm:pt>
    <dgm:pt modelId="{ABC87C25-333B-41F8-9C0E-700B64EDEAF6}" type="pres">
      <dgm:prSet presAssocID="{9895130D-59FB-43C8-A87D-AFD4B2CDE9C3}" presName="Name13" presStyleLbl="parChTrans1D2" presStyleIdx="0" presStyleCnt="11"/>
      <dgm:spPr/>
    </dgm:pt>
    <dgm:pt modelId="{D775CAB9-C02B-4B9F-A2EC-5475BC0BF71B}" type="pres">
      <dgm:prSet presAssocID="{30FE78C3-657D-4DB4-8E5B-2B393504C8A1}" presName="childText" presStyleLbl="bgAcc1" presStyleIdx="0" presStyleCnt="11" custScaleX="225726">
        <dgm:presLayoutVars>
          <dgm:bulletEnabled val="1"/>
        </dgm:presLayoutVars>
      </dgm:prSet>
      <dgm:spPr/>
    </dgm:pt>
    <dgm:pt modelId="{325C0405-FBB3-4626-AAB7-61295FCDE3A4}" type="pres">
      <dgm:prSet presAssocID="{55F8A0B5-1050-4309-BDAF-5FF01B9F1C86}" presName="Name13" presStyleLbl="parChTrans1D2" presStyleIdx="1" presStyleCnt="11"/>
      <dgm:spPr/>
    </dgm:pt>
    <dgm:pt modelId="{E7D5E099-304F-4D6A-ACF3-F80869DDE5FA}" type="pres">
      <dgm:prSet presAssocID="{DCF16544-6813-4D1F-A133-0F99FD24C329}" presName="childText" presStyleLbl="bgAcc1" presStyleIdx="1" presStyleCnt="11" custScaleX="225958">
        <dgm:presLayoutVars>
          <dgm:bulletEnabled val="1"/>
        </dgm:presLayoutVars>
      </dgm:prSet>
      <dgm:spPr/>
    </dgm:pt>
    <dgm:pt modelId="{16A57C86-9D08-44FE-A6A6-B7D41BD0CFE8}" type="pres">
      <dgm:prSet presAssocID="{C656339B-5A5A-4094-8F7C-8398063AD0BD}" presName="Name13" presStyleLbl="parChTrans1D2" presStyleIdx="2" presStyleCnt="11"/>
      <dgm:spPr/>
    </dgm:pt>
    <dgm:pt modelId="{7B0F57DA-2254-4244-A658-9A7B303D4A7A}" type="pres">
      <dgm:prSet presAssocID="{54739647-EFA4-402B-92EE-A0B875888466}" presName="childText" presStyleLbl="bgAcc1" presStyleIdx="2" presStyleCnt="11" custScaleX="328966" custScaleY="204679">
        <dgm:presLayoutVars>
          <dgm:bulletEnabled val="1"/>
        </dgm:presLayoutVars>
      </dgm:prSet>
      <dgm:spPr/>
    </dgm:pt>
    <dgm:pt modelId="{9AE1913B-7149-4DE4-961F-1A808981C1B3}" type="pres">
      <dgm:prSet presAssocID="{B3C20968-8352-4B76-85AC-F397D7DCDC76}" presName="root" presStyleCnt="0"/>
      <dgm:spPr/>
    </dgm:pt>
    <dgm:pt modelId="{6B915268-D1F0-40EC-A15A-F9C413F9C9B5}" type="pres">
      <dgm:prSet presAssocID="{B3C20968-8352-4B76-85AC-F397D7DCDC76}" presName="rootComposite" presStyleCnt="0"/>
      <dgm:spPr/>
    </dgm:pt>
    <dgm:pt modelId="{AEE6B4DC-2B43-4126-BD44-BB53BFBA1960}" type="pres">
      <dgm:prSet presAssocID="{B3C20968-8352-4B76-85AC-F397D7DCDC76}" presName="rootText" presStyleLbl="node1" presStyleIdx="1" presStyleCnt="4" custScaleX="154434" custScaleY="138428"/>
      <dgm:spPr/>
    </dgm:pt>
    <dgm:pt modelId="{2DED8E7F-A8DA-4567-9D83-60C4F8FC5E5A}" type="pres">
      <dgm:prSet presAssocID="{B3C20968-8352-4B76-85AC-F397D7DCDC76}" presName="rootConnector" presStyleLbl="node1" presStyleIdx="1" presStyleCnt="4"/>
      <dgm:spPr/>
    </dgm:pt>
    <dgm:pt modelId="{4AB19F4F-10CB-4DA2-96B3-700FB85001BF}" type="pres">
      <dgm:prSet presAssocID="{B3C20968-8352-4B76-85AC-F397D7DCDC76}" presName="childShape" presStyleCnt="0"/>
      <dgm:spPr/>
    </dgm:pt>
    <dgm:pt modelId="{31A9C49A-5A7B-4962-845F-C4F98F7FB3A3}" type="pres">
      <dgm:prSet presAssocID="{B57914D5-66DE-40BF-828E-8D079556EB71}" presName="Name13" presStyleLbl="parChTrans1D2" presStyleIdx="3" presStyleCnt="11"/>
      <dgm:spPr/>
    </dgm:pt>
    <dgm:pt modelId="{22FAA68D-BBB2-42EB-9801-921A3D109EE1}" type="pres">
      <dgm:prSet presAssocID="{5637A2CE-3228-466D-8D96-45E41E51C577}" presName="childText" presStyleLbl="bgAcc1" presStyleIdx="3" presStyleCnt="11" custScaleX="194665" custLinFactNeighborX="928">
        <dgm:presLayoutVars>
          <dgm:bulletEnabled val="1"/>
        </dgm:presLayoutVars>
      </dgm:prSet>
      <dgm:spPr/>
    </dgm:pt>
    <dgm:pt modelId="{76DAF54B-94A6-4E8C-8C2F-63FCB3C1C0C8}" type="pres">
      <dgm:prSet presAssocID="{15C2FB68-2A12-46E7-B336-B086E6EE5023}" presName="root" presStyleCnt="0"/>
      <dgm:spPr/>
    </dgm:pt>
    <dgm:pt modelId="{48E4A3C6-BAB2-4352-80DD-FEFFD4BC1892}" type="pres">
      <dgm:prSet presAssocID="{15C2FB68-2A12-46E7-B336-B086E6EE5023}" presName="rootComposite" presStyleCnt="0"/>
      <dgm:spPr/>
    </dgm:pt>
    <dgm:pt modelId="{CFEC5DB8-8780-499D-BFCA-36AF4914AE53}" type="pres">
      <dgm:prSet presAssocID="{15C2FB68-2A12-46E7-B336-B086E6EE5023}" presName="rootText" presStyleLbl="node1" presStyleIdx="2" presStyleCnt="4" custScaleX="223113" custScaleY="136467"/>
      <dgm:spPr/>
    </dgm:pt>
    <dgm:pt modelId="{3051955C-5A3A-4461-9D05-43BC099EA55D}" type="pres">
      <dgm:prSet presAssocID="{15C2FB68-2A12-46E7-B336-B086E6EE5023}" presName="rootConnector" presStyleLbl="node1" presStyleIdx="2" presStyleCnt="4"/>
      <dgm:spPr/>
    </dgm:pt>
    <dgm:pt modelId="{C6166EB8-2E90-4D4F-B6D7-DFF85E458932}" type="pres">
      <dgm:prSet presAssocID="{15C2FB68-2A12-46E7-B336-B086E6EE5023}" presName="childShape" presStyleCnt="0"/>
      <dgm:spPr/>
    </dgm:pt>
    <dgm:pt modelId="{AD8D0D91-EE9F-4000-8463-4C30E5802721}" type="pres">
      <dgm:prSet presAssocID="{783CB9C2-9639-40E7-9EFB-CA8D0286378A}" presName="Name13" presStyleLbl="parChTrans1D2" presStyleIdx="4" presStyleCnt="11"/>
      <dgm:spPr/>
    </dgm:pt>
    <dgm:pt modelId="{9B85834D-9DA8-4247-BA10-5C2A60787CDC}" type="pres">
      <dgm:prSet presAssocID="{457AD2EC-8E1B-4CD4-9FF9-A419E790DA6E}" presName="childText" presStyleLbl="bgAcc1" presStyleIdx="4" presStyleCnt="11" custScaleX="276448">
        <dgm:presLayoutVars>
          <dgm:bulletEnabled val="1"/>
        </dgm:presLayoutVars>
      </dgm:prSet>
      <dgm:spPr/>
    </dgm:pt>
    <dgm:pt modelId="{20E4ED14-7D5F-4E0B-994F-AC93064C89F8}" type="pres">
      <dgm:prSet presAssocID="{3E39EBF4-70A7-491D-BA9A-AA973308EB1D}" presName="Name13" presStyleLbl="parChTrans1D2" presStyleIdx="5" presStyleCnt="11"/>
      <dgm:spPr/>
    </dgm:pt>
    <dgm:pt modelId="{63647B4F-B111-4103-AC94-C719A6378907}" type="pres">
      <dgm:prSet presAssocID="{62FE3233-CF75-4751-94B3-4D1334044865}" presName="childText" presStyleLbl="bgAcc1" presStyleIdx="5" presStyleCnt="11" custScaleX="283010">
        <dgm:presLayoutVars>
          <dgm:bulletEnabled val="1"/>
        </dgm:presLayoutVars>
      </dgm:prSet>
      <dgm:spPr/>
    </dgm:pt>
    <dgm:pt modelId="{7B2A9E95-0FCC-461A-8029-9CCCA980C08B}" type="pres">
      <dgm:prSet presAssocID="{41931920-9E01-43D0-85BA-D822D055E114}" presName="Name13" presStyleLbl="parChTrans1D2" presStyleIdx="6" presStyleCnt="11"/>
      <dgm:spPr/>
    </dgm:pt>
    <dgm:pt modelId="{2BC4B113-ED29-4AD4-9719-4DEABA1BD6C0}" type="pres">
      <dgm:prSet presAssocID="{F15B093E-2E84-42C5-B370-6044FAE0DFBB}" presName="childText" presStyleLbl="bgAcc1" presStyleIdx="6" presStyleCnt="11" custScaleX="280952">
        <dgm:presLayoutVars>
          <dgm:bulletEnabled val="1"/>
        </dgm:presLayoutVars>
      </dgm:prSet>
      <dgm:spPr/>
    </dgm:pt>
    <dgm:pt modelId="{D58D7F91-8F69-4757-B895-7F92BFC82978}" type="pres">
      <dgm:prSet presAssocID="{935764F9-F029-402D-BD0C-F9C06D6E4A34}" presName="Name13" presStyleLbl="parChTrans1D2" presStyleIdx="7" presStyleCnt="11"/>
      <dgm:spPr/>
    </dgm:pt>
    <dgm:pt modelId="{9072E50C-9BB1-4231-BAEB-F48678C21FAD}" type="pres">
      <dgm:prSet presAssocID="{1251B13C-AF03-443E-96D0-3450989849EA}" presName="childText" presStyleLbl="bgAcc1" presStyleIdx="7" presStyleCnt="11" custScaleX="276316">
        <dgm:presLayoutVars>
          <dgm:bulletEnabled val="1"/>
        </dgm:presLayoutVars>
      </dgm:prSet>
      <dgm:spPr/>
    </dgm:pt>
    <dgm:pt modelId="{62973D0B-85D6-49E1-BA93-D70336A4EABE}" type="pres">
      <dgm:prSet presAssocID="{A75DD91B-BE96-4CD7-80DD-CF182448B665}" presName="Name13" presStyleLbl="parChTrans1D2" presStyleIdx="8" presStyleCnt="11"/>
      <dgm:spPr/>
    </dgm:pt>
    <dgm:pt modelId="{47C43D6A-C48D-4E9F-98EB-CAC967B73B30}" type="pres">
      <dgm:prSet presAssocID="{7637DFD6-AB04-46C5-A20C-44F87AF3D367}" presName="childText" presStyleLbl="bgAcc1" presStyleIdx="8" presStyleCnt="11" custScaleX="322713" custScaleY="151582" custLinFactNeighborX="-4461" custLinFactNeighborY="12915">
        <dgm:presLayoutVars>
          <dgm:bulletEnabled val="1"/>
        </dgm:presLayoutVars>
      </dgm:prSet>
      <dgm:spPr/>
    </dgm:pt>
    <dgm:pt modelId="{C1F4275B-464B-44BE-8120-5DBB1932BC54}" type="pres">
      <dgm:prSet presAssocID="{C663C9C8-81D5-4030-ADBA-914AFEFD0C28}" presName="root" presStyleCnt="0"/>
      <dgm:spPr/>
    </dgm:pt>
    <dgm:pt modelId="{E2897E54-3219-4BC3-82AC-01B9BB9454F6}" type="pres">
      <dgm:prSet presAssocID="{C663C9C8-81D5-4030-ADBA-914AFEFD0C28}" presName="rootComposite" presStyleCnt="0"/>
      <dgm:spPr/>
    </dgm:pt>
    <dgm:pt modelId="{42094368-740A-44E7-9165-7F553D3C50E8}" type="pres">
      <dgm:prSet presAssocID="{C663C9C8-81D5-4030-ADBA-914AFEFD0C28}" presName="rootText" presStyleLbl="node1" presStyleIdx="3" presStyleCnt="4" custScaleX="255208" custScaleY="127592"/>
      <dgm:spPr/>
    </dgm:pt>
    <dgm:pt modelId="{89A8DFAD-DE5F-4B0C-AF0A-DFE497BADCDA}" type="pres">
      <dgm:prSet presAssocID="{C663C9C8-81D5-4030-ADBA-914AFEFD0C28}" presName="rootConnector" presStyleLbl="node1" presStyleIdx="3" presStyleCnt="4"/>
      <dgm:spPr/>
    </dgm:pt>
    <dgm:pt modelId="{6AE77FFA-EAB9-4D41-AC83-C14680894C9C}" type="pres">
      <dgm:prSet presAssocID="{C663C9C8-81D5-4030-ADBA-914AFEFD0C28}" presName="childShape" presStyleCnt="0"/>
      <dgm:spPr/>
    </dgm:pt>
    <dgm:pt modelId="{E389C3C4-598C-434A-A6BD-E05C6374EB75}" type="pres">
      <dgm:prSet presAssocID="{D0EA7266-A721-4A0A-BDAF-5A127714FA92}" presName="Name13" presStyleLbl="parChTrans1D2" presStyleIdx="9" presStyleCnt="11"/>
      <dgm:spPr/>
    </dgm:pt>
    <dgm:pt modelId="{916BA00C-4947-46DE-B072-CB37EEEE86FA}" type="pres">
      <dgm:prSet presAssocID="{C51A1849-C1D1-4C3D-9931-5F23BDA5D76D}" presName="childText" presStyleLbl="bgAcc1" presStyleIdx="9" presStyleCnt="11" custScaleX="241839" custLinFactNeighborX="7160" custLinFactNeighborY="5306">
        <dgm:presLayoutVars>
          <dgm:bulletEnabled val="1"/>
        </dgm:presLayoutVars>
      </dgm:prSet>
      <dgm:spPr/>
    </dgm:pt>
    <dgm:pt modelId="{B6D6317D-4910-4288-A6D0-E43A28F98BE3}" type="pres">
      <dgm:prSet presAssocID="{254892BB-4D0F-484D-B25F-A44674767254}" presName="Name13" presStyleLbl="parChTrans1D2" presStyleIdx="10" presStyleCnt="11"/>
      <dgm:spPr/>
    </dgm:pt>
    <dgm:pt modelId="{0953D384-5383-4087-94A8-FD0638B3BEB3}" type="pres">
      <dgm:prSet presAssocID="{4523A2B4-A6A2-4BC7-9156-BF7BD123B67B}" presName="childText" presStyleLbl="bgAcc1" presStyleIdx="10" presStyleCnt="11" custScaleX="257718" custScaleY="311133">
        <dgm:presLayoutVars>
          <dgm:bulletEnabled val="1"/>
        </dgm:presLayoutVars>
      </dgm:prSet>
      <dgm:spPr/>
    </dgm:pt>
  </dgm:ptLst>
  <dgm:cxnLst>
    <dgm:cxn modelId="{B2123300-FF69-4791-8534-BC5BDFC28DD3}" type="presOf" srcId="{D0EA7266-A721-4A0A-BDAF-5A127714FA92}" destId="{E389C3C4-598C-434A-A6BD-E05C6374EB75}" srcOrd="0" destOrd="0" presId="urn:microsoft.com/office/officeart/2005/8/layout/hierarchy3"/>
    <dgm:cxn modelId="{BF282725-9E79-4B13-9E15-F9B34D68AE53}" type="presOf" srcId="{B3C20968-8352-4B76-85AC-F397D7DCDC76}" destId="{2DED8E7F-A8DA-4567-9D83-60C4F8FC5E5A}" srcOrd="1" destOrd="0" presId="urn:microsoft.com/office/officeart/2005/8/layout/hierarchy3"/>
    <dgm:cxn modelId="{B7D3F328-0078-4F5C-8649-ACC5E31B44F6}" type="presOf" srcId="{C663C9C8-81D5-4030-ADBA-914AFEFD0C28}" destId="{42094368-740A-44E7-9165-7F553D3C50E8}" srcOrd="0" destOrd="0" presId="urn:microsoft.com/office/officeart/2005/8/layout/hierarchy3"/>
    <dgm:cxn modelId="{FD249A2D-6CAD-48F1-8172-23394D10671D}" type="presOf" srcId="{15C2FB68-2A12-46E7-B336-B086E6EE5023}" destId="{3051955C-5A3A-4461-9D05-43BC099EA55D}" srcOrd="1" destOrd="0" presId="urn:microsoft.com/office/officeart/2005/8/layout/hierarchy3"/>
    <dgm:cxn modelId="{F1A0D730-2D0A-4BBC-92F4-F2B8982888A5}" type="presOf" srcId="{457AD2EC-8E1B-4CD4-9FF9-A419E790DA6E}" destId="{9B85834D-9DA8-4247-BA10-5C2A60787CDC}" srcOrd="0" destOrd="0" presId="urn:microsoft.com/office/officeart/2005/8/layout/hierarchy3"/>
    <dgm:cxn modelId="{70248D32-6990-4856-953F-D1F9918BEA82}" type="presOf" srcId="{9895130D-59FB-43C8-A87D-AFD4B2CDE9C3}" destId="{ABC87C25-333B-41F8-9C0E-700B64EDEAF6}" srcOrd="0" destOrd="0" presId="urn:microsoft.com/office/officeart/2005/8/layout/hierarchy3"/>
    <dgm:cxn modelId="{C1AE2736-A8E4-46CE-BFFF-4E4625CE77F4}" type="presOf" srcId="{B3C20968-8352-4B76-85AC-F397D7DCDC76}" destId="{AEE6B4DC-2B43-4126-BD44-BB53BFBA1960}" srcOrd="0" destOrd="0" presId="urn:microsoft.com/office/officeart/2005/8/layout/hierarchy3"/>
    <dgm:cxn modelId="{D29FD23C-34E1-47C2-B0DA-BD54F5C73A80}" type="presOf" srcId="{30FE78C3-657D-4DB4-8E5B-2B393504C8A1}" destId="{D775CAB9-C02B-4B9F-A2EC-5475BC0BF71B}" srcOrd="0" destOrd="0" presId="urn:microsoft.com/office/officeart/2005/8/layout/hierarchy3"/>
    <dgm:cxn modelId="{BD4F8C45-DED0-4C1A-8F8E-3E4F51FB3C84}" type="presOf" srcId="{9B3304C0-F815-4BFF-8ABB-BCA050F0F9AB}" destId="{468D4005-6C59-433C-A041-5DB1E1571C74}" srcOrd="0" destOrd="0" presId="urn:microsoft.com/office/officeart/2005/8/layout/hierarchy3"/>
    <dgm:cxn modelId="{6B985346-F31A-4614-BA7D-094D99E35C80}" type="presOf" srcId="{783CB9C2-9639-40E7-9EFB-CA8D0286378A}" destId="{AD8D0D91-EE9F-4000-8463-4C30E5802721}" srcOrd="0" destOrd="0" presId="urn:microsoft.com/office/officeart/2005/8/layout/hierarchy3"/>
    <dgm:cxn modelId="{5723D74B-FD48-4B49-ABFB-890CAE52484F}" srcId="{15C2FB68-2A12-46E7-B336-B086E6EE5023}" destId="{457AD2EC-8E1B-4CD4-9FF9-A419E790DA6E}" srcOrd="0" destOrd="0" parTransId="{783CB9C2-9639-40E7-9EFB-CA8D0286378A}" sibTransId="{EB03D784-EA09-4C7C-B4B9-DE53395EC9BD}"/>
    <dgm:cxn modelId="{0A6CD651-3A0E-4C21-BD86-BC55492972D9}" srcId="{15C2FB68-2A12-46E7-B336-B086E6EE5023}" destId="{7637DFD6-AB04-46C5-A20C-44F87AF3D367}" srcOrd="4" destOrd="0" parTransId="{A75DD91B-BE96-4CD7-80DD-CF182448B665}" sibTransId="{DECA6231-EA6A-40C3-AF99-24F494B09A18}"/>
    <dgm:cxn modelId="{CAA0C274-B249-4A7D-93F5-5642B058C369}" type="presOf" srcId="{55F8A0B5-1050-4309-BDAF-5FF01B9F1C86}" destId="{325C0405-FBB3-4626-AAB7-61295FCDE3A4}" srcOrd="0" destOrd="0" presId="urn:microsoft.com/office/officeart/2005/8/layout/hierarchy3"/>
    <dgm:cxn modelId="{1C9A1855-30AA-417D-B9DE-361C626DD1E7}" type="presOf" srcId="{C656339B-5A5A-4094-8F7C-8398063AD0BD}" destId="{16A57C86-9D08-44FE-A6A6-B7D41BD0CFE8}" srcOrd="0" destOrd="0" presId="urn:microsoft.com/office/officeart/2005/8/layout/hierarchy3"/>
    <dgm:cxn modelId="{37EDB977-0A54-4464-AB9F-81D671C7A097}" srcId="{B3C20968-8352-4B76-85AC-F397D7DCDC76}" destId="{5637A2CE-3228-466D-8D96-45E41E51C577}" srcOrd="0" destOrd="0" parTransId="{B57914D5-66DE-40BF-828E-8D079556EB71}" sibTransId="{506B579C-C359-4F3A-87B4-79FA7EE62656}"/>
    <dgm:cxn modelId="{568A5981-AC7A-48F9-A940-6F1F9C65ED4F}" type="presOf" srcId="{F15B093E-2E84-42C5-B370-6044FAE0DFBB}" destId="{2BC4B113-ED29-4AD4-9719-4DEABA1BD6C0}" srcOrd="0" destOrd="0" presId="urn:microsoft.com/office/officeart/2005/8/layout/hierarchy3"/>
    <dgm:cxn modelId="{DE245C87-8DAB-4D5C-96DC-BFB83B143C1A}" srcId="{C663C9C8-81D5-4030-ADBA-914AFEFD0C28}" destId="{4523A2B4-A6A2-4BC7-9156-BF7BD123B67B}" srcOrd="1" destOrd="0" parTransId="{254892BB-4D0F-484D-B25F-A44674767254}" sibTransId="{B24B7493-6B14-46F2-888A-E013570E0C68}"/>
    <dgm:cxn modelId="{200E7D88-57E0-490A-8093-B8F16D5A4F70}" type="presOf" srcId="{9B3304C0-F815-4BFF-8ABB-BCA050F0F9AB}" destId="{0A426E84-97F0-4679-8A8F-A43D19ED448D}" srcOrd="1" destOrd="0" presId="urn:microsoft.com/office/officeart/2005/8/layout/hierarchy3"/>
    <dgm:cxn modelId="{D742648B-753E-435A-8B91-985C8ECE0AA0}" srcId="{831292AF-7EAA-4A28-99AB-3EC36984A568}" destId="{C663C9C8-81D5-4030-ADBA-914AFEFD0C28}" srcOrd="3" destOrd="0" parTransId="{9BEE8725-4487-4C2F-BC47-BC16925D3709}" sibTransId="{3EBA4E9C-1033-4675-93C4-BC58227C8D85}"/>
    <dgm:cxn modelId="{CD765C8C-AEA2-4377-AC91-87D3EA47175D}" type="presOf" srcId="{3E39EBF4-70A7-491D-BA9A-AA973308EB1D}" destId="{20E4ED14-7D5F-4E0B-994F-AC93064C89F8}" srcOrd="0" destOrd="0" presId="urn:microsoft.com/office/officeart/2005/8/layout/hierarchy3"/>
    <dgm:cxn modelId="{F233C88F-7F50-4C30-9392-90392E824166}" type="presOf" srcId="{1251B13C-AF03-443E-96D0-3450989849EA}" destId="{9072E50C-9BB1-4231-BAEB-F48678C21FAD}" srcOrd="0" destOrd="0" presId="urn:microsoft.com/office/officeart/2005/8/layout/hierarchy3"/>
    <dgm:cxn modelId="{AB06F691-DFBC-45D8-9E63-5FC6B0F14039}" type="presOf" srcId="{C663C9C8-81D5-4030-ADBA-914AFEFD0C28}" destId="{89A8DFAD-DE5F-4B0C-AF0A-DFE497BADCDA}" srcOrd="1" destOrd="0" presId="urn:microsoft.com/office/officeart/2005/8/layout/hierarchy3"/>
    <dgm:cxn modelId="{E6AF3B93-72A9-416D-AAB5-ECD268B0E117}" type="presOf" srcId="{B57914D5-66DE-40BF-828E-8D079556EB71}" destId="{31A9C49A-5A7B-4962-845F-C4F98F7FB3A3}" srcOrd="0" destOrd="0" presId="urn:microsoft.com/office/officeart/2005/8/layout/hierarchy3"/>
    <dgm:cxn modelId="{FC5AB595-BEE8-40CB-8150-671D317A9393}" type="presOf" srcId="{A75DD91B-BE96-4CD7-80DD-CF182448B665}" destId="{62973D0B-85D6-49E1-BA93-D70336A4EABE}" srcOrd="0" destOrd="0" presId="urn:microsoft.com/office/officeart/2005/8/layout/hierarchy3"/>
    <dgm:cxn modelId="{7EDE1899-5304-4599-A620-38324C8567C3}" srcId="{15C2FB68-2A12-46E7-B336-B086E6EE5023}" destId="{1251B13C-AF03-443E-96D0-3450989849EA}" srcOrd="3" destOrd="0" parTransId="{935764F9-F029-402D-BD0C-F9C06D6E4A34}" sibTransId="{1789EFB8-9434-45D1-ABD5-C0219D1C3FD5}"/>
    <dgm:cxn modelId="{01058E9B-BDD2-43DF-99AB-CE62B00EFB02}" srcId="{15C2FB68-2A12-46E7-B336-B086E6EE5023}" destId="{F15B093E-2E84-42C5-B370-6044FAE0DFBB}" srcOrd="2" destOrd="0" parTransId="{41931920-9E01-43D0-85BA-D822D055E114}" sibTransId="{7AA267B3-8440-48E4-9DAB-176BE24E1FF9}"/>
    <dgm:cxn modelId="{5F331BA5-7772-4617-9116-7ACE6DB0A965}" type="presOf" srcId="{C51A1849-C1D1-4C3D-9931-5F23BDA5D76D}" destId="{916BA00C-4947-46DE-B072-CB37EEEE86FA}" srcOrd="0" destOrd="0" presId="urn:microsoft.com/office/officeart/2005/8/layout/hierarchy3"/>
    <dgm:cxn modelId="{43C327A5-B68B-4393-A90C-423ADDBE8D3A}" type="presOf" srcId="{254892BB-4D0F-484D-B25F-A44674767254}" destId="{B6D6317D-4910-4288-A6D0-E43A28F98BE3}" srcOrd="0" destOrd="0" presId="urn:microsoft.com/office/officeart/2005/8/layout/hierarchy3"/>
    <dgm:cxn modelId="{7044BCA6-0898-4746-8FB5-7C1A643FD9E9}" srcId="{15C2FB68-2A12-46E7-B336-B086E6EE5023}" destId="{62FE3233-CF75-4751-94B3-4D1334044865}" srcOrd="1" destOrd="0" parTransId="{3E39EBF4-70A7-491D-BA9A-AA973308EB1D}" sibTransId="{6B6CA42E-7228-47D0-9797-60A788C749EF}"/>
    <dgm:cxn modelId="{0A36CBA6-4262-4E56-917C-5A93E265B649}" type="presOf" srcId="{5637A2CE-3228-466D-8D96-45E41E51C577}" destId="{22FAA68D-BBB2-42EB-9801-921A3D109EE1}" srcOrd="0" destOrd="0" presId="urn:microsoft.com/office/officeart/2005/8/layout/hierarchy3"/>
    <dgm:cxn modelId="{643FEAAD-0E3A-40B9-92A0-591DD935316F}" srcId="{C663C9C8-81D5-4030-ADBA-914AFEFD0C28}" destId="{C51A1849-C1D1-4C3D-9931-5F23BDA5D76D}" srcOrd="0" destOrd="0" parTransId="{D0EA7266-A721-4A0A-BDAF-5A127714FA92}" sibTransId="{DA313400-1173-4F47-A25A-529F00B0953B}"/>
    <dgm:cxn modelId="{9717ABB3-670C-4782-8696-7C87FC7EC705}" type="presOf" srcId="{935764F9-F029-402D-BD0C-F9C06D6E4A34}" destId="{D58D7F91-8F69-4757-B895-7F92BFC82978}" srcOrd="0" destOrd="0" presId="urn:microsoft.com/office/officeart/2005/8/layout/hierarchy3"/>
    <dgm:cxn modelId="{14F800B6-0AA0-4752-9C66-80FADCD2B07C}" type="presOf" srcId="{831292AF-7EAA-4A28-99AB-3EC36984A568}" destId="{CDDA9CAA-3D47-4B34-B444-3A9F58EEC5E7}" srcOrd="0" destOrd="0" presId="urn:microsoft.com/office/officeart/2005/8/layout/hierarchy3"/>
    <dgm:cxn modelId="{ADE061BA-61E7-48C2-AB37-A14270685507}" srcId="{831292AF-7EAA-4A28-99AB-3EC36984A568}" destId="{9B3304C0-F815-4BFF-8ABB-BCA050F0F9AB}" srcOrd="0" destOrd="0" parTransId="{1D07C1B6-24EA-44A2-BDAD-86F2CB1573A8}" sibTransId="{0CEA1923-F226-43D6-8ED6-C80C1423478D}"/>
    <dgm:cxn modelId="{10E4B7CB-CBBE-46E9-B14E-7DD8717C9344}" type="presOf" srcId="{7637DFD6-AB04-46C5-A20C-44F87AF3D367}" destId="{47C43D6A-C48D-4E9F-98EB-CAC967B73B30}" srcOrd="0" destOrd="0" presId="urn:microsoft.com/office/officeart/2005/8/layout/hierarchy3"/>
    <dgm:cxn modelId="{E11EF2CC-C0A4-4485-9201-9124D7367C60}" srcId="{831292AF-7EAA-4A28-99AB-3EC36984A568}" destId="{15C2FB68-2A12-46E7-B336-B086E6EE5023}" srcOrd="2" destOrd="0" parTransId="{D3F172E3-0AB2-48E3-BEC1-4C9B7C294E70}" sibTransId="{498DFDD0-A740-4537-9046-5776F65AB552}"/>
    <dgm:cxn modelId="{33EF24D1-F264-4F6D-A3E8-BD9EA81960A6}" type="presOf" srcId="{DCF16544-6813-4D1F-A133-0F99FD24C329}" destId="{E7D5E099-304F-4D6A-ACF3-F80869DDE5FA}" srcOrd="0" destOrd="0" presId="urn:microsoft.com/office/officeart/2005/8/layout/hierarchy3"/>
    <dgm:cxn modelId="{BA1324DF-F834-444E-BF97-19DD64D637DB}" type="presOf" srcId="{41931920-9E01-43D0-85BA-D822D055E114}" destId="{7B2A9E95-0FCC-461A-8029-9CCCA980C08B}" srcOrd="0" destOrd="0" presId="urn:microsoft.com/office/officeart/2005/8/layout/hierarchy3"/>
    <dgm:cxn modelId="{58B9A0E4-769B-4319-A2C6-7B6A0BA7DFB0}" srcId="{9B3304C0-F815-4BFF-8ABB-BCA050F0F9AB}" destId="{DCF16544-6813-4D1F-A133-0F99FD24C329}" srcOrd="1" destOrd="0" parTransId="{55F8A0B5-1050-4309-BDAF-5FF01B9F1C86}" sibTransId="{20ECB482-1E25-4918-8515-B14044C7E43C}"/>
    <dgm:cxn modelId="{2D4990E5-C4FD-4118-9703-E7008588E0B0}" type="presOf" srcId="{4523A2B4-A6A2-4BC7-9156-BF7BD123B67B}" destId="{0953D384-5383-4087-94A8-FD0638B3BEB3}" srcOrd="0" destOrd="0" presId="urn:microsoft.com/office/officeart/2005/8/layout/hierarchy3"/>
    <dgm:cxn modelId="{C55380F2-986D-4743-A33B-E902B607D2B4}" type="presOf" srcId="{54739647-EFA4-402B-92EE-A0B875888466}" destId="{7B0F57DA-2254-4244-A658-9A7B303D4A7A}" srcOrd="0" destOrd="0" presId="urn:microsoft.com/office/officeart/2005/8/layout/hierarchy3"/>
    <dgm:cxn modelId="{E6E187F5-F1BC-4610-AB7D-BA6F83F220CD}" type="presOf" srcId="{62FE3233-CF75-4751-94B3-4D1334044865}" destId="{63647B4F-B111-4103-AC94-C719A6378907}" srcOrd="0" destOrd="0" presId="urn:microsoft.com/office/officeart/2005/8/layout/hierarchy3"/>
    <dgm:cxn modelId="{2C6E1EF7-BE82-4FE7-BA8F-4CF6FFB79B3B}" srcId="{9B3304C0-F815-4BFF-8ABB-BCA050F0F9AB}" destId="{30FE78C3-657D-4DB4-8E5B-2B393504C8A1}" srcOrd="0" destOrd="0" parTransId="{9895130D-59FB-43C8-A87D-AFD4B2CDE9C3}" sibTransId="{F6EC9E76-600D-447D-87B4-5B1DECBF72D5}"/>
    <dgm:cxn modelId="{9E8195F8-991D-4B71-9716-89E473A1264F}" srcId="{9B3304C0-F815-4BFF-8ABB-BCA050F0F9AB}" destId="{54739647-EFA4-402B-92EE-A0B875888466}" srcOrd="2" destOrd="0" parTransId="{C656339B-5A5A-4094-8F7C-8398063AD0BD}" sibTransId="{589B887F-44F3-4AAF-8E8C-9FD1582A723B}"/>
    <dgm:cxn modelId="{8EEFE1F9-6C75-4183-820E-6297E161B91C}" srcId="{831292AF-7EAA-4A28-99AB-3EC36984A568}" destId="{B3C20968-8352-4B76-85AC-F397D7DCDC76}" srcOrd="1" destOrd="0" parTransId="{B5532E16-DF50-4BCC-883B-411F42EB0B71}" sibTransId="{15BE6767-4196-4D63-812F-18196F4EEBB7}"/>
    <dgm:cxn modelId="{D4D71BFA-9DEC-41BC-8B4E-E22CD04A2447}" type="presOf" srcId="{15C2FB68-2A12-46E7-B336-B086E6EE5023}" destId="{CFEC5DB8-8780-499D-BFCA-36AF4914AE53}" srcOrd="0" destOrd="0" presId="urn:microsoft.com/office/officeart/2005/8/layout/hierarchy3"/>
    <dgm:cxn modelId="{93829ABA-1735-4BD6-9CE8-145A1992D127}" type="presParOf" srcId="{CDDA9CAA-3D47-4B34-B444-3A9F58EEC5E7}" destId="{971C1BE2-BC29-4963-90FD-35FA8099D02E}" srcOrd="0" destOrd="0" presId="urn:microsoft.com/office/officeart/2005/8/layout/hierarchy3"/>
    <dgm:cxn modelId="{0B2BEEC9-8D0F-47C0-932E-1462886F69EF}" type="presParOf" srcId="{971C1BE2-BC29-4963-90FD-35FA8099D02E}" destId="{43019371-7963-4FEE-AA5F-5B5C7C901223}" srcOrd="0" destOrd="0" presId="urn:microsoft.com/office/officeart/2005/8/layout/hierarchy3"/>
    <dgm:cxn modelId="{0C2C02F3-620C-423F-975F-5A39DFD05BC6}" type="presParOf" srcId="{43019371-7963-4FEE-AA5F-5B5C7C901223}" destId="{468D4005-6C59-433C-A041-5DB1E1571C74}" srcOrd="0" destOrd="0" presId="urn:microsoft.com/office/officeart/2005/8/layout/hierarchy3"/>
    <dgm:cxn modelId="{2C60F833-B24A-47FC-9D13-47F1AFD9E62B}" type="presParOf" srcId="{43019371-7963-4FEE-AA5F-5B5C7C901223}" destId="{0A426E84-97F0-4679-8A8F-A43D19ED448D}" srcOrd="1" destOrd="0" presId="urn:microsoft.com/office/officeart/2005/8/layout/hierarchy3"/>
    <dgm:cxn modelId="{1CD6B024-98B8-4CA7-87FF-018E1C721830}" type="presParOf" srcId="{971C1BE2-BC29-4963-90FD-35FA8099D02E}" destId="{BBC71D77-E6C0-4031-909E-D9DCC0B33613}" srcOrd="1" destOrd="0" presId="urn:microsoft.com/office/officeart/2005/8/layout/hierarchy3"/>
    <dgm:cxn modelId="{C572F3CF-C8A5-4314-8170-F8D735953234}" type="presParOf" srcId="{BBC71D77-E6C0-4031-909E-D9DCC0B33613}" destId="{ABC87C25-333B-41F8-9C0E-700B64EDEAF6}" srcOrd="0" destOrd="0" presId="urn:microsoft.com/office/officeart/2005/8/layout/hierarchy3"/>
    <dgm:cxn modelId="{39F00A3C-9425-45C9-BAD5-7B3449DF2C13}" type="presParOf" srcId="{BBC71D77-E6C0-4031-909E-D9DCC0B33613}" destId="{D775CAB9-C02B-4B9F-A2EC-5475BC0BF71B}" srcOrd="1" destOrd="0" presId="urn:microsoft.com/office/officeart/2005/8/layout/hierarchy3"/>
    <dgm:cxn modelId="{AF0FF09D-B39F-4AC7-9346-47425FACB2EA}" type="presParOf" srcId="{BBC71D77-E6C0-4031-909E-D9DCC0B33613}" destId="{325C0405-FBB3-4626-AAB7-61295FCDE3A4}" srcOrd="2" destOrd="0" presId="urn:microsoft.com/office/officeart/2005/8/layout/hierarchy3"/>
    <dgm:cxn modelId="{FCBBFB76-8371-4A74-8B07-AABB41B1A251}" type="presParOf" srcId="{BBC71D77-E6C0-4031-909E-D9DCC0B33613}" destId="{E7D5E099-304F-4D6A-ACF3-F80869DDE5FA}" srcOrd="3" destOrd="0" presId="urn:microsoft.com/office/officeart/2005/8/layout/hierarchy3"/>
    <dgm:cxn modelId="{1D538729-CE47-43C5-BA9B-76FE37F72C82}" type="presParOf" srcId="{BBC71D77-E6C0-4031-909E-D9DCC0B33613}" destId="{16A57C86-9D08-44FE-A6A6-B7D41BD0CFE8}" srcOrd="4" destOrd="0" presId="urn:microsoft.com/office/officeart/2005/8/layout/hierarchy3"/>
    <dgm:cxn modelId="{3D449002-58C5-42C3-AB68-87858757DBC1}" type="presParOf" srcId="{BBC71D77-E6C0-4031-909E-D9DCC0B33613}" destId="{7B0F57DA-2254-4244-A658-9A7B303D4A7A}" srcOrd="5" destOrd="0" presId="urn:microsoft.com/office/officeart/2005/8/layout/hierarchy3"/>
    <dgm:cxn modelId="{4A6E1720-E5B4-4BF0-9B59-7F3749063303}" type="presParOf" srcId="{CDDA9CAA-3D47-4B34-B444-3A9F58EEC5E7}" destId="{9AE1913B-7149-4DE4-961F-1A808981C1B3}" srcOrd="1" destOrd="0" presId="urn:microsoft.com/office/officeart/2005/8/layout/hierarchy3"/>
    <dgm:cxn modelId="{BD6CA628-DF3E-416F-AC35-17E278E06781}" type="presParOf" srcId="{9AE1913B-7149-4DE4-961F-1A808981C1B3}" destId="{6B915268-D1F0-40EC-A15A-F9C413F9C9B5}" srcOrd="0" destOrd="0" presId="urn:microsoft.com/office/officeart/2005/8/layout/hierarchy3"/>
    <dgm:cxn modelId="{AD64FA8E-727E-4A11-AD18-3A567D5A44F9}" type="presParOf" srcId="{6B915268-D1F0-40EC-A15A-F9C413F9C9B5}" destId="{AEE6B4DC-2B43-4126-BD44-BB53BFBA1960}" srcOrd="0" destOrd="0" presId="urn:microsoft.com/office/officeart/2005/8/layout/hierarchy3"/>
    <dgm:cxn modelId="{53DB2E1B-C960-40FF-9794-86C513771EC5}" type="presParOf" srcId="{6B915268-D1F0-40EC-A15A-F9C413F9C9B5}" destId="{2DED8E7F-A8DA-4567-9D83-60C4F8FC5E5A}" srcOrd="1" destOrd="0" presId="urn:microsoft.com/office/officeart/2005/8/layout/hierarchy3"/>
    <dgm:cxn modelId="{14B04328-1498-440E-8898-DCD627509F06}" type="presParOf" srcId="{9AE1913B-7149-4DE4-961F-1A808981C1B3}" destId="{4AB19F4F-10CB-4DA2-96B3-700FB85001BF}" srcOrd="1" destOrd="0" presId="urn:microsoft.com/office/officeart/2005/8/layout/hierarchy3"/>
    <dgm:cxn modelId="{7B4C9944-982F-469B-9863-A156C280EE33}" type="presParOf" srcId="{4AB19F4F-10CB-4DA2-96B3-700FB85001BF}" destId="{31A9C49A-5A7B-4962-845F-C4F98F7FB3A3}" srcOrd="0" destOrd="0" presId="urn:microsoft.com/office/officeart/2005/8/layout/hierarchy3"/>
    <dgm:cxn modelId="{05E0BB03-0F9C-47AF-AD1F-DE2E8556ACD9}" type="presParOf" srcId="{4AB19F4F-10CB-4DA2-96B3-700FB85001BF}" destId="{22FAA68D-BBB2-42EB-9801-921A3D109EE1}" srcOrd="1" destOrd="0" presId="urn:microsoft.com/office/officeart/2005/8/layout/hierarchy3"/>
    <dgm:cxn modelId="{F36441DA-5EE0-473A-929D-7085DC8EE0E9}" type="presParOf" srcId="{CDDA9CAA-3D47-4B34-B444-3A9F58EEC5E7}" destId="{76DAF54B-94A6-4E8C-8C2F-63FCB3C1C0C8}" srcOrd="2" destOrd="0" presId="urn:microsoft.com/office/officeart/2005/8/layout/hierarchy3"/>
    <dgm:cxn modelId="{47A03247-F19F-4B49-B864-10BA45A67B3A}" type="presParOf" srcId="{76DAF54B-94A6-4E8C-8C2F-63FCB3C1C0C8}" destId="{48E4A3C6-BAB2-4352-80DD-FEFFD4BC1892}" srcOrd="0" destOrd="0" presId="urn:microsoft.com/office/officeart/2005/8/layout/hierarchy3"/>
    <dgm:cxn modelId="{F71A8A5C-26A2-4D52-90EC-F5EE361B533D}" type="presParOf" srcId="{48E4A3C6-BAB2-4352-80DD-FEFFD4BC1892}" destId="{CFEC5DB8-8780-499D-BFCA-36AF4914AE53}" srcOrd="0" destOrd="0" presId="urn:microsoft.com/office/officeart/2005/8/layout/hierarchy3"/>
    <dgm:cxn modelId="{294BAE34-9967-455B-B720-0623545FE720}" type="presParOf" srcId="{48E4A3C6-BAB2-4352-80DD-FEFFD4BC1892}" destId="{3051955C-5A3A-4461-9D05-43BC099EA55D}" srcOrd="1" destOrd="0" presId="urn:microsoft.com/office/officeart/2005/8/layout/hierarchy3"/>
    <dgm:cxn modelId="{9DAB9D6C-4A0A-4889-BEE4-6330174A4432}" type="presParOf" srcId="{76DAF54B-94A6-4E8C-8C2F-63FCB3C1C0C8}" destId="{C6166EB8-2E90-4D4F-B6D7-DFF85E458932}" srcOrd="1" destOrd="0" presId="urn:microsoft.com/office/officeart/2005/8/layout/hierarchy3"/>
    <dgm:cxn modelId="{F2B4E02F-5C8B-4AFB-B41E-395144C58944}" type="presParOf" srcId="{C6166EB8-2E90-4D4F-B6D7-DFF85E458932}" destId="{AD8D0D91-EE9F-4000-8463-4C30E5802721}" srcOrd="0" destOrd="0" presId="urn:microsoft.com/office/officeart/2005/8/layout/hierarchy3"/>
    <dgm:cxn modelId="{F7B9C809-B72C-432C-A99E-670199433BB3}" type="presParOf" srcId="{C6166EB8-2E90-4D4F-B6D7-DFF85E458932}" destId="{9B85834D-9DA8-4247-BA10-5C2A60787CDC}" srcOrd="1" destOrd="0" presId="urn:microsoft.com/office/officeart/2005/8/layout/hierarchy3"/>
    <dgm:cxn modelId="{D47C8466-612C-4238-BE71-0F83B0F600B9}" type="presParOf" srcId="{C6166EB8-2E90-4D4F-B6D7-DFF85E458932}" destId="{20E4ED14-7D5F-4E0B-994F-AC93064C89F8}" srcOrd="2" destOrd="0" presId="urn:microsoft.com/office/officeart/2005/8/layout/hierarchy3"/>
    <dgm:cxn modelId="{269B1364-CE50-4A5F-A391-8939950BA7B8}" type="presParOf" srcId="{C6166EB8-2E90-4D4F-B6D7-DFF85E458932}" destId="{63647B4F-B111-4103-AC94-C719A6378907}" srcOrd="3" destOrd="0" presId="urn:microsoft.com/office/officeart/2005/8/layout/hierarchy3"/>
    <dgm:cxn modelId="{8F3A36AF-1443-4D98-B525-DF9BDF3D9461}" type="presParOf" srcId="{C6166EB8-2E90-4D4F-B6D7-DFF85E458932}" destId="{7B2A9E95-0FCC-461A-8029-9CCCA980C08B}" srcOrd="4" destOrd="0" presId="urn:microsoft.com/office/officeart/2005/8/layout/hierarchy3"/>
    <dgm:cxn modelId="{49D8E622-3932-4EAD-A764-E45583314A79}" type="presParOf" srcId="{C6166EB8-2E90-4D4F-B6D7-DFF85E458932}" destId="{2BC4B113-ED29-4AD4-9719-4DEABA1BD6C0}" srcOrd="5" destOrd="0" presId="urn:microsoft.com/office/officeart/2005/8/layout/hierarchy3"/>
    <dgm:cxn modelId="{5B1E9C4E-43DE-4432-A423-AB2B7B73AD58}" type="presParOf" srcId="{C6166EB8-2E90-4D4F-B6D7-DFF85E458932}" destId="{D58D7F91-8F69-4757-B895-7F92BFC82978}" srcOrd="6" destOrd="0" presId="urn:microsoft.com/office/officeart/2005/8/layout/hierarchy3"/>
    <dgm:cxn modelId="{BE8A51B8-C1ED-4C34-ACD1-C082C9CE6865}" type="presParOf" srcId="{C6166EB8-2E90-4D4F-B6D7-DFF85E458932}" destId="{9072E50C-9BB1-4231-BAEB-F48678C21FAD}" srcOrd="7" destOrd="0" presId="urn:microsoft.com/office/officeart/2005/8/layout/hierarchy3"/>
    <dgm:cxn modelId="{AD78275D-800D-4A0D-B7EA-6C17D195DC17}" type="presParOf" srcId="{C6166EB8-2E90-4D4F-B6D7-DFF85E458932}" destId="{62973D0B-85D6-49E1-BA93-D70336A4EABE}" srcOrd="8" destOrd="0" presId="urn:microsoft.com/office/officeart/2005/8/layout/hierarchy3"/>
    <dgm:cxn modelId="{8935A71C-02D9-4B13-8D8B-59459AB33FC4}" type="presParOf" srcId="{C6166EB8-2E90-4D4F-B6D7-DFF85E458932}" destId="{47C43D6A-C48D-4E9F-98EB-CAC967B73B30}" srcOrd="9" destOrd="0" presId="urn:microsoft.com/office/officeart/2005/8/layout/hierarchy3"/>
    <dgm:cxn modelId="{F06972D3-00A2-40C2-9E78-65A7469292D5}" type="presParOf" srcId="{CDDA9CAA-3D47-4B34-B444-3A9F58EEC5E7}" destId="{C1F4275B-464B-44BE-8120-5DBB1932BC54}" srcOrd="3" destOrd="0" presId="urn:microsoft.com/office/officeart/2005/8/layout/hierarchy3"/>
    <dgm:cxn modelId="{F8091F4E-49E5-4F0C-B9A8-BA3EC29C2A28}" type="presParOf" srcId="{C1F4275B-464B-44BE-8120-5DBB1932BC54}" destId="{E2897E54-3219-4BC3-82AC-01B9BB9454F6}" srcOrd="0" destOrd="0" presId="urn:microsoft.com/office/officeart/2005/8/layout/hierarchy3"/>
    <dgm:cxn modelId="{F312FD17-032E-4CF2-9D1E-0A547C0F4AF9}" type="presParOf" srcId="{E2897E54-3219-4BC3-82AC-01B9BB9454F6}" destId="{42094368-740A-44E7-9165-7F553D3C50E8}" srcOrd="0" destOrd="0" presId="urn:microsoft.com/office/officeart/2005/8/layout/hierarchy3"/>
    <dgm:cxn modelId="{F683C817-860F-4E56-A0C9-90460AC7EE06}" type="presParOf" srcId="{E2897E54-3219-4BC3-82AC-01B9BB9454F6}" destId="{89A8DFAD-DE5F-4B0C-AF0A-DFE497BADCDA}" srcOrd="1" destOrd="0" presId="urn:microsoft.com/office/officeart/2005/8/layout/hierarchy3"/>
    <dgm:cxn modelId="{9818E766-300D-49E9-87DC-AF0CAE2C7D19}" type="presParOf" srcId="{C1F4275B-464B-44BE-8120-5DBB1932BC54}" destId="{6AE77FFA-EAB9-4D41-AC83-C14680894C9C}" srcOrd="1" destOrd="0" presId="urn:microsoft.com/office/officeart/2005/8/layout/hierarchy3"/>
    <dgm:cxn modelId="{D589C297-2253-4E9D-8114-2EA11ED2242D}" type="presParOf" srcId="{6AE77FFA-EAB9-4D41-AC83-C14680894C9C}" destId="{E389C3C4-598C-434A-A6BD-E05C6374EB75}" srcOrd="0" destOrd="0" presId="urn:microsoft.com/office/officeart/2005/8/layout/hierarchy3"/>
    <dgm:cxn modelId="{38E7C997-46C8-4B86-8CA0-56E65E63C50A}" type="presParOf" srcId="{6AE77FFA-EAB9-4D41-AC83-C14680894C9C}" destId="{916BA00C-4947-46DE-B072-CB37EEEE86FA}" srcOrd="1" destOrd="0" presId="urn:microsoft.com/office/officeart/2005/8/layout/hierarchy3"/>
    <dgm:cxn modelId="{FC43DACE-4E5C-47E4-8AD9-7EC60296781A}" type="presParOf" srcId="{6AE77FFA-EAB9-4D41-AC83-C14680894C9C}" destId="{B6D6317D-4910-4288-A6D0-E43A28F98BE3}" srcOrd="2" destOrd="0" presId="urn:microsoft.com/office/officeart/2005/8/layout/hierarchy3"/>
    <dgm:cxn modelId="{2F84F2C1-32B4-4368-9C6C-C9D4AEE396D8}" type="presParOf" srcId="{6AE77FFA-EAB9-4D41-AC83-C14680894C9C}" destId="{0953D384-5383-4087-94A8-FD0638B3BEB3}"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934667-4763-4DB5-BAF4-75FF8268F720}">
      <dsp:nvSpPr>
        <dsp:cNvPr id="0" name=""/>
        <dsp:cNvSpPr/>
      </dsp:nvSpPr>
      <dsp:spPr>
        <a:xfrm>
          <a:off x="1747800" y="6085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BB746C-8C08-41A6-B79D-34D1613B665A}">
      <dsp:nvSpPr>
        <dsp:cNvPr id="0" name=""/>
        <dsp:cNvSpPr/>
      </dsp:nvSpPr>
      <dsp:spPr>
        <a:xfrm>
          <a:off x="559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fi-FI" sz="1900" kern="1200"/>
            <a:t>Aineisto on varsin laaja ja se kannattaa käydä läpi useammassa jaksossa.</a:t>
          </a:r>
          <a:endParaRPr lang="en-US" sz="1900" kern="1200"/>
        </a:p>
      </dsp:txBody>
      <dsp:txXfrm>
        <a:off x="559800" y="3022743"/>
        <a:ext cx="4320000" cy="720000"/>
      </dsp:txXfrm>
    </dsp:sp>
    <dsp:sp modelId="{2D4ED2BF-DA3B-409C-A42B-ABC6654C429E}">
      <dsp:nvSpPr>
        <dsp:cNvPr id="0" name=""/>
        <dsp:cNvSpPr/>
      </dsp:nvSpPr>
      <dsp:spPr>
        <a:xfrm>
          <a:off x="6823800" y="60859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E803D2-7796-4196-BC73-EFA30654A7D7}">
      <dsp:nvSpPr>
        <dsp:cNvPr id="0" name=""/>
        <dsp:cNvSpPr/>
      </dsp:nvSpPr>
      <dsp:spPr>
        <a:xfrm>
          <a:off x="5635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fi-FI" sz="1900" kern="1200"/>
            <a:t>PP:ssä voi piilottaa ne kalvot, joita ei aiota käsitellä.</a:t>
          </a:r>
          <a:endParaRPr lang="en-US" sz="1900" kern="1200"/>
        </a:p>
      </dsp:txBody>
      <dsp:txXfrm>
        <a:off x="5635800" y="3022743"/>
        <a:ext cx="4320000" cy="720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E9D314-9433-4710-8B61-A0F49B55407B}">
      <dsp:nvSpPr>
        <dsp:cNvPr id="0" name=""/>
        <dsp:cNvSpPr/>
      </dsp:nvSpPr>
      <dsp:spPr>
        <a:xfrm>
          <a:off x="3253913" y="1069092"/>
          <a:ext cx="1115109" cy="400863"/>
        </a:xfrm>
        <a:custGeom>
          <a:avLst/>
          <a:gdLst/>
          <a:ahLst/>
          <a:cxnLst/>
          <a:rect l="0" t="0" r="0" b="0"/>
          <a:pathLst>
            <a:path>
              <a:moveTo>
                <a:pt x="1115109" y="0"/>
              </a:moveTo>
              <a:lnTo>
                <a:pt x="1115109" y="400863"/>
              </a:lnTo>
              <a:lnTo>
                <a:pt x="0" y="400863"/>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18FBFF-F428-4B3B-A842-CE38B48BC842}">
      <dsp:nvSpPr>
        <dsp:cNvPr id="0" name=""/>
        <dsp:cNvSpPr/>
      </dsp:nvSpPr>
      <dsp:spPr>
        <a:xfrm>
          <a:off x="4369023" y="1069092"/>
          <a:ext cx="3516138" cy="2100354"/>
        </a:xfrm>
        <a:custGeom>
          <a:avLst/>
          <a:gdLst/>
          <a:ahLst/>
          <a:cxnLst/>
          <a:rect l="0" t="0" r="0" b="0"/>
          <a:pathLst>
            <a:path>
              <a:moveTo>
                <a:pt x="0" y="0"/>
              </a:moveTo>
              <a:lnTo>
                <a:pt x="0" y="1886094"/>
              </a:lnTo>
              <a:lnTo>
                <a:pt x="3516138" y="1886094"/>
              </a:lnTo>
              <a:lnTo>
                <a:pt x="3516138" y="2100354"/>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A33476-75A1-4F88-9156-DE06BD91E33B}">
      <dsp:nvSpPr>
        <dsp:cNvPr id="0" name=""/>
        <dsp:cNvSpPr/>
      </dsp:nvSpPr>
      <dsp:spPr>
        <a:xfrm>
          <a:off x="4369023" y="1069092"/>
          <a:ext cx="1711620" cy="1671243"/>
        </a:xfrm>
        <a:custGeom>
          <a:avLst/>
          <a:gdLst/>
          <a:ahLst/>
          <a:cxnLst/>
          <a:rect l="0" t="0" r="0" b="0"/>
          <a:pathLst>
            <a:path>
              <a:moveTo>
                <a:pt x="0" y="0"/>
              </a:moveTo>
              <a:lnTo>
                <a:pt x="0" y="1456983"/>
              </a:lnTo>
              <a:lnTo>
                <a:pt x="1711620" y="1456983"/>
              </a:lnTo>
              <a:lnTo>
                <a:pt x="1711620" y="1671243"/>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4D40BE-4127-4ABD-8EA8-2E64067FC81B}">
      <dsp:nvSpPr>
        <dsp:cNvPr id="0" name=""/>
        <dsp:cNvSpPr/>
      </dsp:nvSpPr>
      <dsp:spPr>
        <a:xfrm>
          <a:off x="4369023" y="1069092"/>
          <a:ext cx="485949" cy="610095"/>
        </a:xfrm>
        <a:custGeom>
          <a:avLst/>
          <a:gdLst/>
          <a:ahLst/>
          <a:cxnLst/>
          <a:rect l="0" t="0" r="0" b="0"/>
          <a:pathLst>
            <a:path>
              <a:moveTo>
                <a:pt x="0" y="0"/>
              </a:moveTo>
              <a:lnTo>
                <a:pt x="0" y="395835"/>
              </a:lnTo>
              <a:lnTo>
                <a:pt x="485949" y="395835"/>
              </a:lnTo>
              <a:lnTo>
                <a:pt x="485949" y="610095"/>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7E1A21-6840-4B2E-B5BC-573434363417}">
      <dsp:nvSpPr>
        <dsp:cNvPr id="0" name=""/>
        <dsp:cNvSpPr/>
      </dsp:nvSpPr>
      <dsp:spPr>
        <a:xfrm>
          <a:off x="886767" y="1069092"/>
          <a:ext cx="3482255" cy="981732"/>
        </a:xfrm>
        <a:custGeom>
          <a:avLst/>
          <a:gdLst/>
          <a:ahLst/>
          <a:cxnLst/>
          <a:rect l="0" t="0" r="0" b="0"/>
          <a:pathLst>
            <a:path>
              <a:moveTo>
                <a:pt x="3482255" y="0"/>
              </a:moveTo>
              <a:lnTo>
                <a:pt x="3482255" y="767472"/>
              </a:lnTo>
              <a:lnTo>
                <a:pt x="0" y="767472"/>
              </a:lnTo>
              <a:lnTo>
                <a:pt x="0" y="981732"/>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CB9AAFD-E040-4AB2-A684-912A7C98BC7B}">
      <dsp:nvSpPr>
        <dsp:cNvPr id="0" name=""/>
        <dsp:cNvSpPr/>
      </dsp:nvSpPr>
      <dsp:spPr>
        <a:xfrm>
          <a:off x="3482255" y="150835"/>
          <a:ext cx="1773535" cy="918257"/>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29576" numCol="1" spcCol="1270" anchor="ctr" anchorCtr="0">
          <a:noAutofit/>
        </a:bodyPr>
        <a:lstStyle/>
        <a:p>
          <a:pPr marL="0" lvl="0" indent="0" algn="ctr" defTabSz="933450">
            <a:lnSpc>
              <a:spcPct val="90000"/>
            </a:lnSpc>
            <a:spcBef>
              <a:spcPct val="0"/>
            </a:spcBef>
            <a:spcAft>
              <a:spcPct val="35000"/>
            </a:spcAft>
            <a:buNone/>
          </a:pPr>
          <a:r>
            <a:rPr lang="fi-FI" sz="2100" kern="1200" dirty="0"/>
            <a:t>Piirikuvernööri</a:t>
          </a:r>
          <a:endParaRPr lang="en-GB" sz="2100" kern="1200" dirty="0"/>
        </a:p>
      </dsp:txBody>
      <dsp:txXfrm>
        <a:off x="3482255" y="150835"/>
        <a:ext cx="1773535" cy="918257"/>
      </dsp:txXfrm>
    </dsp:sp>
    <dsp:sp modelId="{50B92E74-708E-4D40-9297-D2A8828407C0}">
      <dsp:nvSpPr>
        <dsp:cNvPr id="0" name=""/>
        <dsp:cNvSpPr/>
      </dsp:nvSpPr>
      <dsp:spPr>
        <a:xfrm>
          <a:off x="3836962" y="865035"/>
          <a:ext cx="1596181" cy="306085"/>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10160" rIns="40640" bIns="10160" numCol="1" spcCol="1270" anchor="ctr" anchorCtr="0">
          <a:noAutofit/>
        </a:bodyPr>
        <a:lstStyle/>
        <a:p>
          <a:pPr marL="0" lvl="0" indent="0" algn="r" defTabSz="711200">
            <a:lnSpc>
              <a:spcPct val="90000"/>
            </a:lnSpc>
            <a:spcBef>
              <a:spcPct val="0"/>
            </a:spcBef>
            <a:spcAft>
              <a:spcPct val="35000"/>
            </a:spcAft>
            <a:buNone/>
          </a:pPr>
          <a:r>
            <a:rPr lang="fi-FI" sz="1600" kern="1200" dirty="0"/>
            <a:t>1.VDG / 2. VDG</a:t>
          </a:r>
        </a:p>
      </dsp:txBody>
      <dsp:txXfrm>
        <a:off x="3836962" y="865035"/>
        <a:ext cx="1596181" cy="306085"/>
      </dsp:txXfrm>
    </dsp:sp>
    <dsp:sp modelId="{FB95B47D-D833-405A-A260-B6D9098D638A}">
      <dsp:nvSpPr>
        <dsp:cNvPr id="0" name=""/>
        <dsp:cNvSpPr/>
      </dsp:nvSpPr>
      <dsp:spPr>
        <a:xfrm>
          <a:off x="0" y="2050825"/>
          <a:ext cx="1773535" cy="918257"/>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29576" numCol="1" spcCol="1270" anchor="ctr" anchorCtr="0">
          <a:noAutofit/>
        </a:bodyPr>
        <a:lstStyle/>
        <a:p>
          <a:pPr marL="0" lvl="0" indent="0" algn="ctr" defTabSz="933450">
            <a:lnSpc>
              <a:spcPct val="90000"/>
            </a:lnSpc>
            <a:spcBef>
              <a:spcPct val="0"/>
            </a:spcBef>
            <a:spcAft>
              <a:spcPct val="35000"/>
            </a:spcAft>
            <a:buNone/>
          </a:pPr>
          <a:r>
            <a:rPr lang="fi-FI" sz="2100" kern="1200" dirty="0"/>
            <a:t>Toimikunnat</a:t>
          </a:r>
          <a:endParaRPr lang="en-GB" sz="2100" kern="1200" dirty="0"/>
        </a:p>
      </dsp:txBody>
      <dsp:txXfrm>
        <a:off x="0" y="2050825"/>
        <a:ext cx="1773535" cy="918257"/>
      </dsp:txXfrm>
    </dsp:sp>
    <dsp:sp modelId="{6590589C-B734-4A77-A003-E6E07345AEA2}">
      <dsp:nvSpPr>
        <dsp:cNvPr id="0" name=""/>
        <dsp:cNvSpPr/>
      </dsp:nvSpPr>
      <dsp:spPr>
        <a:xfrm>
          <a:off x="461643" y="2806724"/>
          <a:ext cx="1596181" cy="306085"/>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ctr" defTabSz="400050">
            <a:lnSpc>
              <a:spcPct val="90000"/>
            </a:lnSpc>
            <a:spcBef>
              <a:spcPct val="0"/>
            </a:spcBef>
            <a:spcAft>
              <a:spcPct val="35000"/>
            </a:spcAft>
            <a:buNone/>
          </a:pPr>
          <a:r>
            <a:rPr lang="fi-FI" sz="900" kern="1200" dirty="0"/>
            <a:t>Jäsen-koulutus-palvelu-varainhankinta-ARS-LCIF </a:t>
          </a:r>
          <a:r>
            <a:rPr lang="fi-FI" sz="900" kern="1200" dirty="0" err="1"/>
            <a:t>jne</a:t>
          </a:r>
          <a:endParaRPr lang="en-GB" sz="900" kern="1200" dirty="0"/>
        </a:p>
      </dsp:txBody>
      <dsp:txXfrm>
        <a:off x="461643" y="2806724"/>
        <a:ext cx="1596181" cy="306085"/>
      </dsp:txXfrm>
    </dsp:sp>
    <dsp:sp modelId="{5C7F4581-1BF9-4592-A298-FB557A1061B3}">
      <dsp:nvSpPr>
        <dsp:cNvPr id="0" name=""/>
        <dsp:cNvSpPr/>
      </dsp:nvSpPr>
      <dsp:spPr>
        <a:xfrm>
          <a:off x="3968204" y="1679188"/>
          <a:ext cx="1773535" cy="101034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29576" numCol="1" spcCol="1270" anchor="ctr" anchorCtr="0">
          <a:noAutofit/>
        </a:bodyPr>
        <a:lstStyle/>
        <a:p>
          <a:pPr marL="0" lvl="0" indent="0" algn="ctr" defTabSz="933450">
            <a:lnSpc>
              <a:spcPct val="90000"/>
            </a:lnSpc>
            <a:spcBef>
              <a:spcPct val="0"/>
            </a:spcBef>
            <a:spcAft>
              <a:spcPct val="35000"/>
            </a:spcAft>
            <a:buNone/>
          </a:pPr>
          <a:r>
            <a:rPr lang="fi-FI" sz="2100" kern="1200" dirty="0"/>
            <a:t>Alueet</a:t>
          </a:r>
          <a:endParaRPr lang="en-GB" sz="2100" kern="1200" dirty="0"/>
        </a:p>
      </dsp:txBody>
      <dsp:txXfrm>
        <a:off x="3968204" y="1679188"/>
        <a:ext cx="1773535" cy="1010340"/>
      </dsp:txXfrm>
    </dsp:sp>
    <dsp:sp modelId="{6B2F5610-C3D5-4A92-8F42-8443D157D294}">
      <dsp:nvSpPr>
        <dsp:cNvPr id="0" name=""/>
        <dsp:cNvSpPr/>
      </dsp:nvSpPr>
      <dsp:spPr>
        <a:xfrm>
          <a:off x="5193871" y="1477708"/>
          <a:ext cx="881762" cy="306085"/>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13335" rIns="53340" bIns="13335" numCol="1" spcCol="1270" anchor="ctr" anchorCtr="0">
          <a:noAutofit/>
        </a:bodyPr>
        <a:lstStyle/>
        <a:p>
          <a:pPr marL="0" lvl="0" indent="0" algn="ctr" defTabSz="933450">
            <a:lnSpc>
              <a:spcPct val="90000"/>
            </a:lnSpc>
            <a:spcBef>
              <a:spcPct val="0"/>
            </a:spcBef>
            <a:spcAft>
              <a:spcPct val="35000"/>
            </a:spcAft>
            <a:buNone/>
          </a:pPr>
          <a:r>
            <a:rPr lang="fi-FI" sz="2100" kern="1200" dirty="0" err="1"/>
            <a:t>APJ:t</a:t>
          </a:r>
          <a:endParaRPr lang="en-GB" sz="2100" kern="1200" dirty="0"/>
        </a:p>
      </dsp:txBody>
      <dsp:txXfrm>
        <a:off x="5193871" y="1477708"/>
        <a:ext cx="881762" cy="306085"/>
      </dsp:txXfrm>
    </dsp:sp>
    <dsp:sp modelId="{A243FB9E-C1B0-41ED-A913-992A353E3A5F}">
      <dsp:nvSpPr>
        <dsp:cNvPr id="0" name=""/>
        <dsp:cNvSpPr/>
      </dsp:nvSpPr>
      <dsp:spPr>
        <a:xfrm>
          <a:off x="5193876" y="2740336"/>
          <a:ext cx="1773535" cy="829269"/>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29576" numCol="1" spcCol="1270" anchor="ctr" anchorCtr="0">
          <a:noAutofit/>
        </a:bodyPr>
        <a:lstStyle/>
        <a:p>
          <a:pPr marL="0" lvl="0" indent="0" algn="ctr" defTabSz="933450">
            <a:lnSpc>
              <a:spcPct val="90000"/>
            </a:lnSpc>
            <a:spcBef>
              <a:spcPct val="0"/>
            </a:spcBef>
            <a:spcAft>
              <a:spcPct val="35000"/>
            </a:spcAft>
            <a:buNone/>
          </a:pPr>
          <a:r>
            <a:rPr lang="fi-FI" sz="2100" kern="1200" dirty="0"/>
            <a:t>Lohkot</a:t>
          </a:r>
          <a:endParaRPr lang="en-GB" sz="2100" kern="1200" dirty="0"/>
        </a:p>
      </dsp:txBody>
      <dsp:txXfrm>
        <a:off x="5193876" y="2740336"/>
        <a:ext cx="1773535" cy="829269"/>
      </dsp:txXfrm>
    </dsp:sp>
    <dsp:sp modelId="{CEBD37CC-F258-4426-86B0-8D13B78EFA9B}">
      <dsp:nvSpPr>
        <dsp:cNvPr id="0" name=""/>
        <dsp:cNvSpPr/>
      </dsp:nvSpPr>
      <dsp:spPr>
        <a:xfrm>
          <a:off x="6262439" y="2509957"/>
          <a:ext cx="959193" cy="306085"/>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13335" rIns="53340" bIns="13335" numCol="1" spcCol="1270" anchor="ctr" anchorCtr="0">
          <a:noAutofit/>
        </a:bodyPr>
        <a:lstStyle/>
        <a:p>
          <a:pPr marL="0" lvl="0" indent="0" algn="ctr" defTabSz="933450">
            <a:lnSpc>
              <a:spcPct val="90000"/>
            </a:lnSpc>
            <a:spcBef>
              <a:spcPct val="0"/>
            </a:spcBef>
            <a:spcAft>
              <a:spcPct val="35000"/>
            </a:spcAft>
            <a:buNone/>
          </a:pPr>
          <a:r>
            <a:rPr lang="fi-FI" sz="2100" kern="1200" dirty="0" err="1"/>
            <a:t>LPJ:t</a:t>
          </a:r>
          <a:endParaRPr lang="en-GB" sz="2100" kern="1200" dirty="0"/>
        </a:p>
      </dsp:txBody>
      <dsp:txXfrm>
        <a:off x="6262439" y="2509957"/>
        <a:ext cx="959193" cy="306085"/>
      </dsp:txXfrm>
    </dsp:sp>
    <dsp:sp modelId="{C3A2CC1D-DFC3-4542-B44B-4EB20A3B05EB}">
      <dsp:nvSpPr>
        <dsp:cNvPr id="0" name=""/>
        <dsp:cNvSpPr/>
      </dsp:nvSpPr>
      <dsp:spPr>
        <a:xfrm>
          <a:off x="6998393" y="3169447"/>
          <a:ext cx="1773535" cy="77617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29576" numCol="1" spcCol="1270" anchor="ctr" anchorCtr="0">
          <a:noAutofit/>
        </a:bodyPr>
        <a:lstStyle/>
        <a:p>
          <a:pPr marL="0" lvl="0" indent="0" algn="ctr" defTabSz="933450">
            <a:lnSpc>
              <a:spcPct val="90000"/>
            </a:lnSpc>
            <a:spcBef>
              <a:spcPct val="0"/>
            </a:spcBef>
            <a:spcAft>
              <a:spcPct val="35000"/>
            </a:spcAft>
            <a:buNone/>
          </a:pPr>
          <a:r>
            <a:rPr lang="fi-FI" sz="2100" kern="1200" dirty="0"/>
            <a:t>Klubit</a:t>
          </a:r>
          <a:endParaRPr lang="en-GB" sz="2100" kern="1200" dirty="0"/>
        </a:p>
      </dsp:txBody>
      <dsp:txXfrm>
        <a:off x="6998393" y="3169447"/>
        <a:ext cx="1773535" cy="776175"/>
      </dsp:txXfrm>
    </dsp:sp>
    <dsp:sp modelId="{7A431DC3-D886-4FEC-9563-7CE6B43D8F4B}">
      <dsp:nvSpPr>
        <dsp:cNvPr id="0" name=""/>
        <dsp:cNvSpPr/>
      </dsp:nvSpPr>
      <dsp:spPr>
        <a:xfrm>
          <a:off x="7228722" y="3691608"/>
          <a:ext cx="1596181" cy="306085"/>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12065" rIns="48260" bIns="12065" numCol="1" spcCol="1270" anchor="ctr" anchorCtr="0">
          <a:noAutofit/>
        </a:bodyPr>
        <a:lstStyle/>
        <a:p>
          <a:pPr marL="0" lvl="0" indent="0" algn="r" defTabSz="844550">
            <a:lnSpc>
              <a:spcPct val="90000"/>
            </a:lnSpc>
            <a:spcBef>
              <a:spcPct val="0"/>
            </a:spcBef>
            <a:spcAft>
              <a:spcPct val="35000"/>
            </a:spcAft>
            <a:buNone/>
          </a:pPr>
          <a:r>
            <a:rPr lang="fi-FI" sz="1900" kern="1200" dirty="0"/>
            <a:t>Klubivirkailijat</a:t>
          </a:r>
          <a:endParaRPr lang="en-GB" sz="1900" kern="1200" dirty="0"/>
        </a:p>
      </dsp:txBody>
      <dsp:txXfrm>
        <a:off x="7228722" y="3691608"/>
        <a:ext cx="1596181" cy="306085"/>
      </dsp:txXfrm>
    </dsp:sp>
    <dsp:sp modelId="{FBFE3BD6-B058-4E68-9B1E-69AF7BBCDD8D}">
      <dsp:nvSpPr>
        <dsp:cNvPr id="0" name=""/>
        <dsp:cNvSpPr/>
      </dsp:nvSpPr>
      <dsp:spPr>
        <a:xfrm>
          <a:off x="1480378" y="1010827"/>
          <a:ext cx="1773535" cy="918257"/>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29576" numCol="1" spcCol="1270" anchor="ctr" anchorCtr="0">
          <a:noAutofit/>
        </a:bodyPr>
        <a:lstStyle/>
        <a:p>
          <a:pPr marL="0" lvl="0" indent="0" algn="ctr" defTabSz="933450">
            <a:lnSpc>
              <a:spcPct val="90000"/>
            </a:lnSpc>
            <a:spcBef>
              <a:spcPct val="0"/>
            </a:spcBef>
            <a:spcAft>
              <a:spcPct val="35000"/>
            </a:spcAft>
            <a:buNone/>
          </a:pPr>
          <a:r>
            <a:rPr lang="fi-FI" sz="2100" kern="1200" dirty="0"/>
            <a:t>Piirihallitus</a:t>
          </a:r>
          <a:endParaRPr lang="en-GB" sz="2100" kern="1200" dirty="0"/>
        </a:p>
      </dsp:txBody>
      <dsp:txXfrm>
        <a:off x="1480378" y="1010827"/>
        <a:ext cx="1773535" cy="918257"/>
      </dsp:txXfrm>
    </dsp:sp>
    <dsp:sp modelId="{16CD96DA-EA53-46FB-8956-0FDFF53F0969}">
      <dsp:nvSpPr>
        <dsp:cNvPr id="0" name=""/>
        <dsp:cNvSpPr/>
      </dsp:nvSpPr>
      <dsp:spPr>
        <a:xfrm>
          <a:off x="986111" y="798857"/>
          <a:ext cx="1596181" cy="306085"/>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11430" rIns="45720" bIns="11430" numCol="1" spcCol="1270" anchor="ctr" anchorCtr="0">
          <a:noAutofit/>
        </a:bodyPr>
        <a:lstStyle/>
        <a:p>
          <a:pPr marL="0" lvl="0" indent="0" algn="r" defTabSz="800100">
            <a:lnSpc>
              <a:spcPct val="90000"/>
            </a:lnSpc>
            <a:spcBef>
              <a:spcPct val="0"/>
            </a:spcBef>
            <a:spcAft>
              <a:spcPct val="35000"/>
            </a:spcAft>
            <a:buNone/>
          </a:pPr>
          <a:r>
            <a:rPr lang="fi-FI" sz="1800" kern="1200" dirty="0"/>
            <a:t>Piirin virkailijat</a:t>
          </a:r>
        </a:p>
      </dsp:txBody>
      <dsp:txXfrm>
        <a:off x="986111" y="798857"/>
        <a:ext cx="1596181" cy="3060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C065C8-A895-43C3-A8C4-713C74011891}">
      <dsp:nvSpPr>
        <dsp:cNvPr id="0" name=""/>
        <dsp:cNvSpPr/>
      </dsp:nvSpPr>
      <dsp:spPr>
        <a:xfrm>
          <a:off x="0" y="277748"/>
          <a:ext cx="5181600" cy="403200"/>
        </a:xfrm>
        <a:prstGeom prst="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2923EC3-D4D7-4EF6-B1A5-907D98ACD79F}">
      <dsp:nvSpPr>
        <dsp:cNvPr id="0" name=""/>
        <dsp:cNvSpPr/>
      </dsp:nvSpPr>
      <dsp:spPr>
        <a:xfrm>
          <a:off x="259080" y="41588"/>
          <a:ext cx="3627120" cy="4723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711200">
            <a:lnSpc>
              <a:spcPct val="90000"/>
            </a:lnSpc>
            <a:spcBef>
              <a:spcPct val="0"/>
            </a:spcBef>
            <a:spcAft>
              <a:spcPct val="35000"/>
            </a:spcAft>
            <a:buNone/>
          </a:pPr>
          <a:r>
            <a:rPr lang="fi-FI" sz="1600" kern="1200"/>
            <a:t>Palveluhalu</a:t>
          </a:r>
          <a:endParaRPr lang="en-US" sz="1600" kern="1200"/>
        </a:p>
      </dsp:txBody>
      <dsp:txXfrm>
        <a:off x="282137" y="64645"/>
        <a:ext cx="3581006" cy="426206"/>
      </dsp:txXfrm>
    </dsp:sp>
    <dsp:sp modelId="{B613465D-7BDD-4977-89CE-10DBAAA55102}">
      <dsp:nvSpPr>
        <dsp:cNvPr id="0" name=""/>
        <dsp:cNvSpPr/>
      </dsp:nvSpPr>
      <dsp:spPr>
        <a:xfrm>
          <a:off x="0" y="1003508"/>
          <a:ext cx="5181600" cy="403200"/>
        </a:xfrm>
        <a:prstGeom prst="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0E802064-A088-41B9-97F8-B5E7891CC1CE}">
      <dsp:nvSpPr>
        <dsp:cNvPr id="0" name=""/>
        <dsp:cNvSpPr/>
      </dsp:nvSpPr>
      <dsp:spPr>
        <a:xfrm>
          <a:off x="259080" y="767349"/>
          <a:ext cx="3627120" cy="4723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711200">
            <a:lnSpc>
              <a:spcPct val="90000"/>
            </a:lnSpc>
            <a:spcBef>
              <a:spcPct val="0"/>
            </a:spcBef>
            <a:spcAft>
              <a:spcPct val="35000"/>
            </a:spcAft>
            <a:buNone/>
          </a:pPr>
          <a:r>
            <a:rPr lang="fi-FI" sz="1600" kern="1200"/>
            <a:t>Talkootyö</a:t>
          </a:r>
          <a:endParaRPr lang="en-US" sz="1600" kern="1200"/>
        </a:p>
      </dsp:txBody>
      <dsp:txXfrm>
        <a:off x="282137" y="790406"/>
        <a:ext cx="3581006" cy="426206"/>
      </dsp:txXfrm>
    </dsp:sp>
    <dsp:sp modelId="{44AF9DA3-59E1-4510-B6CB-78DEE4CC8BA3}">
      <dsp:nvSpPr>
        <dsp:cNvPr id="0" name=""/>
        <dsp:cNvSpPr/>
      </dsp:nvSpPr>
      <dsp:spPr>
        <a:xfrm>
          <a:off x="0" y="1729268"/>
          <a:ext cx="5181600" cy="403200"/>
        </a:xfrm>
        <a:prstGeom prst="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6E3C9252-B93D-425F-B91B-5A7AF650FEF4}">
      <dsp:nvSpPr>
        <dsp:cNvPr id="0" name=""/>
        <dsp:cNvSpPr/>
      </dsp:nvSpPr>
      <dsp:spPr>
        <a:xfrm>
          <a:off x="259080" y="1493108"/>
          <a:ext cx="3627120" cy="4723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711200">
            <a:lnSpc>
              <a:spcPct val="90000"/>
            </a:lnSpc>
            <a:spcBef>
              <a:spcPct val="0"/>
            </a:spcBef>
            <a:spcAft>
              <a:spcPct val="35000"/>
            </a:spcAft>
            <a:buNone/>
          </a:pPr>
          <a:r>
            <a:rPr lang="fi-FI" sz="1600" kern="1200"/>
            <a:t>Ihmisläheisyys</a:t>
          </a:r>
          <a:endParaRPr lang="en-US" sz="1600" kern="1200"/>
        </a:p>
      </dsp:txBody>
      <dsp:txXfrm>
        <a:off x="282137" y="1516165"/>
        <a:ext cx="3581006" cy="426206"/>
      </dsp:txXfrm>
    </dsp:sp>
    <dsp:sp modelId="{5762A1F7-4B0A-4C00-AB09-47857E8BC339}">
      <dsp:nvSpPr>
        <dsp:cNvPr id="0" name=""/>
        <dsp:cNvSpPr/>
      </dsp:nvSpPr>
      <dsp:spPr>
        <a:xfrm>
          <a:off x="0" y="2455028"/>
          <a:ext cx="5181600" cy="403200"/>
        </a:xfrm>
        <a:prstGeom prst="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53871F61-7426-46DF-811A-CECA784A558F}">
      <dsp:nvSpPr>
        <dsp:cNvPr id="0" name=""/>
        <dsp:cNvSpPr/>
      </dsp:nvSpPr>
      <dsp:spPr>
        <a:xfrm>
          <a:off x="259080" y="2218868"/>
          <a:ext cx="3627120" cy="4723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711200">
            <a:lnSpc>
              <a:spcPct val="90000"/>
            </a:lnSpc>
            <a:spcBef>
              <a:spcPct val="0"/>
            </a:spcBef>
            <a:spcAft>
              <a:spcPct val="35000"/>
            </a:spcAft>
            <a:buNone/>
          </a:pPr>
          <a:r>
            <a:rPr lang="fi-FI" sz="1600" kern="1200"/>
            <a:t>Luottamus</a:t>
          </a:r>
          <a:endParaRPr lang="en-US" sz="1600" kern="1200"/>
        </a:p>
      </dsp:txBody>
      <dsp:txXfrm>
        <a:off x="282137" y="2241925"/>
        <a:ext cx="3581006" cy="426206"/>
      </dsp:txXfrm>
    </dsp:sp>
    <dsp:sp modelId="{8AB2CFF8-4503-4289-AFAC-B1D5D7EA20E3}">
      <dsp:nvSpPr>
        <dsp:cNvPr id="0" name=""/>
        <dsp:cNvSpPr/>
      </dsp:nvSpPr>
      <dsp:spPr>
        <a:xfrm>
          <a:off x="0" y="3180789"/>
          <a:ext cx="5181600" cy="403200"/>
        </a:xfrm>
        <a:prstGeom prst="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F491B706-544E-4CCC-B217-048BD6F850DE}">
      <dsp:nvSpPr>
        <dsp:cNvPr id="0" name=""/>
        <dsp:cNvSpPr/>
      </dsp:nvSpPr>
      <dsp:spPr>
        <a:xfrm>
          <a:off x="259080" y="2944629"/>
          <a:ext cx="3627120" cy="4723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711200">
            <a:lnSpc>
              <a:spcPct val="90000"/>
            </a:lnSpc>
            <a:spcBef>
              <a:spcPct val="0"/>
            </a:spcBef>
            <a:spcAft>
              <a:spcPct val="35000"/>
            </a:spcAft>
            <a:buNone/>
          </a:pPr>
          <a:r>
            <a:rPr lang="fi-FI" sz="1600" kern="1200"/>
            <a:t>Paikallisuus</a:t>
          </a:r>
          <a:endParaRPr lang="en-US" sz="1600" kern="1200"/>
        </a:p>
      </dsp:txBody>
      <dsp:txXfrm>
        <a:off x="282137" y="2967686"/>
        <a:ext cx="3581006" cy="426206"/>
      </dsp:txXfrm>
    </dsp:sp>
    <dsp:sp modelId="{223CF722-EA1B-4FCE-BB9F-8D22768DB6BF}">
      <dsp:nvSpPr>
        <dsp:cNvPr id="0" name=""/>
        <dsp:cNvSpPr/>
      </dsp:nvSpPr>
      <dsp:spPr>
        <a:xfrm>
          <a:off x="0" y="3906549"/>
          <a:ext cx="5181600" cy="403200"/>
        </a:xfrm>
        <a:prstGeom prst="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BA377945-0B1C-4A8B-8267-82A12CBEC4B8}">
      <dsp:nvSpPr>
        <dsp:cNvPr id="0" name=""/>
        <dsp:cNvSpPr/>
      </dsp:nvSpPr>
      <dsp:spPr>
        <a:xfrm>
          <a:off x="259080" y="3670389"/>
          <a:ext cx="3627120" cy="4723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711200">
            <a:lnSpc>
              <a:spcPct val="90000"/>
            </a:lnSpc>
            <a:spcBef>
              <a:spcPct val="0"/>
            </a:spcBef>
            <a:spcAft>
              <a:spcPct val="35000"/>
            </a:spcAft>
            <a:buNone/>
          </a:pPr>
          <a:r>
            <a:rPr lang="fi-FI" sz="1600" kern="1200"/>
            <a:t>Kansainvälisyys</a:t>
          </a:r>
          <a:endParaRPr lang="en-US" sz="1600" kern="1200"/>
        </a:p>
      </dsp:txBody>
      <dsp:txXfrm>
        <a:off x="282137" y="3693446"/>
        <a:ext cx="3581006" cy="4262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231323-FE7B-4874-836B-71324F203159}">
      <dsp:nvSpPr>
        <dsp:cNvPr id="0" name=""/>
        <dsp:cNvSpPr/>
      </dsp:nvSpPr>
      <dsp:spPr>
        <a:xfrm>
          <a:off x="0" y="0"/>
          <a:ext cx="3989832" cy="78324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i-FI" sz="2100" kern="1200" dirty="0"/>
            <a:t>Klubin nuorekkuus (ei se ikä vaan toiminta)</a:t>
          </a:r>
        </a:p>
      </dsp:txBody>
      <dsp:txXfrm>
        <a:off x="22940" y="22940"/>
        <a:ext cx="3053015" cy="737360"/>
      </dsp:txXfrm>
    </dsp:sp>
    <dsp:sp modelId="{B0644C94-BFDB-4764-A63E-11ABEAC1A777}">
      <dsp:nvSpPr>
        <dsp:cNvPr id="0" name=""/>
        <dsp:cNvSpPr/>
      </dsp:nvSpPr>
      <dsp:spPr>
        <a:xfrm>
          <a:off x="297942" y="892024"/>
          <a:ext cx="3989832" cy="78324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i-FI" sz="2100" kern="1200" dirty="0"/>
            <a:t>Avoimuus ja innostavuus</a:t>
          </a:r>
        </a:p>
      </dsp:txBody>
      <dsp:txXfrm>
        <a:off x="320882" y="914964"/>
        <a:ext cx="3136903" cy="737360"/>
      </dsp:txXfrm>
    </dsp:sp>
    <dsp:sp modelId="{A67B5141-D03A-4C88-9537-5C2EF04C1714}">
      <dsp:nvSpPr>
        <dsp:cNvPr id="0" name=""/>
        <dsp:cNvSpPr/>
      </dsp:nvSpPr>
      <dsp:spPr>
        <a:xfrm>
          <a:off x="595883" y="1784048"/>
          <a:ext cx="3989832" cy="78324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i-FI" sz="2100" kern="1200" dirty="0"/>
            <a:t>Aktiivisesti toimintaan mukaan ottaminen</a:t>
          </a:r>
        </a:p>
      </dsp:txBody>
      <dsp:txXfrm>
        <a:off x="618823" y="1806988"/>
        <a:ext cx="3136903" cy="737360"/>
      </dsp:txXfrm>
    </dsp:sp>
    <dsp:sp modelId="{A539AB7B-67E7-4648-BDB7-85C397CF3BA8}">
      <dsp:nvSpPr>
        <dsp:cNvPr id="0" name=""/>
        <dsp:cNvSpPr/>
      </dsp:nvSpPr>
      <dsp:spPr>
        <a:xfrm>
          <a:off x="893826" y="2676072"/>
          <a:ext cx="3989832" cy="78324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i-FI" sz="2100" kern="1200" dirty="0"/>
            <a:t>Myötämielisyys uusiin ideoihin</a:t>
          </a:r>
        </a:p>
      </dsp:txBody>
      <dsp:txXfrm>
        <a:off x="916766" y="2699012"/>
        <a:ext cx="3136903" cy="737360"/>
      </dsp:txXfrm>
    </dsp:sp>
    <dsp:sp modelId="{A6841A6F-C05C-4048-88A6-A52B2A4D1222}">
      <dsp:nvSpPr>
        <dsp:cNvPr id="0" name=""/>
        <dsp:cNvSpPr/>
      </dsp:nvSpPr>
      <dsp:spPr>
        <a:xfrm>
          <a:off x="1191767" y="3568097"/>
          <a:ext cx="3989832" cy="78324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i-FI" sz="2100" kern="1200" dirty="0"/>
            <a:t>Klubiviihtyvyys ja jäsenistä huolehtiminen</a:t>
          </a:r>
        </a:p>
      </dsp:txBody>
      <dsp:txXfrm>
        <a:off x="1214707" y="3591037"/>
        <a:ext cx="3136903" cy="737360"/>
      </dsp:txXfrm>
    </dsp:sp>
    <dsp:sp modelId="{41DF1581-ABD3-48C8-9577-5B89B4106435}">
      <dsp:nvSpPr>
        <dsp:cNvPr id="0" name=""/>
        <dsp:cNvSpPr/>
      </dsp:nvSpPr>
      <dsp:spPr>
        <a:xfrm>
          <a:off x="3480725" y="572200"/>
          <a:ext cx="509106" cy="50910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fi-FI" sz="2400" kern="1200"/>
        </a:p>
      </dsp:txBody>
      <dsp:txXfrm>
        <a:off x="3595274" y="572200"/>
        <a:ext cx="280008" cy="383102"/>
      </dsp:txXfrm>
    </dsp:sp>
    <dsp:sp modelId="{C7E051E6-A5FE-42DE-A13D-820680A45E50}">
      <dsp:nvSpPr>
        <dsp:cNvPr id="0" name=""/>
        <dsp:cNvSpPr/>
      </dsp:nvSpPr>
      <dsp:spPr>
        <a:xfrm>
          <a:off x="3778667" y="1464225"/>
          <a:ext cx="509106" cy="50910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fi-FI" sz="2400" kern="1200"/>
        </a:p>
      </dsp:txBody>
      <dsp:txXfrm>
        <a:off x="3893216" y="1464225"/>
        <a:ext cx="280008" cy="383102"/>
      </dsp:txXfrm>
    </dsp:sp>
    <dsp:sp modelId="{45D10EFB-3C64-4339-939C-3222A9B87727}">
      <dsp:nvSpPr>
        <dsp:cNvPr id="0" name=""/>
        <dsp:cNvSpPr/>
      </dsp:nvSpPr>
      <dsp:spPr>
        <a:xfrm>
          <a:off x="4076609" y="2343195"/>
          <a:ext cx="509106" cy="50910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fi-FI" sz="2400" kern="1200"/>
        </a:p>
      </dsp:txBody>
      <dsp:txXfrm>
        <a:off x="4191158" y="2343195"/>
        <a:ext cx="280008" cy="383102"/>
      </dsp:txXfrm>
    </dsp:sp>
    <dsp:sp modelId="{905FFABE-9C79-47FC-B26C-22B47A0FCF14}">
      <dsp:nvSpPr>
        <dsp:cNvPr id="0" name=""/>
        <dsp:cNvSpPr/>
      </dsp:nvSpPr>
      <dsp:spPr>
        <a:xfrm>
          <a:off x="4374551" y="3243922"/>
          <a:ext cx="509106" cy="50910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fi-FI" sz="2400" kern="1200"/>
        </a:p>
      </dsp:txBody>
      <dsp:txXfrm>
        <a:off x="4489100" y="3243922"/>
        <a:ext cx="280008" cy="3831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523544-8A75-424A-BC85-D772ED645094}">
      <dsp:nvSpPr>
        <dsp:cNvPr id="0" name=""/>
        <dsp:cNvSpPr/>
      </dsp:nvSpPr>
      <dsp:spPr>
        <a:xfrm>
          <a:off x="0" y="1805"/>
          <a:ext cx="10515600" cy="915310"/>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F098D8-EC3D-4ACC-B1F8-E27B1AD3D669}">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8503BE-F79B-4304-8D04-86B9862D6FA5}">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fi-FI" sz="2200" kern="1200"/>
            <a:t>Kummin tehtävän sisäistäminen</a:t>
          </a:r>
          <a:endParaRPr lang="en-US" sz="2200" kern="1200"/>
        </a:p>
      </dsp:txBody>
      <dsp:txXfrm>
        <a:off x="1057183" y="1805"/>
        <a:ext cx="9458416" cy="915310"/>
      </dsp:txXfrm>
    </dsp:sp>
    <dsp:sp modelId="{EA857CA4-677C-4169-AD47-8DDDEADA129A}">
      <dsp:nvSpPr>
        <dsp:cNvPr id="0" name=""/>
        <dsp:cNvSpPr/>
      </dsp:nvSpPr>
      <dsp:spPr>
        <a:xfrm>
          <a:off x="0" y="1145944"/>
          <a:ext cx="10515600" cy="915310"/>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E824EF-4CFA-4E74-8E67-C09CA5F3BD24}">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F6A7CB-4F23-484F-9447-E10DD55C8B92}">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fi-FI" sz="2200" kern="1200"/>
            <a:t>Yhteisen tavoitteen eteen työskentely</a:t>
          </a:r>
          <a:endParaRPr lang="en-US" sz="2200" kern="1200"/>
        </a:p>
      </dsp:txBody>
      <dsp:txXfrm>
        <a:off x="1057183" y="1145944"/>
        <a:ext cx="9458416" cy="915310"/>
      </dsp:txXfrm>
    </dsp:sp>
    <dsp:sp modelId="{45683F2E-48AF-49C5-A91B-00A798A3BF3A}">
      <dsp:nvSpPr>
        <dsp:cNvPr id="0" name=""/>
        <dsp:cNvSpPr/>
      </dsp:nvSpPr>
      <dsp:spPr>
        <a:xfrm>
          <a:off x="0" y="2290082"/>
          <a:ext cx="10515600" cy="915310"/>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5A5148-4048-4B11-9571-7F401DCB596B}">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A7CB45-DC1A-4FF1-BD3A-8F33BFFCA403}">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fi-FI" sz="2200" kern="1200"/>
            <a:t>Koulutuksiin osallistuminen</a:t>
          </a:r>
          <a:endParaRPr lang="en-US" sz="2200" kern="1200"/>
        </a:p>
      </dsp:txBody>
      <dsp:txXfrm>
        <a:off x="1057183" y="2290082"/>
        <a:ext cx="9458416" cy="915310"/>
      </dsp:txXfrm>
    </dsp:sp>
    <dsp:sp modelId="{4A8392C9-7365-4502-816A-A98F7705186E}">
      <dsp:nvSpPr>
        <dsp:cNvPr id="0" name=""/>
        <dsp:cNvSpPr/>
      </dsp:nvSpPr>
      <dsp:spPr>
        <a:xfrm>
          <a:off x="0" y="3434221"/>
          <a:ext cx="10515600" cy="915310"/>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612488-6677-460F-B358-EBBAFC0948EA}">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4429A4-D97C-4FE3-879D-775374C23C10}">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fi-FI" sz="2200" kern="1200"/>
            <a:t>Piirin ja liiton tapahtumiin osallistuminen</a:t>
          </a:r>
          <a:endParaRPr lang="en-US" sz="2200" kern="1200"/>
        </a:p>
      </dsp:txBody>
      <dsp:txXfrm>
        <a:off x="1057183" y="3434221"/>
        <a:ext cx="9458416" cy="9153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8FE5D-1B0C-4994-897A-325079E4C89C}">
      <dsp:nvSpPr>
        <dsp:cNvPr id="0" name=""/>
        <dsp:cNvSpPr/>
      </dsp:nvSpPr>
      <dsp:spPr>
        <a:xfrm>
          <a:off x="0" y="531"/>
          <a:ext cx="5181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677AB91-A185-483F-A2A7-DA4EAC9A0D87}">
      <dsp:nvSpPr>
        <dsp:cNvPr id="0" name=""/>
        <dsp:cNvSpPr/>
      </dsp:nvSpPr>
      <dsp:spPr>
        <a:xfrm>
          <a:off x="0" y="531"/>
          <a:ext cx="5181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fi-FI" sz="2900" kern="1200"/>
            <a:t>Toimiva jäsen </a:t>
          </a:r>
          <a:endParaRPr lang="en-US" sz="2900" kern="1200"/>
        </a:p>
      </dsp:txBody>
      <dsp:txXfrm>
        <a:off x="0" y="531"/>
        <a:ext cx="5181600" cy="621467"/>
      </dsp:txXfrm>
    </dsp:sp>
    <dsp:sp modelId="{9F37D854-EA19-471F-B58F-9854C24501D6}">
      <dsp:nvSpPr>
        <dsp:cNvPr id="0" name=""/>
        <dsp:cNvSpPr/>
      </dsp:nvSpPr>
      <dsp:spPr>
        <a:xfrm>
          <a:off x="0" y="621999"/>
          <a:ext cx="5181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7E14334-3C4E-4B2E-98EC-3B21FE9C3F2A}">
      <dsp:nvSpPr>
        <dsp:cNvPr id="0" name=""/>
        <dsp:cNvSpPr/>
      </dsp:nvSpPr>
      <dsp:spPr>
        <a:xfrm>
          <a:off x="0" y="621999"/>
          <a:ext cx="5181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fi-FI" sz="2900" kern="1200"/>
            <a:t>Ulkojäsen </a:t>
          </a:r>
          <a:endParaRPr lang="en-US" sz="2900" kern="1200"/>
        </a:p>
      </dsp:txBody>
      <dsp:txXfrm>
        <a:off x="0" y="621999"/>
        <a:ext cx="5181600" cy="621467"/>
      </dsp:txXfrm>
    </dsp:sp>
    <dsp:sp modelId="{647CE1B9-230A-40EF-85CF-743E35BAAC20}">
      <dsp:nvSpPr>
        <dsp:cNvPr id="0" name=""/>
        <dsp:cNvSpPr/>
      </dsp:nvSpPr>
      <dsp:spPr>
        <a:xfrm>
          <a:off x="0" y="1243467"/>
          <a:ext cx="5181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712F7DA-8174-4AD1-B735-33E85F1BC63D}">
      <dsp:nvSpPr>
        <dsp:cNvPr id="0" name=""/>
        <dsp:cNvSpPr/>
      </dsp:nvSpPr>
      <dsp:spPr>
        <a:xfrm>
          <a:off x="0" y="1243467"/>
          <a:ext cx="5181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fi-FI" sz="2900" kern="1200"/>
            <a:t>Etuoikeutettu jäsen</a:t>
          </a:r>
          <a:endParaRPr lang="en-US" sz="2900" kern="1200"/>
        </a:p>
      </dsp:txBody>
      <dsp:txXfrm>
        <a:off x="0" y="1243467"/>
        <a:ext cx="5181600" cy="621467"/>
      </dsp:txXfrm>
    </dsp:sp>
    <dsp:sp modelId="{556262D8-0B25-4DA5-B0B3-B486A203D980}">
      <dsp:nvSpPr>
        <dsp:cNvPr id="0" name=""/>
        <dsp:cNvSpPr/>
      </dsp:nvSpPr>
      <dsp:spPr>
        <a:xfrm>
          <a:off x="0" y="1864935"/>
          <a:ext cx="5181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56893CC-40CB-407C-A393-C502C4F85649}">
      <dsp:nvSpPr>
        <dsp:cNvPr id="0" name=""/>
        <dsp:cNvSpPr/>
      </dsp:nvSpPr>
      <dsp:spPr>
        <a:xfrm>
          <a:off x="0" y="1864935"/>
          <a:ext cx="5181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fi-FI" sz="2900" kern="1200"/>
            <a:t>Kunniajäsen</a:t>
          </a:r>
          <a:endParaRPr lang="en-US" sz="2900" kern="1200"/>
        </a:p>
      </dsp:txBody>
      <dsp:txXfrm>
        <a:off x="0" y="1864935"/>
        <a:ext cx="5181600" cy="621467"/>
      </dsp:txXfrm>
    </dsp:sp>
    <dsp:sp modelId="{35E8753F-C582-4F13-87B9-82BF6181D0AD}">
      <dsp:nvSpPr>
        <dsp:cNvPr id="0" name=""/>
        <dsp:cNvSpPr/>
      </dsp:nvSpPr>
      <dsp:spPr>
        <a:xfrm>
          <a:off x="0" y="2486402"/>
          <a:ext cx="5181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AA4E2F6-D65A-4B43-A4B1-10E94E78DAE3}">
      <dsp:nvSpPr>
        <dsp:cNvPr id="0" name=""/>
        <dsp:cNvSpPr/>
      </dsp:nvSpPr>
      <dsp:spPr>
        <a:xfrm>
          <a:off x="0" y="2486402"/>
          <a:ext cx="5181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fi-FI" sz="2900" kern="1200"/>
            <a:t>Ainaisjäsen </a:t>
          </a:r>
          <a:endParaRPr lang="en-US" sz="2900" kern="1200"/>
        </a:p>
      </dsp:txBody>
      <dsp:txXfrm>
        <a:off x="0" y="2486402"/>
        <a:ext cx="5181600" cy="621467"/>
      </dsp:txXfrm>
    </dsp:sp>
    <dsp:sp modelId="{6B5EDA8D-9E8C-4402-99B9-82CFC2673260}">
      <dsp:nvSpPr>
        <dsp:cNvPr id="0" name=""/>
        <dsp:cNvSpPr/>
      </dsp:nvSpPr>
      <dsp:spPr>
        <a:xfrm>
          <a:off x="0" y="3107870"/>
          <a:ext cx="5181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7D4F23D-6388-42A7-AAAB-D4AD78320F5E}">
      <dsp:nvSpPr>
        <dsp:cNvPr id="0" name=""/>
        <dsp:cNvSpPr/>
      </dsp:nvSpPr>
      <dsp:spPr>
        <a:xfrm>
          <a:off x="0" y="3107870"/>
          <a:ext cx="5181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fi-FI" sz="2900" kern="1200"/>
            <a:t>Liitännäisjäsen </a:t>
          </a:r>
          <a:endParaRPr lang="en-US" sz="2900" kern="1200"/>
        </a:p>
      </dsp:txBody>
      <dsp:txXfrm>
        <a:off x="0" y="3107870"/>
        <a:ext cx="5181600" cy="621467"/>
      </dsp:txXfrm>
    </dsp:sp>
    <dsp:sp modelId="{CE6C2FD5-211B-4F1F-8D79-680E0710D00E}">
      <dsp:nvSpPr>
        <dsp:cNvPr id="0" name=""/>
        <dsp:cNvSpPr/>
      </dsp:nvSpPr>
      <dsp:spPr>
        <a:xfrm>
          <a:off x="0" y="3729338"/>
          <a:ext cx="5181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1D0F37E-1649-4D5B-A6AE-5FFA8931D667}">
      <dsp:nvSpPr>
        <dsp:cNvPr id="0" name=""/>
        <dsp:cNvSpPr/>
      </dsp:nvSpPr>
      <dsp:spPr>
        <a:xfrm>
          <a:off x="0" y="3729338"/>
          <a:ext cx="5181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fi-FI" sz="2900" kern="1200"/>
            <a:t>Tukijäsen </a:t>
          </a:r>
          <a:endParaRPr lang="en-US" sz="2900" kern="1200"/>
        </a:p>
      </dsp:txBody>
      <dsp:txXfrm>
        <a:off x="0" y="3729338"/>
        <a:ext cx="5181600" cy="62146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ADB016-3188-486A-AF98-0D8DFA29CB9B}">
      <dsp:nvSpPr>
        <dsp:cNvPr id="0" name=""/>
        <dsp:cNvSpPr/>
      </dsp:nvSpPr>
      <dsp:spPr>
        <a:xfrm rot="10800000">
          <a:off x="1536273" y="1620"/>
          <a:ext cx="5405120" cy="699333"/>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8387" tIns="125730" rIns="234696" bIns="125730" numCol="1" spcCol="1270" anchor="ctr" anchorCtr="0">
          <a:noAutofit/>
        </a:bodyPr>
        <a:lstStyle/>
        <a:p>
          <a:pPr marL="0" lvl="0" indent="0" algn="ctr" defTabSz="1466850">
            <a:lnSpc>
              <a:spcPct val="90000"/>
            </a:lnSpc>
            <a:spcBef>
              <a:spcPct val="0"/>
            </a:spcBef>
            <a:spcAft>
              <a:spcPct val="35000"/>
            </a:spcAft>
            <a:buNone/>
          </a:pPr>
          <a:r>
            <a:rPr lang="fi-FI" sz="3300" kern="1200" dirty="0"/>
            <a:t>Diabetes</a:t>
          </a:r>
        </a:p>
      </dsp:txBody>
      <dsp:txXfrm rot="10800000">
        <a:off x="1711106" y="1620"/>
        <a:ext cx="5230287" cy="699333"/>
      </dsp:txXfrm>
    </dsp:sp>
    <dsp:sp modelId="{6D62BB9F-D88F-4FA5-A160-427D851FF16E}">
      <dsp:nvSpPr>
        <dsp:cNvPr id="0" name=""/>
        <dsp:cNvSpPr/>
      </dsp:nvSpPr>
      <dsp:spPr>
        <a:xfrm>
          <a:off x="1186606" y="1620"/>
          <a:ext cx="699333" cy="69933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AA6A09-22F4-4E5A-884E-05EDD0189206}">
      <dsp:nvSpPr>
        <dsp:cNvPr id="0" name=""/>
        <dsp:cNvSpPr/>
      </dsp:nvSpPr>
      <dsp:spPr>
        <a:xfrm rot="10800000">
          <a:off x="1536273" y="909710"/>
          <a:ext cx="5405120" cy="699333"/>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8387" tIns="125730" rIns="234696" bIns="125730" numCol="1" spcCol="1270" anchor="ctr" anchorCtr="0">
          <a:noAutofit/>
        </a:bodyPr>
        <a:lstStyle/>
        <a:p>
          <a:pPr marL="0" lvl="0" indent="0" algn="ctr" defTabSz="1466850">
            <a:lnSpc>
              <a:spcPct val="90000"/>
            </a:lnSpc>
            <a:spcBef>
              <a:spcPct val="0"/>
            </a:spcBef>
            <a:spcAft>
              <a:spcPct val="35000"/>
            </a:spcAft>
            <a:buNone/>
          </a:pPr>
          <a:r>
            <a:rPr lang="fi-FI" sz="3300" kern="1200" dirty="0"/>
            <a:t>Ympäristö</a:t>
          </a:r>
        </a:p>
      </dsp:txBody>
      <dsp:txXfrm rot="10800000">
        <a:off x="1711106" y="909710"/>
        <a:ext cx="5230287" cy="699333"/>
      </dsp:txXfrm>
    </dsp:sp>
    <dsp:sp modelId="{500DC041-B00E-4C44-8906-9D78C0CB3708}">
      <dsp:nvSpPr>
        <dsp:cNvPr id="0" name=""/>
        <dsp:cNvSpPr/>
      </dsp:nvSpPr>
      <dsp:spPr>
        <a:xfrm>
          <a:off x="1186606" y="909710"/>
          <a:ext cx="699333" cy="69933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5950FD-653C-40B8-AC25-50952C93C49A}">
      <dsp:nvSpPr>
        <dsp:cNvPr id="0" name=""/>
        <dsp:cNvSpPr/>
      </dsp:nvSpPr>
      <dsp:spPr>
        <a:xfrm rot="10800000">
          <a:off x="1536273" y="1817799"/>
          <a:ext cx="5405120" cy="699333"/>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8387" tIns="125730" rIns="234696" bIns="125730" numCol="1" spcCol="1270" anchor="ctr" anchorCtr="0">
          <a:noAutofit/>
        </a:bodyPr>
        <a:lstStyle/>
        <a:p>
          <a:pPr marL="0" lvl="0" indent="0" algn="ctr" defTabSz="1466850">
            <a:lnSpc>
              <a:spcPct val="90000"/>
            </a:lnSpc>
            <a:spcBef>
              <a:spcPct val="0"/>
            </a:spcBef>
            <a:spcAft>
              <a:spcPct val="35000"/>
            </a:spcAft>
            <a:buNone/>
          </a:pPr>
          <a:r>
            <a:rPr lang="fi-FI" sz="3300" kern="1200" dirty="0"/>
            <a:t>Lapsuusiän syöpä</a:t>
          </a:r>
        </a:p>
      </dsp:txBody>
      <dsp:txXfrm rot="10800000">
        <a:off x="1711106" y="1817799"/>
        <a:ext cx="5230287" cy="699333"/>
      </dsp:txXfrm>
    </dsp:sp>
    <dsp:sp modelId="{0070703B-0FE5-4327-935E-6AFD1939A316}">
      <dsp:nvSpPr>
        <dsp:cNvPr id="0" name=""/>
        <dsp:cNvSpPr/>
      </dsp:nvSpPr>
      <dsp:spPr>
        <a:xfrm>
          <a:off x="1186606" y="1817799"/>
          <a:ext cx="699333" cy="699333"/>
        </a:xfrm>
        <a:prstGeom prst="ellipse">
          <a:avLst/>
        </a:prstGeom>
        <a:blipFill>
          <a:blip xmlns:r="http://schemas.openxmlformats.org/officeDocument/2006/relationships" r:embed="rId3"/>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ADCEE8-BB82-4DAA-833B-6F407B079609}">
      <dsp:nvSpPr>
        <dsp:cNvPr id="0" name=""/>
        <dsp:cNvSpPr/>
      </dsp:nvSpPr>
      <dsp:spPr>
        <a:xfrm rot="10800000">
          <a:off x="1536273" y="2725889"/>
          <a:ext cx="5405120" cy="699333"/>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8387" tIns="125730" rIns="234696" bIns="125730" numCol="1" spcCol="1270" anchor="ctr" anchorCtr="0">
          <a:noAutofit/>
        </a:bodyPr>
        <a:lstStyle/>
        <a:p>
          <a:pPr marL="0" lvl="0" indent="0" algn="ctr" defTabSz="1466850">
            <a:lnSpc>
              <a:spcPct val="90000"/>
            </a:lnSpc>
            <a:spcBef>
              <a:spcPct val="0"/>
            </a:spcBef>
            <a:spcAft>
              <a:spcPct val="35000"/>
            </a:spcAft>
            <a:buNone/>
          </a:pPr>
          <a:r>
            <a:rPr lang="fi-FI" sz="3300" kern="1200" dirty="0"/>
            <a:t>Näkö</a:t>
          </a:r>
        </a:p>
      </dsp:txBody>
      <dsp:txXfrm rot="10800000">
        <a:off x="1711106" y="2725889"/>
        <a:ext cx="5230287" cy="699333"/>
      </dsp:txXfrm>
    </dsp:sp>
    <dsp:sp modelId="{45F7D955-248E-45BC-B3C2-A50E0BD3314D}">
      <dsp:nvSpPr>
        <dsp:cNvPr id="0" name=""/>
        <dsp:cNvSpPr/>
      </dsp:nvSpPr>
      <dsp:spPr>
        <a:xfrm>
          <a:off x="1186606" y="2725889"/>
          <a:ext cx="699333" cy="699333"/>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73BBB1-B3D7-4C78-8BAC-FF50F10D9F2A}">
      <dsp:nvSpPr>
        <dsp:cNvPr id="0" name=""/>
        <dsp:cNvSpPr/>
      </dsp:nvSpPr>
      <dsp:spPr>
        <a:xfrm rot="10800000">
          <a:off x="1536273" y="3633979"/>
          <a:ext cx="5405120" cy="699333"/>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8387" tIns="125730" rIns="234696" bIns="125730" numCol="1" spcCol="1270" anchor="ctr" anchorCtr="0">
          <a:noAutofit/>
        </a:bodyPr>
        <a:lstStyle/>
        <a:p>
          <a:pPr marL="0" lvl="0" indent="0" algn="ctr" defTabSz="1466850">
            <a:lnSpc>
              <a:spcPct val="90000"/>
            </a:lnSpc>
            <a:spcBef>
              <a:spcPct val="0"/>
            </a:spcBef>
            <a:spcAft>
              <a:spcPct val="35000"/>
            </a:spcAft>
            <a:buNone/>
          </a:pPr>
          <a:r>
            <a:rPr lang="fi-FI" sz="3300" kern="1200" dirty="0"/>
            <a:t>Nälkä</a:t>
          </a:r>
        </a:p>
      </dsp:txBody>
      <dsp:txXfrm rot="10800000">
        <a:off x="1711106" y="3633979"/>
        <a:ext cx="5230287" cy="699333"/>
      </dsp:txXfrm>
    </dsp:sp>
    <dsp:sp modelId="{FD373F9A-93CC-491C-95FC-8A7A6C7D47C1}">
      <dsp:nvSpPr>
        <dsp:cNvPr id="0" name=""/>
        <dsp:cNvSpPr/>
      </dsp:nvSpPr>
      <dsp:spPr>
        <a:xfrm>
          <a:off x="1186606" y="3633979"/>
          <a:ext cx="699333" cy="699333"/>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F876A4-C830-4B8A-B1F6-DCC6A77A5EA6}">
      <dsp:nvSpPr>
        <dsp:cNvPr id="0" name=""/>
        <dsp:cNvSpPr/>
      </dsp:nvSpPr>
      <dsp:spPr>
        <a:xfrm rot="10800000">
          <a:off x="1580147" y="687"/>
          <a:ext cx="5405120" cy="874831"/>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5776" tIns="68580" rIns="128016" bIns="68580" numCol="1" spcCol="1270" anchor="t" anchorCtr="0">
          <a:noAutofit/>
        </a:bodyPr>
        <a:lstStyle/>
        <a:p>
          <a:pPr marL="0" lvl="0" indent="0" algn="l" defTabSz="800100">
            <a:lnSpc>
              <a:spcPct val="90000"/>
            </a:lnSpc>
            <a:spcBef>
              <a:spcPct val="0"/>
            </a:spcBef>
            <a:spcAft>
              <a:spcPct val="35000"/>
            </a:spcAft>
            <a:buNone/>
          </a:pPr>
          <a:r>
            <a:rPr lang="fi-FI" sz="1800" kern="1200" dirty="0"/>
            <a:t>Katastrofien vaikutusten helpottaminen</a:t>
          </a:r>
        </a:p>
        <a:p>
          <a:pPr marL="114300" lvl="1" indent="-114300" algn="l" defTabSz="622300">
            <a:lnSpc>
              <a:spcPct val="90000"/>
            </a:lnSpc>
            <a:spcBef>
              <a:spcPct val="0"/>
            </a:spcBef>
            <a:spcAft>
              <a:spcPct val="15000"/>
            </a:spcAft>
            <a:buChar char="•"/>
          </a:pPr>
          <a:r>
            <a:rPr lang="fi-FI" sz="1400" kern="1200" dirty="0"/>
            <a:t>mm. Hätäavun järjestäminen tuhoaluille</a:t>
          </a:r>
        </a:p>
      </dsp:txBody>
      <dsp:txXfrm rot="10800000">
        <a:off x="1798855" y="687"/>
        <a:ext cx="5186412" cy="874831"/>
      </dsp:txXfrm>
    </dsp:sp>
    <dsp:sp modelId="{545586DE-89DB-4933-A7F7-02AB7069C405}">
      <dsp:nvSpPr>
        <dsp:cNvPr id="0" name=""/>
        <dsp:cNvSpPr/>
      </dsp:nvSpPr>
      <dsp:spPr>
        <a:xfrm>
          <a:off x="1142732" y="687"/>
          <a:ext cx="874831" cy="87483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DC13BE-9B85-4BC8-8AFD-AE19DB8889B2}">
      <dsp:nvSpPr>
        <dsp:cNvPr id="0" name=""/>
        <dsp:cNvSpPr/>
      </dsp:nvSpPr>
      <dsp:spPr>
        <a:xfrm rot="10800000">
          <a:off x="1580147" y="1136663"/>
          <a:ext cx="5405120" cy="874831"/>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5776" tIns="68580" rIns="128016" bIns="68580" numCol="1" spcCol="1270" anchor="t" anchorCtr="0">
          <a:noAutofit/>
        </a:bodyPr>
        <a:lstStyle/>
        <a:p>
          <a:pPr marL="0" lvl="0" indent="0" algn="l" defTabSz="800100">
            <a:lnSpc>
              <a:spcPct val="90000"/>
            </a:lnSpc>
            <a:spcBef>
              <a:spcPct val="0"/>
            </a:spcBef>
            <a:spcAft>
              <a:spcPct val="35000"/>
            </a:spcAft>
            <a:buNone/>
          </a:pPr>
          <a:r>
            <a:rPr lang="fi-FI" sz="1800" kern="1200" dirty="0"/>
            <a:t>Humanitaariset projektit</a:t>
          </a:r>
        </a:p>
        <a:p>
          <a:pPr marL="114300" lvl="1" indent="-114300" algn="l" defTabSz="622300">
            <a:lnSpc>
              <a:spcPct val="90000"/>
            </a:lnSpc>
            <a:spcBef>
              <a:spcPct val="0"/>
            </a:spcBef>
            <a:spcAft>
              <a:spcPct val="15000"/>
            </a:spcAft>
            <a:buChar char="•"/>
          </a:pPr>
          <a:r>
            <a:rPr lang="fi-FI" sz="1400" kern="1200" dirty="0"/>
            <a:t>Humanitaaristen tarpeiden täyttäminen</a:t>
          </a:r>
        </a:p>
        <a:p>
          <a:pPr marL="114300" lvl="1" indent="-114300" algn="l" defTabSz="622300">
            <a:lnSpc>
              <a:spcPct val="90000"/>
            </a:lnSpc>
            <a:spcBef>
              <a:spcPct val="0"/>
            </a:spcBef>
            <a:spcAft>
              <a:spcPct val="15000"/>
            </a:spcAft>
            <a:buChar char="•"/>
          </a:pPr>
          <a:r>
            <a:rPr lang="fi-FI" sz="1400" kern="1200" dirty="0"/>
            <a:t>Näkökyky</a:t>
          </a:r>
        </a:p>
      </dsp:txBody>
      <dsp:txXfrm rot="10800000">
        <a:off x="1798855" y="1136663"/>
        <a:ext cx="5186412" cy="874831"/>
      </dsp:txXfrm>
    </dsp:sp>
    <dsp:sp modelId="{2D3BCEAC-988A-4ECC-BF34-E8CCDFF458DE}">
      <dsp:nvSpPr>
        <dsp:cNvPr id="0" name=""/>
        <dsp:cNvSpPr/>
      </dsp:nvSpPr>
      <dsp:spPr>
        <a:xfrm>
          <a:off x="1142732" y="1136663"/>
          <a:ext cx="874831" cy="87483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F807A0-6BEC-4FC9-B8CD-8EC042A2089C}">
      <dsp:nvSpPr>
        <dsp:cNvPr id="0" name=""/>
        <dsp:cNvSpPr/>
      </dsp:nvSpPr>
      <dsp:spPr>
        <a:xfrm rot="10800000">
          <a:off x="1580147" y="2272638"/>
          <a:ext cx="5405120" cy="874831"/>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5776" tIns="68580" rIns="128016" bIns="68580" numCol="1" spcCol="1270" anchor="ctr" anchorCtr="0">
          <a:noAutofit/>
        </a:bodyPr>
        <a:lstStyle/>
        <a:p>
          <a:pPr marL="0" lvl="0" indent="0" algn="l" defTabSz="800100">
            <a:lnSpc>
              <a:spcPct val="90000"/>
            </a:lnSpc>
            <a:spcBef>
              <a:spcPct val="0"/>
            </a:spcBef>
            <a:spcAft>
              <a:spcPct val="35000"/>
            </a:spcAft>
            <a:buNone/>
          </a:pPr>
          <a:r>
            <a:rPr lang="fi-FI" sz="1800" kern="1200" dirty="0"/>
            <a:t>Nuorisoon liittyvä avustaminen</a:t>
          </a:r>
        </a:p>
      </dsp:txBody>
      <dsp:txXfrm rot="10800000">
        <a:off x="1798855" y="2272638"/>
        <a:ext cx="5186412" cy="874831"/>
      </dsp:txXfrm>
    </dsp:sp>
    <dsp:sp modelId="{FF76F67C-E171-4727-B303-4D52406E6EDE}">
      <dsp:nvSpPr>
        <dsp:cNvPr id="0" name=""/>
        <dsp:cNvSpPr/>
      </dsp:nvSpPr>
      <dsp:spPr>
        <a:xfrm>
          <a:off x="1142732" y="2272638"/>
          <a:ext cx="874831" cy="87483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2D8D96-316A-49D6-8AE7-66ACAF269255}">
      <dsp:nvSpPr>
        <dsp:cNvPr id="0" name=""/>
        <dsp:cNvSpPr/>
      </dsp:nvSpPr>
      <dsp:spPr>
        <a:xfrm rot="10800000">
          <a:off x="1580147" y="3408613"/>
          <a:ext cx="5405120" cy="874831"/>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5776" tIns="68580" rIns="128016" bIns="68580" numCol="1" spcCol="1270" anchor="t" anchorCtr="0">
          <a:noAutofit/>
        </a:bodyPr>
        <a:lstStyle/>
        <a:p>
          <a:pPr marL="0" lvl="0" indent="0" algn="l" defTabSz="800100">
            <a:lnSpc>
              <a:spcPct val="90000"/>
            </a:lnSpc>
            <a:spcBef>
              <a:spcPct val="0"/>
            </a:spcBef>
            <a:spcAft>
              <a:spcPct val="35000"/>
            </a:spcAft>
            <a:buNone/>
          </a:pPr>
          <a:r>
            <a:rPr lang="fi-FI" sz="1800" kern="1200" dirty="0"/>
            <a:t>Kampanja 100</a:t>
          </a:r>
        </a:p>
        <a:p>
          <a:pPr marL="114300" lvl="1" indent="-114300" algn="l" defTabSz="622300">
            <a:lnSpc>
              <a:spcPct val="90000"/>
            </a:lnSpc>
            <a:spcBef>
              <a:spcPct val="0"/>
            </a:spcBef>
            <a:spcAft>
              <a:spcPct val="15000"/>
            </a:spcAft>
            <a:buChar char="•"/>
          </a:pPr>
          <a:r>
            <a:rPr lang="fi-FI" sz="1400" kern="1200" dirty="0"/>
            <a:t>Peruspääoman vahvistaminen</a:t>
          </a:r>
        </a:p>
      </dsp:txBody>
      <dsp:txXfrm rot="10800000">
        <a:off x="1798855" y="3408613"/>
        <a:ext cx="5186412" cy="874831"/>
      </dsp:txXfrm>
    </dsp:sp>
    <dsp:sp modelId="{92E361F7-9507-4DCA-9E24-BF1463EC0C5B}">
      <dsp:nvSpPr>
        <dsp:cNvPr id="0" name=""/>
        <dsp:cNvSpPr/>
      </dsp:nvSpPr>
      <dsp:spPr>
        <a:xfrm>
          <a:off x="1142732" y="3420533"/>
          <a:ext cx="874831" cy="850992"/>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9000" r="-29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78206B-EDB3-41AD-9D3A-874D70310B1A}">
      <dsp:nvSpPr>
        <dsp:cNvPr id="0" name=""/>
        <dsp:cNvSpPr/>
      </dsp:nvSpPr>
      <dsp:spPr>
        <a:xfrm>
          <a:off x="2199236" y="917940"/>
          <a:ext cx="2774965" cy="2341328"/>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n-lt"/>
              <a:cs typeface="Arial" panose="020B0604020202020204" pitchFamily="34" charset="0"/>
            </a:rPr>
            <a:t>LAHJOITETTU       </a:t>
          </a:r>
          <a:r>
            <a:rPr lang="en-US" sz="2000" b="1" kern="1200" dirty="0" err="1">
              <a:latin typeface="+mn-lt"/>
              <a:cs typeface="Arial" panose="020B0604020202020204" pitchFamily="34" charset="0"/>
            </a:rPr>
            <a:t>yli</a:t>
          </a:r>
          <a:r>
            <a:rPr lang="en-US" sz="2000" b="1" kern="1200" dirty="0">
              <a:latin typeface="+mn-lt"/>
              <a:cs typeface="Arial" panose="020B0604020202020204" pitchFamily="34" charset="0"/>
            </a:rPr>
            <a:t> 1 </a:t>
          </a:r>
          <a:r>
            <a:rPr lang="en-US" sz="2000" b="1" kern="1200" dirty="0" err="1">
              <a:latin typeface="+mn-lt"/>
              <a:cs typeface="Arial" panose="020B0604020202020204" pitchFamily="34" charset="0"/>
            </a:rPr>
            <a:t>miljardi</a:t>
          </a:r>
          <a:r>
            <a:rPr lang="en-US" sz="2000" b="1" kern="1200" dirty="0">
              <a:latin typeface="+mn-lt"/>
              <a:cs typeface="Arial" panose="020B0604020202020204" pitchFamily="34" charset="0"/>
            </a:rPr>
            <a:t> USD</a:t>
          </a:r>
        </a:p>
      </dsp:txBody>
      <dsp:txXfrm>
        <a:off x="2605620" y="1260820"/>
        <a:ext cx="1962197" cy="1655568"/>
      </dsp:txXfrm>
    </dsp:sp>
    <dsp:sp modelId="{6E6FB37B-6F82-4CB5-A8F4-FFC5DA1C3D7D}">
      <dsp:nvSpPr>
        <dsp:cNvPr id="0" name=""/>
        <dsp:cNvSpPr/>
      </dsp:nvSpPr>
      <dsp:spPr>
        <a:xfrm>
          <a:off x="2001660" y="-131375"/>
          <a:ext cx="3203264" cy="1670736"/>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n-lt"/>
              <a:cs typeface="Arial" panose="020B0604020202020204" pitchFamily="34" charset="0"/>
            </a:rPr>
            <a:t>KATASTROFIAPU 118 </a:t>
          </a:r>
          <a:r>
            <a:rPr lang="en-US" sz="2000" b="1" kern="1200" dirty="0" err="1">
              <a:latin typeface="+mn-lt"/>
              <a:cs typeface="Arial" panose="020B0604020202020204" pitchFamily="34" charset="0"/>
            </a:rPr>
            <a:t>miljoonaa</a:t>
          </a:r>
          <a:r>
            <a:rPr lang="en-US" sz="2000" b="1" kern="1200" dirty="0">
              <a:latin typeface="+mn-lt"/>
              <a:cs typeface="Arial" panose="020B0604020202020204" pitchFamily="34" charset="0"/>
            </a:rPr>
            <a:t> USD</a:t>
          </a:r>
        </a:p>
      </dsp:txBody>
      <dsp:txXfrm>
        <a:off x="2470767" y="113299"/>
        <a:ext cx="2265050" cy="1181388"/>
      </dsp:txXfrm>
    </dsp:sp>
    <dsp:sp modelId="{F71845F7-18C9-4236-99DC-D5C52EC1435D}">
      <dsp:nvSpPr>
        <dsp:cNvPr id="0" name=""/>
        <dsp:cNvSpPr/>
      </dsp:nvSpPr>
      <dsp:spPr>
        <a:xfrm>
          <a:off x="4400706" y="1174000"/>
          <a:ext cx="2831637" cy="1756347"/>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n-lt"/>
              <a:cs typeface="Arial" panose="020B0604020202020204" pitchFamily="34" charset="0"/>
            </a:rPr>
            <a:t>LIONS QUEST</a:t>
          </a:r>
        </a:p>
        <a:p>
          <a:pPr marL="0" lvl="0" indent="0" algn="ctr" defTabSz="889000">
            <a:lnSpc>
              <a:spcPct val="90000"/>
            </a:lnSpc>
            <a:spcBef>
              <a:spcPct val="0"/>
            </a:spcBef>
            <a:spcAft>
              <a:spcPct val="35000"/>
            </a:spcAft>
            <a:buNone/>
          </a:pPr>
          <a:r>
            <a:rPr lang="en-US" sz="2000" b="1" kern="1200" dirty="0">
              <a:latin typeface="+mn-lt"/>
              <a:cs typeface="Arial" panose="020B0604020202020204" pitchFamily="34" charset="0"/>
            </a:rPr>
            <a:t>16 </a:t>
          </a:r>
          <a:r>
            <a:rPr lang="en-US" sz="2000" b="1" kern="1200" dirty="0" err="1">
              <a:latin typeface="+mn-lt"/>
              <a:cs typeface="Arial" panose="020B0604020202020204" pitchFamily="34" charset="0"/>
            </a:rPr>
            <a:t>miljoonalle</a:t>
          </a:r>
          <a:r>
            <a:rPr lang="en-US" sz="2000" b="1" kern="1200" dirty="0">
              <a:latin typeface="+mn-lt"/>
              <a:cs typeface="Arial" panose="020B0604020202020204" pitchFamily="34" charset="0"/>
            </a:rPr>
            <a:t>  </a:t>
          </a:r>
          <a:r>
            <a:rPr lang="en-US" sz="2000" b="1" kern="1200" dirty="0" err="1">
              <a:latin typeface="+mn-lt"/>
              <a:cs typeface="Arial" panose="020B0604020202020204" pitchFamily="34" charset="0"/>
            </a:rPr>
            <a:t>lapselle</a:t>
          </a:r>
          <a:r>
            <a:rPr lang="en-US" sz="2000" b="1" kern="1200" dirty="0">
              <a:latin typeface="+mn-lt"/>
              <a:cs typeface="Arial" panose="020B0604020202020204" pitchFamily="34" charset="0"/>
            </a:rPr>
            <a:t> ja </a:t>
          </a:r>
          <a:r>
            <a:rPr lang="en-US" sz="2000" b="1" kern="1200" dirty="0" err="1">
              <a:latin typeface="+mn-lt"/>
              <a:cs typeface="Arial" panose="020B0604020202020204" pitchFamily="34" charset="0"/>
            </a:rPr>
            <a:t>nuorelle</a:t>
          </a:r>
          <a:endParaRPr lang="en-US" sz="2000" b="1" kern="1200" dirty="0">
            <a:latin typeface="+mn-lt"/>
            <a:cs typeface="Arial" panose="020B0604020202020204" pitchFamily="34" charset="0"/>
          </a:endParaRPr>
        </a:p>
      </dsp:txBody>
      <dsp:txXfrm>
        <a:off x="4815390" y="1431211"/>
        <a:ext cx="2002269" cy="1241925"/>
      </dsp:txXfrm>
    </dsp:sp>
    <dsp:sp modelId="{53EA8EF9-702F-45D1-A9AD-BAB3406DE51F}">
      <dsp:nvSpPr>
        <dsp:cNvPr id="0" name=""/>
        <dsp:cNvSpPr/>
      </dsp:nvSpPr>
      <dsp:spPr>
        <a:xfrm>
          <a:off x="2104216" y="2560843"/>
          <a:ext cx="2998164" cy="1758290"/>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n-lt"/>
              <a:cs typeface="Arial" panose="020B0604020202020204" pitchFamily="34" charset="0"/>
            </a:rPr>
            <a:t>TUHKAROKKO </a:t>
          </a:r>
          <a:r>
            <a:rPr lang="en-US" sz="2000" b="1" kern="1200" dirty="0" err="1">
              <a:latin typeface="+mn-lt"/>
              <a:cs typeface="Arial" panose="020B0604020202020204" pitchFamily="34" charset="0"/>
            </a:rPr>
            <a:t>rokotettu</a:t>
          </a:r>
          <a:r>
            <a:rPr lang="en-US" sz="2000" b="1" kern="1200" dirty="0">
              <a:latin typeface="+mn-lt"/>
              <a:cs typeface="Arial" panose="020B0604020202020204" pitchFamily="34" charset="0"/>
            </a:rPr>
            <a:t> </a:t>
          </a:r>
          <a:r>
            <a:rPr lang="en-US" sz="2000" b="1" kern="1200" dirty="0" err="1">
              <a:latin typeface="+mn-lt"/>
              <a:cs typeface="Arial" panose="020B0604020202020204" pitchFamily="34" charset="0"/>
            </a:rPr>
            <a:t>yli</a:t>
          </a:r>
          <a:r>
            <a:rPr lang="en-US" sz="2000" b="1" kern="1200" dirty="0">
              <a:latin typeface="+mn-lt"/>
              <a:cs typeface="Arial" panose="020B0604020202020204" pitchFamily="34" charset="0"/>
            </a:rPr>
            <a:t> 87 </a:t>
          </a:r>
          <a:r>
            <a:rPr lang="en-US" sz="2000" b="1" kern="1200" dirty="0" err="1">
              <a:latin typeface="+mn-lt"/>
              <a:cs typeface="Arial" panose="020B0604020202020204" pitchFamily="34" charset="0"/>
            </a:rPr>
            <a:t>miljoonaa</a:t>
          </a:r>
          <a:r>
            <a:rPr lang="en-US" sz="2000" b="1" kern="1200" dirty="0">
              <a:latin typeface="+mn-lt"/>
              <a:cs typeface="Arial" panose="020B0604020202020204" pitchFamily="34" charset="0"/>
            </a:rPr>
            <a:t> </a:t>
          </a:r>
          <a:r>
            <a:rPr lang="en-US" sz="2000" b="1" kern="1200" dirty="0" err="1">
              <a:latin typeface="+mn-lt"/>
              <a:cs typeface="Arial" panose="020B0604020202020204" pitchFamily="34" charset="0"/>
            </a:rPr>
            <a:t>lasta</a:t>
          </a:r>
          <a:endParaRPr lang="en-US" sz="2000" b="1" kern="1200" dirty="0">
            <a:latin typeface="+mn-lt"/>
            <a:cs typeface="Arial" panose="020B0604020202020204" pitchFamily="34" charset="0"/>
          </a:endParaRPr>
        </a:p>
      </dsp:txBody>
      <dsp:txXfrm>
        <a:off x="2543287" y="2818339"/>
        <a:ext cx="2120022" cy="1243298"/>
      </dsp:txXfrm>
    </dsp:sp>
    <dsp:sp modelId="{0C3A55BB-4583-48F6-9256-0D0806CC0023}">
      <dsp:nvSpPr>
        <dsp:cNvPr id="0" name=""/>
        <dsp:cNvSpPr/>
      </dsp:nvSpPr>
      <dsp:spPr>
        <a:xfrm>
          <a:off x="62001" y="1186374"/>
          <a:ext cx="2666222" cy="1702473"/>
        </a:xfrm>
        <a:prstGeom prst="ellipse">
          <a:avLst/>
        </a:prstGeom>
        <a:solidFill>
          <a:schemeClr val="accent5">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n-lt"/>
              <a:cs typeface="Arial" panose="020B0604020202020204" pitchFamily="34" charset="0"/>
            </a:rPr>
            <a:t>NÄKÖ   </a:t>
          </a:r>
          <a:r>
            <a:rPr lang="en-US" sz="2000" b="1" kern="1200" dirty="0" err="1">
              <a:latin typeface="+mn-lt"/>
              <a:cs typeface="Arial" panose="020B0604020202020204" pitchFamily="34" charset="0"/>
            </a:rPr>
            <a:t>palautettu</a:t>
          </a:r>
          <a:r>
            <a:rPr lang="en-US" sz="2000" b="1" kern="1200" dirty="0">
              <a:latin typeface="+mn-lt"/>
              <a:cs typeface="Arial" panose="020B0604020202020204" pitchFamily="34" charset="0"/>
            </a:rPr>
            <a:t> tai </a:t>
          </a:r>
          <a:r>
            <a:rPr lang="en-US" sz="2000" b="1" kern="1200" dirty="0" err="1">
              <a:latin typeface="+mn-lt"/>
              <a:cs typeface="Arial" panose="020B0604020202020204" pitchFamily="34" charset="0"/>
            </a:rPr>
            <a:t>parannettu</a:t>
          </a:r>
          <a:r>
            <a:rPr lang="en-US" sz="2000" b="1" kern="1200" dirty="0">
              <a:latin typeface="+mn-lt"/>
              <a:cs typeface="Arial" panose="020B0604020202020204" pitchFamily="34" charset="0"/>
            </a:rPr>
            <a:t> 30 </a:t>
          </a:r>
          <a:r>
            <a:rPr lang="en-US" sz="2000" b="1" kern="1200" dirty="0" err="1">
              <a:latin typeface="+mn-lt"/>
              <a:cs typeface="Arial" panose="020B0604020202020204" pitchFamily="34" charset="0"/>
            </a:rPr>
            <a:t>miljoonalle</a:t>
          </a:r>
          <a:endParaRPr lang="en-US" sz="2000" b="1" kern="1200" dirty="0">
            <a:latin typeface="+mn-lt"/>
            <a:cs typeface="Arial" panose="020B0604020202020204" pitchFamily="34" charset="0"/>
          </a:endParaRPr>
        </a:p>
      </dsp:txBody>
      <dsp:txXfrm>
        <a:off x="452460" y="1435695"/>
        <a:ext cx="1885304" cy="120383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8D4005-6C59-433C-A041-5DB1E1571C74}">
      <dsp:nvSpPr>
        <dsp:cNvPr id="0" name=""/>
        <dsp:cNvSpPr/>
      </dsp:nvSpPr>
      <dsp:spPr>
        <a:xfrm>
          <a:off x="1963" y="60862"/>
          <a:ext cx="2768670" cy="68436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t>Humanitaariset</a:t>
          </a:r>
          <a:r>
            <a:rPr lang="en-US" sz="2000" b="1" kern="1200" dirty="0"/>
            <a:t> </a:t>
          </a:r>
          <a:r>
            <a:rPr lang="en-US" sz="2000" b="1" kern="1200" dirty="0" err="1"/>
            <a:t>Apurahat</a:t>
          </a:r>
          <a:endParaRPr lang="en-US" sz="2000" b="1" kern="1200" dirty="0"/>
        </a:p>
      </dsp:txBody>
      <dsp:txXfrm>
        <a:off x="22007" y="80906"/>
        <a:ext cx="2728582" cy="644275"/>
      </dsp:txXfrm>
    </dsp:sp>
    <dsp:sp modelId="{ABC87C25-333B-41F8-9C0E-700B64EDEAF6}">
      <dsp:nvSpPr>
        <dsp:cNvPr id="0" name=""/>
        <dsp:cNvSpPr/>
      </dsp:nvSpPr>
      <dsp:spPr>
        <a:xfrm>
          <a:off x="278830" y="745226"/>
          <a:ext cx="276867" cy="353456"/>
        </a:xfrm>
        <a:custGeom>
          <a:avLst/>
          <a:gdLst/>
          <a:ahLst/>
          <a:cxnLst/>
          <a:rect l="0" t="0" r="0" b="0"/>
          <a:pathLst>
            <a:path>
              <a:moveTo>
                <a:pt x="0" y="0"/>
              </a:moveTo>
              <a:lnTo>
                <a:pt x="0" y="353456"/>
              </a:lnTo>
              <a:lnTo>
                <a:pt x="276867" y="35345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75CAB9-C02B-4B9F-A2EC-5475BC0BF71B}">
      <dsp:nvSpPr>
        <dsp:cNvPr id="0" name=""/>
        <dsp:cNvSpPr/>
      </dsp:nvSpPr>
      <dsp:spPr>
        <a:xfrm>
          <a:off x="555697" y="863045"/>
          <a:ext cx="1702067" cy="47127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Lions Quest</a:t>
          </a:r>
        </a:p>
      </dsp:txBody>
      <dsp:txXfrm>
        <a:off x="569500" y="876848"/>
        <a:ext cx="1674461" cy="443669"/>
      </dsp:txXfrm>
    </dsp:sp>
    <dsp:sp modelId="{325C0405-FBB3-4626-AAB7-61295FCDE3A4}">
      <dsp:nvSpPr>
        <dsp:cNvPr id="0" name=""/>
        <dsp:cNvSpPr/>
      </dsp:nvSpPr>
      <dsp:spPr>
        <a:xfrm>
          <a:off x="278830" y="745226"/>
          <a:ext cx="276867" cy="942551"/>
        </a:xfrm>
        <a:custGeom>
          <a:avLst/>
          <a:gdLst/>
          <a:ahLst/>
          <a:cxnLst/>
          <a:rect l="0" t="0" r="0" b="0"/>
          <a:pathLst>
            <a:path>
              <a:moveTo>
                <a:pt x="0" y="0"/>
              </a:moveTo>
              <a:lnTo>
                <a:pt x="0" y="942551"/>
              </a:lnTo>
              <a:lnTo>
                <a:pt x="276867" y="94255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D5E099-304F-4D6A-ACF3-F80869DDE5FA}">
      <dsp:nvSpPr>
        <dsp:cNvPr id="0" name=""/>
        <dsp:cNvSpPr/>
      </dsp:nvSpPr>
      <dsp:spPr>
        <a:xfrm>
          <a:off x="555697" y="1452140"/>
          <a:ext cx="1703816" cy="47127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Diabetes</a:t>
          </a:r>
        </a:p>
      </dsp:txBody>
      <dsp:txXfrm>
        <a:off x="569500" y="1465943"/>
        <a:ext cx="1676210" cy="443669"/>
      </dsp:txXfrm>
    </dsp:sp>
    <dsp:sp modelId="{16A57C86-9D08-44FE-A6A6-B7D41BD0CFE8}">
      <dsp:nvSpPr>
        <dsp:cNvPr id="0" name=""/>
        <dsp:cNvSpPr/>
      </dsp:nvSpPr>
      <dsp:spPr>
        <a:xfrm>
          <a:off x="278830" y="745226"/>
          <a:ext cx="276867" cy="1778310"/>
        </a:xfrm>
        <a:custGeom>
          <a:avLst/>
          <a:gdLst/>
          <a:ahLst/>
          <a:cxnLst/>
          <a:rect l="0" t="0" r="0" b="0"/>
          <a:pathLst>
            <a:path>
              <a:moveTo>
                <a:pt x="0" y="0"/>
              </a:moveTo>
              <a:lnTo>
                <a:pt x="0" y="1778310"/>
              </a:lnTo>
              <a:lnTo>
                <a:pt x="276867" y="177831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0F57DA-2254-4244-A658-9A7B303D4A7A}">
      <dsp:nvSpPr>
        <dsp:cNvPr id="0" name=""/>
        <dsp:cNvSpPr/>
      </dsp:nvSpPr>
      <dsp:spPr>
        <a:xfrm>
          <a:off x="555697" y="2041235"/>
          <a:ext cx="2480540" cy="964602"/>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100000"/>
            </a:lnSpc>
            <a:spcBef>
              <a:spcPct val="0"/>
            </a:spcBef>
            <a:spcAft>
              <a:spcPct val="35000"/>
            </a:spcAft>
            <a:buNone/>
          </a:pPr>
          <a:r>
            <a:rPr lang="en-US" sz="1800" b="1" kern="1200" dirty="0" err="1"/>
            <a:t>Vastaavan</a:t>
          </a:r>
          <a:r>
            <a:rPr lang="en-US" sz="1800" b="1" kern="1200" dirty="0"/>
            <a:t> </a:t>
          </a:r>
          <a:r>
            <a:rPr lang="en-US" sz="1800" b="1" kern="1200" dirty="0" err="1"/>
            <a:t>summan</a:t>
          </a:r>
          <a:r>
            <a:rPr lang="en-US" sz="1800" b="1" kern="1200" dirty="0"/>
            <a:t> </a:t>
          </a:r>
          <a:r>
            <a:rPr lang="en-US" sz="1800" b="1" kern="1200" dirty="0" err="1"/>
            <a:t>apurahat</a:t>
          </a:r>
          <a:r>
            <a:rPr lang="en-US" sz="1800" b="1" kern="1200" dirty="0"/>
            <a:t>                (Matching Grant)</a:t>
          </a:r>
        </a:p>
      </dsp:txBody>
      <dsp:txXfrm>
        <a:off x="583949" y="2069487"/>
        <a:ext cx="2424036" cy="908098"/>
      </dsp:txXfrm>
    </dsp:sp>
    <dsp:sp modelId="{AEE6B4DC-2B43-4126-BD44-BB53BFBA1960}">
      <dsp:nvSpPr>
        <dsp:cNvPr id="0" name=""/>
        <dsp:cNvSpPr/>
      </dsp:nvSpPr>
      <dsp:spPr>
        <a:xfrm>
          <a:off x="3006271" y="60862"/>
          <a:ext cx="1455620" cy="65237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SightFirst</a:t>
          </a:r>
        </a:p>
      </dsp:txBody>
      <dsp:txXfrm>
        <a:off x="3025378" y="79969"/>
        <a:ext cx="1417406" cy="614163"/>
      </dsp:txXfrm>
    </dsp:sp>
    <dsp:sp modelId="{31A9C49A-5A7B-4962-845F-C4F98F7FB3A3}">
      <dsp:nvSpPr>
        <dsp:cNvPr id="0" name=""/>
        <dsp:cNvSpPr/>
      </dsp:nvSpPr>
      <dsp:spPr>
        <a:xfrm>
          <a:off x="3151833" y="713240"/>
          <a:ext cx="152559" cy="353456"/>
        </a:xfrm>
        <a:custGeom>
          <a:avLst/>
          <a:gdLst/>
          <a:ahLst/>
          <a:cxnLst/>
          <a:rect l="0" t="0" r="0" b="0"/>
          <a:pathLst>
            <a:path>
              <a:moveTo>
                <a:pt x="0" y="0"/>
              </a:moveTo>
              <a:lnTo>
                <a:pt x="0" y="353456"/>
              </a:lnTo>
              <a:lnTo>
                <a:pt x="152559" y="35345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FAA68D-BBB2-42EB-9801-921A3D109EE1}">
      <dsp:nvSpPr>
        <dsp:cNvPr id="0" name=""/>
        <dsp:cNvSpPr/>
      </dsp:nvSpPr>
      <dsp:spPr>
        <a:xfrm>
          <a:off x="3304393" y="831059"/>
          <a:ext cx="1467854" cy="471275"/>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SightFirst</a:t>
          </a:r>
        </a:p>
      </dsp:txBody>
      <dsp:txXfrm>
        <a:off x="3318196" y="844862"/>
        <a:ext cx="1440248" cy="443669"/>
      </dsp:txXfrm>
    </dsp:sp>
    <dsp:sp modelId="{CFEC5DB8-8780-499D-BFCA-36AF4914AE53}">
      <dsp:nvSpPr>
        <dsp:cNvPr id="0" name=""/>
        <dsp:cNvSpPr/>
      </dsp:nvSpPr>
      <dsp:spPr>
        <a:xfrm>
          <a:off x="4697530" y="60862"/>
          <a:ext cx="2102955" cy="643136"/>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t>Katastrofi</a:t>
          </a:r>
          <a:r>
            <a:rPr lang="en-US" sz="2000" b="1" kern="1200" dirty="0"/>
            <a:t> </a:t>
          </a:r>
          <a:r>
            <a:rPr lang="en-US" sz="2000" b="1" kern="1200" dirty="0" err="1"/>
            <a:t>apu</a:t>
          </a:r>
          <a:endParaRPr lang="en-US" sz="2000" b="1" kern="1200" dirty="0"/>
        </a:p>
      </dsp:txBody>
      <dsp:txXfrm>
        <a:off x="4716367" y="79699"/>
        <a:ext cx="2065281" cy="605462"/>
      </dsp:txXfrm>
    </dsp:sp>
    <dsp:sp modelId="{AD8D0D91-EE9F-4000-8463-4C30E5802721}">
      <dsp:nvSpPr>
        <dsp:cNvPr id="0" name=""/>
        <dsp:cNvSpPr/>
      </dsp:nvSpPr>
      <dsp:spPr>
        <a:xfrm>
          <a:off x="4907825" y="703999"/>
          <a:ext cx="210295" cy="353456"/>
        </a:xfrm>
        <a:custGeom>
          <a:avLst/>
          <a:gdLst/>
          <a:ahLst/>
          <a:cxnLst/>
          <a:rect l="0" t="0" r="0" b="0"/>
          <a:pathLst>
            <a:path>
              <a:moveTo>
                <a:pt x="0" y="0"/>
              </a:moveTo>
              <a:lnTo>
                <a:pt x="0" y="353456"/>
              </a:lnTo>
              <a:lnTo>
                <a:pt x="210295" y="35345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85834D-9DA8-4247-BA10-5C2A60787CDC}">
      <dsp:nvSpPr>
        <dsp:cNvPr id="0" name=""/>
        <dsp:cNvSpPr/>
      </dsp:nvSpPr>
      <dsp:spPr>
        <a:xfrm>
          <a:off x="5118121" y="821818"/>
          <a:ext cx="2084532" cy="471275"/>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t>Hätäapu</a:t>
          </a:r>
          <a:endParaRPr lang="en-US" sz="2000" b="1" kern="1200" dirty="0"/>
        </a:p>
      </dsp:txBody>
      <dsp:txXfrm>
        <a:off x="5131924" y="835621"/>
        <a:ext cx="2056926" cy="443669"/>
      </dsp:txXfrm>
    </dsp:sp>
    <dsp:sp modelId="{20E4ED14-7D5F-4E0B-994F-AC93064C89F8}">
      <dsp:nvSpPr>
        <dsp:cNvPr id="0" name=""/>
        <dsp:cNvSpPr/>
      </dsp:nvSpPr>
      <dsp:spPr>
        <a:xfrm>
          <a:off x="4907825" y="703999"/>
          <a:ext cx="210295" cy="942551"/>
        </a:xfrm>
        <a:custGeom>
          <a:avLst/>
          <a:gdLst/>
          <a:ahLst/>
          <a:cxnLst/>
          <a:rect l="0" t="0" r="0" b="0"/>
          <a:pathLst>
            <a:path>
              <a:moveTo>
                <a:pt x="0" y="0"/>
              </a:moveTo>
              <a:lnTo>
                <a:pt x="0" y="942551"/>
              </a:lnTo>
              <a:lnTo>
                <a:pt x="210295" y="94255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647B4F-B111-4103-AC94-C719A6378907}">
      <dsp:nvSpPr>
        <dsp:cNvPr id="0" name=""/>
        <dsp:cNvSpPr/>
      </dsp:nvSpPr>
      <dsp:spPr>
        <a:xfrm>
          <a:off x="5118121" y="1410912"/>
          <a:ext cx="2134012" cy="47127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t>Katastrofivalmius</a:t>
          </a:r>
          <a:endParaRPr lang="en-US" sz="1800" b="1" kern="1200" dirty="0"/>
        </a:p>
      </dsp:txBody>
      <dsp:txXfrm>
        <a:off x="5131924" y="1424715"/>
        <a:ext cx="2106406" cy="443669"/>
      </dsp:txXfrm>
    </dsp:sp>
    <dsp:sp modelId="{7B2A9E95-0FCC-461A-8029-9CCCA980C08B}">
      <dsp:nvSpPr>
        <dsp:cNvPr id="0" name=""/>
        <dsp:cNvSpPr/>
      </dsp:nvSpPr>
      <dsp:spPr>
        <a:xfrm>
          <a:off x="4907825" y="703999"/>
          <a:ext cx="210295" cy="1531646"/>
        </a:xfrm>
        <a:custGeom>
          <a:avLst/>
          <a:gdLst/>
          <a:ahLst/>
          <a:cxnLst/>
          <a:rect l="0" t="0" r="0" b="0"/>
          <a:pathLst>
            <a:path>
              <a:moveTo>
                <a:pt x="0" y="0"/>
              </a:moveTo>
              <a:lnTo>
                <a:pt x="0" y="1531646"/>
              </a:lnTo>
              <a:lnTo>
                <a:pt x="210295" y="153164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C4B113-ED29-4AD4-9719-4DEABA1BD6C0}">
      <dsp:nvSpPr>
        <dsp:cNvPr id="0" name=""/>
        <dsp:cNvSpPr/>
      </dsp:nvSpPr>
      <dsp:spPr>
        <a:xfrm>
          <a:off x="5118121" y="2000007"/>
          <a:ext cx="2118494" cy="47127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t>Jälleenrakennus</a:t>
          </a:r>
          <a:endParaRPr lang="en-US" sz="2000" b="1" kern="1200" dirty="0"/>
        </a:p>
      </dsp:txBody>
      <dsp:txXfrm>
        <a:off x="5131924" y="2013810"/>
        <a:ext cx="2090888" cy="443669"/>
      </dsp:txXfrm>
    </dsp:sp>
    <dsp:sp modelId="{D58D7F91-8F69-4757-B895-7F92BFC82978}">
      <dsp:nvSpPr>
        <dsp:cNvPr id="0" name=""/>
        <dsp:cNvSpPr/>
      </dsp:nvSpPr>
      <dsp:spPr>
        <a:xfrm>
          <a:off x="4907825" y="703999"/>
          <a:ext cx="210295" cy="2120741"/>
        </a:xfrm>
        <a:custGeom>
          <a:avLst/>
          <a:gdLst/>
          <a:ahLst/>
          <a:cxnLst/>
          <a:rect l="0" t="0" r="0" b="0"/>
          <a:pathLst>
            <a:path>
              <a:moveTo>
                <a:pt x="0" y="0"/>
              </a:moveTo>
              <a:lnTo>
                <a:pt x="0" y="2120741"/>
              </a:lnTo>
              <a:lnTo>
                <a:pt x="210295" y="212074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72E50C-9BB1-4231-BAEB-F48678C21FAD}">
      <dsp:nvSpPr>
        <dsp:cNvPr id="0" name=""/>
        <dsp:cNvSpPr/>
      </dsp:nvSpPr>
      <dsp:spPr>
        <a:xfrm>
          <a:off x="5118121" y="2589102"/>
          <a:ext cx="2083537" cy="471275"/>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t>Suurkatastrofi</a:t>
          </a:r>
          <a:endParaRPr lang="en-US" sz="2000" b="1" kern="1200" dirty="0"/>
        </a:p>
      </dsp:txBody>
      <dsp:txXfrm>
        <a:off x="5131924" y="2602905"/>
        <a:ext cx="2055931" cy="443669"/>
      </dsp:txXfrm>
    </dsp:sp>
    <dsp:sp modelId="{62973D0B-85D6-49E1-BA93-D70336A4EABE}">
      <dsp:nvSpPr>
        <dsp:cNvPr id="0" name=""/>
        <dsp:cNvSpPr/>
      </dsp:nvSpPr>
      <dsp:spPr>
        <a:xfrm>
          <a:off x="4907825" y="703999"/>
          <a:ext cx="176657" cy="2892246"/>
        </a:xfrm>
        <a:custGeom>
          <a:avLst/>
          <a:gdLst/>
          <a:ahLst/>
          <a:cxnLst/>
          <a:rect l="0" t="0" r="0" b="0"/>
          <a:pathLst>
            <a:path>
              <a:moveTo>
                <a:pt x="0" y="0"/>
              </a:moveTo>
              <a:lnTo>
                <a:pt x="0" y="2892246"/>
              </a:lnTo>
              <a:lnTo>
                <a:pt x="176657" y="289224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C43D6A-C48D-4E9F-98EB-CAC967B73B30}">
      <dsp:nvSpPr>
        <dsp:cNvPr id="0" name=""/>
        <dsp:cNvSpPr/>
      </dsp:nvSpPr>
      <dsp:spPr>
        <a:xfrm>
          <a:off x="5084483" y="3239060"/>
          <a:ext cx="2433389" cy="714369"/>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t>Vastaavan</a:t>
          </a:r>
          <a:r>
            <a:rPr lang="en-US" sz="2000" b="1" kern="1200" dirty="0"/>
            <a:t> </a:t>
          </a:r>
          <a:r>
            <a:rPr lang="en-US" sz="2000" b="1" kern="1200" dirty="0" err="1"/>
            <a:t>summan</a:t>
          </a:r>
          <a:r>
            <a:rPr lang="en-US" sz="2000" b="1" kern="1200" dirty="0"/>
            <a:t> </a:t>
          </a:r>
          <a:r>
            <a:rPr lang="en-US" sz="2000" b="1" kern="1200" dirty="0" err="1"/>
            <a:t>apurahat</a:t>
          </a:r>
          <a:endParaRPr lang="en-US" sz="2000" b="1" kern="1200" dirty="0"/>
        </a:p>
      </dsp:txBody>
      <dsp:txXfrm>
        <a:off x="5105406" y="3259983"/>
        <a:ext cx="2391543" cy="672523"/>
      </dsp:txXfrm>
    </dsp:sp>
    <dsp:sp modelId="{42094368-740A-44E7-9165-7F553D3C50E8}">
      <dsp:nvSpPr>
        <dsp:cNvPr id="0" name=""/>
        <dsp:cNvSpPr/>
      </dsp:nvSpPr>
      <dsp:spPr>
        <a:xfrm>
          <a:off x="7036123" y="60862"/>
          <a:ext cx="2405467" cy="60131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t>Uudet</a:t>
          </a:r>
          <a:r>
            <a:rPr lang="en-US" sz="2000" b="1" kern="1200" dirty="0"/>
            <a:t> </a:t>
          </a:r>
          <a:r>
            <a:rPr lang="en-US" sz="2000" b="1" kern="1200" dirty="0" err="1"/>
            <a:t>apurahat</a:t>
          </a:r>
          <a:endParaRPr lang="en-US" sz="2000" b="1" kern="1200" dirty="0"/>
        </a:p>
      </dsp:txBody>
      <dsp:txXfrm>
        <a:off x="7053735" y="78474"/>
        <a:ext cx="2370243" cy="566086"/>
      </dsp:txXfrm>
    </dsp:sp>
    <dsp:sp modelId="{E389C3C4-598C-434A-A6BD-E05C6374EB75}">
      <dsp:nvSpPr>
        <dsp:cNvPr id="0" name=""/>
        <dsp:cNvSpPr/>
      </dsp:nvSpPr>
      <dsp:spPr>
        <a:xfrm>
          <a:off x="7276670" y="662173"/>
          <a:ext cx="294536" cy="378462"/>
        </a:xfrm>
        <a:custGeom>
          <a:avLst/>
          <a:gdLst/>
          <a:ahLst/>
          <a:cxnLst/>
          <a:rect l="0" t="0" r="0" b="0"/>
          <a:pathLst>
            <a:path>
              <a:moveTo>
                <a:pt x="0" y="0"/>
              </a:moveTo>
              <a:lnTo>
                <a:pt x="0" y="378462"/>
              </a:lnTo>
              <a:lnTo>
                <a:pt x="294536" y="37846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6BA00C-4947-46DE-B072-CB37EEEE86FA}">
      <dsp:nvSpPr>
        <dsp:cNvPr id="0" name=""/>
        <dsp:cNvSpPr/>
      </dsp:nvSpPr>
      <dsp:spPr>
        <a:xfrm>
          <a:off x="7571206" y="804998"/>
          <a:ext cx="1823566" cy="471275"/>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Leo </a:t>
          </a:r>
          <a:r>
            <a:rPr lang="en-US" sz="1800" b="1" kern="1200" dirty="0" err="1"/>
            <a:t>apurahat</a:t>
          </a:r>
          <a:endParaRPr lang="en-US" sz="1800" b="1" kern="1200" dirty="0"/>
        </a:p>
      </dsp:txBody>
      <dsp:txXfrm>
        <a:off x="7585009" y="818801"/>
        <a:ext cx="1795960" cy="443669"/>
      </dsp:txXfrm>
    </dsp:sp>
    <dsp:sp modelId="{B6D6317D-4910-4288-A6D0-E43A28F98BE3}">
      <dsp:nvSpPr>
        <dsp:cNvPr id="0" name=""/>
        <dsp:cNvSpPr/>
      </dsp:nvSpPr>
      <dsp:spPr>
        <a:xfrm>
          <a:off x="7276670" y="662173"/>
          <a:ext cx="240546" cy="1440061"/>
        </a:xfrm>
        <a:custGeom>
          <a:avLst/>
          <a:gdLst/>
          <a:ahLst/>
          <a:cxnLst/>
          <a:rect l="0" t="0" r="0" b="0"/>
          <a:pathLst>
            <a:path>
              <a:moveTo>
                <a:pt x="0" y="0"/>
              </a:moveTo>
              <a:lnTo>
                <a:pt x="0" y="1440061"/>
              </a:lnTo>
              <a:lnTo>
                <a:pt x="240546" y="144006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53D384-5383-4087-94A8-FD0638B3BEB3}">
      <dsp:nvSpPr>
        <dsp:cNvPr id="0" name=""/>
        <dsp:cNvSpPr/>
      </dsp:nvSpPr>
      <dsp:spPr>
        <a:xfrm>
          <a:off x="7517217" y="1369087"/>
          <a:ext cx="1943300" cy="146629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100000"/>
            </a:lnSpc>
            <a:spcBef>
              <a:spcPct val="0"/>
            </a:spcBef>
            <a:spcAft>
              <a:spcPct val="35000"/>
            </a:spcAft>
            <a:buNone/>
          </a:pPr>
          <a:r>
            <a:rPr lang="en-US" sz="1800" b="1" kern="1200" dirty="0" err="1"/>
            <a:t>Piirin</a:t>
          </a:r>
          <a:r>
            <a:rPr lang="en-US" sz="1800" b="1" kern="1200" dirty="0"/>
            <a:t>/</a:t>
          </a:r>
          <a:r>
            <a:rPr lang="en-US" sz="1800" b="1" kern="1200" dirty="0" err="1"/>
            <a:t>klubin</a:t>
          </a:r>
          <a:r>
            <a:rPr lang="en-US" sz="1800" b="1" kern="1200" dirty="0"/>
            <a:t> </a:t>
          </a:r>
          <a:r>
            <a:rPr lang="en-US" sz="1800" b="1" kern="1200" dirty="0" err="1"/>
            <a:t>Paikkakunnan</a:t>
          </a:r>
          <a:r>
            <a:rPr lang="en-US" sz="1800" b="1" kern="1200" dirty="0"/>
            <a:t> </a:t>
          </a:r>
          <a:r>
            <a:rPr lang="en-US" sz="1800" b="1" kern="1200" dirty="0" err="1"/>
            <a:t>kehittämisraha</a:t>
          </a:r>
          <a:r>
            <a:rPr lang="en-US" sz="1800" b="1" kern="1200" dirty="0"/>
            <a:t> =15% </a:t>
          </a:r>
          <a:r>
            <a:rPr lang="en-US" sz="1800" b="1" kern="1200" dirty="0" err="1"/>
            <a:t>palautus</a:t>
          </a:r>
          <a:r>
            <a:rPr lang="en-US" sz="1800" b="1" kern="1200" dirty="0"/>
            <a:t> </a:t>
          </a:r>
        </a:p>
      </dsp:txBody>
      <dsp:txXfrm>
        <a:off x="7560163" y="1412033"/>
        <a:ext cx="1857408" cy="1380402"/>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192D9729-CB16-4B13-2E15-AC724D2F0F1C}"/>
              </a:ext>
            </a:extLst>
          </p:cNvPr>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3B1B8AF1-295E-F3D0-374D-1938C1458CDC}"/>
              </a:ext>
            </a:extLst>
          </p:cNvPr>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72F97CF4-17A3-498A-9D0B-D2812C810537}" type="datetimeFigureOut">
              <a:rPr lang="fi-FI" smtClean="0"/>
              <a:t>6.10.2024</a:t>
            </a:fld>
            <a:endParaRPr lang="fi-FI"/>
          </a:p>
        </p:txBody>
      </p:sp>
      <p:sp>
        <p:nvSpPr>
          <p:cNvPr id="4" name="Alatunnisteen paikkamerkki 3">
            <a:extLst>
              <a:ext uri="{FF2B5EF4-FFF2-40B4-BE49-F238E27FC236}">
                <a16:creationId xmlns:a16="http://schemas.microsoft.com/office/drawing/2014/main" id="{C58A06F4-1DBE-C7F0-064F-5295FF1BB064}"/>
              </a:ext>
            </a:extLst>
          </p:cNvPr>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r>
              <a:rPr lang="fi-FI"/>
              <a:t>Aineisto pohjautuu D-GLT Aarno Niemen koostamaan materiaaliin</a:t>
            </a:r>
          </a:p>
        </p:txBody>
      </p:sp>
      <p:sp>
        <p:nvSpPr>
          <p:cNvPr id="5" name="Dian numeron paikkamerkki 4">
            <a:extLst>
              <a:ext uri="{FF2B5EF4-FFF2-40B4-BE49-F238E27FC236}">
                <a16:creationId xmlns:a16="http://schemas.microsoft.com/office/drawing/2014/main" id="{AC8F84DB-F36B-D3E9-A9AE-87E958AD3821}"/>
              </a:ext>
            </a:extLst>
          </p:cNvPr>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646C2E45-25F8-494C-BF82-A7BBE1CDB2D1}" type="slidenum">
              <a:rPr lang="fi-FI" smtClean="0"/>
              <a:t>‹#›</a:t>
            </a:fld>
            <a:endParaRPr lang="fi-FI"/>
          </a:p>
        </p:txBody>
      </p:sp>
    </p:spTree>
    <p:extLst>
      <p:ext uri="{BB962C8B-B14F-4D97-AF65-F5344CB8AC3E}">
        <p14:creationId xmlns:p14="http://schemas.microsoft.com/office/powerpoint/2010/main" val="405090747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2" y="1"/>
            <a:ext cx="2918831" cy="495029"/>
          </a:xfrm>
          <a:prstGeom prst="rect">
            <a:avLst/>
          </a:prstGeom>
        </p:spPr>
        <p:txBody>
          <a:bodyPr vert="horz" lIns="91430" tIns="45716" rIns="91430" bIns="45716" rtlCol="0"/>
          <a:lstStyle>
            <a:lvl1pPr algn="l">
              <a:defRPr sz="1200"/>
            </a:lvl1pPr>
          </a:lstStyle>
          <a:p>
            <a:endParaRPr lang="fi-FI"/>
          </a:p>
        </p:txBody>
      </p:sp>
      <p:sp>
        <p:nvSpPr>
          <p:cNvPr id="3" name="Päivämäärän paikkamerkki 2"/>
          <p:cNvSpPr>
            <a:spLocks noGrp="1"/>
          </p:cNvSpPr>
          <p:nvPr>
            <p:ph type="dt" idx="1"/>
          </p:nvPr>
        </p:nvSpPr>
        <p:spPr>
          <a:xfrm>
            <a:off x="3815374" y="1"/>
            <a:ext cx="2918831" cy="495029"/>
          </a:xfrm>
          <a:prstGeom prst="rect">
            <a:avLst/>
          </a:prstGeom>
        </p:spPr>
        <p:txBody>
          <a:bodyPr vert="horz" lIns="91430" tIns="45716" rIns="91430" bIns="45716" rtlCol="0"/>
          <a:lstStyle>
            <a:lvl1pPr algn="r">
              <a:defRPr sz="1200"/>
            </a:lvl1pPr>
          </a:lstStyle>
          <a:p>
            <a:fld id="{B2747F81-45BC-4B55-BF78-CEDA8C87DBD7}" type="datetimeFigureOut">
              <a:rPr lang="fi-FI" smtClean="0"/>
              <a:t>6.10.2024</a:t>
            </a:fld>
            <a:endParaRPr lang="fi-FI"/>
          </a:p>
        </p:txBody>
      </p:sp>
      <p:sp>
        <p:nvSpPr>
          <p:cNvPr id="4" name="Dian kuvan paikkamerkki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30" tIns="45716" rIns="91430" bIns="45716" rtlCol="0" anchor="ctr"/>
          <a:lstStyle/>
          <a:p>
            <a:endParaRPr lang="fi-FI"/>
          </a:p>
        </p:txBody>
      </p:sp>
      <p:sp>
        <p:nvSpPr>
          <p:cNvPr id="5" name="Huomautusten paikkamerkki 4"/>
          <p:cNvSpPr>
            <a:spLocks noGrp="1"/>
          </p:cNvSpPr>
          <p:nvPr>
            <p:ph type="body" sz="quarter" idx="3"/>
          </p:nvPr>
        </p:nvSpPr>
        <p:spPr>
          <a:xfrm>
            <a:off x="673577" y="4748164"/>
            <a:ext cx="5388610" cy="3884861"/>
          </a:xfrm>
          <a:prstGeom prst="rect">
            <a:avLst/>
          </a:prstGeom>
        </p:spPr>
        <p:txBody>
          <a:bodyPr vert="horz" lIns="91430" tIns="45716" rIns="91430" bIns="45716"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2" y="9371288"/>
            <a:ext cx="2918831" cy="495028"/>
          </a:xfrm>
          <a:prstGeom prst="rect">
            <a:avLst/>
          </a:prstGeom>
        </p:spPr>
        <p:txBody>
          <a:bodyPr vert="horz" lIns="91430" tIns="45716" rIns="91430" bIns="45716" rtlCol="0" anchor="b"/>
          <a:lstStyle>
            <a:lvl1pPr algn="l">
              <a:defRPr sz="1200"/>
            </a:lvl1pPr>
          </a:lstStyle>
          <a:p>
            <a:r>
              <a:rPr lang="fi-FI"/>
              <a:t>Aineisto pohjautuu D-GLT Aarno Niemen koostamaan materiaaliin</a:t>
            </a:r>
          </a:p>
        </p:txBody>
      </p:sp>
      <p:sp>
        <p:nvSpPr>
          <p:cNvPr id="7" name="Dian numeron paikkamerkki 6"/>
          <p:cNvSpPr>
            <a:spLocks noGrp="1"/>
          </p:cNvSpPr>
          <p:nvPr>
            <p:ph type="sldNum" sz="quarter" idx="5"/>
          </p:nvPr>
        </p:nvSpPr>
        <p:spPr>
          <a:xfrm>
            <a:off x="3815374" y="9371288"/>
            <a:ext cx="2918831" cy="495028"/>
          </a:xfrm>
          <a:prstGeom prst="rect">
            <a:avLst/>
          </a:prstGeom>
        </p:spPr>
        <p:txBody>
          <a:bodyPr vert="horz" lIns="91430" tIns="45716" rIns="91430" bIns="45716" rtlCol="0" anchor="b"/>
          <a:lstStyle>
            <a:lvl1pPr algn="r">
              <a:defRPr sz="1200"/>
            </a:lvl1pPr>
          </a:lstStyle>
          <a:p>
            <a:fld id="{4A797B14-1F88-4453-9969-0486C16AAA87}" type="slidenum">
              <a:rPr lang="fi-FI" smtClean="0"/>
              <a:t>‹#›</a:t>
            </a:fld>
            <a:endParaRPr lang="fi-FI"/>
          </a:p>
        </p:txBody>
      </p:sp>
    </p:spTree>
    <p:extLst>
      <p:ext uri="{BB962C8B-B14F-4D97-AF65-F5344CB8AC3E}">
        <p14:creationId xmlns:p14="http://schemas.microsoft.com/office/powerpoint/2010/main" val="942276289"/>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fi-FI" altLang="fi-FI" dirty="0"/>
              <a:t>Vuosikokous</a:t>
            </a:r>
            <a:r>
              <a:rPr lang="fi-FI" altLang="fi-FI" baseline="0" dirty="0"/>
              <a:t>: ylin päätöksentekoelin, jäsenet (klubien viralliset edustajat tekevät päätökset)</a:t>
            </a:r>
          </a:p>
          <a:p>
            <a:pPr marL="171450" indent="-171450">
              <a:buFont typeface="Arial" panose="020B0604020202020204" pitchFamily="34" charset="0"/>
              <a:buChar char="•"/>
            </a:pPr>
            <a:r>
              <a:rPr lang="fi-FI" altLang="fi-FI" baseline="0" dirty="0"/>
              <a:t>KVN käyttää päätöksentekovaltaa vuosikokousten välissä</a:t>
            </a:r>
          </a:p>
          <a:p>
            <a:pPr marL="171450" indent="-171450">
              <a:buFont typeface="Arial" panose="020B0604020202020204" pitchFamily="34" charset="0"/>
              <a:buChar char="•"/>
            </a:pPr>
            <a:r>
              <a:rPr lang="fi-FI" altLang="fi-FI" baseline="0" dirty="0"/>
              <a:t>Hallitus johtaa käytännön työtä, KVN-kokousten valmistelu</a:t>
            </a:r>
          </a:p>
          <a:p>
            <a:pPr marL="171450" indent="-171450">
              <a:buFont typeface="Arial" panose="020B0604020202020204" pitchFamily="34" charset="0"/>
              <a:buChar char="•"/>
            </a:pPr>
            <a:r>
              <a:rPr lang="fi-FI" altLang="fi-FI" baseline="0" dirty="0"/>
              <a:t>GS: kokousten valmistelu, esittely, vastuu toimeenpanosta</a:t>
            </a:r>
          </a:p>
          <a:p>
            <a:pPr marL="171450" indent="-171450">
              <a:buFont typeface="Arial" panose="020B0604020202020204" pitchFamily="34" charset="0"/>
              <a:buChar char="•"/>
            </a:pPr>
            <a:r>
              <a:rPr lang="fi-FI" altLang="fi-FI" baseline="0" dirty="0"/>
              <a:t>Toimialat ja työryhmät: valmistelu hallitukselle </a:t>
            </a:r>
            <a:r>
              <a:rPr lang="fi-FI" altLang="fi-FI" baseline="0" dirty="0" err="1"/>
              <a:t>GS:n</a:t>
            </a:r>
            <a:r>
              <a:rPr lang="fi-FI" altLang="fi-FI" baseline="0" dirty="0"/>
              <a:t> kautta, vastuu toimeenpanosta, GS valvoo (operatiivinen johto)</a:t>
            </a:r>
          </a:p>
          <a:p>
            <a:pPr marL="171450" indent="-171450">
              <a:buFont typeface="Arial" panose="020B0604020202020204" pitchFamily="34" charset="0"/>
              <a:buChar char="•"/>
            </a:pPr>
            <a:r>
              <a:rPr lang="fi-FI" altLang="fi-FI" baseline="0" dirty="0"/>
              <a:t>Liittotoimisto: GS johtaa</a:t>
            </a:r>
            <a:endParaRPr lang="fi-FI" altLang="fi-FI" dirty="0"/>
          </a:p>
        </p:txBody>
      </p:sp>
      <p:sp>
        <p:nvSpPr>
          <p:cNvPr id="23556"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Geneva" pitchFamily="48" charset="-128"/>
              </a:defRPr>
            </a:lvl1pPr>
            <a:lvl2pPr marL="742835" indent="-285706" eaLnBrk="0" hangingPunct="0">
              <a:spcBef>
                <a:spcPct val="30000"/>
              </a:spcBef>
              <a:defRPr sz="1200">
                <a:solidFill>
                  <a:schemeClr val="tx1"/>
                </a:solidFill>
                <a:latin typeface="Calibri" pitchFamily="34" charset="0"/>
                <a:ea typeface="Geneva" pitchFamily="48" charset="-128"/>
              </a:defRPr>
            </a:lvl2pPr>
            <a:lvl3pPr marL="1142822" indent="-228565" eaLnBrk="0" hangingPunct="0">
              <a:spcBef>
                <a:spcPct val="30000"/>
              </a:spcBef>
              <a:defRPr sz="1200">
                <a:solidFill>
                  <a:schemeClr val="tx1"/>
                </a:solidFill>
                <a:latin typeface="Calibri" pitchFamily="34" charset="0"/>
                <a:ea typeface="Geneva" pitchFamily="48" charset="-128"/>
              </a:defRPr>
            </a:lvl3pPr>
            <a:lvl4pPr marL="1599951" indent="-228565" eaLnBrk="0" hangingPunct="0">
              <a:spcBef>
                <a:spcPct val="30000"/>
              </a:spcBef>
              <a:defRPr sz="1200">
                <a:solidFill>
                  <a:schemeClr val="tx1"/>
                </a:solidFill>
                <a:latin typeface="Calibri" pitchFamily="34" charset="0"/>
                <a:ea typeface="Geneva" pitchFamily="48" charset="-128"/>
              </a:defRPr>
            </a:lvl4pPr>
            <a:lvl5pPr marL="2057080" indent="-228565" eaLnBrk="0" hangingPunct="0">
              <a:spcBef>
                <a:spcPct val="30000"/>
              </a:spcBef>
              <a:defRPr sz="1200">
                <a:solidFill>
                  <a:schemeClr val="tx1"/>
                </a:solidFill>
                <a:latin typeface="Calibri" pitchFamily="34" charset="0"/>
                <a:ea typeface="Geneva" pitchFamily="48" charset="-128"/>
              </a:defRPr>
            </a:lvl5pPr>
            <a:lvl6pPr marL="2514209" indent="-228565" defTabSz="457129" eaLnBrk="0" fontAlgn="base" hangingPunct="0">
              <a:spcBef>
                <a:spcPct val="30000"/>
              </a:spcBef>
              <a:spcAft>
                <a:spcPct val="0"/>
              </a:spcAft>
              <a:defRPr sz="1200">
                <a:solidFill>
                  <a:schemeClr val="tx1"/>
                </a:solidFill>
                <a:latin typeface="Calibri" pitchFamily="34" charset="0"/>
                <a:ea typeface="Geneva" pitchFamily="48" charset="-128"/>
              </a:defRPr>
            </a:lvl6pPr>
            <a:lvl7pPr marL="2971338" indent="-228565" defTabSz="457129" eaLnBrk="0" fontAlgn="base" hangingPunct="0">
              <a:spcBef>
                <a:spcPct val="30000"/>
              </a:spcBef>
              <a:spcAft>
                <a:spcPct val="0"/>
              </a:spcAft>
              <a:defRPr sz="1200">
                <a:solidFill>
                  <a:schemeClr val="tx1"/>
                </a:solidFill>
                <a:latin typeface="Calibri" pitchFamily="34" charset="0"/>
                <a:ea typeface="Geneva" pitchFamily="48" charset="-128"/>
              </a:defRPr>
            </a:lvl7pPr>
            <a:lvl8pPr marL="3428467" indent="-228565" defTabSz="457129" eaLnBrk="0" fontAlgn="base" hangingPunct="0">
              <a:spcBef>
                <a:spcPct val="30000"/>
              </a:spcBef>
              <a:spcAft>
                <a:spcPct val="0"/>
              </a:spcAft>
              <a:defRPr sz="1200">
                <a:solidFill>
                  <a:schemeClr val="tx1"/>
                </a:solidFill>
                <a:latin typeface="Calibri" pitchFamily="34" charset="0"/>
                <a:ea typeface="Geneva" pitchFamily="48" charset="-128"/>
              </a:defRPr>
            </a:lvl8pPr>
            <a:lvl9pPr marL="3885596" indent="-228565" defTabSz="457129" eaLnBrk="0" fontAlgn="base" hangingPunct="0">
              <a:spcBef>
                <a:spcPct val="30000"/>
              </a:spcBef>
              <a:spcAft>
                <a:spcPct val="0"/>
              </a:spcAft>
              <a:defRPr sz="1200">
                <a:solidFill>
                  <a:schemeClr val="tx1"/>
                </a:solidFill>
                <a:latin typeface="Calibri" pitchFamily="34" charset="0"/>
                <a:ea typeface="Geneva" pitchFamily="48" charset="-128"/>
              </a:defRPr>
            </a:lvl9pPr>
          </a:lstStyle>
          <a:p>
            <a:pPr eaLnBrk="1" hangingPunct="1">
              <a:spcBef>
                <a:spcPct val="0"/>
              </a:spcBef>
            </a:pPr>
            <a:fld id="{C5580B90-3332-405B-A7A9-1BBD566010F1}" type="slidenum">
              <a:rPr lang="fi-FI" altLang="fi-FI" smtClean="0"/>
              <a:pPr eaLnBrk="1" hangingPunct="1">
                <a:spcBef>
                  <a:spcPct val="0"/>
                </a:spcBef>
              </a:pPr>
              <a:t>73</a:t>
            </a:fld>
            <a:endParaRPr lang="fi-FI" altLang="fi-FI"/>
          </a:p>
        </p:txBody>
      </p:sp>
      <p:sp>
        <p:nvSpPr>
          <p:cNvPr id="2" name="Alatunnisteen paikkamerkki 1">
            <a:extLst>
              <a:ext uri="{FF2B5EF4-FFF2-40B4-BE49-F238E27FC236}">
                <a16:creationId xmlns:a16="http://schemas.microsoft.com/office/drawing/2014/main" id="{04A241CF-2D1D-E774-A351-5CF911513034}"/>
              </a:ext>
            </a:extLst>
          </p:cNvPr>
          <p:cNvSpPr>
            <a:spLocks noGrp="1"/>
          </p:cNvSpPr>
          <p:nvPr>
            <p:ph type="ftr" sz="quarter" idx="4"/>
          </p:nvPr>
        </p:nvSpPr>
        <p:spPr/>
        <p:txBody>
          <a:bodyPr/>
          <a:lstStyle/>
          <a:p>
            <a:r>
              <a:rPr lang="fi-FI"/>
              <a:t>Aineisto pohjautuu D-GLT Aarno Niemen koostamaan materiaaliin</a:t>
            </a:r>
          </a:p>
        </p:txBody>
      </p:sp>
    </p:spTree>
    <p:extLst>
      <p:ext uri="{BB962C8B-B14F-4D97-AF65-F5344CB8AC3E}">
        <p14:creationId xmlns:p14="http://schemas.microsoft.com/office/powerpoint/2010/main" val="3729011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3C3999-1526-4A19-945D-F79D2F187D95}"/>
              </a:ext>
            </a:extLst>
          </p:cNvPr>
          <p:cNvSpPr>
            <a:spLocks noGrp="1"/>
          </p:cNvSpPr>
          <p:nvPr>
            <p:ph type="title" hasCustomPrompt="1"/>
          </p:nvPr>
        </p:nvSpPr>
        <p:spPr/>
        <p:txBody>
          <a:bodyPr/>
          <a:lstStyle>
            <a:lvl1pPr>
              <a:defRPr/>
            </a:lvl1pPr>
          </a:lstStyle>
          <a:p>
            <a:r>
              <a:rPr lang="fi-FI" dirty="0"/>
              <a:t>Pääotsikko aina logon kanssa</a:t>
            </a:r>
          </a:p>
        </p:txBody>
      </p:sp>
    </p:spTree>
    <p:extLst>
      <p:ext uri="{BB962C8B-B14F-4D97-AF65-F5344CB8AC3E}">
        <p14:creationId xmlns:p14="http://schemas.microsoft.com/office/powerpoint/2010/main" val="1631373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12D29F5-DF90-405B-AF8D-C2ADD4CE441A}"/>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A7F049C0-BD09-49FF-A168-1B09AB6FEAD8}"/>
              </a:ext>
            </a:extLst>
          </p:cNvPr>
          <p:cNvSpPr>
            <a:spLocks noGrp="1"/>
          </p:cNvSpPr>
          <p:nvPr>
            <p:ph type="dt" sz="half" idx="10"/>
          </p:nvPr>
        </p:nvSpPr>
        <p:spPr/>
        <p:txBody>
          <a:bodyPr/>
          <a:lstStyle/>
          <a:p>
            <a:fld id="{2F4B84F4-8807-4B80-89C3-4975B1328910}" type="datetime1">
              <a:rPr lang="fi-FI" smtClean="0"/>
              <a:t>6.10.2024</a:t>
            </a:fld>
            <a:endParaRPr lang="fi-FI"/>
          </a:p>
        </p:txBody>
      </p:sp>
      <p:sp>
        <p:nvSpPr>
          <p:cNvPr id="4" name="Alatunnisteen paikkamerkki 3">
            <a:extLst>
              <a:ext uri="{FF2B5EF4-FFF2-40B4-BE49-F238E27FC236}">
                <a16:creationId xmlns:a16="http://schemas.microsoft.com/office/drawing/2014/main" id="{71677E5E-5D1C-4661-AA35-3745568B1DE2}"/>
              </a:ext>
            </a:extLst>
          </p:cNvPr>
          <p:cNvSpPr>
            <a:spLocks noGrp="1"/>
          </p:cNvSpPr>
          <p:nvPr>
            <p:ph type="ftr" sz="quarter" idx="11"/>
          </p:nvPr>
        </p:nvSpPr>
        <p:spPr/>
        <p:txBody>
          <a:bodyPr/>
          <a:lstStyle/>
          <a:p>
            <a:r>
              <a:rPr lang="fi-FI"/>
              <a:t>6.10.2024/Timo Joukanen</a:t>
            </a:r>
          </a:p>
        </p:txBody>
      </p:sp>
      <p:sp>
        <p:nvSpPr>
          <p:cNvPr id="5" name="Dian numeron paikkamerkki 4">
            <a:extLst>
              <a:ext uri="{FF2B5EF4-FFF2-40B4-BE49-F238E27FC236}">
                <a16:creationId xmlns:a16="http://schemas.microsoft.com/office/drawing/2014/main" id="{24CE4D59-F2B2-44A5-859B-F59B5E0AFF82}"/>
              </a:ext>
            </a:extLst>
          </p:cNvPr>
          <p:cNvSpPr>
            <a:spLocks noGrp="1"/>
          </p:cNvSpPr>
          <p:nvPr>
            <p:ph type="sldNum" sz="quarter" idx="12"/>
          </p:nvPr>
        </p:nvSpPr>
        <p:spPr/>
        <p:txBody>
          <a:bodyPr/>
          <a:lstStyle/>
          <a:p>
            <a:fld id="{5B1B691C-E57C-4215-BE51-9F50F3A32B8C}" type="slidenum">
              <a:rPr lang="fi-FI" smtClean="0"/>
              <a:t>‹#›</a:t>
            </a:fld>
            <a:endParaRPr lang="fi-FI"/>
          </a:p>
        </p:txBody>
      </p:sp>
    </p:spTree>
    <p:extLst>
      <p:ext uri="{BB962C8B-B14F-4D97-AF65-F5344CB8AC3E}">
        <p14:creationId xmlns:p14="http://schemas.microsoft.com/office/powerpoint/2010/main" val="3750312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D7E0C3E-F52B-4352-9CAD-191A293277FD}"/>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88A84438-354D-4E38-BAAC-304305FF3C9E}"/>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02DE7809-3A20-4987-81CF-7CE65164301D}"/>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D8D9680F-E952-4D11-9737-3E75FAFDBF8C}"/>
              </a:ext>
            </a:extLst>
          </p:cNvPr>
          <p:cNvSpPr>
            <a:spLocks noGrp="1"/>
          </p:cNvSpPr>
          <p:nvPr>
            <p:ph type="dt" sz="half" idx="10"/>
          </p:nvPr>
        </p:nvSpPr>
        <p:spPr/>
        <p:txBody>
          <a:bodyPr/>
          <a:lstStyle/>
          <a:p>
            <a:fld id="{92EF47F2-4A8F-403C-B58F-CA7F0B2A7CF8}" type="datetime1">
              <a:rPr lang="fi-FI" smtClean="0"/>
              <a:t>6.10.2024</a:t>
            </a:fld>
            <a:endParaRPr lang="fi-FI"/>
          </a:p>
        </p:txBody>
      </p:sp>
      <p:sp>
        <p:nvSpPr>
          <p:cNvPr id="6" name="Alatunnisteen paikkamerkki 5">
            <a:extLst>
              <a:ext uri="{FF2B5EF4-FFF2-40B4-BE49-F238E27FC236}">
                <a16:creationId xmlns:a16="http://schemas.microsoft.com/office/drawing/2014/main" id="{C875D4FC-738E-449B-9FFD-4DDDA33C56AA}"/>
              </a:ext>
            </a:extLst>
          </p:cNvPr>
          <p:cNvSpPr>
            <a:spLocks noGrp="1"/>
          </p:cNvSpPr>
          <p:nvPr>
            <p:ph type="ftr" sz="quarter" idx="11"/>
          </p:nvPr>
        </p:nvSpPr>
        <p:spPr/>
        <p:txBody>
          <a:bodyPr/>
          <a:lstStyle/>
          <a:p>
            <a:r>
              <a:rPr lang="fi-FI"/>
              <a:t>6.10.2024/Timo Joukanen</a:t>
            </a:r>
          </a:p>
        </p:txBody>
      </p:sp>
      <p:sp>
        <p:nvSpPr>
          <p:cNvPr id="7" name="Dian numeron paikkamerkki 6">
            <a:extLst>
              <a:ext uri="{FF2B5EF4-FFF2-40B4-BE49-F238E27FC236}">
                <a16:creationId xmlns:a16="http://schemas.microsoft.com/office/drawing/2014/main" id="{1B945A6D-E993-48A8-AC09-299F9C7656F3}"/>
              </a:ext>
            </a:extLst>
          </p:cNvPr>
          <p:cNvSpPr>
            <a:spLocks noGrp="1"/>
          </p:cNvSpPr>
          <p:nvPr>
            <p:ph type="sldNum" sz="quarter" idx="12"/>
          </p:nvPr>
        </p:nvSpPr>
        <p:spPr/>
        <p:txBody>
          <a:bodyPr/>
          <a:lstStyle/>
          <a:p>
            <a:fld id="{5B1B691C-E57C-4215-BE51-9F50F3A32B8C}" type="slidenum">
              <a:rPr lang="fi-FI" smtClean="0"/>
              <a:t>‹#›</a:t>
            </a:fld>
            <a:endParaRPr lang="fi-FI"/>
          </a:p>
        </p:txBody>
      </p:sp>
    </p:spTree>
    <p:extLst>
      <p:ext uri="{BB962C8B-B14F-4D97-AF65-F5344CB8AC3E}">
        <p14:creationId xmlns:p14="http://schemas.microsoft.com/office/powerpoint/2010/main" val="3669646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D27D323-D09E-4FE8-8BFA-25B726A1FF0D}"/>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CA447047-2B30-4C15-8B08-6C130CB4AE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451B9558-4A00-4F2A-92A6-46BECB864299}"/>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F5490000-70E6-4DD1-A25B-2393C6336F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D4E9000A-9B50-4AE8-9A40-0D41D9781837}"/>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1D8C2DDA-6CFE-4EE6-A862-BABD4CFF89F8}"/>
              </a:ext>
            </a:extLst>
          </p:cNvPr>
          <p:cNvSpPr>
            <a:spLocks noGrp="1"/>
          </p:cNvSpPr>
          <p:nvPr>
            <p:ph type="dt" sz="half" idx="10"/>
          </p:nvPr>
        </p:nvSpPr>
        <p:spPr/>
        <p:txBody>
          <a:bodyPr/>
          <a:lstStyle/>
          <a:p>
            <a:fld id="{7DF9578A-AAEA-4061-90B2-DAA65DE545D8}" type="datetime1">
              <a:rPr lang="fi-FI" smtClean="0"/>
              <a:t>6.10.2024</a:t>
            </a:fld>
            <a:endParaRPr lang="fi-FI"/>
          </a:p>
        </p:txBody>
      </p:sp>
      <p:sp>
        <p:nvSpPr>
          <p:cNvPr id="8" name="Alatunnisteen paikkamerkki 7">
            <a:extLst>
              <a:ext uri="{FF2B5EF4-FFF2-40B4-BE49-F238E27FC236}">
                <a16:creationId xmlns:a16="http://schemas.microsoft.com/office/drawing/2014/main" id="{681EEF58-1DAF-4FFB-98AB-1DBF979CF842}"/>
              </a:ext>
            </a:extLst>
          </p:cNvPr>
          <p:cNvSpPr>
            <a:spLocks noGrp="1"/>
          </p:cNvSpPr>
          <p:nvPr>
            <p:ph type="ftr" sz="quarter" idx="11"/>
          </p:nvPr>
        </p:nvSpPr>
        <p:spPr/>
        <p:txBody>
          <a:bodyPr/>
          <a:lstStyle/>
          <a:p>
            <a:r>
              <a:rPr lang="fi-FI"/>
              <a:t>6.10.2024/Timo Joukanen</a:t>
            </a:r>
          </a:p>
        </p:txBody>
      </p:sp>
      <p:sp>
        <p:nvSpPr>
          <p:cNvPr id="9" name="Dian numeron paikkamerkki 8">
            <a:extLst>
              <a:ext uri="{FF2B5EF4-FFF2-40B4-BE49-F238E27FC236}">
                <a16:creationId xmlns:a16="http://schemas.microsoft.com/office/drawing/2014/main" id="{08798ED7-FE5C-431D-B8F8-60D3619FF2F9}"/>
              </a:ext>
            </a:extLst>
          </p:cNvPr>
          <p:cNvSpPr>
            <a:spLocks noGrp="1"/>
          </p:cNvSpPr>
          <p:nvPr>
            <p:ph type="sldNum" sz="quarter" idx="12"/>
          </p:nvPr>
        </p:nvSpPr>
        <p:spPr/>
        <p:txBody>
          <a:bodyPr/>
          <a:lstStyle/>
          <a:p>
            <a:fld id="{5B1B691C-E57C-4215-BE51-9F50F3A32B8C}" type="slidenum">
              <a:rPr lang="fi-FI" smtClean="0"/>
              <a:t>‹#›</a:t>
            </a:fld>
            <a:endParaRPr lang="fi-FI"/>
          </a:p>
        </p:txBody>
      </p:sp>
    </p:spTree>
    <p:extLst>
      <p:ext uri="{BB962C8B-B14F-4D97-AF65-F5344CB8AC3E}">
        <p14:creationId xmlns:p14="http://schemas.microsoft.com/office/powerpoint/2010/main" val="2415973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3C3999-1526-4A19-945D-F79D2F187D95}"/>
              </a:ext>
            </a:extLst>
          </p:cNvPr>
          <p:cNvSpPr>
            <a:spLocks noGrp="1"/>
          </p:cNvSpPr>
          <p:nvPr>
            <p:ph type="title" hasCustomPrompt="1"/>
          </p:nvPr>
        </p:nvSpPr>
        <p:spPr/>
        <p:txBody>
          <a:bodyPr/>
          <a:lstStyle>
            <a:lvl1pPr>
              <a:defRPr/>
            </a:lvl1pPr>
          </a:lstStyle>
          <a:p>
            <a:r>
              <a:rPr lang="fi-FI" dirty="0"/>
              <a:t>Pääotsikko aina logon kanssa</a:t>
            </a:r>
          </a:p>
        </p:txBody>
      </p:sp>
    </p:spTree>
    <p:extLst>
      <p:ext uri="{BB962C8B-B14F-4D97-AF65-F5344CB8AC3E}">
        <p14:creationId xmlns:p14="http://schemas.microsoft.com/office/powerpoint/2010/main" val="4232661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13E4DBBA-FA7F-4A54-8F23-3F9B09CC923D}"/>
              </a:ext>
            </a:extLst>
          </p:cNvPr>
          <p:cNvSpPr>
            <a:spLocks noGrp="1"/>
          </p:cNvSpPr>
          <p:nvPr>
            <p:ph type="dt" sz="half" idx="10"/>
          </p:nvPr>
        </p:nvSpPr>
        <p:spPr/>
        <p:txBody>
          <a:bodyPr/>
          <a:lstStyle/>
          <a:p>
            <a:fld id="{CB846DFF-9500-482D-AF5F-8DD6272534D8}" type="datetime1">
              <a:rPr lang="fi-FI" smtClean="0"/>
              <a:t>6.10.2024</a:t>
            </a:fld>
            <a:endParaRPr lang="fi-FI"/>
          </a:p>
        </p:txBody>
      </p:sp>
      <p:sp>
        <p:nvSpPr>
          <p:cNvPr id="3" name="Alatunnisteen paikkamerkki 2">
            <a:extLst>
              <a:ext uri="{FF2B5EF4-FFF2-40B4-BE49-F238E27FC236}">
                <a16:creationId xmlns:a16="http://schemas.microsoft.com/office/drawing/2014/main" id="{66CAAACE-59F7-4133-AD5D-8437B02769B9}"/>
              </a:ext>
            </a:extLst>
          </p:cNvPr>
          <p:cNvSpPr>
            <a:spLocks noGrp="1"/>
          </p:cNvSpPr>
          <p:nvPr>
            <p:ph type="ftr" sz="quarter" idx="11"/>
          </p:nvPr>
        </p:nvSpPr>
        <p:spPr>
          <a:xfrm>
            <a:off x="4038600" y="6356350"/>
            <a:ext cx="4114800" cy="365125"/>
          </a:xfrm>
          <a:prstGeom prst="rect">
            <a:avLst/>
          </a:prstGeom>
        </p:spPr>
        <p:txBody>
          <a:bodyPr/>
          <a:lstStyle/>
          <a:p>
            <a:r>
              <a:rPr lang="fi-FI"/>
              <a:t>6.10.2024/Timo Joukanen</a:t>
            </a:r>
          </a:p>
        </p:txBody>
      </p:sp>
      <p:sp>
        <p:nvSpPr>
          <p:cNvPr id="4" name="Dian numeron paikkamerkki 3">
            <a:extLst>
              <a:ext uri="{FF2B5EF4-FFF2-40B4-BE49-F238E27FC236}">
                <a16:creationId xmlns:a16="http://schemas.microsoft.com/office/drawing/2014/main" id="{A9B549E8-767E-43FC-81D5-1E4726359512}"/>
              </a:ext>
            </a:extLst>
          </p:cNvPr>
          <p:cNvSpPr>
            <a:spLocks noGrp="1"/>
          </p:cNvSpPr>
          <p:nvPr>
            <p:ph type="sldNum" sz="quarter" idx="12"/>
          </p:nvPr>
        </p:nvSpPr>
        <p:spPr>
          <a:xfrm>
            <a:off x="8610600" y="6356350"/>
            <a:ext cx="2743200" cy="365125"/>
          </a:xfrm>
          <a:prstGeom prst="rect">
            <a:avLst/>
          </a:prstGeom>
        </p:spPr>
        <p:txBody>
          <a:bodyPr/>
          <a:lstStyle/>
          <a:p>
            <a:fld id="{51C49C0C-01F7-4116-B8F5-1ACA68130DCB}" type="slidenum">
              <a:rPr lang="fi-FI" smtClean="0"/>
              <a:t>‹#›</a:t>
            </a:fld>
            <a:endParaRPr lang="fi-FI"/>
          </a:p>
        </p:txBody>
      </p:sp>
    </p:spTree>
    <p:extLst>
      <p:ext uri="{BB962C8B-B14F-4D97-AF65-F5344CB8AC3E}">
        <p14:creationId xmlns:p14="http://schemas.microsoft.com/office/powerpoint/2010/main" val="3865960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686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593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444043-591A-405E-B1EE-55E805A79F5E}"/>
              </a:ext>
            </a:extLst>
          </p:cNvPr>
          <p:cNvSpPr>
            <a:spLocks noGrp="1"/>
          </p:cNvSpPr>
          <p:nvPr>
            <p:ph type="title" hasCustomPrompt="1"/>
          </p:nvPr>
        </p:nvSpPr>
        <p:spPr/>
        <p:txBody>
          <a:bodyPr/>
          <a:lstStyle>
            <a:lvl1pPr>
              <a:defRPr/>
            </a:lvl1pPr>
          </a:lstStyle>
          <a:p>
            <a:r>
              <a:rPr lang="fi-FI" dirty="0"/>
              <a:t>Piiri 107-A</a:t>
            </a:r>
          </a:p>
        </p:txBody>
      </p:sp>
      <p:sp>
        <p:nvSpPr>
          <p:cNvPr id="3" name="Sisällön paikkamerkki 2">
            <a:extLst>
              <a:ext uri="{FF2B5EF4-FFF2-40B4-BE49-F238E27FC236}">
                <a16:creationId xmlns:a16="http://schemas.microsoft.com/office/drawing/2014/main" id="{2F93056E-DD84-48E4-96B4-34008FF3B994}"/>
              </a:ext>
            </a:extLst>
          </p:cNvPr>
          <p:cNvSpPr>
            <a:spLocks noGrp="1"/>
          </p:cNvSpPr>
          <p:nvPr>
            <p:ph idx="1" hasCustomPrompt="1"/>
          </p:nvPr>
        </p:nvSpPr>
        <p:spPr/>
        <p:txBody>
          <a:bodyPr/>
          <a:lstStyle>
            <a:lvl1pPr>
              <a:defRPr/>
            </a:lvl1pPr>
            <a:lvl2pPr marL="457200" indent="0">
              <a:buNone/>
              <a:defRPr/>
            </a:lvl2pPr>
            <a:lvl3pPr marL="914400" indent="0">
              <a:buNone/>
              <a:defRPr/>
            </a:lvl3pPr>
            <a:lvl5pPr marL="1828800" indent="0">
              <a:buNone/>
              <a:defRPr/>
            </a:lvl5pPr>
          </a:lstStyle>
          <a:p>
            <a:pPr lvl="0"/>
            <a:r>
              <a:rPr lang="fi-FI" dirty="0"/>
              <a:t>Muokkaa tekstin perustyyliä</a:t>
            </a:r>
          </a:p>
        </p:txBody>
      </p:sp>
    </p:spTree>
    <p:extLst>
      <p:ext uri="{BB962C8B-B14F-4D97-AF65-F5344CB8AC3E}">
        <p14:creationId xmlns:p14="http://schemas.microsoft.com/office/powerpoint/2010/main" val="1506385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12D29F5-DF90-405B-AF8D-C2ADD4CE441A}"/>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A7F049C0-BD09-49FF-A168-1B09AB6FEAD8}"/>
              </a:ext>
            </a:extLst>
          </p:cNvPr>
          <p:cNvSpPr>
            <a:spLocks noGrp="1"/>
          </p:cNvSpPr>
          <p:nvPr>
            <p:ph type="dt" sz="half" idx="10"/>
          </p:nvPr>
        </p:nvSpPr>
        <p:spPr/>
        <p:txBody>
          <a:bodyPr/>
          <a:lstStyle/>
          <a:p>
            <a:fld id="{14E78BDB-C678-40DB-A27A-6D0CF8DD5687}" type="datetime1">
              <a:rPr lang="fi-FI" smtClean="0"/>
              <a:t>6.10.2024</a:t>
            </a:fld>
            <a:endParaRPr lang="fi-FI"/>
          </a:p>
        </p:txBody>
      </p:sp>
      <p:sp>
        <p:nvSpPr>
          <p:cNvPr id="4" name="Alatunnisteen paikkamerkki 3">
            <a:extLst>
              <a:ext uri="{FF2B5EF4-FFF2-40B4-BE49-F238E27FC236}">
                <a16:creationId xmlns:a16="http://schemas.microsoft.com/office/drawing/2014/main" id="{71677E5E-5D1C-4661-AA35-3745568B1DE2}"/>
              </a:ext>
            </a:extLst>
          </p:cNvPr>
          <p:cNvSpPr>
            <a:spLocks noGrp="1"/>
          </p:cNvSpPr>
          <p:nvPr>
            <p:ph type="ftr" sz="quarter" idx="11"/>
          </p:nvPr>
        </p:nvSpPr>
        <p:spPr/>
        <p:txBody>
          <a:bodyPr/>
          <a:lstStyle/>
          <a:p>
            <a:r>
              <a:rPr lang="fi-FI"/>
              <a:t>6.10.2024/Timo Joukanen</a:t>
            </a:r>
          </a:p>
        </p:txBody>
      </p:sp>
      <p:sp>
        <p:nvSpPr>
          <p:cNvPr id="5" name="Dian numeron paikkamerkki 4">
            <a:extLst>
              <a:ext uri="{FF2B5EF4-FFF2-40B4-BE49-F238E27FC236}">
                <a16:creationId xmlns:a16="http://schemas.microsoft.com/office/drawing/2014/main" id="{24CE4D59-F2B2-44A5-859B-F59B5E0AFF82}"/>
              </a:ext>
            </a:extLst>
          </p:cNvPr>
          <p:cNvSpPr>
            <a:spLocks noGrp="1"/>
          </p:cNvSpPr>
          <p:nvPr>
            <p:ph type="sldNum" sz="quarter" idx="12"/>
          </p:nvPr>
        </p:nvSpPr>
        <p:spPr/>
        <p:txBody>
          <a:bodyPr/>
          <a:lstStyle/>
          <a:p>
            <a:fld id="{5B1B691C-E57C-4215-BE51-9F50F3A32B8C}" type="slidenum">
              <a:rPr lang="fi-FI" smtClean="0"/>
              <a:t>‹#›</a:t>
            </a:fld>
            <a:endParaRPr lang="fi-FI"/>
          </a:p>
        </p:txBody>
      </p:sp>
    </p:spTree>
    <p:extLst>
      <p:ext uri="{BB962C8B-B14F-4D97-AF65-F5344CB8AC3E}">
        <p14:creationId xmlns:p14="http://schemas.microsoft.com/office/powerpoint/2010/main" val="4071770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2D3BE03-2970-414A-BE04-18F4CB399774}"/>
              </a:ext>
            </a:extLst>
          </p:cNvPr>
          <p:cNvSpPr>
            <a:spLocks noGrp="1"/>
          </p:cNvSpPr>
          <p:nvPr>
            <p:ph type="title" hasCustomPrompt="1"/>
          </p:nvPr>
        </p:nvSpPr>
        <p:spPr/>
        <p:txBody>
          <a:bodyPr/>
          <a:lstStyle>
            <a:lvl1pPr>
              <a:defRPr/>
            </a:lvl1pPr>
          </a:lstStyle>
          <a:p>
            <a:r>
              <a:rPr lang="fi-FI" dirty="0"/>
              <a:t>Pääotsikko aina logon kanssa</a:t>
            </a:r>
          </a:p>
        </p:txBody>
      </p:sp>
    </p:spTree>
    <p:extLst>
      <p:ext uri="{BB962C8B-B14F-4D97-AF65-F5344CB8AC3E}">
        <p14:creationId xmlns:p14="http://schemas.microsoft.com/office/powerpoint/2010/main" val="3403320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09949E9-1791-4294-BA79-F9F0F3720574}"/>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5744C798-9455-41C2-8F71-524553C83C76}"/>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4CB24F6A-3DFE-412F-913D-DE9054BE5B0D}"/>
              </a:ext>
            </a:extLst>
          </p:cNvPr>
          <p:cNvSpPr>
            <a:spLocks noGrp="1"/>
          </p:cNvSpPr>
          <p:nvPr>
            <p:ph type="dt" sz="half" idx="10"/>
          </p:nvPr>
        </p:nvSpPr>
        <p:spPr/>
        <p:txBody>
          <a:bodyPr/>
          <a:lstStyle/>
          <a:p>
            <a:fld id="{C09F4F97-38B3-4844-90AD-DB97F2AC2C72}" type="datetime1">
              <a:rPr lang="fi-FI" smtClean="0"/>
              <a:t>6.10.2024</a:t>
            </a:fld>
            <a:endParaRPr lang="fi-FI"/>
          </a:p>
        </p:txBody>
      </p:sp>
      <p:sp>
        <p:nvSpPr>
          <p:cNvPr id="5" name="Alatunnisteen paikkamerkki 4">
            <a:extLst>
              <a:ext uri="{FF2B5EF4-FFF2-40B4-BE49-F238E27FC236}">
                <a16:creationId xmlns:a16="http://schemas.microsoft.com/office/drawing/2014/main" id="{84B1999B-74A9-4EC4-9183-00F2E777C536}"/>
              </a:ext>
            </a:extLst>
          </p:cNvPr>
          <p:cNvSpPr>
            <a:spLocks noGrp="1"/>
          </p:cNvSpPr>
          <p:nvPr>
            <p:ph type="ftr" sz="quarter" idx="11"/>
          </p:nvPr>
        </p:nvSpPr>
        <p:spPr/>
        <p:txBody>
          <a:bodyPr/>
          <a:lstStyle/>
          <a:p>
            <a:r>
              <a:rPr lang="fi-FI"/>
              <a:t>6.10.2024/Timo Joukanen</a:t>
            </a:r>
          </a:p>
        </p:txBody>
      </p:sp>
      <p:sp>
        <p:nvSpPr>
          <p:cNvPr id="6" name="Dian numeron paikkamerkki 5">
            <a:extLst>
              <a:ext uri="{FF2B5EF4-FFF2-40B4-BE49-F238E27FC236}">
                <a16:creationId xmlns:a16="http://schemas.microsoft.com/office/drawing/2014/main" id="{9BB7D105-DFF1-410A-BE31-425884679C50}"/>
              </a:ext>
            </a:extLst>
          </p:cNvPr>
          <p:cNvSpPr>
            <a:spLocks noGrp="1"/>
          </p:cNvSpPr>
          <p:nvPr>
            <p:ph type="sldNum" sz="quarter" idx="12"/>
          </p:nvPr>
        </p:nvSpPr>
        <p:spPr>
          <a:xfrm>
            <a:off x="8610600" y="6356350"/>
            <a:ext cx="2743200" cy="365125"/>
          </a:xfrm>
          <a:prstGeom prst="rect">
            <a:avLst/>
          </a:prstGeom>
        </p:spPr>
        <p:txBody>
          <a:bodyPr/>
          <a:lstStyle/>
          <a:p>
            <a:fld id="{0CF01A97-14C8-4520-B718-EE20F5032BED}" type="slidenum">
              <a:rPr lang="fi-FI" smtClean="0"/>
              <a:t>‹#›</a:t>
            </a:fld>
            <a:endParaRPr lang="fi-FI"/>
          </a:p>
        </p:txBody>
      </p:sp>
    </p:spTree>
    <p:extLst>
      <p:ext uri="{BB962C8B-B14F-4D97-AF65-F5344CB8AC3E}">
        <p14:creationId xmlns:p14="http://schemas.microsoft.com/office/powerpoint/2010/main" val="1666550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7B0FB6-5C07-473E-9BDA-371E0A472CBC}"/>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7C50BEB3-21C5-4EE2-8DC3-CD6E884BED9C}"/>
              </a:ext>
            </a:extLst>
          </p:cNvPr>
          <p:cNvSpPr>
            <a:spLocks noGrp="1"/>
          </p:cNvSpPr>
          <p:nvPr>
            <p:ph type="dt" sz="half" idx="10"/>
          </p:nvPr>
        </p:nvSpPr>
        <p:spPr/>
        <p:txBody>
          <a:bodyPr/>
          <a:lstStyle/>
          <a:p>
            <a:fld id="{06DF312E-B76E-4D32-A927-56452432C294}" type="datetime1">
              <a:rPr lang="fi-FI" smtClean="0"/>
              <a:t>6.10.2024</a:t>
            </a:fld>
            <a:endParaRPr lang="fi-FI"/>
          </a:p>
        </p:txBody>
      </p:sp>
      <p:sp>
        <p:nvSpPr>
          <p:cNvPr id="4" name="Alatunnisteen paikkamerkki 3">
            <a:extLst>
              <a:ext uri="{FF2B5EF4-FFF2-40B4-BE49-F238E27FC236}">
                <a16:creationId xmlns:a16="http://schemas.microsoft.com/office/drawing/2014/main" id="{08CD446D-3330-4B0B-AAC8-4407EEAABCD0}"/>
              </a:ext>
            </a:extLst>
          </p:cNvPr>
          <p:cNvSpPr>
            <a:spLocks noGrp="1"/>
          </p:cNvSpPr>
          <p:nvPr>
            <p:ph type="ftr" sz="quarter" idx="11"/>
          </p:nvPr>
        </p:nvSpPr>
        <p:spPr/>
        <p:txBody>
          <a:bodyPr/>
          <a:lstStyle/>
          <a:p>
            <a:r>
              <a:rPr lang="fi-FI"/>
              <a:t>6.10.2024/Timo Joukanen</a:t>
            </a:r>
          </a:p>
        </p:txBody>
      </p:sp>
      <p:sp>
        <p:nvSpPr>
          <p:cNvPr id="5" name="Dian numeron paikkamerkki 4">
            <a:extLst>
              <a:ext uri="{FF2B5EF4-FFF2-40B4-BE49-F238E27FC236}">
                <a16:creationId xmlns:a16="http://schemas.microsoft.com/office/drawing/2014/main" id="{9A16A05F-E6E9-4468-AB6B-49585C9FD741}"/>
              </a:ext>
            </a:extLst>
          </p:cNvPr>
          <p:cNvSpPr>
            <a:spLocks noGrp="1"/>
          </p:cNvSpPr>
          <p:nvPr>
            <p:ph type="sldNum" sz="quarter" idx="12"/>
          </p:nvPr>
        </p:nvSpPr>
        <p:spPr>
          <a:xfrm>
            <a:off x="8610600" y="6356350"/>
            <a:ext cx="2743200" cy="365125"/>
          </a:xfrm>
          <a:prstGeom prst="rect">
            <a:avLst/>
          </a:prstGeom>
        </p:spPr>
        <p:txBody>
          <a:bodyPr/>
          <a:lstStyle/>
          <a:p>
            <a:fld id="{0CF01A97-14C8-4520-B718-EE20F5032BED}" type="slidenum">
              <a:rPr lang="fi-FI" smtClean="0"/>
              <a:t>‹#›</a:t>
            </a:fld>
            <a:endParaRPr lang="fi-FI"/>
          </a:p>
        </p:txBody>
      </p:sp>
    </p:spTree>
    <p:extLst>
      <p:ext uri="{BB962C8B-B14F-4D97-AF65-F5344CB8AC3E}">
        <p14:creationId xmlns:p14="http://schemas.microsoft.com/office/powerpoint/2010/main" val="239112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FD8EBD8-B6EF-4F80-B6EA-21BCA664CC3D}"/>
              </a:ext>
            </a:extLst>
          </p:cNvPr>
          <p:cNvSpPr>
            <a:spLocks noGrp="1"/>
          </p:cNvSpPr>
          <p:nvPr>
            <p:ph type="title"/>
          </p:nvPr>
        </p:nvSpPr>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C98AE904-1E21-4608-A956-E6A19D2C4A11}"/>
              </a:ext>
            </a:extLst>
          </p:cNvPr>
          <p:cNvSpPr>
            <a:spLocks noGrp="1"/>
          </p:cNvSpPr>
          <p:nvPr>
            <p:ph sz="half" idx="1"/>
          </p:nvPr>
        </p:nvSpPr>
        <p:spPr>
          <a:xfrm>
            <a:off x="946352"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6A33DC89-F7DE-44B9-8E2A-7C88AB77E5F5}"/>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ACE5CF19-1C2B-4796-BC55-0F548A3F3A76}"/>
              </a:ext>
            </a:extLst>
          </p:cNvPr>
          <p:cNvSpPr>
            <a:spLocks noGrp="1"/>
          </p:cNvSpPr>
          <p:nvPr>
            <p:ph type="dt" sz="half" idx="10"/>
          </p:nvPr>
        </p:nvSpPr>
        <p:spPr/>
        <p:txBody>
          <a:bodyPr/>
          <a:lstStyle/>
          <a:p>
            <a:fld id="{A39B7881-C852-4C8A-B605-7A356B9F7CCE}" type="datetime1">
              <a:rPr lang="fi-FI" smtClean="0"/>
              <a:t>6.10.2024</a:t>
            </a:fld>
            <a:endParaRPr lang="fi-FI"/>
          </a:p>
        </p:txBody>
      </p:sp>
      <p:sp>
        <p:nvSpPr>
          <p:cNvPr id="6" name="Alatunnisteen paikkamerkki 5">
            <a:extLst>
              <a:ext uri="{FF2B5EF4-FFF2-40B4-BE49-F238E27FC236}">
                <a16:creationId xmlns:a16="http://schemas.microsoft.com/office/drawing/2014/main" id="{D4449FB4-5995-481E-B2F3-D3C6DD47E295}"/>
              </a:ext>
            </a:extLst>
          </p:cNvPr>
          <p:cNvSpPr>
            <a:spLocks noGrp="1"/>
          </p:cNvSpPr>
          <p:nvPr>
            <p:ph type="ftr" sz="quarter" idx="11"/>
          </p:nvPr>
        </p:nvSpPr>
        <p:spPr/>
        <p:txBody>
          <a:bodyPr/>
          <a:lstStyle/>
          <a:p>
            <a:r>
              <a:rPr lang="fi-FI"/>
              <a:t>6.10.2024/Timo Joukanen</a:t>
            </a:r>
          </a:p>
        </p:txBody>
      </p:sp>
      <p:sp>
        <p:nvSpPr>
          <p:cNvPr id="7" name="Dian numeron paikkamerkki 6">
            <a:extLst>
              <a:ext uri="{FF2B5EF4-FFF2-40B4-BE49-F238E27FC236}">
                <a16:creationId xmlns:a16="http://schemas.microsoft.com/office/drawing/2014/main" id="{9CC45554-81C8-4405-BB1D-3292C8CF326B}"/>
              </a:ext>
            </a:extLst>
          </p:cNvPr>
          <p:cNvSpPr>
            <a:spLocks noGrp="1"/>
          </p:cNvSpPr>
          <p:nvPr>
            <p:ph type="sldNum" sz="quarter" idx="12"/>
          </p:nvPr>
        </p:nvSpPr>
        <p:spPr>
          <a:xfrm>
            <a:off x="8610600" y="6356350"/>
            <a:ext cx="2743200" cy="365125"/>
          </a:xfrm>
          <a:prstGeom prst="rect">
            <a:avLst/>
          </a:prstGeom>
        </p:spPr>
        <p:txBody>
          <a:bodyPr/>
          <a:lstStyle/>
          <a:p>
            <a:fld id="{0CF01A97-14C8-4520-B718-EE20F5032BED}" type="slidenum">
              <a:rPr lang="fi-FI" smtClean="0"/>
              <a:t>‹#›</a:t>
            </a:fld>
            <a:endParaRPr lang="fi-FI"/>
          </a:p>
        </p:txBody>
      </p:sp>
    </p:spTree>
    <p:extLst>
      <p:ext uri="{BB962C8B-B14F-4D97-AF65-F5344CB8AC3E}">
        <p14:creationId xmlns:p14="http://schemas.microsoft.com/office/powerpoint/2010/main" val="1649928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5D9D2A4-893C-46AC-9030-1997BCDD4543}"/>
              </a:ext>
            </a:extLst>
          </p:cNvPr>
          <p:cNvSpPr>
            <a:spLocks noGrp="1"/>
          </p:cNvSpPr>
          <p:nvPr>
            <p:ph type="title"/>
          </p:nvPr>
        </p:nvSpPr>
        <p:spPr>
          <a:xfrm>
            <a:off x="928276" y="365125"/>
            <a:ext cx="10515600" cy="1325563"/>
          </a:xfrm>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626BAC12-4A60-4447-A1B9-77BCCCFE36B7}"/>
              </a:ext>
            </a:extLst>
          </p:cNvPr>
          <p:cNvSpPr>
            <a:spLocks noGrp="1"/>
          </p:cNvSpPr>
          <p:nvPr>
            <p:ph type="body" idx="1"/>
          </p:nvPr>
        </p:nvSpPr>
        <p:spPr>
          <a:xfrm>
            <a:off x="957772"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4" name="Sisällön paikkamerkki 3">
            <a:extLst>
              <a:ext uri="{FF2B5EF4-FFF2-40B4-BE49-F238E27FC236}">
                <a16:creationId xmlns:a16="http://schemas.microsoft.com/office/drawing/2014/main" id="{04D36EEE-11C5-415A-8E48-BA3DF86FCD81}"/>
              </a:ext>
            </a:extLst>
          </p:cNvPr>
          <p:cNvSpPr>
            <a:spLocks noGrp="1"/>
          </p:cNvSpPr>
          <p:nvPr>
            <p:ph sz="half" idx="2"/>
          </p:nvPr>
        </p:nvSpPr>
        <p:spPr>
          <a:xfrm>
            <a:off x="947940" y="2505075"/>
            <a:ext cx="5157787" cy="3684588"/>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Tekstin paikkamerkki 4">
            <a:extLst>
              <a:ext uri="{FF2B5EF4-FFF2-40B4-BE49-F238E27FC236}">
                <a16:creationId xmlns:a16="http://schemas.microsoft.com/office/drawing/2014/main" id="{8586C84D-7FEF-4F69-ADAD-27034CA0A48E}"/>
              </a:ext>
            </a:extLst>
          </p:cNvPr>
          <p:cNvSpPr>
            <a:spLocks noGrp="1"/>
          </p:cNvSpPr>
          <p:nvPr>
            <p:ph type="body" sz="quarter" idx="3"/>
          </p:nvPr>
        </p:nvSpPr>
        <p:spPr>
          <a:xfrm>
            <a:off x="6191864"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6" name="Sisällön paikkamerkki 5">
            <a:extLst>
              <a:ext uri="{FF2B5EF4-FFF2-40B4-BE49-F238E27FC236}">
                <a16:creationId xmlns:a16="http://schemas.microsoft.com/office/drawing/2014/main" id="{A36FC4B1-496B-4C61-8BA3-9D879AB6633E}"/>
              </a:ext>
            </a:extLst>
          </p:cNvPr>
          <p:cNvSpPr>
            <a:spLocks noGrp="1"/>
          </p:cNvSpPr>
          <p:nvPr>
            <p:ph sz="quarter" idx="4"/>
          </p:nvPr>
        </p:nvSpPr>
        <p:spPr>
          <a:xfrm>
            <a:off x="6191864" y="2505075"/>
            <a:ext cx="5183188" cy="3684588"/>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Päivämäärän paikkamerkki 6">
            <a:extLst>
              <a:ext uri="{FF2B5EF4-FFF2-40B4-BE49-F238E27FC236}">
                <a16:creationId xmlns:a16="http://schemas.microsoft.com/office/drawing/2014/main" id="{4BD2059B-33D9-4EE9-A6E3-8AE749B828F4}"/>
              </a:ext>
            </a:extLst>
          </p:cNvPr>
          <p:cNvSpPr>
            <a:spLocks noGrp="1"/>
          </p:cNvSpPr>
          <p:nvPr>
            <p:ph type="dt" sz="half" idx="10"/>
          </p:nvPr>
        </p:nvSpPr>
        <p:spPr/>
        <p:txBody>
          <a:bodyPr/>
          <a:lstStyle/>
          <a:p>
            <a:fld id="{11CB323B-FEB5-4863-B1FD-7046026548C1}" type="datetime1">
              <a:rPr lang="fi-FI" smtClean="0"/>
              <a:t>6.10.2024</a:t>
            </a:fld>
            <a:endParaRPr lang="fi-FI"/>
          </a:p>
        </p:txBody>
      </p:sp>
      <p:sp>
        <p:nvSpPr>
          <p:cNvPr id="8" name="Alatunnisteen paikkamerkki 7">
            <a:extLst>
              <a:ext uri="{FF2B5EF4-FFF2-40B4-BE49-F238E27FC236}">
                <a16:creationId xmlns:a16="http://schemas.microsoft.com/office/drawing/2014/main" id="{1F26B213-1157-4143-AC36-8C64EB6AA6A0}"/>
              </a:ext>
            </a:extLst>
          </p:cNvPr>
          <p:cNvSpPr>
            <a:spLocks noGrp="1"/>
          </p:cNvSpPr>
          <p:nvPr>
            <p:ph type="ftr" sz="quarter" idx="11"/>
          </p:nvPr>
        </p:nvSpPr>
        <p:spPr/>
        <p:txBody>
          <a:bodyPr/>
          <a:lstStyle/>
          <a:p>
            <a:r>
              <a:rPr lang="fi-FI"/>
              <a:t>6.10.2024/Timo Joukanen</a:t>
            </a:r>
          </a:p>
        </p:txBody>
      </p:sp>
      <p:sp>
        <p:nvSpPr>
          <p:cNvPr id="9" name="Dian numeron paikkamerkki 8">
            <a:extLst>
              <a:ext uri="{FF2B5EF4-FFF2-40B4-BE49-F238E27FC236}">
                <a16:creationId xmlns:a16="http://schemas.microsoft.com/office/drawing/2014/main" id="{C989C478-2770-4219-86FD-3B9A57AB60E2}"/>
              </a:ext>
            </a:extLst>
          </p:cNvPr>
          <p:cNvSpPr>
            <a:spLocks noGrp="1"/>
          </p:cNvSpPr>
          <p:nvPr>
            <p:ph type="sldNum" sz="quarter" idx="12"/>
          </p:nvPr>
        </p:nvSpPr>
        <p:spPr>
          <a:xfrm>
            <a:off x="8610600" y="6356350"/>
            <a:ext cx="2743200" cy="365125"/>
          </a:xfrm>
          <a:prstGeom prst="rect">
            <a:avLst/>
          </a:prstGeom>
        </p:spPr>
        <p:txBody>
          <a:bodyPr/>
          <a:lstStyle/>
          <a:p>
            <a:fld id="{0CF01A97-14C8-4520-B718-EE20F5032BED}" type="slidenum">
              <a:rPr lang="fi-FI" smtClean="0"/>
              <a:t>‹#›</a:t>
            </a:fld>
            <a:endParaRPr lang="fi-FI"/>
          </a:p>
        </p:txBody>
      </p:sp>
    </p:spTree>
    <p:extLst>
      <p:ext uri="{BB962C8B-B14F-4D97-AF65-F5344CB8AC3E}">
        <p14:creationId xmlns:p14="http://schemas.microsoft.com/office/powerpoint/2010/main" val="36366234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A28258E-4994-4FF0-9DED-112D2389F935}"/>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71446A66-5E9E-48CE-B874-048D3714767B}"/>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ACDC1A38-09B4-400A-BD8A-0CF57379F38E}"/>
              </a:ext>
            </a:extLst>
          </p:cNvPr>
          <p:cNvSpPr>
            <a:spLocks noGrp="1"/>
          </p:cNvSpPr>
          <p:nvPr>
            <p:ph type="dt" sz="half" idx="10"/>
          </p:nvPr>
        </p:nvSpPr>
        <p:spPr/>
        <p:txBody>
          <a:bodyPr/>
          <a:lstStyle/>
          <a:p>
            <a:fld id="{009D6833-4B0F-4ED7-BA4A-94509553ABF4}" type="datetime1">
              <a:rPr lang="fi-FI" smtClean="0"/>
              <a:t>6.10.2024</a:t>
            </a:fld>
            <a:endParaRPr lang="fi-FI"/>
          </a:p>
        </p:txBody>
      </p:sp>
      <p:sp>
        <p:nvSpPr>
          <p:cNvPr id="5" name="Alatunnisteen paikkamerkki 4">
            <a:extLst>
              <a:ext uri="{FF2B5EF4-FFF2-40B4-BE49-F238E27FC236}">
                <a16:creationId xmlns:a16="http://schemas.microsoft.com/office/drawing/2014/main" id="{EFA88948-945F-432A-AF57-94D5B1D2DA36}"/>
              </a:ext>
            </a:extLst>
          </p:cNvPr>
          <p:cNvSpPr>
            <a:spLocks noGrp="1"/>
          </p:cNvSpPr>
          <p:nvPr>
            <p:ph type="ftr" sz="quarter" idx="11"/>
          </p:nvPr>
        </p:nvSpPr>
        <p:spPr/>
        <p:txBody>
          <a:bodyPr/>
          <a:lstStyle/>
          <a:p>
            <a:r>
              <a:rPr lang="fi-FI"/>
              <a:t>6.10.2024/Timo Joukanen</a:t>
            </a:r>
          </a:p>
        </p:txBody>
      </p:sp>
      <p:sp>
        <p:nvSpPr>
          <p:cNvPr id="6" name="Dian numeron paikkamerkki 5">
            <a:extLst>
              <a:ext uri="{FF2B5EF4-FFF2-40B4-BE49-F238E27FC236}">
                <a16:creationId xmlns:a16="http://schemas.microsoft.com/office/drawing/2014/main" id="{F071EAFF-D963-416C-AD3F-D8B7B587499E}"/>
              </a:ext>
            </a:extLst>
          </p:cNvPr>
          <p:cNvSpPr>
            <a:spLocks noGrp="1"/>
          </p:cNvSpPr>
          <p:nvPr>
            <p:ph type="sldNum" sz="quarter" idx="12"/>
          </p:nvPr>
        </p:nvSpPr>
        <p:spPr/>
        <p:txBody>
          <a:bodyPr/>
          <a:lstStyle/>
          <a:p>
            <a:fld id="{5B1B691C-E57C-4215-BE51-9F50F3A32B8C}" type="slidenum">
              <a:rPr lang="fi-FI" smtClean="0"/>
              <a:t>‹#›</a:t>
            </a:fld>
            <a:endParaRPr lang="fi-FI"/>
          </a:p>
        </p:txBody>
      </p:sp>
    </p:spTree>
    <p:extLst>
      <p:ext uri="{BB962C8B-B14F-4D97-AF65-F5344CB8AC3E}">
        <p14:creationId xmlns:p14="http://schemas.microsoft.com/office/powerpoint/2010/main" val="462120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theme" Target="../theme/theme4.xml"/><Relationship Id="rId4" Type="http://schemas.openxmlformats.org/officeDocument/2006/relationships/slideLayout" Target="../slideLayouts/slideLayout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5.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6.xml"/><Relationship Id="rId1" Type="http://schemas.openxmlformats.org/officeDocument/2006/relationships/slideLayout" Target="../slideLayouts/slideLayout14.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7.xml"/><Relationship Id="rId1" Type="http://schemas.openxmlformats.org/officeDocument/2006/relationships/slideLayout" Target="../slideLayouts/slideLayout15.xml"/><Relationship Id="rId4" Type="http://schemas.openxmlformats.org/officeDocument/2006/relationships/image" Target="../media/image1.emf"/></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8.xml"/><Relationship Id="rId1" Type="http://schemas.openxmlformats.org/officeDocument/2006/relationships/slideLayout" Target="../slideLayouts/slideLayout16.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338D"/>
        </a:solidFill>
        <a:effectLst/>
      </p:bgPr>
    </p:bg>
    <p:spTree>
      <p:nvGrpSpPr>
        <p:cNvPr id="1" name=""/>
        <p:cNvGrpSpPr/>
        <p:nvPr/>
      </p:nvGrpSpPr>
      <p:grpSpPr>
        <a:xfrm>
          <a:off x="0" y="0"/>
          <a:ext cx="0" cy="0"/>
          <a:chOff x="0" y="0"/>
          <a:chExt cx="0" cy="0"/>
        </a:xfrm>
      </p:grpSpPr>
      <p:sp>
        <p:nvSpPr>
          <p:cNvPr id="9" name="Yellow Bar">
            <a:extLst>
              <a:ext uri="{FF2B5EF4-FFF2-40B4-BE49-F238E27FC236}">
                <a16:creationId xmlns:a16="http://schemas.microsoft.com/office/drawing/2014/main" id="{7F6D81CC-5920-40C5-8869-32EF0EF337ED}"/>
              </a:ext>
            </a:extLst>
          </p:cNvPr>
          <p:cNvSpPr/>
          <p:nvPr userDrawn="1"/>
        </p:nvSpPr>
        <p:spPr>
          <a:xfrm>
            <a:off x="1066799" y="3895726"/>
            <a:ext cx="1476375"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11" name="Tekstiruutu 10">
            <a:extLst>
              <a:ext uri="{FF2B5EF4-FFF2-40B4-BE49-F238E27FC236}">
                <a16:creationId xmlns:a16="http://schemas.microsoft.com/office/drawing/2014/main" id="{36214D05-5CC7-470A-8130-A8FEC7699B8E}"/>
              </a:ext>
            </a:extLst>
          </p:cNvPr>
          <p:cNvSpPr txBox="1"/>
          <p:nvPr userDrawn="1"/>
        </p:nvSpPr>
        <p:spPr>
          <a:xfrm>
            <a:off x="944880" y="1606550"/>
            <a:ext cx="4240271" cy="1569660"/>
          </a:xfrm>
          <a:prstGeom prst="rect">
            <a:avLst/>
          </a:prstGeom>
          <a:noFill/>
        </p:spPr>
        <p:txBody>
          <a:bodyPr wrap="square" rtlCol="0">
            <a:spAutoFit/>
          </a:bodyPr>
          <a:lstStyle/>
          <a:p>
            <a:r>
              <a:rPr lang="fi-FI" sz="4800" b="1" dirty="0">
                <a:solidFill>
                  <a:schemeClr val="bg1"/>
                </a:solidFill>
                <a:latin typeface="Arial" panose="020B0604020202020204" pitchFamily="34" charset="0"/>
                <a:cs typeface="Arial" panose="020B0604020202020204" pitchFamily="34" charset="0"/>
              </a:rPr>
              <a:t>Lions </a:t>
            </a:r>
            <a:r>
              <a:rPr lang="fi-FI" sz="4800" b="1" dirty="0" err="1">
                <a:solidFill>
                  <a:schemeClr val="bg1"/>
                </a:solidFill>
                <a:latin typeface="Arial" panose="020B0604020202020204" pitchFamily="34" charset="0"/>
                <a:cs typeface="Arial" panose="020B0604020202020204" pitchFamily="34" charset="0"/>
              </a:rPr>
              <a:t>Clubs</a:t>
            </a:r>
            <a:r>
              <a:rPr lang="fi-FI" sz="4800" b="1" dirty="0">
                <a:solidFill>
                  <a:schemeClr val="bg1"/>
                </a:solidFill>
                <a:latin typeface="Arial" panose="020B0604020202020204" pitchFamily="34" charset="0"/>
                <a:cs typeface="Arial" panose="020B0604020202020204" pitchFamily="34" charset="0"/>
              </a:rPr>
              <a:t> International</a:t>
            </a:r>
            <a:endParaRPr lang="fi-FI" sz="4800" dirty="0"/>
          </a:p>
        </p:txBody>
      </p:sp>
      <p:sp>
        <p:nvSpPr>
          <p:cNvPr id="14" name="Otsikon paikkamerkki 13">
            <a:extLst>
              <a:ext uri="{FF2B5EF4-FFF2-40B4-BE49-F238E27FC236}">
                <a16:creationId xmlns:a16="http://schemas.microsoft.com/office/drawing/2014/main" id="{593D2BDF-F60E-4F49-933E-B91897B1F9D0}"/>
              </a:ext>
            </a:extLst>
          </p:cNvPr>
          <p:cNvSpPr>
            <a:spLocks noGrp="1"/>
          </p:cNvSpPr>
          <p:nvPr>
            <p:ph type="title"/>
          </p:nvPr>
        </p:nvSpPr>
        <p:spPr>
          <a:xfrm>
            <a:off x="944880" y="4021247"/>
            <a:ext cx="5257800" cy="1538288"/>
          </a:xfrm>
          <a:prstGeom prst="rect">
            <a:avLst/>
          </a:prstGeom>
        </p:spPr>
        <p:txBody>
          <a:bodyPr vert="horz" lIns="91440" tIns="45720" rIns="91440" bIns="45720" rtlCol="0" anchor="ctr">
            <a:normAutofit/>
          </a:bodyPr>
          <a:lstStyle/>
          <a:p>
            <a:r>
              <a:rPr lang="fi-FI" dirty="0"/>
              <a:t>Pääotsikko aina logon kanssa</a:t>
            </a:r>
          </a:p>
        </p:txBody>
      </p:sp>
      <p:pic>
        <p:nvPicPr>
          <p:cNvPr id="7" name="Emblem - White" descr="lionlogo_white.eps">
            <a:extLst>
              <a:ext uri="{FF2B5EF4-FFF2-40B4-BE49-F238E27FC236}">
                <a16:creationId xmlns:a16="http://schemas.microsoft.com/office/drawing/2014/main" id="{EC51B871-63B6-44F2-8402-566E1DAA370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33510" y="3195260"/>
            <a:ext cx="4311474" cy="4205848"/>
          </a:xfrm>
          <a:prstGeom prst="rect">
            <a:avLst/>
          </a:prstGeom>
        </p:spPr>
      </p:pic>
      <p:sp>
        <p:nvSpPr>
          <p:cNvPr id="10" name="Otsikon paikkamerkki 13">
            <a:extLst>
              <a:ext uri="{FF2B5EF4-FFF2-40B4-BE49-F238E27FC236}">
                <a16:creationId xmlns:a16="http://schemas.microsoft.com/office/drawing/2014/main" id="{E30CABFF-AC4F-4C04-8916-DFD13D105147}"/>
              </a:ext>
            </a:extLst>
          </p:cNvPr>
          <p:cNvSpPr txBox="1">
            <a:spLocks/>
          </p:cNvSpPr>
          <p:nvPr userDrawn="1"/>
        </p:nvSpPr>
        <p:spPr>
          <a:xfrm>
            <a:off x="949569" y="3173581"/>
            <a:ext cx="1906966" cy="5579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fi-FI" sz="1600" b="1" dirty="0"/>
              <a:t>MD 107 Finland</a:t>
            </a:r>
          </a:p>
        </p:txBody>
      </p:sp>
    </p:spTree>
    <p:extLst>
      <p:ext uri="{BB962C8B-B14F-4D97-AF65-F5344CB8AC3E}">
        <p14:creationId xmlns:p14="http://schemas.microsoft.com/office/powerpoint/2010/main" val="2387018723"/>
      </p:ext>
    </p:extLst>
  </p:cSld>
  <p:clrMap bg1="lt1" tx1="dk1" bg2="lt2" tx2="dk2" accent1="accent1" accent2="accent2" accent3="accent3" accent4="accent4" accent5="accent5" accent6="accent6" hlink="hlink" folHlink="folHlink"/>
  <p:sldLayoutIdLst>
    <p:sldLayoutId id="2147483784" r:id="rId1"/>
  </p:sldLayoutIdLst>
  <p:hf hd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338D"/>
        </a:solid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F7A92ED2-7C49-4A09-9F21-5F0CEC1BC3EF}"/>
              </a:ext>
            </a:extLst>
          </p:cNvPr>
          <p:cNvSpPr>
            <a:spLocks noGrp="1"/>
          </p:cNvSpPr>
          <p:nvPr>
            <p:ph type="title"/>
          </p:nvPr>
        </p:nvSpPr>
        <p:spPr>
          <a:xfrm>
            <a:off x="959902" y="3171972"/>
            <a:ext cx="3910685" cy="550487"/>
          </a:xfrm>
          <a:prstGeom prst="rect">
            <a:avLst/>
          </a:prstGeom>
        </p:spPr>
        <p:txBody>
          <a:bodyPr vert="horz" lIns="91440" tIns="45720" rIns="91440" bIns="45720" rtlCol="0" anchor="ctr">
            <a:normAutofit/>
          </a:bodyPr>
          <a:lstStyle/>
          <a:p>
            <a:r>
              <a:rPr lang="fi-FI" dirty="0"/>
              <a:t>Piiri 107-A</a:t>
            </a:r>
          </a:p>
        </p:txBody>
      </p:sp>
      <p:sp>
        <p:nvSpPr>
          <p:cNvPr id="3" name="Tekstin paikkamerkki 2">
            <a:extLst>
              <a:ext uri="{FF2B5EF4-FFF2-40B4-BE49-F238E27FC236}">
                <a16:creationId xmlns:a16="http://schemas.microsoft.com/office/drawing/2014/main" id="{225A51EC-3F79-4F26-A9F7-53458BCAAA9F}"/>
              </a:ext>
            </a:extLst>
          </p:cNvPr>
          <p:cNvSpPr>
            <a:spLocks noGrp="1"/>
          </p:cNvSpPr>
          <p:nvPr>
            <p:ph type="body" idx="1"/>
          </p:nvPr>
        </p:nvSpPr>
        <p:spPr>
          <a:xfrm>
            <a:off x="942339" y="4160889"/>
            <a:ext cx="4705350" cy="1518541"/>
          </a:xfrm>
          <a:prstGeom prst="rect">
            <a:avLst/>
          </a:prstGeom>
        </p:spPr>
        <p:txBody>
          <a:bodyPr vert="horz" lIns="91440" tIns="45720" rIns="91440" bIns="45720" rtlCol="0">
            <a:normAutofit/>
          </a:bodyPr>
          <a:lstStyle/>
          <a:p>
            <a:pPr lvl="0"/>
            <a:r>
              <a:rPr lang="fi-FI" dirty="0"/>
              <a:t>Pääotsikko aina logon kanssa</a:t>
            </a:r>
          </a:p>
        </p:txBody>
      </p:sp>
      <p:sp>
        <p:nvSpPr>
          <p:cNvPr id="7" name="Tekstiruutu 6">
            <a:extLst>
              <a:ext uri="{FF2B5EF4-FFF2-40B4-BE49-F238E27FC236}">
                <a16:creationId xmlns:a16="http://schemas.microsoft.com/office/drawing/2014/main" id="{81662BA8-B3FF-4388-8441-6B0F43CAD305}"/>
              </a:ext>
            </a:extLst>
          </p:cNvPr>
          <p:cNvSpPr txBox="1"/>
          <p:nvPr userDrawn="1"/>
        </p:nvSpPr>
        <p:spPr>
          <a:xfrm>
            <a:off x="942974" y="1613534"/>
            <a:ext cx="4050665" cy="1586865"/>
          </a:xfrm>
          <a:prstGeom prst="rect">
            <a:avLst/>
          </a:prstGeom>
          <a:noFill/>
        </p:spPr>
        <p:txBody>
          <a:bodyPr wrap="square" rtlCol="0">
            <a:spAutoFit/>
          </a:bodyPr>
          <a:lstStyle/>
          <a:p>
            <a:r>
              <a:rPr lang="fi-FI" sz="4800" b="1" dirty="0">
                <a:solidFill>
                  <a:schemeClr val="bg1"/>
                </a:solidFill>
              </a:rPr>
              <a:t>Lions </a:t>
            </a:r>
            <a:r>
              <a:rPr lang="fi-FI" sz="4800" b="1" dirty="0" err="1">
                <a:solidFill>
                  <a:schemeClr val="bg1"/>
                </a:solidFill>
              </a:rPr>
              <a:t>Clubs</a:t>
            </a:r>
            <a:r>
              <a:rPr lang="fi-FI" sz="4800" b="1" dirty="0">
                <a:solidFill>
                  <a:schemeClr val="bg1"/>
                </a:solidFill>
              </a:rPr>
              <a:t> International</a:t>
            </a:r>
          </a:p>
        </p:txBody>
      </p:sp>
      <p:sp>
        <p:nvSpPr>
          <p:cNvPr id="8" name="Yellow Bar">
            <a:extLst>
              <a:ext uri="{FF2B5EF4-FFF2-40B4-BE49-F238E27FC236}">
                <a16:creationId xmlns:a16="http://schemas.microsoft.com/office/drawing/2014/main" id="{85650F03-2F06-4860-A3C2-65328E2308DB}"/>
              </a:ext>
            </a:extLst>
          </p:cNvPr>
          <p:cNvSpPr/>
          <p:nvPr userDrawn="1"/>
        </p:nvSpPr>
        <p:spPr>
          <a:xfrm>
            <a:off x="1053499" y="3891260"/>
            <a:ext cx="1476375"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9" name="Emblem - White" descr="lionlogo_white.eps">
            <a:extLst>
              <a:ext uri="{FF2B5EF4-FFF2-40B4-BE49-F238E27FC236}">
                <a16:creationId xmlns:a16="http://schemas.microsoft.com/office/drawing/2014/main" id="{D98BA294-F579-468D-BB43-FC5FD901592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433510" y="3195260"/>
            <a:ext cx="4311474" cy="4205848"/>
          </a:xfrm>
          <a:prstGeom prst="rect">
            <a:avLst/>
          </a:prstGeom>
        </p:spPr>
      </p:pic>
    </p:spTree>
    <p:extLst>
      <p:ext uri="{BB962C8B-B14F-4D97-AF65-F5344CB8AC3E}">
        <p14:creationId xmlns:p14="http://schemas.microsoft.com/office/powerpoint/2010/main" val="742821493"/>
      </p:ext>
    </p:extLst>
  </p:cSld>
  <p:clrMap bg1="lt1" tx1="dk1" bg2="lt2" tx2="dk2" accent1="accent1" accent2="accent2" accent3="accent3" accent4="accent4" accent5="accent5" accent6="accent6" hlink="hlink" folHlink="folHlink"/>
  <p:sldLayoutIdLst>
    <p:sldLayoutId id="2147483839" r:id="rId1"/>
    <p:sldLayoutId id="2147483840" r:id="rId2"/>
  </p:sldLayoutIdLst>
  <p:hf hdr="0" dt="0"/>
  <p:txStyles>
    <p:titleStyle>
      <a:lvl1pPr algn="l" defTabSz="914400" rtl="0" eaLnBrk="1" latinLnBrk="0" hangingPunct="1">
        <a:lnSpc>
          <a:spcPct val="90000"/>
        </a:lnSpc>
        <a:spcBef>
          <a:spcPct val="0"/>
        </a:spcBef>
        <a:buNone/>
        <a:defRPr sz="1600" b="1"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338D"/>
        </a:solid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720302D1-C238-4726-B983-5D927484B0E5}"/>
              </a:ext>
            </a:extLst>
          </p:cNvPr>
          <p:cNvSpPr>
            <a:spLocks noGrp="1"/>
          </p:cNvSpPr>
          <p:nvPr>
            <p:ph type="title"/>
          </p:nvPr>
        </p:nvSpPr>
        <p:spPr>
          <a:xfrm>
            <a:off x="944245" y="3860939"/>
            <a:ext cx="4311474" cy="1806436"/>
          </a:xfrm>
          <a:prstGeom prst="rect">
            <a:avLst/>
          </a:prstGeom>
        </p:spPr>
        <p:txBody>
          <a:bodyPr vert="horz" lIns="91440" tIns="45720" rIns="91440" bIns="45720" rtlCol="0" anchor="ctr">
            <a:noAutofit/>
          </a:bodyPr>
          <a:lstStyle/>
          <a:p>
            <a:r>
              <a:rPr lang="fi-FI" dirty="0"/>
              <a:t>Pääotsikko aina logon kanssa</a:t>
            </a:r>
          </a:p>
        </p:txBody>
      </p:sp>
      <p:sp>
        <p:nvSpPr>
          <p:cNvPr id="7" name="Yellow Bar">
            <a:extLst>
              <a:ext uri="{FF2B5EF4-FFF2-40B4-BE49-F238E27FC236}">
                <a16:creationId xmlns:a16="http://schemas.microsoft.com/office/drawing/2014/main" id="{9687B230-BCAF-4349-8434-4558A7025A62}"/>
              </a:ext>
            </a:extLst>
          </p:cNvPr>
          <p:cNvSpPr/>
          <p:nvPr userDrawn="1"/>
        </p:nvSpPr>
        <p:spPr>
          <a:xfrm>
            <a:off x="1066799" y="3781426"/>
            <a:ext cx="1476375"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Suorakulmio 7">
            <a:extLst>
              <a:ext uri="{FF2B5EF4-FFF2-40B4-BE49-F238E27FC236}">
                <a16:creationId xmlns:a16="http://schemas.microsoft.com/office/drawing/2014/main" id="{14319AB8-B701-4045-9424-E5BF8A307B80}"/>
              </a:ext>
            </a:extLst>
          </p:cNvPr>
          <p:cNvSpPr/>
          <p:nvPr userDrawn="1"/>
        </p:nvSpPr>
        <p:spPr>
          <a:xfrm>
            <a:off x="934720" y="1605280"/>
            <a:ext cx="4237672" cy="1582261"/>
          </a:xfrm>
          <a:prstGeom prst="rect">
            <a:avLst/>
          </a:prstGeom>
        </p:spPr>
        <p:txBody>
          <a:bodyPr wrap="square">
            <a:spAutoFit/>
          </a:bodyPr>
          <a:lstStyle/>
          <a:p>
            <a:r>
              <a:rPr lang="fi-FI" sz="4800" b="1" dirty="0">
                <a:solidFill>
                  <a:schemeClr val="bg1"/>
                </a:solidFill>
                <a:latin typeface="Arial" panose="020B0604020202020204" pitchFamily="34" charset="0"/>
                <a:cs typeface="Arial" panose="020B0604020202020204" pitchFamily="34" charset="0"/>
              </a:rPr>
              <a:t>Lions </a:t>
            </a:r>
            <a:r>
              <a:rPr lang="fi-FI" sz="4800" b="1" dirty="0" err="1">
                <a:solidFill>
                  <a:schemeClr val="bg1"/>
                </a:solidFill>
                <a:latin typeface="Arial" panose="020B0604020202020204" pitchFamily="34" charset="0"/>
                <a:cs typeface="Arial" panose="020B0604020202020204" pitchFamily="34" charset="0"/>
              </a:rPr>
              <a:t>Clubs</a:t>
            </a:r>
            <a:r>
              <a:rPr lang="fi-FI" sz="4800" b="1" dirty="0">
                <a:solidFill>
                  <a:schemeClr val="bg1"/>
                </a:solidFill>
                <a:latin typeface="Arial" panose="020B0604020202020204" pitchFamily="34" charset="0"/>
                <a:cs typeface="Arial" panose="020B0604020202020204" pitchFamily="34" charset="0"/>
              </a:rPr>
              <a:t> International</a:t>
            </a:r>
            <a:endParaRPr lang="fi-FI" sz="4800" dirty="0"/>
          </a:p>
        </p:txBody>
      </p:sp>
      <p:pic>
        <p:nvPicPr>
          <p:cNvPr id="9" name="Emblem - White" descr="lionlogo_white.eps">
            <a:extLst>
              <a:ext uri="{FF2B5EF4-FFF2-40B4-BE49-F238E27FC236}">
                <a16:creationId xmlns:a16="http://schemas.microsoft.com/office/drawing/2014/main" id="{7191D7CD-6B39-443C-ACB2-C3136842B8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33510" y="3195260"/>
            <a:ext cx="4311474" cy="4205848"/>
          </a:xfrm>
          <a:prstGeom prst="rect">
            <a:avLst/>
          </a:prstGeom>
        </p:spPr>
      </p:pic>
      <p:sp>
        <p:nvSpPr>
          <p:cNvPr id="11" name="Otsikon paikkamerkki 1">
            <a:extLst>
              <a:ext uri="{FF2B5EF4-FFF2-40B4-BE49-F238E27FC236}">
                <a16:creationId xmlns:a16="http://schemas.microsoft.com/office/drawing/2014/main" id="{842EF726-2632-4FA6-A4C4-FC02CC613C8D}"/>
              </a:ext>
            </a:extLst>
          </p:cNvPr>
          <p:cNvSpPr txBox="1">
            <a:spLocks/>
          </p:cNvSpPr>
          <p:nvPr userDrawn="1"/>
        </p:nvSpPr>
        <p:spPr>
          <a:xfrm>
            <a:off x="962025" y="3096260"/>
            <a:ext cx="3235960" cy="6753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600" b="1" kern="1200">
                <a:solidFill>
                  <a:schemeClr val="bg1"/>
                </a:solidFill>
                <a:latin typeface="+mj-lt"/>
                <a:ea typeface="+mj-ea"/>
                <a:cs typeface="+mj-cs"/>
              </a:defRPr>
            </a:lvl1pPr>
          </a:lstStyle>
          <a:p>
            <a:r>
              <a:rPr lang="fi-FI" dirty="0"/>
              <a:t>Piiri 107-A</a:t>
            </a:r>
          </a:p>
        </p:txBody>
      </p:sp>
    </p:spTree>
    <p:extLst>
      <p:ext uri="{BB962C8B-B14F-4D97-AF65-F5344CB8AC3E}">
        <p14:creationId xmlns:p14="http://schemas.microsoft.com/office/powerpoint/2010/main" val="2811207009"/>
      </p:ext>
    </p:extLst>
  </p:cSld>
  <p:clrMap bg1="lt1" tx1="dk1" bg2="lt2" tx2="dk2" accent1="accent1" accent2="accent2" accent3="accent3" accent4="accent4" accent5="accent5" accent6="accent6" hlink="hlink" folHlink="folHlink"/>
  <p:sldLayoutIdLst>
    <p:sldLayoutId id="2147483836" r:id="rId1"/>
  </p:sldLayoutIdLst>
  <p:hf hdr="0" dt="0"/>
  <p:txStyles>
    <p:titleStyle>
      <a:lvl1pPr algn="l" defTabSz="914400" rtl="0" eaLnBrk="1" latinLnBrk="0" hangingPunct="1">
        <a:lnSpc>
          <a:spcPct val="90000"/>
        </a:lnSpc>
        <a:spcBef>
          <a:spcPct val="0"/>
        </a:spcBef>
        <a:buNone/>
        <a:defRPr sz="4400" b="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AE2EE77E-2AF1-4FAA-BC0A-E53C6D550EBC}"/>
              </a:ext>
            </a:extLst>
          </p:cNvPr>
          <p:cNvSpPr>
            <a:spLocks noGrp="1"/>
          </p:cNvSpPr>
          <p:nvPr>
            <p:ph type="title"/>
          </p:nvPr>
        </p:nvSpPr>
        <p:spPr>
          <a:xfrm>
            <a:off x="92964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D9C06392-D057-40A9-9C4F-671CF0FDFECB}"/>
              </a:ext>
            </a:extLst>
          </p:cNvPr>
          <p:cNvSpPr>
            <a:spLocks noGrp="1"/>
          </p:cNvSpPr>
          <p:nvPr>
            <p:ph type="body" idx="1"/>
          </p:nvPr>
        </p:nvSpPr>
        <p:spPr>
          <a:xfrm>
            <a:off x="956364" y="1868556"/>
            <a:ext cx="10499035" cy="4368041"/>
          </a:xfrm>
          <a:prstGeom prst="rect">
            <a:avLst/>
          </a:prstGeom>
        </p:spPr>
        <p:txBody>
          <a:bodyPr vert="horz" lIns="91440" tIns="45720" rIns="91440" bIns="45720" rtlCol="0">
            <a:normAutofit/>
          </a:bodyPr>
          <a:lstStyle/>
          <a:p>
            <a:pPr lvl="0"/>
            <a:endParaRPr lang="fi-FI" dirty="0"/>
          </a:p>
        </p:txBody>
      </p:sp>
      <p:sp>
        <p:nvSpPr>
          <p:cNvPr id="4" name="Päivämäärän paikkamerkki 3">
            <a:extLst>
              <a:ext uri="{FF2B5EF4-FFF2-40B4-BE49-F238E27FC236}">
                <a16:creationId xmlns:a16="http://schemas.microsoft.com/office/drawing/2014/main" id="{FD90BC8C-FB8F-4556-813E-79408A007F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089127-9C2C-490F-84D4-A6DB8C332DDA}" type="datetime1">
              <a:rPr lang="fi-FI" smtClean="0"/>
              <a:t>6.10.2024</a:t>
            </a:fld>
            <a:endParaRPr lang="fi-FI"/>
          </a:p>
        </p:txBody>
      </p:sp>
      <p:sp>
        <p:nvSpPr>
          <p:cNvPr id="5" name="Alatunnisteen paikkamerkki 4">
            <a:extLst>
              <a:ext uri="{FF2B5EF4-FFF2-40B4-BE49-F238E27FC236}">
                <a16:creationId xmlns:a16="http://schemas.microsoft.com/office/drawing/2014/main" id="{F14448D1-9F24-4AFD-A0DD-8546BF2CB1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6.10.2024/Timo Joukanen</a:t>
            </a:r>
          </a:p>
        </p:txBody>
      </p:sp>
      <p:sp>
        <p:nvSpPr>
          <p:cNvPr id="7" name="Yellow Bar">
            <a:extLst>
              <a:ext uri="{FF2B5EF4-FFF2-40B4-BE49-F238E27FC236}">
                <a16:creationId xmlns:a16="http://schemas.microsoft.com/office/drawing/2014/main" id="{3C9634E5-1E2E-4531-8881-7F386290409A}"/>
              </a:ext>
            </a:extLst>
          </p:cNvPr>
          <p:cNvSpPr/>
          <p:nvPr userDrawn="1"/>
        </p:nvSpPr>
        <p:spPr>
          <a:xfrm>
            <a:off x="1039532" y="1610625"/>
            <a:ext cx="1476375"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8" name="Emblem - Black">
            <a:extLst>
              <a:ext uri="{FF2B5EF4-FFF2-40B4-BE49-F238E27FC236}">
                <a16:creationId xmlns:a16="http://schemas.microsoft.com/office/drawing/2014/main" id="{D7A50365-A39D-40E1-8762-DB2C8DDFE365}"/>
              </a:ext>
            </a:extLst>
          </p:cNvPr>
          <p:cNvPicPr>
            <a:picLocks noChangeAspect="1"/>
          </p:cNvPicPr>
          <p:nvPr userDrawn="1"/>
        </p:nvPicPr>
        <p:blipFill rotWithShape="1">
          <a:blip r:embed="rId6">
            <a:alphaModFix amt="2000"/>
          </a:blip>
          <a:srcRect r="22250" b="12347"/>
          <a:stretch/>
        </p:blipFill>
        <p:spPr>
          <a:xfrm>
            <a:off x="6999111" y="1349175"/>
            <a:ext cx="5192890" cy="5546926"/>
          </a:xfrm>
          <a:prstGeom prst="rect">
            <a:avLst/>
          </a:prstGeom>
        </p:spPr>
      </p:pic>
      <p:sp>
        <p:nvSpPr>
          <p:cNvPr id="9" name="Dian numeron paikkamerkki 8">
            <a:extLst>
              <a:ext uri="{FF2B5EF4-FFF2-40B4-BE49-F238E27FC236}">
                <a16:creationId xmlns:a16="http://schemas.microsoft.com/office/drawing/2014/main" id="{A5384531-88AB-4A8C-AD19-4F409F7C02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7B3362-C27E-434E-9452-FC7800EAD2CC}" type="slidenum">
              <a:rPr lang="fi-FI" smtClean="0"/>
              <a:t>‹#›</a:t>
            </a:fld>
            <a:endParaRPr lang="fi-FI"/>
          </a:p>
        </p:txBody>
      </p:sp>
    </p:spTree>
    <p:extLst>
      <p:ext uri="{BB962C8B-B14F-4D97-AF65-F5344CB8AC3E}">
        <p14:creationId xmlns:p14="http://schemas.microsoft.com/office/powerpoint/2010/main" val="431400356"/>
      </p:ext>
    </p:extLst>
  </p:cSld>
  <p:clrMap bg1="lt1" tx1="dk1" bg2="lt2" tx2="dk2" accent1="accent1" accent2="accent2" accent3="accent3" accent4="accent4" accent5="accent5" accent6="accent6" hlink="hlink" folHlink="folHlink"/>
  <p:sldLayoutIdLst>
    <p:sldLayoutId id="2147483753" r:id="rId1"/>
    <p:sldLayoutId id="2147483763" r:id="rId2"/>
    <p:sldLayoutId id="2147483755" r:id="rId3"/>
    <p:sldLayoutId id="2147483756"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A411C579-9A81-4194-884F-67070C5404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431AD42B-BD85-4DB6-A196-F258D5765E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endParaRPr lang="fi-FI" dirty="0"/>
          </a:p>
        </p:txBody>
      </p:sp>
      <p:sp>
        <p:nvSpPr>
          <p:cNvPr id="4" name="Päivämäärän paikkamerkki 3">
            <a:extLst>
              <a:ext uri="{FF2B5EF4-FFF2-40B4-BE49-F238E27FC236}">
                <a16:creationId xmlns:a16="http://schemas.microsoft.com/office/drawing/2014/main" id="{3661C611-01A2-41A5-A2DF-0E9B007383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04930C-5E3B-4DE3-9392-5218155FD73B}" type="datetime1">
              <a:rPr lang="fi-FI" smtClean="0"/>
              <a:t>6.10.2024</a:t>
            </a:fld>
            <a:endParaRPr lang="fi-FI"/>
          </a:p>
        </p:txBody>
      </p:sp>
      <p:sp>
        <p:nvSpPr>
          <p:cNvPr id="5" name="Alatunnisteen paikkamerkki 4">
            <a:extLst>
              <a:ext uri="{FF2B5EF4-FFF2-40B4-BE49-F238E27FC236}">
                <a16:creationId xmlns:a16="http://schemas.microsoft.com/office/drawing/2014/main" id="{5B051B63-F067-41C0-BC09-D75E0F6A59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6.10.2024/Timo Joukanen</a:t>
            </a:r>
          </a:p>
        </p:txBody>
      </p:sp>
      <p:sp>
        <p:nvSpPr>
          <p:cNvPr id="6" name="Dian numeron paikkamerkki 5">
            <a:extLst>
              <a:ext uri="{FF2B5EF4-FFF2-40B4-BE49-F238E27FC236}">
                <a16:creationId xmlns:a16="http://schemas.microsoft.com/office/drawing/2014/main" id="{4D3B63AD-8041-4C29-B691-18C37CD05E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1B691C-E57C-4215-BE51-9F50F3A32B8C}" type="slidenum">
              <a:rPr lang="fi-FI" smtClean="0"/>
              <a:t>‹#›</a:t>
            </a:fld>
            <a:endParaRPr lang="fi-FI"/>
          </a:p>
        </p:txBody>
      </p:sp>
      <p:sp>
        <p:nvSpPr>
          <p:cNvPr id="7" name="Yellow Bar">
            <a:extLst>
              <a:ext uri="{FF2B5EF4-FFF2-40B4-BE49-F238E27FC236}">
                <a16:creationId xmlns:a16="http://schemas.microsoft.com/office/drawing/2014/main" id="{89DF694E-CC97-4208-8597-8A3F5726EBE8}"/>
              </a:ext>
            </a:extLst>
          </p:cNvPr>
          <p:cNvSpPr/>
          <p:nvPr userDrawn="1"/>
        </p:nvSpPr>
        <p:spPr>
          <a:xfrm>
            <a:off x="5370870" y="168685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pic>
        <p:nvPicPr>
          <p:cNvPr id="8" name="Emblem - Black">
            <a:extLst>
              <a:ext uri="{FF2B5EF4-FFF2-40B4-BE49-F238E27FC236}">
                <a16:creationId xmlns:a16="http://schemas.microsoft.com/office/drawing/2014/main" id="{8EB96D47-C744-4CFD-9780-85B39CBA34F2}"/>
              </a:ext>
            </a:extLst>
          </p:cNvPr>
          <p:cNvPicPr>
            <a:picLocks noChangeAspect="1"/>
          </p:cNvPicPr>
          <p:nvPr userDrawn="1"/>
        </p:nvPicPr>
        <p:blipFill rotWithShape="1">
          <a:blip r:embed="rId7">
            <a:alphaModFix amt="2000"/>
          </a:blip>
          <a:srcRect r="22250" b="12347"/>
          <a:stretch/>
        </p:blipFill>
        <p:spPr>
          <a:xfrm>
            <a:off x="6999111" y="1415850"/>
            <a:ext cx="5192890" cy="5546926"/>
          </a:xfrm>
          <a:prstGeom prst="rect">
            <a:avLst/>
          </a:prstGeom>
        </p:spPr>
      </p:pic>
    </p:spTree>
    <p:extLst>
      <p:ext uri="{BB962C8B-B14F-4D97-AF65-F5344CB8AC3E}">
        <p14:creationId xmlns:p14="http://schemas.microsoft.com/office/powerpoint/2010/main" val="648566277"/>
      </p:ext>
    </p:extLst>
  </p:cSld>
  <p:clrMap bg1="lt1" tx1="dk1" bg2="lt2" tx2="dk2" accent1="accent1" accent2="accent2" accent3="accent3" accent4="accent4" accent5="accent5" accent6="accent6" hlink="hlink" folHlink="folHlink"/>
  <p:sldLayoutIdLst>
    <p:sldLayoutId id="2147483789" r:id="rId1"/>
    <p:sldLayoutId id="2147483793" r:id="rId2"/>
    <p:sldLayoutId id="2147483791" r:id="rId3"/>
    <p:sldLayoutId id="2147483792" r:id="rId4"/>
    <p:sldLayoutId id="2147483794" r:id="rId5"/>
  </p:sldLayoutIdLst>
  <p:hf hdr="0" dt="0"/>
  <p:txStyles>
    <p:title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0338D"/>
        </a:solidFill>
        <a:effectLst/>
      </p:bgPr>
    </p:bg>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D1E410A5-17BF-461A-A1E0-E89486E996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968635-9C77-4649-B68F-0F2BA8CFD7FF}" type="datetime1">
              <a:rPr lang="fi-FI" smtClean="0"/>
              <a:t>6.10.2024</a:t>
            </a:fld>
            <a:endParaRPr lang="fi-FI"/>
          </a:p>
        </p:txBody>
      </p:sp>
      <p:sp>
        <p:nvSpPr>
          <p:cNvPr id="7" name="Yellow Bar">
            <a:extLst>
              <a:ext uri="{FF2B5EF4-FFF2-40B4-BE49-F238E27FC236}">
                <a16:creationId xmlns:a16="http://schemas.microsoft.com/office/drawing/2014/main" id="{85AA9A6D-D7E1-4A9C-8CE7-1D29F7138EE5}"/>
              </a:ext>
            </a:extLst>
          </p:cNvPr>
          <p:cNvSpPr/>
          <p:nvPr userDrawn="1"/>
        </p:nvSpPr>
        <p:spPr>
          <a:xfrm>
            <a:off x="5359216" y="3878837"/>
            <a:ext cx="1476375"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8" name="Emblem - White" descr="lionlogo_white.eps">
            <a:extLst>
              <a:ext uri="{FF2B5EF4-FFF2-40B4-BE49-F238E27FC236}">
                <a16:creationId xmlns:a16="http://schemas.microsoft.com/office/drawing/2014/main" id="{76F4D22A-A3A7-4BBD-A1A3-78A3F51921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39939" y="1780279"/>
            <a:ext cx="1751259" cy="1708355"/>
          </a:xfrm>
          <a:prstGeom prst="rect">
            <a:avLst/>
          </a:prstGeom>
        </p:spPr>
      </p:pic>
      <p:sp>
        <p:nvSpPr>
          <p:cNvPr id="9" name="Tekstiruutu 8">
            <a:extLst>
              <a:ext uri="{FF2B5EF4-FFF2-40B4-BE49-F238E27FC236}">
                <a16:creationId xmlns:a16="http://schemas.microsoft.com/office/drawing/2014/main" id="{6A9A3A73-E4A2-49CA-AA4A-3CE27C4F3EE9}"/>
              </a:ext>
            </a:extLst>
          </p:cNvPr>
          <p:cNvSpPr txBox="1"/>
          <p:nvPr userDrawn="1"/>
        </p:nvSpPr>
        <p:spPr>
          <a:xfrm>
            <a:off x="4667250" y="4143375"/>
            <a:ext cx="2861310" cy="10715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4400" b="1" dirty="0">
                <a:solidFill>
                  <a:schemeClr val="bg1"/>
                </a:solidFill>
                <a:latin typeface="Ariel"/>
                <a:ea typeface="Helvetica Neue" charset="0"/>
                <a:cs typeface="Helvetica Neue" charset="0"/>
              </a:rPr>
              <a:t>Kiitos</a:t>
            </a:r>
          </a:p>
          <a:p>
            <a:endParaRPr lang="fi-FI" dirty="0"/>
          </a:p>
        </p:txBody>
      </p:sp>
      <p:sp>
        <p:nvSpPr>
          <p:cNvPr id="10" name="Alatunnisteen paikkamerkki 9">
            <a:extLst>
              <a:ext uri="{FF2B5EF4-FFF2-40B4-BE49-F238E27FC236}">
                <a16:creationId xmlns:a16="http://schemas.microsoft.com/office/drawing/2014/main" id="{6691CC5B-608B-4EBC-B754-647408A793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6.10.2024/Timo Joukanen</a:t>
            </a:r>
          </a:p>
        </p:txBody>
      </p:sp>
    </p:spTree>
    <p:extLst>
      <p:ext uri="{BB962C8B-B14F-4D97-AF65-F5344CB8AC3E}">
        <p14:creationId xmlns:p14="http://schemas.microsoft.com/office/powerpoint/2010/main" val="1032717164"/>
      </p:ext>
    </p:extLst>
  </p:cSld>
  <p:clrMap bg1="lt1" tx1="dk1" bg2="lt2" tx2="dk2" accent1="accent1" accent2="accent2" accent3="accent3" accent4="accent4" accent5="accent5" accent6="accent6" hlink="hlink" folHlink="folHlink"/>
  <p:sldLayoutIdLst>
    <p:sldLayoutId id="2147483783"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Emblem - White" descr="lionlogo_white.eps">
            <a:extLst>
              <a:ext uri="{FF2B5EF4-FFF2-40B4-BE49-F238E27FC236}">
                <a16:creationId xmlns:a16="http://schemas.microsoft.com/office/drawing/2014/main" id="{684A11DB-36BF-4290-AD8A-9AA1303A3E0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39939" y="1780279"/>
            <a:ext cx="1751259" cy="1708355"/>
          </a:xfrm>
          <a:prstGeom prst="rect">
            <a:avLst/>
          </a:prstGeom>
        </p:spPr>
      </p:pic>
      <p:sp>
        <p:nvSpPr>
          <p:cNvPr id="8" name="Yellow Bar">
            <a:extLst>
              <a:ext uri="{FF2B5EF4-FFF2-40B4-BE49-F238E27FC236}">
                <a16:creationId xmlns:a16="http://schemas.microsoft.com/office/drawing/2014/main" id="{C2B2E9D6-1C54-49B1-A1CF-453CEC33016E}"/>
              </a:ext>
            </a:extLst>
          </p:cNvPr>
          <p:cNvSpPr/>
          <p:nvPr userDrawn="1"/>
        </p:nvSpPr>
        <p:spPr>
          <a:xfrm>
            <a:off x="5359216" y="3878837"/>
            <a:ext cx="1476375"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9" name="Suorakulmio 8">
            <a:extLst>
              <a:ext uri="{FF2B5EF4-FFF2-40B4-BE49-F238E27FC236}">
                <a16:creationId xmlns:a16="http://schemas.microsoft.com/office/drawing/2014/main" id="{4A3144AE-5FCC-4C0E-814E-2215A3F5A65A}"/>
              </a:ext>
            </a:extLst>
          </p:cNvPr>
          <p:cNvSpPr/>
          <p:nvPr userDrawn="1"/>
        </p:nvSpPr>
        <p:spPr>
          <a:xfrm>
            <a:off x="4840574" y="4153050"/>
            <a:ext cx="2510851" cy="769441"/>
          </a:xfrm>
          <a:prstGeom prst="rect">
            <a:avLst/>
          </a:prstGeom>
        </p:spPr>
        <p:txBody>
          <a:bodyPr wrap="square">
            <a:spAutoFit/>
          </a:bodyPr>
          <a:lstStyle/>
          <a:p>
            <a:pPr algn="ctr"/>
            <a:r>
              <a:rPr lang="fi-FI" sz="4400" b="1" dirty="0">
                <a:solidFill>
                  <a:schemeClr val="bg1"/>
                </a:solidFill>
                <a:latin typeface="Ariel"/>
                <a:ea typeface="Helvetica Neue" charset="0"/>
                <a:cs typeface="Helvetica Neue" charset="0"/>
              </a:rPr>
              <a:t>Kiitos</a:t>
            </a:r>
            <a:endParaRPr lang="fi-FI" sz="4400" dirty="0"/>
          </a:p>
        </p:txBody>
      </p:sp>
    </p:spTree>
    <p:extLst>
      <p:ext uri="{BB962C8B-B14F-4D97-AF65-F5344CB8AC3E}">
        <p14:creationId xmlns:p14="http://schemas.microsoft.com/office/powerpoint/2010/main" val="2128772891"/>
      </p:ext>
    </p:extLst>
  </p:cSld>
  <p:clrMap bg1="lt1" tx1="dk1" bg2="lt2" tx2="dk2" accent1="accent1" accent2="accent2" accent3="accent3" accent4="accent4" accent5="accent5" accent6="accent6" hlink="hlink" folHlink="folHlink"/>
  <p:sldLayoutIdLst>
    <p:sldLayoutId id="2147483833"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Emblem - White" descr="lionlogo_white.eps">
            <a:extLst>
              <a:ext uri="{FF2B5EF4-FFF2-40B4-BE49-F238E27FC236}">
                <a16:creationId xmlns:a16="http://schemas.microsoft.com/office/drawing/2014/main" id="{8EBCA11C-2058-44EF-9307-D71881AEAEC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39939" y="1780279"/>
            <a:ext cx="1751259" cy="1708355"/>
          </a:xfrm>
          <a:prstGeom prst="rect">
            <a:avLst/>
          </a:prstGeom>
        </p:spPr>
      </p:pic>
      <p:sp>
        <p:nvSpPr>
          <p:cNvPr id="8" name="Yellow Bar">
            <a:extLst>
              <a:ext uri="{FF2B5EF4-FFF2-40B4-BE49-F238E27FC236}">
                <a16:creationId xmlns:a16="http://schemas.microsoft.com/office/drawing/2014/main" id="{8A82F292-20FF-4427-8070-FB04CAEAD266}"/>
              </a:ext>
            </a:extLst>
          </p:cNvPr>
          <p:cNvSpPr/>
          <p:nvPr userDrawn="1"/>
        </p:nvSpPr>
        <p:spPr>
          <a:xfrm>
            <a:off x="5359216" y="3878837"/>
            <a:ext cx="1476375"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9" name="Suorakulmio 8">
            <a:extLst>
              <a:ext uri="{FF2B5EF4-FFF2-40B4-BE49-F238E27FC236}">
                <a16:creationId xmlns:a16="http://schemas.microsoft.com/office/drawing/2014/main" id="{70E0238D-C2A2-4C4C-BDCB-3D9D68EA79D9}"/>
              </a:ext>
            </a:extLst>
          </p:cNvPr>
          <p:cNvSpPr/>
          <p:nvPr userDrawn="1"/>
        </p:nvSpPr>
        <p:spPr>
          <a:xfrm>
            <a:off x="4820920" y="4167790"/>
            <a:ext cx="2550160" cy="104644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4400" b="1" dirty="0">
                <a:solidFill>
                  <a:schemeClr val="bg1"/>
                </a:solidFill>
                <a:latin typeface="Ariel"/>
                <a:ea typeface="Helvetica Neue" charset="0"/>
                <a:cs typeface="Helvetica Neue" charset="0"/>
              </a:rPr>
              <a:t>Kiitos</a:t>
            </a:r>
          </a:p>
          <a:p>
            <a:endParaRPr lang="fi-FI" dirty="0"/>
          </a:p>
        </p:txBody>
      </p:sp>
    </p:spTree>
    <p:extLst>
      <p:ext uri="{BB962C8B-B14F-4D97-AF65-F5344CB8AC3E}">
        <p14:creationId xmlns:p14="http://schemas.microsoft.com/office/powerpoint/2010/main" val="3435520127"/>
      </p:ext>
    </p:extLst>
  </p:cSld>
  <p:clrMap bg1="lt1" tx1="dk1" bg2="lt2" tx2="dk2" accent1="accent1" accent2="accent2" accent3="accent3" accent4="accent4" accent5="accent5" accent6="accent6" hlink="hlink" folHlink="folHlink"/>
  <p:sldLayoutIdLst>
    <p:sldLayoutId id="2147483834"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0.jpg"/><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4.jpg"/><Relationship Id="rId1" Type="http://schemas.openxmlformats.org/officeDocument/2006/relationships/slideLayout" Target="../slideLayouts/slideLayout1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hyperlink" Target="https://proofmart.com/product/instagram-logo-png-transparent-icon-clipart-free-download/" TargetMode="External"/><Relationship Id="rId3" Type="http://schemas.openxmlformats.org/officeDocument/2006/relationships/image" Target="../media/image28.jp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hyperlink" Target="https://librewiki.net/wiki/%ED%8A%B8%EC%9C%84%ED%84%B0" TargetMode="External"/><Relationship Id="rId5" Type="http://schemas.openxmlformats.org/officeDocument/2006/relationships/image" Target="../media/image29.png"/><Relationship Id="rId4" Type="http://schemas.openxmlformats.org/officeDocument/2006/relationships/hyperlink" Target="https://www.pxfuel.com/en/free-photo-oofqj"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hyperlink" Target="https://www.facebook.com/groups/1779173492319962" TargetMode="External"/><Relationship Id="rId7" Type="http://schemas.openxmlformats.org/officeDocument/2006/relationships/hyperlink" Target="https://www.lionsclubs.org/fi/discover-our-foundation/mission" TargetMode="External"/><Relationship Id="rId2" Type="http://schemas.openxmlformats.org/officeDocument/2006/relationships/hyperlink" Target="https://www.verkkoviestin.fi/d-piiri/" TargetMode="External"/><Relationship Id="rId1" Type="http://schemas.openxmlformats.org/officeDocument/2006/relationships/slideLayout" Target="../slideLayouts/slideLayout11.xml"/><Relationship Id="rId6" Type="http://schemas.openxmlformats.org/officeDocument/2006/relationships/hyperlink" Target="https://www.lionsclubs.org/fi" TargetMode="External"/><Relationship Id="rId5" Type="http://schemas.openxmlformats.org/officeDocument/2006/relationships/hyperlink" Target="https://www.facebook.com/LionsFinland" TargetMode="External"/><Relationship Id="rId4" Type="http://schemas.openxmlformats.org/officeDocument/2006/relationships/hyperlink" Target="https://www.lions.fi/"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lions.fi/" TargetMode="External"/><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0.xml"/><Relationship Id="rId5" Type="http://schemas.openxmlformats.org/officeDocument/2006/relationships/image" Target="../media/image40.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lionsclubs.org/fi" TargetMode="External"/><Relationship Id="rId1" Type="http://schemas.openxmlformats.org/officeDocument/2006/relationships/slideLayout" Target="../slideLayouts/slideLayout1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0.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75.jpeg"/><Relationship Id="rId2" Type="http://schemas.openxmlformats.org/officeDocument/2006/relationships/diagramData" Target="../diagrams/data10.xml"/><Relationship Id="rId1" Type="http://schemas.openxmlformats.org/officeDocument/2006/relationships/slideLayout" Target="../slideLayouts/slideLayout10.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myapps.lionsclubs.org/" TargetMode="Externa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1.xml"/><Relationship Id="rId6" Type="http://schemas.openxmlformats.org/officeDocument/2006/relationships/hyperlink" Target="https://www.facebook.com/groups/1779173492319962/permalink/3465163583720936/" TargetMode="External"/><Relationship Id="rId5" Type="http://schemas.openxmlformats.org/officeDocument/2006/relationships/image" Target="../media/image87.png"/><Relationship Id="rId4" Type="http://schemas.openxmlformats.org/officeDocument/2006/relationships/hyperlink" Target="https://www.lionsclubs.org/fi/resources-for-members/digital-products/portal-updates"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AED0A8A-67E0-44B4-A35A-4A764081276C}"/>
              </a:ext>
            </a:extLst>
          </p:cNvPr>
          <p:cNvSpPr>
            <a:spLocks noGrp="1"/>
          </p:cNvSpPr>
          <p:nvPr>
            <p:ph type="title"/>
          </p:nvPr>
        </p:nvSpPr>
        <p:spPr>
          <a:xfrm>
            <a:off x="944880" y="4021246"/>
            <a:ext cx="5257800" cy="2246203"/>
          </a:xfrm>
        </p:spPr>
        <p:txBody>
          <a:bodyPr>
            <a:normAutofit/>
          </a:bodyPr>
          <a:lstStyle/>
          <a:p>
            <a:r>
              <a:rPr lang="fi-FI" dirty="0"/>
              <a:t>Yhdessä me palvelemme ylitse kaikkien rajojen</a:t>
            </a:r>
          </a:p>
        </p:txBody>
      </p:sp>
    </p:spTree>
    <p:extLst>
      <p:ext uri="{BB962C8B-B14F-4D97-AF65-F5344CB8AC3E}">
        <p14:creationId xmlns:p14="http://schemas.microsoft.com/office/powerpoint/2010/main" val="1077516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7DDAF6E1-5856-4C6A-8D86-36F4130419D0}"/>
              </a:ext>
            </a:extLst>
          </p:cNvPr>
          <p:cNvSpPr>
            <a:spLocks noGrp="1"/>
          </p:cNvSpPr>
          <p:nvPr>
            <p:ph type="title"/>
          </p:nvPr>
        </p:nvSpPr>
        <p:spPr/>
        <p:txBody>
          <a:bodyPr/>
          <a:lstStyle/>
          <a:p>
            <a:r>
              <a:rPr lang="fi-FI" dirty="0"/>
              <a:t>Lions periaatteet</a:t>
            </a:r>
          </a:p>
        </p:txBody>
      </p:sp>
      <p:sp>
        <p:nvSpPr>
          <p:cNvPr id="9" name="Sisällön paikkamerkki 8">
            <a:extLst>
              <a:ext uri="{FF2B5EF4-FFF2-40B4-BE49-F238E27FC236}">
                <a16:creationId xmlns:a16="http://schemas.microsoft.com/office/drawing/2014/main" id="{6A8F06F7-B454-4BA9-8E0D-EF99D2D0BB89}"/>
              </a:ext>
            </a:extLst>
          </p:cNvPr>
          <p:cNvSpPr>
            <a:spLocks noGrp="1"/>
          </p:cNvSpPr>
          <p:nvPr>
            <p:ph idx="1"/>
          </p:nvPr>
        </p:nvSpPr>
        <p:spPr>
          <a:xfrm>
            <a:off x="258096" y="1847850"/>
            <a:ext cx="11314471" cy="3854860"/>
          </a:xfrm>
        </p:spPr>
        <p:txBody>
          <a:bodyPr>
            <a:normAutofit fontScale="62500" lnSpcReduction="20000"/>
          </a:bodyPr>
          <a:lstStyle/>
          <a:p>
            <a:pPr marL="457200" indent="-457200">
              <a:buFont typeface="Arial" panose="020B0604020202020204" pitchFamily="34" charset="0"/>
              <a:buChar char="•"/>
            </a:pPr>
            <a:r>
              <a:rPr lang="fi-FI" b="1" dirty="0"/>
              <a:t>Osoitan</a:t>
            </a:r>
            <a:r>
              <a:rPr lang="fi-FI" dirty="0"/>
              <a:t> uskoni ammattini arvoon työskentelemällä uutterasti, jotta saan mainetta palveluni laadusta.  </a:t>
            </a:r>
          </a:p>
          <a:p>
            <a:pPr marL="457200" indent="-457200">
              <a:buFont typeface="Arial" panose="020B0604020202020204" pitchFamily="34" charset="0"/>
              <a:buChar char="•"/>
            </a:pPr>
            <a:r>
              <a:rPr lang="fi-FI" b="1" dirty="0"/>
              <a:t>Tavoittelen</a:t>
            </a:r>
            <a:r>
              <a:rPr lang="fi-FI" dirty="0"/>
              <a:t> menestystä ja vaadin itselleni kuuluvan oikeudenmukaisen korvauksen tai voiton, mutten hyväksy voittoa tai menestystä, jonka seurauksena menetän itsekunnioitukseni, koska olen toiminut epäoikeudenmukaisesti tai kyseenalaisesti. </a:t>
            </a:r>
          </a:p>
          <a:p>
            <a:pPr marL="457200" indent="-457200">
              <a:buFont typeface="Arial" panose="020B0604020202020204" pitchFamily="34" charset="0"/>
              <a:buChar char="•"/>
            </a:pPr>
            <a:r>
              <a:rPr lang="fi-FI" b="1" dirty="0"/>
              <a:t>Muistan</a:t>
            </a:r>
            <a:r>
              <a:rPr lang="fi-FI" dirty="0"/>
              <a:t>, että liiketoimintani kehittäminen ei edellytä muiden tuhoamista. Olen uskollinen asiakkailleni ja rehellinen itselleni. </a:t>
            </a:r>
          </a:p>
          <a:p>
            <a:pPr marL="457200" indent="-457200">
              <a:buFont typeface="Arial" panose="020B0604020202020204" pitchFamily="34" charset="0"/>
              <a:buChar char="•"/>
            </a:pPr>
            <a:r>
              <a:rPr lang="fi-FI" b="1" dirty="0"/>
              <a:t>Aina</a:t>
            </a:r>
            <a:r>
              <a:rPr lang="fi-FI" dirty="0"/>
              <a:t>, kun epäilen asemani tai toimintani oikeellisuutta tai eettisyyttä, ratkaisen nämä epäilyt. </a:t>
            </a:r>
          </a:p>
          <a:p>
            <a:pPr marL="457200" indent="-457200">
              <a:buFont typeface="Arial" panose="020B0604020202020204" pitchFamily="34" charset="0"/>
              <a:buChar char="•"/>
            </a:pPr>
            <a:r>
              <a:rPr lang="fi-FI" b="1" dirty="0"/>
              <a:t>Pidän</a:t>
            </a:r>
            <a:r>
              <a:rPr lang="fi-FI" dirty="0"/>
              <a:t> ystävyyttä tavoitteena, en keinona. Tosi ystävyys ei vaadi mitään itselleen eikä se ole riippuvainen keskinäisistä palveluista, vaan tosi ystävyys hyväksyy palvelun siinä hengessä, jossa se annettiin. </a:t>
            </a:r>
          </a:p>
          <a:p>
            <a:pPr marL="457200" indent="-457200">
              <a:buFont typeface="Arial" panose="020B0604020202020204" pitchFamily="34" charset="0"/>
              <a:buChar char="•"/>
            </a:pPr>
            <a:r>
              <a:rPr lang="fi-FI" b="1" dirty="0"/>
              <a:t>Muistan</a:t>
            </a:r>
            <a:r>
              <a:rPr lang="fi-FI" dirty="0"/>
              <a:t> aina velvollisuuteni kansalaisena kansakunnalleni, maalleni ja yhteisölleni, jotta olen niille vankkumattoman uskollinen sanoissa ja teoissa. Annan niille vapaasti ajastani, työvoimastani ja varallisuudestani. </a:t>
            </a:r>
          </a:p>
          <a:p>
            <a:pPr marL="457200" indent="-457200">
              <a:buFont typeface="Arial" panose="020B0604020202020204" pitchFamily="34" charset="0"/>
              <a:buChar char="•"/>
            </a:pPr>
            <a:r>
              <a:rPr lang="fi-FI" b="1" dirty="0"/>
              <a:t>Autan</a:t>
            </a:r>
            <a:r>
              <a:rPr lang="fi-FI" dirty="0"/>
              <a:t> muita tarjoamalla sympatiaa ahdistuneille, apua heikoille ja omistani vähäosaisille. </a:t>
            </a:r>
          </a:p>
          <a:p>
            <a:pPr marL="457200" indent="-457200">
              <a:buFont typeface="Arial" panose="020B0604020202020204" pitchFamily="34" charset="0"/>
              <a:buChar char="•"/>
            </a:pPr>
            <a:r>
              <a:rPr lang="fi-FI" b="1" dirty="0"/>
              <a:t>Olen varovainen </a:t>
            </a:r>
            <a:r>
              <a:rPr lang="fi-FI" dirty="0"/>
              <a:t>kritiikin suhteen ja avokätinen kiitoksessa. Pyrin rakentamaan tuhoamisen sijaan.</a:t>
            </a:r>
          </a:p>
          <a:p>
            <a:endParaRPr lang="fi-FI" dirty="0"/>
          </a:p>
        </p:txBody>
      </p:sp>
      <p:sp>
        <p:nvSpPr>
          <p:cNvPr id="6" name="Alatunnisteen paikkamerkki 5">
            <a:extLst>
              <a:ext uri="{FF2B5EF4-FFF2-40B4-BE49-F238E27FC236}">
                <a16:creationId xmlns:a16="http://schemas.microsoft.com/office/drawing/2014/main" id="{65DA728E-0108-4A1C-88C0-2F123469D131}"/>
              </a:ext>
            </a:extLst>
          </p:cNvPr>
          <p:cNvSpPr>
            <a:spLocks noGrp="1"/>
          </p:cNvSpPr>
          <p:nvPr>
            <p:ph type="ftr" sz="quarter" idx="11"/>
          </p:nvPr>
        </p:nvSpPr>
        <p:spPr/>
        <p:txBody>
          <a:bodyPr/>
          <a:lstStyle/>
          <a:p>
            <a:r>
              <a:rPr lang="fi-FI"/>
              <a:t>6.10.2024/Timo Joukanen</a:t>
            </a:r>
          </a:p>
        </p:txBody>
      </p:sp>
      <p:sp>
        <p:nvSpPr>
          <p:cNvPr id="7" name="Dian numeron paikkamerkki 6">
            <a:extLst>
              <a:ext uri="{FF2B5EF4-FFF2-40B4-BE49-F238E27FC236}">
                <a16:creationId xmlns:a16="http://schemas.microsoft.com/office/drawing/2014/main" id="{E5BEB769-5B4F-4A96-8D7E-B4F919D0ED0B}"/>
              </a:ext>
            </a:extLst>
          </p:cNvPr>
          <p:cNvSpPr>
            <a:spLocks noGrp="1"/>
          </p:cNvSpPr>
          <p:nvPr>
            <p:ph type="sldNum" sz="quarter" idx="12"/>
          </p:nvPr>
        </p:nvSpPr>
        <p:spPr/>
        <p:txBody>
          <a:bodyPr/>
          <a:lstStyle/>
          <a:p>
            <a:fld id="{5B1B691C-E57C-4215-BE51-9F50F3A32B8C}" type="slidenum">
              <a:rPr lang="fi-FI" smtClean="0"/>
              <a:t>10</a:t>
            </a:fld>
            <a:endParaRPr lang="fi-FI"/>
          </a:p>
        </p:txBody>
      </p:sp>
    </p:spTree>
    <p:extLst>
      <p:ext uri="{BB962C8B-B14F-4D97-AF65-F5344CB8AC3E}">
        <p14:creationId xmlns:p14="http://schemas.microsoft.com/office/powerpoint/2010/main" val="4203762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tsikko 9">
            <a:extLst>
              <a:ext uri="{FF2B5EF4-FFF2-40B4-BE49-F238E27FC236}">
                <a16:creationId xmlns:a16="http://schemas.microsoft.com/office/drawing/2014/main" id="{A1CA72FB-52A5-46CF-A582-B9A9BFC4305D}"/>
              </a:ext>
            </a:extLst>
          </p:cNvPr>
          <p:cNvSpPr>
            <a:spLocks noGrp="1"/>
          </p:cNvSpPr>
          <p:nvPr>
            <p:ph type="title"/>
          </p:nvPr>
        </p:nvSpPr>
        <p:spPr>
          <a:xfrm>
            <a:off x="838200" y="365125"/>
            <a:ext cx="10515600" cy="1325563"/>
          </a:xfrm>
        </p:spPr>
        <p:txBody>
          <a:bodyPr anchor="ctr">
            <a:normAutofit/>
          </a:bodyPr>
          <a:lstStyle/>
          <a:p>
            <a:r>
              <a:rPr lang="fi-FI" dirty="0"/>
              <a:t>Arvot</a:t>
            </a:r>
          </a:p>
        </p:txBody>
      </p:sp>
      <p:pic>
        <p:nvPicPr>
          <p:cNvPr id="14" name="Sisällön paikkamerkki 13" descr="Liikemiehiä tapaamisessa toimistossa">
            <a:extLst>
              <a:ext uri="{FF2B5EF4-FFF2-40B4-BE49-F238E27FC236}">
                <a16:creationId xmlns:a16="http://schemas.microsoft.com/office/drawing/2014/main" id="{E2F01626-4358-4C86-A786-795440802AF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274516"/>
            <a:ext cx="5181600" cy="3453556"/>
          </a:xfrm>
        </p:spPr>
      </p:pic>
      <p:sp>
        <p:nvSpPr>
          <p:cNvPr id="8" name="Alatunnisteen paikkamerkki 7">
            <a:extLst>
              <a:ext uri="{FF2B5EF4-FFF2-40B4-BE49-F238E27FC236}">
                <a16:creationId xmlns:a16="http://schemas.microsoft.com/office/drawing/2014/main" id="{15DDC4B5-D04E-411C-95FB-A960428FD0F5}"/>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fi-FI"/>
              <a:t>6.10.2024/Timo Joukanen</a:t>
            </a:r>
          </a:p>
        </p:txBody>
      </p:sp>
      <p:sp>
        <p:nvSpPr>
          <p:cNvPr id="9" name="Dian numeron paikkamerkki 8">
            <a:extLst>
              <a:ext uri="{FF2B5EF4-FFF2-40B4-BE49-F238E27FC236}">
                <a16:creationId xmlns:a16="http://schemas.microsoft.com/office/drawing/2014/main" id="{35C686BA-B37F-423A-A2C5-22D4888B1E0D}"/>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B1B691C-E57C-4215-BE51-9F50F3A32B8C}" type="slidenum">
              <a:rPr lang="fi-FI" smtClean="0"/>
              <a:pPr>
                <a:spcAft>
                  <a:spcPts val="600"/>
                </a:spcAft>
              </a:pPr>
              <a:t>11</a:t>
            </a:fld>
            <a:endParaRPr lang="fi-FI"/>
          </a:p>
        </p:txBody>
      </p:sp>
      <p:graphicFrame>
        <p:nvGraphicFramePr>
          <p:cNvPr id="13" name="Sisällön paikkamerkki 10">
            <a:extLst>
              <a:ext uri="{FF2B5EF4-FFF2-40B4-BE49-F238E27FC236}">
                <a16:creationId xmlns:a16="http://schemas.microsoft.com/office/drawing/2014/main" id="{A670048C-6A5B-417A-AC43-F3A553E3682B}"/>
              </a:ext>
            </a:extLst>
          </p:cNvPr>
          <p:cNvGraphicFramePr>
            <a:graphicFrameLocks noGrp="1"/>
          </p:cNvGraphicFramePr>
          <p:nvPr>
            <p:ph sz="half" idx="1"/>
            <p:extLst>
              <p:ext uri="{D42A27DB-BD31-4B8C-83A1-F6EECF244321}">
                <p14:modId xmlns:p14="http://schemas.microsoft.com/office/powerpoint/2010/main" val="3869663985"/>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8875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FACBB94F-CD3C-4F41-A6D5-977D46D6A60D}"/>
              </a:ext>
            </a:extLst>
          </p:cNvPr>
          <p:cNvSpPr>
            <a:spLocks noGrp="1"/>
          </p:cNvSpPr>
          <p:nvPr>
            <p:ph type="title"/>
          </p:nvPr>
        </p:nvSpPr>
        <p:spPr>
          <a:xfrm>
            <a:off x="838200" y="365125"/>
            <a:ext cx="10515600" cy="1325563"/>
          </a:xfrm>
        </p:spPr>
        <p:txBody>
          <a:bodyPr anchor="ctr">
            <a:normAutofit/>
          </a:bodyPr>
          <a:lstStyle/>
          <a:p>
            <a:r>
              <a:rPr lang="fi-FI" dirty="0"/>
              <a:t>Aktiviteetit</a:t>
            </a:r>
          </a:p>
        </p:txBody>
      </p:sp>
      <p:pic>
        <p:nvPicPr>
          <p:cNvPr id="12" name="Sisällön paikkamerkki 11" descr="Viittaavat kädet valmiina vastaamaan kysymykseen">
            <a:extLst>
              <a:ext uri="{FF2B5EF4-FFF2-40B4-BE49-F238E27FC236}">
                <a16:creationId xmlns:a16="http://schemas.microsoft.com/office/drawing/2014/main" id="{3243E955-4AE3-45D1-82B3-EE90A20B6601}"/>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1632" r="8881" b="-1"/>
          <a:stretch/>
        </p:blipFill>
        <p:spPr>
          <a:xfrm>
            <a:off x="838200" y="1825625"/>
            <a:ext cx="5181600" cy="4351338"/>
          </a:xfrm>
          <a:noFill/>
        </p:spPr>
      </p:pic>
      <p:sp>
        <p:nvSpPr>
          <p:cNvPr id="9" name="Sisällön paikkamerkki 8">
            <a:extLst>
              <a:ext uri="{FF2B5EF4-FFF2-40B4-BE49-F238E27FC236}">
                <a16:creationId xmlns:a16="http://schemas.microsoft.com/office/drawing/2014/main" id="{7B696AE6-C9B5-4DFF-B1BD-680741C98A77}"/>
              </a:ext>
            </a:extLst>
          </p:cNvPr>
          <p:cNvSpPr>
            <a:spLocks noGrp="1"/>
          </p:cNvSpPr>
          <p:nvPr>
            <p:ph sz="half" idx="2"/>
          </p:nvPr>
        </p:nvSpPr>
        <p:spPr>
          <a:xfrm>
            <a:off x="6172199" y="1825625"/>
            <a:ext cx="5437909" cy="4351338"/>
          </a:xfrm>
        </p:spPr>
        <p:txBody>
          <a:bodyPr>
            <a:normAutofit/>
          </a:bodyPr>
          <a:lstStyle/>
          <a:p>
            <a:pPr marL="457200" indent="-457200">
              <a:buFont typeface="Arial" panose="020B0604020202020204" pitchFamily="34" charset="0"/>
              <a:buChar char="•"/>
            </a:pPr>
            <a:r>
              <a:rPr lang="fi-FI" dirty="0"/>
              <a:t>Lionien avustus- ja varainkeruutapahtumia kutsutaan aktiviteeteiksi.</a:t>
            </a:r>
          </a:p>
          <a:p>
            <a:pPr marL="457200" indent="-457200">
              <a:buFont typeface="Arial" panose="020B0604020202020204" pitchFamily="34" charset="0"/>
              <a:buChar char="•"/>
            </a:pPr>
            <a:r>
              <a:rPr lang="fi-FI" dirty="0"/>
              <a:t>Ne voivat olla </a:t>
            </a:r>
          </a:p>
          <a:p>
            <a:pPr lvl="1"/>
            <a:r>
              <a:rPr lang="fi-FI" sz="2800" dirty="0"/>
              <a:t>Klubin omia (listoilla yli 250 erilaista aktiviteettia)</a:t>
            </a:r>
          </a:p>
          <a:p>
            <a:pPr lvl="1"/>
            <a:r>
              <a:rPr lang="fi-FI" sz="2800" dirty="0"/>
              <a:t>Piirin aktiviteetteja</a:t>
            </a:r>
          </a:p>
          <a:p>
            <a:pPr lvl="1"/>
            <a:r>
              <a:rPr lang="fi-FI" sz="2800" dirty="0"/>
              <a:t>Kansallisia aktiviteetteja</a:t>
            </a:r>
          </a:p>
          <a:p>
            <a:pPr lvl="1"/>
            <a:r>
              <a:rPr lang="fi-FI" sz="2800" dirty="0"/>
              <a:t>Kansainvälisiä aktiviteetteja</a:t>
            </a:r>
          </a:p>
          <a:p>
            <a:endParaRPr lang="fi-FI" dirty="0"/>
          </a:p>
        </p:txBody>
      </p:sp>
      <p:sp>
        <p:nvSpPr>
          <p:cNvPr id="4" name="Alatunnisteen paikkamerkki 3">
            <a:extLst>
              <a:ext uri="{FF2B5EF4-FFF2-40B4-BE49-F238E27FC236}">
                <a16:creationId xmlns:a16="http://schemas.microsoft.com/office/drawing/2014/main" id="{C78569AB-5F6B-482F-9858-432E43CD358D}"/>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fi-FI"/>
              <a:t>6.10.2024/Timo Joukanen</a:t>
            </a:r>
          </a:p>
        </p:txBody>
      </p:sp>
      <p:sp>
        <p:nvSpPr>
          <p:cNvPr id="5" name="Dian numeron paikkamerkki 4">
            <a:extLst>
              <a:ext uri="{FF2B5EF4-FFF2-40B4-BE49-F238E27FC236}">
                <a16:creationId xmlns:a16="http://schemas.microsoft.com/office/drawing/2014/main" id="{9E80E5F2-F982-467D-A7CD-7C636B145E2A}"/>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B6A9155F-C29F-4B20-BBF5-786CC98B320C}" type="slidenum">
              <a:rPr lang="fi-FI" smtClean="0"/>
              <a:pPr>
                <a:spcAft>
                  <a:spcPts val="600"/>
                </a:spcAft>
              </a:pPr>
              <a:t>12</a:t>
            </a:fld>
            <a:endParaRPr lang="fi-FI"/>
          </a:p>
        </p:txBody>
      </p:sp>
    </p:spTree>
    <p:extLst>
      <p:ext uri="{BB962C8B-B14F-4D97-AF65-F5344CB8AC3E}">
        <p14:creationId xmlns:p14="http://schemas.microsoft.com/office/powerpoint/2010/main" val="158989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45B1821A-FB92-4D56-9283-09D9A927E54E}"/>
              </a:ext>
            </a:extLst>
          </p:cNvPr>
          <p:cNvSpPr>
            <a:spLocks noGrp="1"/>
          </p:cNvSpPr>
          <p:nvPr>
            <p:ph type="title"/>
          </p:nvPr>
        </p:nvSpPr>
        <p:spPr/>
        <p:txBody>
          <a:bodyPr/>
          <a:lstStyle/>
          <a:p>
            <a:r>
              <a:rPr lang="fi-FI" dirty="0"/>
              <a:t>Palveluhalu ja yhteisöllisyys</a:t>
            </a:r>
          </a:p>
        </p:txBody>
      </p:sp>
      <p:sp>
        <p:nvSpPr>
          <p:cNvPr id="8" name="Sisällön paikkamerkki 7">
            <a:extLst>
              <a:ext uri="{FF2B5EF4-FFF2-40B4-BE49-F238E27FC236}">
                <a16:creationId xmlns:a16="http://schemas.microsoft.com/office/drawing/2014/main" id="{E284D98C-E85B-45C0-88DC-228BC43642CC}"/>
              </a:ext>
            </a:extLst>
          </p:cNvPr>
          <p:cNvSpPr>
            <a:spLocks noGrp="1"/>
          </p:cNvSpPr>
          <p:nvPr>
            <p:ph idx="1"/>
          </p:nvPr>
        </p:nvSpPr>
        <p:spPr/>
        <p:txBody>
          <a:bodyPr/>
          <a:lstStyle/>
          <a:p>
            <a:pPr algn="ctr"/>
            <a:r>
              <a:rPr lang="fi-FI" sz="3200" dirty="0"/>
              <a:t>Lahjoitamme Suomessa vuosittain: </a:t>
            </a:r>
          </a:p>
          <a:p>
            <a:pPr algn="ctr"/>
            <a:br>
              <a:rPr lang="fi-FI" sz="3200" dirty="0"/>
            </a:br>
            <a:r>
              <a:rPr lang="fi-FI" sz="3200" dirty="0"/>
              <a:t>5 000 000 € eri tarkoituksiin, </a:t>
            </a:r>
            <a:br>
              <a:rPr lang="fi-FI" sz="3200" dirty="0"/>
            </a:br>
            <a:r>
              <a:rPr lang="fi-FI" sz="3200" dirty="0"/>
              <a:t>teemme 300 000 talkootyötuntia, </a:t>
            </a:r>
            <a:br>
              <a:rPr lang="fi-FI" sz="3200" dirty="0"/>
            </a:br>
            <a:r>
              <a:rPr lang="fi-FI" sz="3200" dirty="0"/>
              <a:t>koulutamme 1 000 kpl opettajia, </a:t>
            </a:r>
          </a:p>
          <a:p>
            <a:pPr algn="ctr"/>
            <a:r>
              <a:rPr lang="fi-FI" sz="3200" dirty="0"/>
              <a:t>nuorisovaihdossa on 250 lähtijää, jne.</a:t>
            </a:r>
          </a:p>
          <a:p>
            <a:pPr algn="ctr"/>
            <a:endParaRPr lang="fi-FI" sz="1800" dirty="0"/>
          </a:p>
          <a:p>
            <a:pPr algn="ctr"/>
            <a:r>
              <a:rPr lang="fi-FI" sz="3600" b="1" dirty="0">
                <a:solidFill>
                  <a:srgbClr val="FFC000"/>
                </a:solidFill>
              </a:rPr>
              <a:t>VOIMME OLLA TODELLA YLPEITÄ!</a:t>
            </a:r>
          </a:p>
          <a:p>
            <a:endParaRPr lang="fi-FI" dirty="0"/>
          </a:p>
        </p:txBody>
      </p:sp>
      <p:sp>
        <p:nvSpPr>
          <p:cNvPr id="5" name="Alatunnisteen paikkamerkki 4">
            <a:extLst>
              <a:ext uri="{FF2B5EF4-FFF2-40B4-BE49-F238E27FC236}">
                <a16:creationId xmlns:a16="http://schemas.microsoft.com/office/drawing/2014/main" id="{4E1E87D6-E617-4B9B-8460-44BF0C5E4631}"/>
              </a:ext>
            </a:extLst>
          </p:cNvPr>
          <p:cNvSpPr>
            <a:spLocks noGrp="1"/>
          </p:cNvSpPr>
          <p:nvPr>
            <p:ph type="ftr" sz="quarter" idx="11"/>
          </p:nvPr>
        </p:nvSpPr>
        <p:spPr/>
        <p:txBody>
          <a:bodyPr/>
          <a:lstStyle/>
          <a:p>
            <a:r>
              <a:rPr lang="fi-FI"/>
              <a:t>6.10.2024/Timo Joukanen</a:t>
            </a:r>
          </a:p>
        </p:txBody>
      </p:sp>
      <p:sp>
        <p:nvSpPr>
          <p:cNvPr id="6" name="Dian numeron paikkamerkki 5">
            <a:extLst>
              <a:ext uri="{FF2B5EF4-FFF2-40B4-BE49-F238E27FC236}">
                <a16:creationId xmlns:a16="http://schemas.microsoft.com/office/drawing/2014/main" id="{8D3FADBA-EB0A-48D5-ADB7-86836DE1A564}"/>
              </a:ext>
            </a:extLst>
          </p:cNvPr>
          <p:cNvSpPr>
            <a:spLocks noGrp="1"/>
          </p:cNvSpPr>
          <p:nvPr>
            <p:ph type="sldNum" sz="quarter" idx="12"/>
          </p:nvPr>
        </p:nvSpPr>
        <p:spPr/>
        <p:txBody>
          <a:bodyPr/>
          <a:lstStyle/>
          <a:p>
            <a:fld id="{B6A9155F-C29F-4B20-BBF5-786CC98B320C}" type="slidenum">
              <a:rPr lang="fi-FI" smtClean="0"/>
              <a:t>13</a:t>
            </a:fld>
            <a:endParaRPr lang="fi-FI"/>
          </a:p>
        </p:txBody>
      </p:sp>
    </p:spTree>
    <p:extLst>
      <p:ext uri="{BB962C8B-B14F-4D97-AF65-F5344CB8AC3E}">
        <p14:creationId xmlns:p14="http://schemas.microsoft.com/office/powerpoint/2010/main" val="522313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tsikko 9">
            <a:extLst>
              <a:ext uri="{FF2B5EF4-FFF2-40B4-BE49-F238E27FC236}">
                <a16:creationId xmlns:a16="http://schemas.microsoft.com/office/drawing/2014/main" id="{0D47FA1D-94A0-4DC6-AF7D-28FCDE2261A2}"/>
              </a:ext>
            </a:extLst>
          </p:cNvPr>
          <p:cNvSpPr>
            <a:spLocks noGrp="1"/>
          </p:cNvSpPr>
          <p:nvPr>
            <p:ph type="title"/>
          </p:nvPr>
        </p:nvSpPr>
        <p:spPr/>
        <p:txBody>
          <a:bodyPr/>
          <a:lstStyle/>
          <a:p>
            <a:r>
              <a:rPr lang="fi-FI" dirty="0"/>
              <a:t>Lionsklubin jäsenyyden etuja</a:t>
            </a:r>
          </a:p>
        </p:txBody>
      </p:sp>
      <p:sp>
        <p:nvSpPr>
          <p:cNvPr id="11" name="Sisällön paikkamerkki 10">
            <a:extLst>
              <a:ext uri="{FF2B5EF4-FFF2-40B4-BE49-F238E27FC236}">
                <a16:creationId xmlns:a16="http://schemas.microsoft.com/office/drawing/2014/main" id="{3A4804AE-16D0-4211-806F-25DF7AB0114E}"/>
              </a:ext>
            </a:extLst>
          </p:cNvPr>
          <p:cNvSpPr>
            <a:spLocks noGrp="1"/>
          </p:cNvSpPr>
          <p:nvPr>
            <p:ph idx="1"/>
          </p:nvPr>
        </p:nvSpPr>
        <p:spPr>
          <a:xfrm>
            <a:off x="838200" y="1825625"/>
            <a:ext cx="10901218" cy="4351338"/>
          </a:xfrm>
        </p:spPr>
        <p:txBody>
          <a:bodyPr>
            <a:normAutofit fontScale="92500" lnSpcReduction="20000"/>
          </a:bodyPr>
          <a:lstStyle/>
          <a:p>
            <a:pPr marL="457200" indent="-457200">
              <a:buFont typeface="Arial" panose="020B0604020202020204" pitchFamily="34" charset="0"/>
              <a:buChar char="•"/>
            </a:pPr>
            <a:r>
              <a:rPr lang="fi-FI" dirty="0"/>
              <a:t>Liityt maailmanlaajuiseen yhteisöön, jossa kaikki haluavat auttaa muita.</a:t>
            </a:r>
          </a:p>
          <a:p>
            <a:pPr marL="457200" indent="-457200">
              <a:buFont typeface="Arial" panose="020B0604020202020204" pitchFamily="34" charset="0"/>
              <a:buChar char="•"/>
            </a:pPr>
            <a:r>
              <a:rPr lang="fi-FI" dirty="0"/>
              <a:t>Pääset osalliseksi globaaliin vapaaehtoisten verkostoon, ja saat tueksesi henkilökunnan päämajassa, sekä monia resursseja ja työkaluja.</a:t>
            </a:r>
          </a:p>
          <a:p>
            <a:pPr marL="457200" indent="-457200">
              <a:buFont typeface="Arial" panose="020B0604020202020204" pitchFamily="34" charset="0"/>
              <a:buChar char="•"/>
            </a:pPr>
            <a:r>
              <a:rPr lang="fi-FI" dirty="0"/>
              <a:t>Pääset kehittämään johtamistaitojasi ja soveltamaan taitoja käytännössä.</a:t>
            </a:r>
          </a:p>
          <a:p>
            <a:pPr marL="457200" indent="-457200">
              <a:buFont typeface="Arial" panose="020B0604020202020204" pitchFamily="34" charset="0"/>
              <a:buChar char="•"/>
            </a:pPr>
            <a:r>
              <a:rPr lang="fi-FI" dirty="0"/>
              <a:t>Koet palvelun ja muiden auttamisen ilon.</a:t>
            </a:r>
          </a:p>
          <a:p>
            <a:pPr marL="457200" indent="-457200">
              <a:buFont typeface="Arial" panose="020B0604020202020204" pitchFamily="34" charset="0"/>
              <a:buChar char="•"/>
            </a:pPr>
            <a:r>
              <a:rPr lang="fi-FI" dirty="0"/>
              <a:t>Verkostoidut yhteisön johtajien kanssa paikallisesti ja kansainvälisellä tasolla. </a:t>
            </a:r>
          </a:p>
          <a:p>
            <a:pPr marL="457200" indent="-457200">
              <a:buFont typeface="Arial" panose="020B0604020202020204" pitchFamily="34" charset="0"/>
              <a:buChar char="•"/>
            </a:pPr>
            <a:r>
              <a:rPr lang="fi-FI" dirty="0"/>
              <a:t>Luot ystävyyssuhteita muihin palveluhenkisiin ihmisiin. </a:t>
            </a:r>
          </a:p>
          <a:p>
            <a:pPr marL="457200" indent="-457200">
              <a:buFont typeface="Arial" panose="020B0604020202020204" pitchFamily="34" charset="0"/>
              <a:buChar char="•"/>
            </a:pPr>
            <a:r>
              <a:rPr lang="fi-FI" dirty="0"/>
              <a:t>Saat lionjäsenten nauttimaa arvostusta ja uskottavuutta.</a:t>
            </a:r>
          </a:p>
          <a:p>
            <a:endParaRPr lang="fi-FI" dirty="0"/>
          </a:p>
        </p:txBody>
      </p:sp>
      <p:sp>
        <p:nvSpPr>
          <p:cNvPr id="4" name="Alatunnisteen paikkamerkki 3">
            <a:extLst>
              <a:ext uri="{FF2B5EF4-FFF2-40B4-BE49-F238E27FC236}">
                <a16:creationId xmlns:a16="http://schemas.microsoft.com/office/drawing/2014/main" id="{FFF8DF1A-915F-4492-9985-686AA10F665F}"/>
              </a:ext>
            </a:extLst>
          </p:cNvPr>
          <p:cNvSpPr>
            <a:spLocks noGrp="1"/>
          </p:cNvSpPr>
          <p:nvPr>
            <p:ph type="ftr" sz="quarter" idx="11"/>
          </p:nvPr>
        </p:nvSpPr>
        <p:spPr/>
        <p:txBody>
          <a:bodyPr/>
          <a:lstStyle/>
          <a:p>
            <a:r>
              <a:rPr lang="fi-FI"/>
              <a:t>6.10.2024/Timo Joukanen</a:t>
            </a:r>
          </a:p>
        </p:txBody>
      </p:sp>
      <p:sp>
        <p:nvSpPr>
          <p:cNvPr id="5" name="Dian numeron paikkamerkki 4">
            <a:extLst>
              <a:ext uri="{FF2B5EF4-FFF2-40B4-BE49-F238E27FC236}">
                <a16:creationId xmlns:a16="http://schemas.microsoft.com/office/drawing/2014/main" id="{0EF2C9C6-D82B-49C6-951E-C7F8A66FD523}"/>
              </a:ext>
            </a:extLst>
          </p:cNvPr>
          <p:cNvSpPr>
            <a:spLocks noGrp="1"/>
          </p:cNvSpPr>
          <p:nvPr>
            <p:ph type="sldNum" sz="quarter" idx="12"/>
          </p:nvPr>
        </p:nvSpPr>
        <p:spPr/>
        <p:txBody>
          <a:bodyPr/>
          <a:lstStyle/>
          <a:p>
            <a:fld id="{5B1B691C-E57C-4215-BE51-9F50F3A32B8C}" type="slidenum">
              <a:rPr lang="fi-FI" smtClean="0"/>
              <a:t>14</a:t>
            </a:fld>
            <a:endParaRPr lang="fi-FI"/>
          </a:p>
        </p:txBody>
      </p:sp>
    </p:spTree>
    <p:extLst>
      <p:ext uri="{BB962C8B-B14F-4D97-AF65-F5344CB8AC3E}">
        <p14:creationId xmlns:p14="http://schemas.microsoft.com/office/powerpoint/2010/main" val="487910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27D6DD10-3EE4-49C1-8F72-DEF0D64D004B}"/>
              </a:ext>
            </a:extLst>
          </p:cNvPr>
          <p:cNvSpPr>
            <a:spLocks noGrp="1"/>
          </p:cNvSpPr>
          <p:nvPr>
            <p:ph type="title"/>
          </p:nvPr>
        </p:nvSpPr>
        <p:spPr/>
        <p:txBody>
          <a:bodyPr/>
          <a:lstStyle/>
          <a:p>
            <a:r>
              <a:rPr lang="en-GB" altLang="fi-FI" dirty="0" err="1">
                <a:solidFill>
                  <a:schemeClr val="tx2">
                    <a:lumMod val="75000"/>
                  </a:schemeClr>
                </a:solidFill>
              </a:rPr>
              <a:t>Tarjoamme</a:t>
            </a:r>
            <a:r>
              <a:rPr lang="en-GB" altLang="fi-FI" dirty="0">
                <a:solidFill>
                  <a:schemeClr val="tx2">
                    <a:lumMod val="75000"/>
                  </a:schemeClr>
                </a:solidFill>
              </a:rPr>
              <a:t> </a:t>
            </a:r>
            <a:r>
              <a:rPr lang="en-GB" altLang="fi-FI" dirty="0" err="1">
                <a:solidFill>
                  <a:schemeClr val="tx2">
                    <a:lumMod val="75000"/>
                  </a:schemeClr>
                </a:solidFill>
              </a:rPr>
              <a:t>mahdollisuuksia</a:t>
            </a:r>
            <a:endParaRPr lang="fi-FI" dirty="0"/>
          </a:p>
        </p:txBody>
      </p:sp>
      <p:sp>
        <p:nvSpPr>
          <p:cNvPr id="9" name="Sisällön paikkamerkki 8">
            <a:extLst>
              <a:ext uri="{FF2B5EF4-FFF2-40B4-BE49-F238E27FC236}">
                <a16:creationId xmlns:a16="http://schemas.microsoft.com/office/drawing/2014/main" id="{B33B8405-59C3-4F7C-8379-AE7BDFFA2865}"/>
              </a:ext>
            </a:extLst>
          </p:cNvPr>
          <p:cNvSpPr>
            <a:spLocks noGrp="1"/>
          </p:cNvSpPr>
          <p:nvPr>
            <p:ph sz="half" idx="1"/>
          </p:nvPr>
        </p:nvSpPr>
        <p:spPr>
          <a:xfrm>
            <a:off x="326922" y="2005012"/>
            <a:ext cx="5552768" cy="4351338"/>
          </a:xfrm>
        </p:spPr>
        <p:txBody>
          <a:bodyPr>
            <a:normAutofit/>
          </a:bodyPr>
          <a:lstStyle/>
          <a:p>
            <a:pPr marL="342900" indent="-342900">
              <a:buFont typeface="Arial" panose="020B0604020202020204" pitchFamily="34" charset="0"/>
              <a:buChar char="•"/>
            </a:pPr>
            <a:r>
              <a:rPr lang="fi-FI" altLang="fi-FI" sz="3200" dirty="0">
                <a:solidFill>
                  <a:schemeClr val="tx2">
                    <a:lumMod val="75000"/>
                  </a:schemeClr>
                </a:solidFill>
              </a:rPr>
              <a:t>Kehittymiseen ja kouluttautumiseen</a:t>
            </a:r>
          </a:p>
          <a:p>
            <a:pPr lvl="1"/>
            <a:r>
              <a:rPr lang="fi-FI" altLang="fi-FI" sz="2000" dirty="0">
                <a:solidFill>
                  <a:schemeClr val="tx2">
                    <a:lumMod val="75000"/>
                  </a:schemeClr>
                </a:solidFill>
              </a:rPr>
              <a:t>Eri tehtävien kautta</a:t>
            </a:r>
          </a:p>
          <a:p>
            <a:pPr lvl="1"/>
            <a:r>
              <a:rPr lang="fi-FI" altLang="fi-FI" sz="2000" dirty="0">
                <a:solidFill>
                  <a:schemeClr val="tx2">
                    <a:lumMod val="75000"/>
                  </a:schemeClr>
                </a:solidFill>
              </a:rPr>
              <a:t>Tehtäväkierto lionstoiminnassa on pääsääntöisesti yksi vuosi, joissakin tehtävissä noudatetaan kolmen vuoden kiertoa.</a:t>
            </a:r>
          </a:p>
          <a:p>
            <a:pPr lvl="1"/>
            <a:r>
              <a:rPr lang="fi-FI" altLang="fi-FI" sz="2000" dirty="0">
                <a:solidFill>
                  <a:schemeClr val="tx2">
                    <a:lumMod val="75000"/>
                  </a:schemeClr>
                </a:solidFill>
              </a:rPr>
              <a:t>Järjestö tarjoaa koulutusta hyvin moni-puolisesti eri tehtäviin.</a:t>
            </a:r>
          </a:p>
          <a:p>
            <a:pPr marL="342900" indent="-342900">
              <a:buFont typeface="Arial" panose="020B0604020202020204" pitchFamily="34" charset="0"/>
              <a:buChar char="•"/>
            </a:pPr>
            <a:r>
              <a:rPr lang="fi-FI" altLang="fi-FI" sz="3200" dirty="0">
                <a:solidFill>
                  <a:schemeClr val="tx2">
                    <a:lumMod val="75000"/>
                  </a:schemeClr>
                </a:solidFill>
              </a:rPr>
              <a:t>Johtamiseen</a:t>
            </a:r>
          </a:p>
          <a:p>
            <a:pPr lvl="1"/>
            <a:r>
              <a:rPr lang="fi-FI" altLang="fi-FI" sz="2000" dirty="0">
                <a:solidFill>
                  <a:schemeClr val="tx2">
                    <a:lumMod val="75000"/>
                  </a:schemeClr>
                </a:solidFill>
              </a:rPr>
              <a:t>Klubin, piirin ja Lions-liiton tehtävissä.</a:t>
            </a:r>
          </a:p>
          <a:p>
            <a:pPr lvl="1"/>
            <a:r>
              <a:rPr lang="fi-FI" altLang="fi-FI" sz="2000" dirty="0">
                <a:solidFill>
                  <a:schemeClr val="tx2">
                    <a:lumMod val="75000"/>
                  </a:schemeClr>
                </a:solidFill>
              </a:rPr>
              <a:t>kansainvälisissä tehtävissä.</a:t>
            </a:r>
          </a:p>
          <a:p>
            <a:endParaRPr lang="fi-FI" dirty="0"/>
          </a:p>
        </p:txBody>
      </p:sp>
      <p:pic>
        <p:nvPicPr>
          <p:cNvPr id="12" name="Sisällön paikkamerkki 11" descr="Yksi joukosta">
            <a:extLst>
              <a:ext uri="{FF2B5EF4-FFF2-40B4-BE49-F238E27FC236}">
                <a16:creationId xmlns:a16="http://schemas.microsoft.com/office/drawing/2014/main" id="{DAE14C34-7A8F-4CAC-AFF5-0E36913B192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58194"/>
            <a:ext cx="5181600" cy="3886200"/>
          </a:xfrm>
        </p:spPr>
      </p:pic>
      <p:sp>
        <p:nvSpPr>
          <p:cNvPr id="4" name="Alatunnisteen paikkamerkki 3">
            <a:extLst>
              <a:ext uri="{FF2B5EF4-FFF2-40B4-BE49-F238E27FC236}">
                <a16:creationId xmlns:a16="http://schemas.microsoft.com/office/drawing/2014/main" id="{EFB5985C-F445-4045-9060-F4BF7DF00F26}"/>
              </a:ext>
            </a:extLst>
          </p:cNvPr>
          <p:cNvSpPr>
            <a:spLocks noGrp="1"/>
          </p:cNvSpPr>
          <p:nvPr>
            <p:ph type="ftr" sz="quarter" idx="11"/>
          </p:nvPr>
        </p:nvSpPr>
        <p:spPr/>
        <p:txBody>
          <a:bodyPr/>
          <a:lstStyle/>
          <a:p>
            <a:r>
              <a:rPr lang="fi-FI"/>
              <a:t>6.10.2024/Timo Joukanen</a:t>
            </a:r>
          </a:p>
        </p:txBody>
      </p:sp>
      <p:sp>
        <p:nvSpPr>
          <p:cNvPr id="5" name="Dian numeron paikkamerkki 4">
            <a:extLst>
              <a:ext uri="{FF2B5EF4-FFF2-40B4-BE49-F238E27FC236}">
                <a16:creationId xmlns:a16="http://schemas.microsoft.com/office/drawing/2014/main" id="{BFAA8D0A-A6EC-4E31-9D51-D6D2E2E5DED5}"/>
              </a:ext>
            </a:extLst>
          </p:cNvPr>
          <p:cNvSpPr>
            <a:spLocks noGrp="1"/>
          </p:cNvSpPr>
          <p:nvPr>
            <p:ph type="sldNum" sz="quarter" idx="12"/>
          </p:nvPr>
        </p:nvSpPr>
        <p:spPr/>
        <p:txBody>
          <a:bodyPr/>
          <a:lstStyle/>
          <a:p>
            <a:fld id="{5B1B691C-E57C-4215-BE51-9F50F3A32B8C}" type="slidenum">
              <a:rPr lang="fi-FI" smtClean="0"/>
              <a:t>15</a:t>
            </a:fld>
            <a:endParaRPr lang="fi-FI"/>
          </a:p>
        </p:txBody>
      </p:sp>
    </p:spTree>
    <p:extLst>
      <p:ext uri="{BB962C8B-B14F-4D97-AF65-F5344CB8AC3E}">
        <p14:creationId xmlns:p14="http://schemas.microsoft.com/office/powerpoint/2010/main" val="1986764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A3B96178-AD3A-4B57-B41F-A60EA3413C12}"/>
              </a:ext>
            </a:extLst>
          </p:cNvPr>
          <p:cNvSpPr>
            <a:spLocks noGrp="1"/>
          </p:cNvSpPr>
          <p:nvPr>
            <p:ph type="title"/>
          </p:nvPr>
        </p:nvSpPr>
        <p:spPr/>
        <p:txBody>
          <a:bodyPr/>
          <a:lstStyle/>
          <a:p>
            <a:r>
              <a:rPr lang="fi-FI" dirty="0"/>
              <a:t>Palkitseminen</a:t>
            </a:r>
          </a:p>
        </p:txBody>
      </p:sp>
      <p:sp>
        <p:nvSpPr>
          <p:cNvPr id="7" name="Sisällön paikkamerkki 6">
            <a:extLst>
              <a:ext uri="{FF2B5EF4-FFF2-40B4-BE49-F238E27FC236}">
                <a16:creationId xmlns:a16="http://schemas.microsoft.com/office/drawing/2014/main" id="{8627F588-BF3E-42C0-86F8-19D97C7B4B74}"/>
              </a:ext>
            </a:extLst>
          </p:cNvPr>
          <p:cNvSpPr>
            <a:spLocks noGrp="1"/>
          </p:cNvSpPr>
          <p:nvPr>
            <p:ph sz="half" idx="1"/>
          </p:nvPr>
        </p:nvSpPr>
        <p:spPr>
          <a:xfrm>
            <a:off x="508000" y="1825624"/>
            <a:ext cx="5511800" cy="4530725"/>
          </a:xfrm>
        </p:spPr>
        <p:txBody>
          <a:bodyPr>
            <a:normAutofit fontScale="92500"/>
          </a:bodyPr>
          <a:lstStyle/>
          <a:p>
            <a:pPr marL="457200" indent="-457200">
              <a:buFont typeface="Arial" panose="020B0604020202020204" pitchFamily="34" charset="0"/>
              <a:buChar char="•"/>
            </a:pPr>
            <a:r>
              <a:rPr lang="fi-FI" dirty="0"/>
              <a:t>Lionit uskovat, että palvelu itsessään on jo palkinto, mutta erityissaavutuksista ja virstan pylväistä tulee myös saada tunnustusta ja niitä tulee juhlia. </a:t>
            </a:r>
          </a:p>
          <a:p>
            <a:pPr marL="457200" indent="-457200">
              <a:buFont typeface="Arial" panose="020B0604020202020204" pitchFamily="34" charset="0"/>
              <a:buChar char="•"/>
            </a:pPr>
            <a:r>
              <a:rPr lang="fi-FI" dirty="0"/>
              <a:t>Palkintoja on hyvin monenlaisia</a:t>
            </a:r>
          </a:p>
          <a:p>
            <a:pPr lvl="1"/>
            <a:r>
              <a:rPr lang="fi-FI" sz="2800" dirty="0"/>
              <a:t>Klubin omat</a:t>
            </a:r>
          </a:p>
          <a:p>
            <a:pPr lvl="1"/>
            <a:r>
              <a:rPr lang="fi-FI" sz="2800" dirty="0"/>
              <a:t>Piirin palkinnot</a:t>
            </a:r>
          </a:p>
          <a:p>
            <a:pPr lvl="1"/>
            <a:r>
              <a:rPr lang="fi-FI" sz="2800" dirty="0"/>
              <a:t>Suomen Lions-liiton palkinnot</a:t>
            </a:r>
          </a:p>
          <a:p>
            <a:pPr lvl="1"/>
            <a:r>
              <a:rPr lang="fi-FI" sz="2800" dirty="0"/>
              <a:t>Kansainvälisen Lions järjestön palkinnot</a:t>
            </a:r>
          </a:p>
          <a:p>
            <a:endParaRPr lang="fi-FI" dirty="0"/>
          </a:p>
        </p:txBody>
      </p:sp>
      <p:pic>
        <p:nvPicPr>
          <p:cNvPr id="10" name="Sisällön paikkamerkki 9" descr="Lahjarasiat">
            <a:extLst>
              <a:ext uri="{FF2B5EF4-FFF2-40B4-BE49-F238E27FC236}">
                <a16:creationId xmlns:a16="http://schemas.microsoft.com/office/drawing/2014/main" id="{1015C705-006A-49CF-A788-B6ADA985442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274516"/>
            <a:ext cx="5181600" cy="3453556"/>
          </a:xfrm>
        </p:spPr>
      </p:pic>
      <p:sp>
        <p:nvSpPr>
          <p:cNvPr id="4" name="Alatunnisteen paikkamerkki 3">
            <a:extLst>
              <a:ext uri="{FF2B5EF4-FFF2-40B4-BE49-F238E27FC236}">
                <a16:creationId xmlns:a16="http://schemas.microsoft.com/office/drawing/2014/main" id="{05A0597A-E3BF-44D9-A9A8-38FB612B6CE7}"/>
              </a:ext>
            </a:extLst>
          </p:cNvPr>
          <p:cNvSpPr>
            <a:spLocks noGrp="1"/>
          </p:cNvSpPr>
          <p:nvPr>
            <p:ph type="ftr" sz="quarter" idx="11"/>
          </p:nvPr>
        </p:nvSpPr>
        <p:spPr/>
        <p:txBody>
          <a:bodyPr/>
          <a:lstStyle/>
          <a:p>
            <a:r>
              <a:rPr lang="fi-FI"/>
              <a:t>6.10.2024/Timo Joukanen</a:t>
            </a:r>
          </a:p>
        </p:txBody>
      </p:sp>
      <p:sp>
        <p:nvSpPr>
          <p:cNvPr id="5" name="Dian numeron paikkamerkki 4">
            <a:extLst>
              <a:ext uri="{FF2B5EF4-FFF2-40B4-BE49-F238E27FC236}">
                <a16:creationId xmlns:a16="http://schemas.microsoft.com/office/drawing/2014/main" id="{2CDEE6F2-DF1E-4B1F-BCC0-01C97AA7ACC4}"/>
              </a:ext>
            </a:extLst>
          </p:cNvPr>
          <p:cNvSpPr>
            <a:spLocks noGrp="1"/>
          </p:cNvSpPr>
          <p:nvPr>
            <p:ph type="sldNum" sz="quarter" idx="12"/>
          </p:nvPr>
        </p:nvSpPr>
        <p:spPr/>
        <p:txBody>
          <a:bodyPr/>
          <a:lstStyle/>
          <a:p>
            <a:fld id="{5B1B691C-E57C-4215-BE51-9F50F3A32B8C}" type="slidenum">
              <a:rPr lang="fi-FI" smtClean="0"/>
              <a:t>16</a:t>
            </a:fld>
            <a:endParaRPr lang="fi-FI"/>
          </a:p>
        </p:txBody>
      </p:sp>
    </p:spTree>
    <p:extLst>
      <p:ext uri="{BB962C8B-B14F-4D97-AF65-F5344CB8AC3E}">
        <p14:creationId xmlns:p14="http://schemas.microsoft.com/office/powerpoint/2010/main" val="1259733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43D8898E-FE19-4FD5-B2CE-77D2A63FEDBA}"/>
              </a:ext>
            </a:extLst>
          </p:cNvPr>
          <p:cNvSpPr>
            <a:spLocks noGrp="1"/>
          </p:cNvSpPr>
          <p:nvPr>
            <p:ph type="title"/>
          </p:nvPr>
        </p:nvSpPr>
        <p:spPr/>
        <p:txBody>
          <a:bodyPr/>
          <a:lstStyle/>
          <a:p>
            <a:r>
              <a:rPr lang="fi-FI" dirty="0"/>
              <a:t>Jäsenmaksut</a:t>
            </a:r>
          </a:p>
        </p:txBody>
      </p:sp>
      <p:sp>
        <p:nvSpPr>
          <p:cNvPr id="7" name="Sisällön paikkamerkki 6">
            <a:extLst>
              <a:ext uri="{FF2B5EF4-FFF2-40B4-BE49-F238E27FC236}">
                <a16:creationId xmlns:a16="http://schemas.microsoft.com/office/drawing/2014/main" id="{43284E5B-BE1D-4605-851F-74D4A3D52EDC}"/>
              </a:ext>
            </a:extLst>
          </p:cNvPr>
          <p:cNvSpPr>
            <a:spLocks noGrp="1"/>
          </p:cNvSpPr>
          <p:nvPr>
            <p:ph idx="1"/>
          </p:nvPr>
        </p:nvSpPr>
        <p:spPr>
          <a:xfrm>
            <a:off x="838199" y="1825625"/>
            <a:ext cx="11012055" cy="4351338"/>
          </a:xfrm>
        </p:spPr>
        <p:txBody>
          <a:bodyPr>
            <a:normAutofit fontScale="85000" lnSpcReduction="10000"/>
          </a:bodyPr>
          <a:lstStyle/>
          <a:p>
            <a:pPr marL="457200" indent="-457200">
              <a:buFont typeface="Arial" panose="020B0604020202020204" pitchFamily="34" charset="0"/>
              <a:buChar char="•"/>
            </a:pPr>
            <a:r>
              <a:rPr lang="fi-FI" dirty="0"/>
              <a:t>Jäsenet maksavat klubin, moninkertaispiirin ja kansainväliset jäsenmaksut. Nämä klubi perii yleensä jäseniltä yhtenä kokonaisuutena.</a:t>
            </a:r>
          </a:p>
          <a:p>
            <a:pPr marL="457200" indent="-457200">
              <a:buFont typeface="Arial" panose="020B0604020202020204" pitchFamily="34" charset="0"/>
              <a:buChar char="•"/>
            </a:pPr>
            <a:r>
              <a:rPr lang="fi-FI" dirty="0"/>
              <a:t>Jokainen klubi määrittelee omat liittymis- ja vuosittaisen jäsenmaksunsa. Lionsklubit käyttävät jäsenmaksutuloja klubissa aiheutuvien hallinnollisten kulujen kattamiseen. </a:t>
            </a:r>
          </a:p>
          <a:p>
            <a:pPr marL="457200" indent="-457200">
              <a:buFont typeface="Arial" panose="020B0604020202020204" pitchFamily="34" charset="0"/>
              <a:buChar char="•"/>
            </a:pPr>
            <a:r>
              <a:rPr lang="fi-FI" dirty="0"/>
              <a:t>Kansainväliset jäsenmaksut ovat 46 US dollaria, ja niihin sisältyy jäsenedut, kuten LION-lehti, johtajakoulutus verkossa ja lähiopetuksena, oikeudellinen neuvonta, vakuutus, ja pääsy MyLion-mobiilisovellukseen, jonka avulla voit löytää ja jakaa palveluaktiviteetteja, sekä olla yhteydessä lioneihin kaikkialla maailmassa.</a:t>
            </a:r>
          </a:p>
          <a:p>
            <a:pPr marL="457200" indent="-457200">
              <a:buFont typeface="Arial" panose="020B0604020202020204" pitchFamily="34" charset="0"/>
              <a:buChar char="•"/>
            </a:pPr>
            <a:r>
              <a:rPr lang="fi-FI" dirty="0"/>
              <a:t>Suomen Lions-liiton jäsenmaksu on 39 euroa, jolla kustannetaan lionstoiminnan yhteiset kulut, </a:t>
            </a:r>
            <a:r>
              <a:rPr lang="fi-FI" dirty="0" err="1"/>
              <a:t>lionskoulutus</a:t>
            </a:r>
            <a:r>
              <a:rPr lang="fi-FI" dirty="0"/>
              <a:t>, klubivakuutukset ja viestintä.</a:t>
            </a:r>
          </a:p>
          <a:p>
            <a:endParaRPr lang="fi-FI" dirty="0"/>
          </a:p>
        </p:txBody>
      </p:sp>
      <p:sp>
        <p:nvSpPr>
          <p:cNvPr id="4" name="Alatunnisteen paikkamerkki 3">
            <a:extLst>
              <a:ext uri="{FF2B5EF4-FFF2-40B4-BE49-F238E27FC236}">
                <a16:creationId xmlns:a16="http://schemas.microsoft.com/office/drawing/2014/main" id="{0FB57AA4-03B7-4FC6-ACF9-DA37E3711E97}"/>
              </a:ext>
            </a:extLst>
          </p:cNvPr>
          <p:cNvSpPr>
            <a:spLocks noGrp="1"/>
          </p:cNvSpPr>
          <p:nvPr>
            <p:ph type="ftr" sz="quarter" idx="11"/>
          </p:nvPr>
        </p:nvSpPr>
        <p:spPr/>
        <p:txBody>
          <a:bodyPr/>
          <a:lstStyle/>
          <a:p>
            <a:r>
              <a:rPr lang="fi-FI"/>
              <a:t>6.10.2024/Timo Joukanen</a:t>
            </a:r>
          </a:p>
        </p:txBody>
      </p:sp>
      <p:sp>
        <p:nvSpPr>
          <p:cNvPr id="5" name="Dian numeron paikkamerkki 4">
            <a:extLst>
              <a:ext uri="{FF2B5EF4-FFF2-40B4-BE49-F238E27FC236}">
                <a16:creationId xmlns:a16="http://schemas.microsoft.com/office/drawing/2014/main" id="{9D73EC53-B99B-4167-915F-1B78D34C4D6F}"/>
              </a:ext>
            </a:extLst>
          </p:cNvPr>
          <p:cNvSpPr>
            <a:spLocks noGrp="1"/>
          </p:cNvSpPr>
          <p:nvPr>
            <p:ph type="sldNum" sz="quarter" idx="12"/>
          </p:nvPr>
        </p:nvSpPr>
        <p:spPr/>
        <p:txBody>
          <a:bodyPr/>
          <a:lstStyle/>
          <a:p>
            <a:fld id="{5B1B691C-E57C-4215-BE51-9F50F3A32B8C}" type="slidenum">
              <a:rPr lang="fi-FI" smtClean="0"/>
              <a:t>17</a:t>
            </a:fld>
            <a:endParaRPr lang="fi-FI"/>
          </a:p>
        </p:txBody>
      </p:sp>
    </p:spTree>
    <p:extLst>
      <p:ext uri="{BB962C8B-B14F-4D97-AF65-F5344CB8AC3E}">
        <p14:creationId xmlns:p14="http://schemas.microsoft.com/office/powerpoint/2010/main" val="2080136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91BB4E8B-A02B-4F3E-BE0C-AAFC671FB265}"/>
              </a:ext>
            </a:extLst>
          </p:cNvPr>
          <p:cNvSpPr>
            <a:spLocks noGrp="1"/>
          </p:cNvSpPr>
          <p:nvPr>
            <p:ph type="title"/>
          </p:nvPr>
        </p:nvSpPr>
        <p:spPr/>
        <p:txBody>
          <a:bodyPr/>
          <a:lstStyle/>
          <a:p>
            <a:r>
              <a:rPr lang="fi-FI" dirty="0"/>
              <a:t>Lions järjestö</a:t>
            </a:r>
          </a:p>
        </p:txBody>
      </p:sp>
      <p:sp>
        <p:nvSpPr>
          <p:cNvPr id="7" name="Sisällön paikkamerkki 6">
            <a:extLst>
              <a:ext uri="{FF2B5EF4-FFF2-40B4-BE49-F238E27FC236}">
                <a16:creationId xmlns:a16="http://schemas.microsoft.com/office/drawing/2014/main" id="{4E3A6AE1-288A-4C24-BC7A-F66D3150A475}"/>
              </a:ext>
            </a:extLst>
          </p:cNvPr>
          <p:cNvSpPr>
            <a:spLocks noGrp="1"/>
          </p:cNvSpPr>
          <p:nvPr>
            <p:ph idx="1"/>
          </p:nvPr>
        </p:nvSpPr>
        <p:spPr/>
        <p:txBody>
          <a:bodyPr/>
          <a:lstStyle/>
          <a:p>
            <a:r>
              <a:rPr lang="fi-FI" dirty="0"/>
              <a:t>Paikallinen ja kansainvälinen</a:t>
            </a:r>
          </a:p>
        </p:txBody>
      </p:sp>
      <p:sp>
        <p:nvSpPr>
          <p:cNvPr id="4" name="Alatunnisteen paikkamerkki 3">
            <a:extLst>
              <a:ext uri="{FF2B5EF4-FFF2-40B4-BE49-F238E27FC236}">
                <a16:creationId xmlns:a16="http://schemas.microsoft.com/office/drawing/2014/main" id="{91551907-2400-4754-A3F1-878CF427D7C0}"/>
              </a:ext>
            </a:extLst>
          </p:cNvPr>
          <p:cNvSpPr>
            <a:spLocks noGrp="1"/>
          </p:cNvSpPr>
          <p:nvPr>
            <p:ph type="ftr" sz="quarter" idx="4294967295"/>
          </p:nvPr>
        </p:nvSpPr>
        <p:spPr>
          <a:xfrm>
            <a:off x="1542473" y="6356350"/>
            <a:ext cx="4705350" cy="365125"/>
          </a:xfrm>
          <a:prstGeom prst="rect">
            <a:avLst/>
          </a:prstGeom>
        </p:spPr>
        <p:txBody>
          <a:bodyPr/>
          <a:lstStyle/>
          <a:p>
            <a:r>
              <a:rPr lang="fi-FI"/>
              <a:t>6.10.2024/Timo Joukanen</a:t>
            </a:r>
            <a:endParaRPr lang="fi-FI" dirty="0"/>
          </a:p>
        </p:txBody>
      </p:sp>
      <p:sp>
        <p:nvSpPr>
          <p:cNvPr id="5" name="Dian numeron paikkamerkki 4">
            <a:extLst>
              <a:ext uri="{FF2B5EF4-FFF2-40B4-BE49-F238E27FC236}">
                <a16:creationId xmlns:a16="http://schemas.microsoft.com/office/drawing/2014/main" id="{E87AA1E7-7BBD-4F9D-BBC8-2CBB87787B2A}"/>
              </a:ext>
            </a:extLst>
          </p:cNvPr>
          <p:cNvSpPr>
            <a:spLocks noGrp="1"/>
          </p:cNvSpPr>
          <p:nvPr>
            <p:ph type="sldNum" sz="quarter" idx="4294967295"/>
          </p:nvPr>
        </p:nvSpPr>
        <p:spPr>
          <a:xfrm>
            <a:off x="9448800" y="6356350"/>
            <a:ext cx="2743200" cy="365125"/>
          </a:xfrm>
          <a:prstGeom prst="rect">
            <a:avLst/>
          </a:prstGeom>
        </p:spPr>
        <p:txBody>
          <a:bodyPr/>
          <a:lstStyle/>
          <a:p>
            <a:fld id="{5B1B691C-E57C-4215-BE51-9F50F3A32B8C}" type="slidenum">
              <a:rPr lang="fi-FI" smtClean="0"/>
              <a:t>18</a:t>
            </a:fld>
            <a:endParaRPr lang="fi-FI"/>
          </a:p>
        </p:txBody>
      </p:sp>
    </p:spTree>
    <p:extLst>
      <p:ext uri="{BB962C8B-B14F-4D97-AF65-F5344CB8AC3E}">
        <p14:creationId xmlns:p14="http://schemas.microsoft.com/office/powerpoint/2010/main" val="674470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13246676-6293-464A-98A0-8F989351A8E7}"/>
              </a:ext>
            </a:extLst>
          </p:cNvPr>
          <p:cNvSpPr>
            <a:spLocks noGrp="1"/>
          </p:cNvSpPr>
          <p:nvPr>
            <p:ph type="title"/>
          </p:nvPr>
        </p:nvSpPr>
        <p:spPr/>
        <p:txBody>
          <a:bodyPr/>
          <a:lstStyle/>
          <a:p>
            <a:r>
              <a:rPr lang="fi-FI" dirty="0"/>
              <a:t>Päämajan (LCI) hyväksymä klubi</a:t>
            </a:r>
          </a:p>
        </p:txBody>
      </p:sp>
      <p:sp>
        <p:nvSpPr>
          <p:cNvPr id="5" name="Sisällön paikkamerkki 4">
            <a:extLst>
              <a:ext uri="{FF2B5EF4-FFF2-40B4-BE49-F238E27FC236}">
                <a16:creationId xmlns:a16="http://schemas.microsoft.com/office/drawing/2014/main" id="{E128B150-703F-4F64-AF2A-8A21F3EC2E71}"/>
              </a:ext>
            </a:extLst>
          </p:cNvPr>
          <p:cNvSpPr>
            <a:spLocks noGrp="1"/>
          </p:cNvSpPr>
          <p:nvPr>
            <p:ph idx="1"/>
          </p:nvPr>
        </p:nvSpPr>
        <p:spPr>
          <a:xfrm>
            <a:off x="838199" y="1825625"/>
            <a:ext cx="10771909" cy="4351338"/>
          </a:xfrm>
        </p:spPr>
        <p:txBody>
          <a:bodyPr>
            <a:normAutofit fontScale="85000" lnSpcReduction="20000"/>
          </a:bodyPr>
          <a:lstStyle/>
          <a:p>
            <a:r>
              <a:rPr lang="fi-FI" dirty="0"/>
              <a:t>Klubista tulee kansainvälisten sääntöjen mukaan </a:t>
            </a:r>
          </a:p>
          <a:p>
            <a:r>
              <a:rPr lang="fi-FI" dirty="0"/>
              <a:t> </a:t>
            </a:r>
          </a:p>
          <a:p>
            <a:pPr marL="457200" lvl="0" indent="-457200">
              <a:buFont typeface="Arial" panose="020B0604020202020204" pitchFamily="34" charset="0"/>
              <a:buChar char="•"/>
            </a:pPr>
            <a:r>
              <a:rPr lang="fi-FI" dirty="0"/>
              <a:t>Kansainvälisen Lions-järjestön jäsen </a:t>
            </a:r>
          </a:p>
          <a:p>
            <a:pPr marL="457200" lvl="0" indent="-457200">
              <a:buFont typeface="Arial" panose="020B0604020202020204" pitchFamily="34" charset="0"/>
              <a:buChar char="•"/>
            </a:pPr>
            <a:r>
              <a:rPr lang="fi-FI" dirty="0"/>
              <a:t>Moninkertaispiirin jäsen (MD107- Suomen Lions-liitto) </a:t>
            </a:r>
          </a:p>
          <a:p>
            <a:pPr marL="457200" lvl="0" indent="-457200">
              <a:buFont typeface="Arial" panose="020B0604020202020204" pitchFamily="34" charset="0"/>
              <a:buChar char="•"/>
            </a:pPr>
            <a:r>
              <a:rPr lang="fi-FI" dirty="0"/>
              <a:t>Oman piirinsä jäsen </a:t>
            </a:r>
          </a:p>
          <a:p>
            <a:pPr marL="457200" lvl="0" indent="-457200">
              <a:buFont typeface="Arial" panose="020B0604020202020204" pitchFamily="34" charset="0"/>
              <a:buChar char="•"/>
            </a:pPr>
            <a:r>
              <a:rPr lang="fi-FI" dirty="0"/>
              <a:t>Piirikuvernööri sijoittaa klubin lohkoon ja alueeseen </a:t>
            </a:r>
          </a:p>
          <a:p>
            <a:pPr marL="457200" lvl="0" indent="-457200">
              <a:buFont typeface="Arial" panose="020B0604020202020204" pitchFamily="34" charset="0"/>
              <a:buChar char="•"/>
            </a:pPr>
            <a:r>
              <a:rPr lang="fi-FI" dirty="0"/>
              <a:t>Klubi ei voi itse päättää kuulumisestaan piiriin tai moninkertaispiiriin. </a:t>
            </a:r>
          </a:p>
          <a:p>
            <a:pPr marL="457200" lvl="0" indent="-457200">
              <a:buFont typeface="Arial" panose="020B0604020202020204" pitchFamily="34" charset="0"/>
              <a:buChar char="•"/>
            </a:pPr>
            <a:r>
              <a:rPr lang="fi-FI" dirty="0"/>
              <a:t>Klubi voi erota piiristä tai moninkertaispiiristä vain lopettamalla toimintansa Lions-klubina ja eroamalla koko Lions-järjestöstä. </a:t>
            </a:r>
          </a:p>
          <a:p>
            <a:r>
              <a:rPr lang="fi-FI" dirty="0"/>
              <a:t> </a:t>
            </a:r>
          </a:p>
          <a:p>
            <a:r>
              <a:rPr lang="fi-FI" dirty="0"/>
              <a:t>Klubi on velvollinen noudattamaan järjestön eettisiä sääntöjä ja maksamaan sen vuotuisen jäsenmaksun.</a:t>
            </a:r>
          </a:p>
          <a:p>
            <a:endParaRPr lang="fi-FI" dirty="0"/>
          </a:p>
        </p:txBody>
      </p:sp>
      <p:sp>
        <p:nvSpPr>
          <p:cNvPr id="2" name="Alatunnisteen paikkamerkki 1">
            <a:extLst>
              <a:ext uri="{FF2B5EF4-FFF2-40B4-BE49-F238E27FC236}">
                <a16:creationId xmlns:a16="http://schemas.microsoft.com/office/drawing/2014/main" id="{E974CA54-D8CE-BFD5-4F5C-CCB9E099764E}"/>
              </a:ext>
            </a:extLst>
          </p:cNvPr>
          <p:cNvSpPr>
            <a:spLocks noGrp="1"/>
          </p:cNvSpPr>
          <p:nvPr>
            <p:ph type="ftr" sz="quarter" idx="11"/>
          </p:nvPr>
        </p:nvSpPr>
        <p:spPr/>
        <p:txBody>
          <a:bodyPr/>
          <a:lstStyle/>
          <a:p>
            <a:r>
              <a:rPr lang="fi-FI"/>
              <a:t>6.10.2024/Timo Joukanen</a:t>
            </a:r>
          </a:p>
        </p:txBody>
      </p:sp>
      <p:sp>
        <p:nvSpPr>
          <p:cNvPr id="3" name="Dian numeron paikkamerkki 2">
            <a:extLst>
              <a:ext uri="{FF2B5EF4-FFF2-40B4-BE49-F238E27FC236}">
                <a16:creationId xmlns:a16="http://schemas.microsoft.com/office/drawing/2014/main" id="{D234B313-D584-B46B-3043-3629102C5602}"/>
              </a:ext>
            </a:extLst>
          </p:cNvPr>
          <p:cNvSpPr>
            <a:spLocks noGrp="1"/>
          </p:cNvSpPr>
          <p:nvPr>
            <p:ph type="sldNum" sz="quarter" idx="12"/>
          </p:nvPr>
        </p:nvSpPr>
        <p:spPr/>
        <p:txBody>
          <a:bodyPr/>
          <a:lstStyle/>
          <a:p>
            <a:fld id="{5B1B691C-E57C-4215-BE51-9F50F3A32B8C}" type="slidenum">
              <a:rPr lang="fi-FI" smtClean="0"/>
              <a:t>19</a:t>
            </a:fld>
            <a:endParaRPr lang="fi-FI"/>
          </a:p>
        </p:txBody>
      </p:sp>
    </p:spTree>
    <p:extLst>
      <p:ext uri="{BB962C8B-B14F-4D97-AF65-F5344CB8AC3E}">
        <p14:creationId xmlns:p14="http://schemas.microsoft.com/office/powerpoint/2010/main" val="2164037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0B1A1CDC-CF31-444A-A3BE-86471386BD83}"/>
              </a:ext>
            </a:extLst>
          </p:cNvPr>
          <p:cNvSpPr>
            <a:spLocks noGrp="1"/>
          </p:cNvSpPr>
          <p:nvPr>
            <p:ph type="title"/>
          </p:nvPr>
        </p:nvSpPr>
        <p:spPr>
          <a:xfrm>
            <a:off x="838200" y="365125"/>
            <a:ext cx="10515600" cy="1325563"/>
          </a:xfrm>
        </p:spPr>
        <p:txBody>
          <a:bodyPr anchor="ctr">
            <a:normAutofit/>
          </a:bodyPr>
          <a:lstStyle/>
          <a:p>
            <a:r>
              <a:rPr lang="fi-FI" dirty="0"/>
              <a:t>Opintoaineiston käytöstä</a:t>
            </a:r>
          </a:p>
        </p:txBody>
      </p:sp>
      <p:sp>
        <p:nvSpPr>
          <p:cNvPr id="12" name="Footer Placeholder 4">
            <a:extLst>
              <a:ext uri="{FF2B5EF4-FFF2-40B4-BE49-F238E27FC236}">
                <a16:creationId xmlns:a16="http://schemas.microsoft.com/office/drawing/2014/main" id="{3E421ABE-8F42-4704-B64F-15C2F2616B29}"/>
              </a:ext>
            </a:extLst>
          </p:cNvPr>
          <p:cNvSpPr>
            <a:spLocks noGrp="1"/>
          </p:cNvSpPr>
          <p:nvPr>
            <p:ph type="ftr" sz="quarter" idx="11"/>
          </p:nvPr>
        </p:nvSpPr>
        <p:spPr>
          <a:xfrm>
            <a:off x="4038600" y="6356350"/>
            <a:ext cx="4114800" cy="365125"/>
          </a:xfrm>
        </p:spPr>
        <p:txBody>
          <a:bodyPr/>
          <a:lstStyle/>
          <a:p>
            <a:pPr>
              <a:spcAft>
                <a:spcPts val="600"/>
              </a:spcAft>
            </a:pPr>
            <a:r>
              <a:rPr lang="fi-FI"/>
              <a:t>6.10.2024/Timo Joukanen</a:t>
            </a:r>
          </a:p>
        </p:txBody>
      </p:sp>
      <p:sp>
        <p:nvSpPr>
          <p:cNvPr id="14" name="Slide Number Placeholder 5">
            <a:extLst>
              <a:ext uri="{FF2B5EF4-FFF2-40B4-BE49-F238E27FC236}">
                <a16:creationId xmlns:a16="http://schemas.microsoft.com/office/drawing/2014/main" id="{A4FA2EA5-1AA7-4939-B974-5DAA572B5598}"/>
              </a:ext>
            </a:extLst>
          </p:cNvPr>
          <p:cNvSpPr>
            <a:spLocks noGrp="1"/>
          </p:cNvSpPr>
          <p:nvPr>
            <p:ph type="sldNum" sz="quarter" idx="12"/>
          </p:nvPr>
        </p:nvSpPr>
        <p:spPr>
          <a:xfrm>
            <a:off x="8610600" y="6356350"/>
            <a:ext cx="2743200" cy="365125"/>
          </a:xfrm>
        </p:spPr>
        <p:txBody>
          <a:bodyPr/>
          <a:lstStyle/>
          <a:p>
            <a:pPr>
              <a:spcAft>
                <a:spcPts val="600"/>
              </a:spcAft>
            </a:pPr>
            <a:fld id="{5B1B691C-E57C-4215-BE51-9F50F3A32B8C}" type="slidenum">
              <a:rPr lang="fi-FI" smtClean="0"/>
              <a:pPr>
                <a:spcAft>
                  <a:spcPts val="600"/>
                </a:spcAft>
              </a:pPr>
              <a:t>2</a:t>
            </a:fld>
            <a:endParaRPr lang="fi-FI"/>
          </a:p>
        </p:txBody>
      </p:sp>
      <p:graphicFrame>
        <p:nvGraphicFramePr>
          <p:cNvPr id="6" name="Sisällön paikkamerkki 3">
            <a:extLst>
              <a:ext uri="{FF2B5EF4-FFF2-40B4-BE49-F238E27FC236}">
                <a16:creationId xmlns:a16="http://schemas.microsoft.com/office/drawing/2014/main" id="{7A5B3014-2760-466A-AED2-BAE4F1EA5007}"/>
              </a:ext>
            </a:extLst>
          </p:cNvPr>
          <p:cNvGraphicFramePr>
            <a:graphicFrameLocks noGrp="1"/>
          </p:cNvGraphicFramePr>
          <p:nvPr>
            <p:ph idx="1"/>
            <p:extLst>
              <p:ext uri="{D42A27DB-BD31-4B8C-83A1-F6EECF244321}">
                <p14:modId xmlns:p14="http://schemas.microsoft.com/office/powerpoint/2010/main" val="237226412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42345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D3CD03D-2DD1-47C8-ADB5-D344FC6B456B}"/>
              </a:ext>
            </a:extLst>
          </p:cNvPr>
          <p:cNvSpPr>
            <a:spLocks noGrp="1"/>
          </p:cNvSpPr>
          <p:nvPr>
            <p:ph type="title"/>
          </p:nvPr>
        </p:nvSpPr>
        <p:spPr/>
        <p:txBody>
          <a:bodyPr/>
          <a:lstStyle/>
          <a:p>
            <a:r>
              <a:rPr lang="fi-FI" dirty="0"/>
              <a:t>Aidosti kansainvälinen ja paikallinen</a:t>
            </a:r>
          </a:p>
        </p:txBody>
      </p:sp>
      <p:sp>
        <p:nvSpPr>
          <p:cNvPr id="4" name="Alatunnisteen paikkamerkki 3">
            <a:extLst>
              <a:ext uri="{FF2B5EF4-FFF2-40B4-BE49-F238E27FC236}">
                <a16:creationId xmlns:a16="http://schemas.microsoft.com/office/drawing/2014/main" id="{258CC3B5-DF11-493C-8868-A744F7F0AD0C}"/>
              </a:ext>
            </a:extLst>
          </p:cNvPr>
          <p:cNvSpPr>
            <a:spLocks noGrp="1"/>
          </p:cNvSpPr>
          <p:nvPr>
            <p:ph type="ftr" sz="quarter" idx="11"/>
          </p:nvPr>
        </p:nvSpPr>
        <p:spPr/>
        <p:txBody>
          <a:bodyPr/>
          <a:lstStyle/>
          <a:p>
            <a:r>
              <a:rPr lang="fi-FI"/>
              <a:t>6.10.2024/Timo Joukanen</a:t>
            </a:r>
          </a:p>
        </p:txBody>
      </p:sp>
      <p:sp>
        <p:nvSpPr>
          <p:cNvPr id="5" name="Dian numeron paikkamerkki 4">
            <a:extLst>
              <a:ext uri="{FF2B5EF4-FFF2-40B4-BE49-F238E27FC236}">
                <a16:creationId xmlns:a16="http://schemas.microsoft.com/office/drawing/2014/main" id="{9555F098-90BC-46B5-8ABA-374FE31B335C}"/>
              </a:ext>
            </a:extLst>
          </p:cNvPr>
          <p:cNvSpPr>
            <a:spLocks noGrp="1"/>
          </p:cNvSpPr>
          <p:nvPr>
            <p:ph type="sldNum" sz="quarter" idx="12"/>
          </p:nvPr>
        </p:nvSpPr>
        <p:spPr/>
        <p:txBody>
          <a:bodyPr/>
          <a:lstStyle/>
          <a:p>
            <a:fld id="{5B1B691C-E57C-4215-BE51-9F50F3A32B8C}" type="slidenum">
              <a:rPr lang="fi-FI" smtClean="0"/>
              <a:t>20</a:t>
            </a:fld>
            <a:endParaRPr lang="fi-FI"/>
          </a:p>
        </p:txBody>
      </p:sp>
      <p:grpSp>
        <p:nvGrpSpPr>
          <p:cNvPr id="6" name="Ryhmä 5">
            <a:extLst>
              <a:ext uri="{FF2B5EF4-FFF2-40B4-BE49-F238E27FC236}">
                <a16:creationId xmlns:a16="http://schemas.microsoft.com/office/drawing/2014/main" id="{35C97166-EE27-4EFB-9577-F72D680904DA}"/>
              </a:ext>
            </a:extLst>
          </p:cNvPr>
          <p:cNvGrpSpPr/>
          <p:nvPr/>
        </p:nvGrpSpPr>
        <p:grpSpPr>
          <a:xfrm>
            <a:off x="4454734" y="2082800"/>
            <a:ext cx="6899066" cy="4182533"/>
            <a:chOff x="2675466" y="2057400"/>
            <a:chExt cx="6899066" cy="4182533"/>
          </a:xfrm>
        </p:grpSpPr>
        <p:sp>
          <p:nvSpPr>
            <p:cNvPr id="8" name="Ellipsi 7">
              <a:extLst>
                <a:ext uri="{FF2B5EF4-FFF2-40B4-BE49-F238E27FC236}">
                  <a16:creationId xmlns:a16="http://schemas.microsoft.com/office/drawing/2014/main" id="{43F50D15-E67A-4D03-8AE9-5C867913A34B}"/>
                </a:ext>
              </a:extLst>
            </p:cNvPr>
            <p:cNvSpPr/>
            <p:nvPr/>
          </p:nvSpPr>
          <p:spPr>
            <a:xfrm>
              <a:off x="3416300" y="2057400"/>
              <a:ext cx="1244599" cy="122766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i-FI" dirty="0"/>
                <a:t>SLL</a:t>
              </a:r>
            </a:p>
          </p:txBody>
        </p:sp>
        <p:sp>
          <p:nvSpPr>
            <p:cNvPr id="9" name="Ellipsi 8">
              <a:extLst>
                <a:ext uri="{FF2B5EF4-FFF2-40B4-BE49-F238E27FC236}">
                  <a16:creationId xmlns:a16="http://schemas.microsoft.com/office/drawing/2014/main" id="{307D67A1-2DD6-4EF2-93EB-68FD374339E8}"/>
                </a:ext>
              </a:extLst>
            </p:cNvPr>
            <p:cNvSpPr/>
            <p:nvPr/>
          </p:nvSpPr>
          <p:spPr>
            <a:xfrm>
              <a:off x="7531100" y="2057400"/>
              <a:ext cx="1244599" cy="122766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i-FI" dirty="0"/>
                <a:t>LCI</a:t>
              </a:r>
            </a:p>
          </p:txBody>
        </p:sp>
        <p:sp>
          <p:nvSpPr>
            <p:cNvPr id="10" name="Ellipsi 9">
              <a:extLst>
                <a:ext uri="{FF2B5EF4-FFF2-40B4-BE49-F238E27FC236}">
                  <a16:creationId xmlns:a16="http://schemas.microsoft.com/office/drawing/2014/main" id="{C0937F6B-B2B0-49BA-961F-08F51F16D8D2}"/>
                </a:ext>
              </a:extLst>
            </p:cNvPr>
            <p:cNvSpPr/>
            <p:nvPr/>
          </p:nvSpPr>
          <p:spPr>
            <a:xfrm>
              <a:off x="5473698" y="5012266"/>
              <a:ext cx="1244599" cy="122766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i-FI" dirty="0"/>
                <a:t>Piiri</a:t>
              </a:r>
            </a:p>
          </p:txBody>
        </p:sp>
        <p:sp>
          <p:nvSpPr>
            <p:cNvPr id="11" name="Ellipsi 10">
              <a:extLst>
                <a:ext uri="{FF2B5EF4-FFF2-40B4-BE49-F238E27FC236}">
                  <a16:creationId xmlns:a16="http://schemas.microsoft.com/office/drawing/2014/main" id="{3BEC9FBF-07AF-41BA-A82D-70262433B319}"/>
                </a:ext>
              </a:extLst>
            </p:cNvPr>
            <p:cNvSpPr/>
            <p:nvPr/>
          </p:nvSpPr>
          <p:spPr>
            <a:xfrm>
              <a:off x="5473699" y="2979208"/>
              <a:ext cx="1244599" cy="122766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i-FI" dirty="0"/>
                <a:t>Klubi</a:t>
              </a:r>
            </a:p>
          </p:txBody>
        </p:sp>
        <p:sp>
          <p:nvSpPr>
            <p:cNvPr id="12" name="Suorakulmio: Pyöristetyt kulmat 11">
              <a:extLst>
                <a:ext uri="{FF2B5EF4-FFF2-40B4-BE49-F238E27FC236}">
                  <a16:creationId xmlns:a16="http://schemas.microsoft.com/office/drawing/2014/main" id="{771B07A2-B562-4794-9E1D-517A9172595C}"/>
                </a:ext>
              </a:extLst>
            </p:cNvPr>
            <p:cNvSpPr/>
            <p:nvPr/>
          </p:nvSpPr>
          <p:spPr>
            <a:xfrm>
              <a:off x="2675466" y="4231152"/>
              <a:ext cx="1363133" cy="601134"/>
            </a:xfrm>
            <a:prstGeom prst="round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i-FI" dirty="0"/>
                <a:t>ARS</a:t>
              </a:r>
            </a:p>
          </p:txBody>
        </p:sp>
        <p:sp>
          <p:nvSpPr>
            <p:cNvPr id="13" name="Suorakulmio: Pyöristetyt kulmat 12">
              <a:extLst>
                <a:ext uri="{FF2B5EF4-FFF2-40B4-BE49-F238E27FC236}">
                  <a16:creationId xmlns:a16="http://schemas.microsoft.com/office/drawing/2014/main" id="{F32D4749-3882-4DA1-A5A8-3C5D7849B2C9}"/>
                </a:ext>
              </a:extLst>
            </p:cNvPr>
            <p:cNvSpPr/>
            <p:nvPr/>
          </p:nvSpPr>
          <p:spPr>
            <a:xfrm>
              <a:off x="8211399" y="4206875"/>
              <a:ext cx="1363133" cy="601134"/>
            </a:xfrm>
            <a:prstGeom prst="round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i-FI" dirty="0"/>
                <a:t>LCIF</a:t>
              </a:r>
            </a:p>
          </p:txBody>
        </p:sp>
        <p:cxnSp>
          <p:nvCxnSpPr>
            <p:cNvPr id="16" name="Suora nuoliyhdysviiva 15">
              <a:extLst>
                <a:ext uri="{FF2B5EF4-FFF2-40B4-BE49-F238E27FC236}">
                  <a16:creationId xmlns:a16="http://schemas.microsoft.com/office/drawing/2014/main" id="{E8959146-5D51-46E9-BC3C-E034B6726B52}"/>
                </a:ext>
              </a:extLst>
            </p:cNvPr>
            <p:cNvCxnSpPr>
              <a:cxnSpLocks/>
              <a:stCxn id="8" idx="4"/>
              <a:endCxn id="10" idx="1"/>
            </p:cNvCxnSpPr>
            <p:nvPr/>
          </p:nvCxnSpPr>
          <p:spPr>
            <a:xfrm>
              <a:off x="4038600" y="3285067"/>
              <a:ext cx="1617365" cy="1906987"/>
            </a:xfrm>
            <a:prstGeom prst="straightConnector1">
              <a:avLst/>
            </a:prstGeom>
            <a:ln w="63500">
              <a:headEnd type="triangle"/>
              <a:tailEnd type="triangle"/>
            </a:ln>
          </p:spPr>
          <p:style>
            <a:lnRef idx="1">
              <a:schemeClr val="dk1"/>
            </a:lnRef>
            <a:fillRef idx="0">
              <a:schemeClr val="dk1"/>
            </a:fillRef>
            <a:effectRef idx="0">
              <a:schemeClr val="dk1"/>
            </a:effectRef>
            <a:fontRef idx="minor">
              <a:schemeClr val="tx1"/>
            </a:fontRef>
          </p:style>
        </p:cxnSp>
        <p:cxnSp>
          <p:nvCxnSpPr>
            <p:cNvPr id="17" name="Suora nuoliyhdysviiva 16">
              <a:extLst>
                <a:ext uri="{FF2B5EF4-FFF2-40B4-BE49-F238E27FC236}">
                  <a16:creationId xmlns:a16="http://schemas.microsoft.com/office/drawing/2014/main" id="{DC45BE28-FBA4-413A-8CF3-6A5AB786DDC2}"/>
                </a:ext>
              </a:extLst>
            </p:cNvPr>
            <p:cNvCxnSpPr>
              <a:cxnSpLocks/>
              <a:stCxn id="8" idx="6"/>
              <a:endCxn id="9" idx="2"/>
            </p:cNvCxnSpPr>
            <p:nvPr/>
          </p:nvCxnSpPr>
          <p:spPr>
            <a:xfrm>
              <a:off x="4660899" y="2671234"/>
              <a:ext cx="2870201" cy="0"/>
            </a:xfrm>
            <a:prstGeom prst="straightConnector1">
              <a:avLst/>
            </a:prstGeom>
            <a:ln w="63500">
              <a:headEnd type="triangle"/>
              <a:tailEnd type="triangle"/>
            </a:ln>
          </p:spPr>
          <p:style>
            <a:lnRef idx="1">
              <a:schemeClr val="dk1"/>
            </a:lnRef>
            <a:fillRef idx="0">
              <a:schemeClr val="dk1"/>
            </a:fillRef>
            <a:effectRef idx="0">
              <a:schemeClr val="dk1"/>
            </a:effectRef>
            <a:fontRef idx="minor">
              <a:schemeClr val="tx1"/>
            </a:fontRef>
          </p:style>
        </p:cxnSp>
        <p:cxnSp>
          <p:nvCxnSpPr>
            <p:cNvPr id="21" name="Suora nuoliyhdysviiva 20">
              <a:extLst>
                <a:ext uri="{FF2B5EF4-FFF2-40B4-BE49-F238E27FC236}">
                  <a16:creationId xmlns:a16="http://schemas.microsoft.com/office/drawing/2014/main" id="{29BCA0D7-2BBD-467C-B713-A66C0B81F0AB}"/>
                </a:ext>
              </a:extLst>
            </p:cNvPr>
            <p:cNvCxnSpPr>
              <a:cxnSpLocks/>
              <a:stCxn id="9" idx="4"/>
              <a:endCxn id="10" idx="7"/>
            </p:cNvCxnSpPr>
            <p:nvPr/>
          </p:nvCxnSpPr>
          <p:spPr>
            <a:xfrm flipH="1">
              <a:off x="6536030" y="3285067"/>
              <a:ext cx="1617370" cy="1906987"/>
            </a:xfrm>
            <a:prstGeom prst="straightConnector1">
              <a:avLst/>
            </a:prstGeom>
            <a:ln w="63500">
              <a:headEnd type="triangle"/>
              <a:tailEnd type="triangle"/>
            </a:ln>
          </p:spPr>
          <p:style>
            <a:lnRef idx="1">
              <a:schemeClr val="dk1"/>
            </a:lnRef>
            <a:fillRef idx="0">
              <a:schemeClr val="dk1"/>
            </a:fillRef>
            <a:effectRef idx="0">
              <a:schemeClr val="dk1"/>
            </a:effectRef>
            <a:fontRef idx="minor">
              <a:schemeClr val="tx1"/>
            </a:fontRef>
          </p:style>
        </p:cxnSp>
        <p:cxnSp>
          <p:nvCxnSpPr>
            <p:cNvPr id="26" name="Suora nuoliyhdysviiva 25">
              <a:extLst>
                <a:ext uri="{FF2B5EF4-FFF2-40B4-BE49-F238E27FC236}">
                  <a16:creationId xmlns:a16="http://schemas.microsoft.com/office/drawing/2014/main" id="{5859ACC5-221A-47E3-908F-E642C7A794D1}"/>
                </a:ext>
              </a:extLst>
            </p:cNvPr>
            <p:cNvCxnSpPr>
              <a:cxnSpLocks/>
              <a:stCxn id="8" idx="5"/>
              <a:endCxn id="11" idx="2"/>
            </p:cNvCxnSpPr>
            <p:nvPr/>
          </p:nvCxnSpPr>
          <p:spPr>
            <a:xfrm>
              <a:off x="4478632" y="3105279"/>
              <a:ext cx="995067" cy="487763"/>
            </a:xfrm>
            <a:prstGeom prst="straightConnector1">
              <a:avLst/>
            </a:prstGeom>
            <a:ln w="63500">
              <a:headEnd type="triangle"/>
              <a:tailEnd type="triangle"/>
            </a:ln>
          </p:spPr>
          <p:style>
            <a:lnRef idx="1">
              <a:schemeClr val="dk1"/>
            </a:lnRef>
            <a:fillRef idx="0">
              <a:schemeClr val="dk1"/>
            </a:fillRef>
            <a:effectRef idx="0">
              <a:schemeClr val="dk1"/>
            </a:effectRef>
            <a:fontRef idx="minor">
              <a:schemeClr val="tx1"/>
            </a:fontRef>
          </p:style>
        </p:cxnSp>
        <p:cxnSp>
          <p:nvCxnSpPr>
            <p:cNvPr id="29" name="Suora nuoliyhdysviiva 28">
              <a:extLst>
                <a:ext uri="{FF2B5EF4-FFF2-40B4-BE49-F238E27FC236}">
                  <a16:creationId xmlns:a16="http://schemas.microsoft.com/office/drawing/2014/main" id="{CB6353DC-3952-40DF-ABCA-01798FE45D87}"/>
                </a:ext>
              </a:extLst>
            </p:cNvPr>
            <p:cNvCxnSpPr>
              <a:cxnSpLocks/>
              <a:stCxn id="9" idx="3"/>
              <a:endCxn id="11" idx="6"/>
            </p:cNvCxnSpPr>
            <p:nvPr/>
          </p:nvCxnSpPr>
          <p:spPr>
            <a:xfrm flipH="1">
              <a:off x="6718298" y="3105279"/>
              <a:ext cx="995069" cy="487763"/>
            </a:xfrm>
            <a:prstGeom prst="straightConnector1">
              <a:avLst/>
            </a:prstGeom>
            <a:ln w="63500">
              <a:headEnd type="triangle"/>
              <a:tailEnd type="triangle"/>
            </a:ln>
          </p:spPr>
          <p:style>
            <a:lnRef idx="1">
              <a:schemeClr val="dk1"/>
            </a:lnRef>
            <a:fillRef idx="0">
              <a:schemeClr val="dk1"/>
            </a:fillRef>
            <a:effectRef idx="0">
              <a:schemeClr val="dk1"/>
            </a:effectRef>
            <a:fontRef idx="minor">
              <a:schemeClr val="tx1"/>
            </a:fontRef>
          </p:style>
        </p:cxnSp>
        <p:cxnSp>
          <p:nvCxnSpPr>
            <p:cNvPr id="32" name="Suora nuoliyhdysviiva 31">
              <a:extLst>
                <a:ext uri="{FF2B5EF4-FFF2-40B4-BE49-F238E27FC236}">
                  <a16:creationId xmlns:a16="http://schemas.microsoft.com/office/drawing/2014/main" id="{8CA70FE7-EEF6-490B-8F5E-DDF98A83305F}"/>
                </a:ext>
              </a:extLst>
            </p:cNvPr>
            <p:cNvCxnSpPr>
              <a:cxnSpLocks/>
              <a:stCxn id="11" idx="4"/>
              <a:endCxn id="10" idx="0"/>
            </p:cNvCxnSpPr>
            <p:nvPr/>
          </p:nvCxnSpPr>
          <p:spPr>
            <a:xfrm flipH="1">
              <a:off x="6095998" y="4206875"/>
              <a:ext cx="1" cy="805391"/>
            </a:xfrm>
            <a:prstGeom prst="straightConnector1">
              <a:avLst/>
            </a:prstGeom>
            <a:ln w="63500">
              <a:headEnd type="triangle"/>
              <a:tailEnd type="triangle"/>
            </a:ln>
          </p:spPr>
          <p:style>
            <a:lnRef idx="1">
              <a:schemeClr val="dk1"/>
            </a:lnRef>
            <a:fillRef idx="0">
              <a:schemeClr val="dk1"/>
            </a:fillRef>
            <a:effectRef idx="0">
              <a:schemeClr val="dk1"/>
            </a:effectRef>
            <a:fontRef idx="minor">
              <a:schemeClr val="tx1"/>
            </a:fontRef>
          </p:style>
        </p:cxnSp>
        <p:cxnSp>
          <p:nvCxnSpPr>
            <p:cNvPr id="35" name="Suora nuoliyhdysviiva 34">
              <a:extLst>
                <a:ext uri="{FF2B5EF4-FFF2-40B4-BE49-F238E27FC236}">
                  <a16:creationId xmlns:a16="http://schemas.microsoft.com/office/drawing/2014/main" id="{934A66F8-B188-4B59-B18B-07FEB743FD5A}"/>
                </a:ext>
              </a:extLst>
            </p:cNvPr>
            <p:cNvCxnSpPr>
              <a:cxnSpLocks/>
              <a:stCxn id="8" idx="3"/>
              <a:endCxn id="12" idx="0"/>
            </p:cNvCxnSpPr>
            <p:nvPr/>
          </p:nvCxnSpPr>
          <p:spPr>
            <a:xfrm flipH="1">
              <a:off x="3357033" y="3105279"/>
              <a:ext cx="241534" cy="1125873"/>
            </a:xfrm>
            <a:prstGeom prst="straightConnector1">
              <a:avLst/>
            </a:prstGeom>
            <a:ln w="63500">
              <a:solidFill>
                <a:schemeClr val="accent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38" name="Suora nuoliyhdysviiva 37">
              <a:extLst>
                <a:ext uri="{FF2B5EF4-FFF2-40B4-BE49-F238E27FC236}">
                  <a16:creationId xmlns:a16="http://schemas.microsoft.com/office/drawing/2014/main" id="{F7F3B096-A16F-4034-82A8-2B4FE4063A49}"/>
                </a:ext>
              </a:extLst>
            </p:cNvPr>
            <p:cNvCxnSpPr>
              <a:cxnSpLocks/>
              <a:stCxn id="13" idx="0"/>
              <a:endCxn id="9" idx="5"/>
            </p:cNvCxnSpPr>
            <p:nvPr/>
          </p:nvCxnSpPr>
          <p:spPr>
            <a:xfrm flipH="1" flipV="1">
              <a:off x="8593432" y="3105279"/>
              <a:ext cx="299534" cy="1101596"/>
            </a:xfrm>
            <a:prstGeom prst="straightConnector1">
              <a:avLst/>
            </a:prstGeom>
            <a:ln w="63500">
              <a:solidFill>
                <a:schemeClr val="accent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41" name="Suora nuoliyhdysviiva 40">
              <a:extLst>
                <a:ext uri="{FF2B5EF4-FFF2-40B4-BE49-F238E27FC236}">
                  <a16:creationId xmlns:a16="http://schemas.microsoft.com/office/drawing/2014/main" id="{48269026-9C4F-4CD2-BA9C-650F4C5F7930}"/>
                </a:ext>
              </a:extLst>
            </p:cNvPr>
            <p:cNvCxnSpPr>
              <a:cxnSpLocks/>
              <a:stCxn id="12" idx="3"/>
              <a:endCxn id="11" idx="3"/>
            </p:cNvCxnSpPr>
            <p:nvPr/>
          </p:nvCxnSpPr>
          <p:spPr>
            <a:xfrm flipV="1">
              <a:off x="4038599" y="4027087"/>
              <a:ext cx="1617367" cy="504632"/>
            </a:xfrm>
            <a:prstGeom prst="straightConnector1">
              <a:avLst/>
            </a:prstGeom>
            <a:ln w="63500">
              <a:solidFill>
                <a:schemeClr val="accent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43" name="Suora nuoliyhdysviiva 42">
              <a:extLst>
                <a:ext uri="{FF2B5EF4-FFF2-40B4-BE49-F238E27FC236}">
                  <a16:creationId xmlns:a16="http://schemas.microsoft.com/office/drawing/2014/main" id="{5CAF1613-60C4-45C5-B03E-0B56B1AD6B43}"/>
                </a:ext>
              </a:extLst>
            </p:cNvPr>
            <p:cNvCxnSpPr>
              <a:cxnSpLocks/>
              <a:stCxn id="11" idx="5"/>
              <a:endCxn id="13" idx="1"/>
            </p:cNvCxnSpPr>
            <p:nvPr/>
          </p:nvCxnSpPr>
          <p:spPr>
            <a:xfrm>
              <a:off x="6536031" y="4027087"/>
              <a:ext cx="1675368" cy="480355"/>
            </a:xfrm>
            <a:prstGeom prst="straightConnector1">
              <a:avLst/>
            </a:prstGeom>
            <a:ln w="63500">
              <a:solidFill>
                <a:schemeClr val="accent1"/>
              </a:solidFill>
              <a:headEnd type="triangle"/>
              <a:tailEnd type="triangle"/>
            </a:ln>
          </p:spPr>
          <p:style>
            <a:lnRef idx="1">
              <a:schemeClr val="dk1"/>
            </a:lnRef>
            <a:fillRef idx="0">
              <a:schemeClr val="dk1"/>
            </a:fillRef>
            <a:effectRef idx="0">
              <a:schemeClr val="dk1"/>
            </a:effectRef>
            <a:fontRef idx="minor">
              <a:schemeClr val="tx1"/>
            </a:fontRef>
          </p:style>
        </p:cxnSp>
      </p:grpSp>
      <p:graphicFrame>
        <p:nvGraphicFramePr>
          <p:cNvPr id="14" name="Taulukko 14">
            <a:extLst>
              <a:ext uri="{FF2B5EF4-FFF2-40B4-BE49-F238E27FC236}">
                <a16:creationId xmlns:a16="http://schemas.microsoft.com/office/drawing/2014/main" id="{4E3D62C7-EA58-4ED2-9815-C0FFA23FB59E}"/>
              </a:ext>
            </a:extLst>
          </p:cNvPr>
          <p:cNvGraphicFramePr>
            <a:graphicFrameLocks noGrp="1"/>
          </p:cNvGraphicFramePr>
          <p:nvPr>
            <p:extLst>
              <p:ext uri="{D42A27DB-BD31-4B8C-83A1-F6EECF244321}">
                <p14:modId xmlns:p14="http://schemas.microsoft.com/office/powerpoint/2010/main" val="2888681142"/>
              </p:ext>
            </p:extLst>
          </p:nvPr>
        </p:nvGraphicFramePr>
        <p:xfrm>
          <a:off x="278432" y="1590399"/>
          <a:ext cx="3994036" cy="2123440"/>
        </p:xfrm>
        <a:graphic>
          <a:graphicData uri="http://schemas.openxmlformats.org/drawingml/2006/table">
            <a:tbl>
              <a:tblPr firstRow="1" bandRow="1">
                <a:tableStyleId>{7DF18680-E054-41AD-8BC1-D1AEF772440D}</a:tableStyleId>
              </a:tblPr>
              <a:tblGrid>
                <a:gridCol w="703701">
                  <a:extLst>
                    <a:ext uri="{9D8B030D-6E8A-4147-A177-3AD203B41FA5}">
                      <a16:colId xmlns:a16="http://schemas.microsoft.com/office/drawing/2014/main" val="939487596"/>
                    </a:ext>
                  </a:extLst>
                </a:gridCol>
                <a:gridCol w="3290335">
                  <a:extLst>
                    <a:ext uri="{9D8B030D-6E8A-4147-A177-3AD203B41FA5}">
                      <a16:colId xmlns:a16="http://schemas.microsoft.com/office/drawing/2014/main" val="3630418350"/>
                    </a:ext>
                  </a:extLst>
                </a:gridCol>
              </a:tblGrid>
              <a:tr h="370840">
                <a:tc>
                  <a:txBody>
                    <a:bodyPr/>
                    <a:lstStyle/>
                    <a:p>
                      <a:r>
                        <a:rPr lang="fi-FI" dirty="0" err="1"/>
                        <a:t>Lyh</a:t>
                      </a:r>
                      <a:endParaRPr lang="fi-FI" dirty="0"/>
                    </a:p>
                  </a:txBody>
                  <a:tcPr/>
                </a:tc>
                <a:tc>
                  <a:txBody>
                    <a:bodyPr/>
                    <a:lstStyle/>
                    <a:p>
                      <a:r>
                        <a:rPr lang="fi-FI" dirty="0"/>
                        <a:t>Toimintaorganisaatio</a:t>
                      </a:r>
                    </a:p>
                  </a:txBody>
                  <a:tcPr/>
                </a:tc>
                <a:extLst>
                  <a:ext uri="{0D108BD9-81ED-4DB2-BD59-A6C34878D82A}">
                    <a16:rowId xmlns:a16="http://schemas.microsoft.com/office/drawing/2014/main" val="2704117282"/>
                  </a:ext>
                </a:extLst>
              </a:tr>
              <a:tr h="370840">
                <a:tc>
                  <a:txBody>
                    <a:bodyPr/>
                    <a:lstStyle/>
                    <a:p>
                      <a:r>
                        <a:rPr lang="fi-FI" dirty="0"/>
                        <a:t>Klubi</a:t>
                      </a:r>
                    </a:p>
                  </a:txBody>
                  <a:tcPr/>
                </a:tc>
                <a:tc>
                  <a:txBody>
                    <a:bodyPr/>
                    <a:lstStyle/>
                    <a:p>
                      <a:r>
                        <a:rPr lang="fi-FI" dirty="0"/>
                        <a:t>Oma </a:t>
                      </a:r>
                      <a:r>
                        <a:rPr lang="fi-FI" dirty="0" err="1"/>
                        <a:t>lionsklubisi</a:t>
                      </a:r>
                      <a:endParaRPr lang="fi-FI" dirty="0"/>
                    </a:p>
                  </a:txBody>
                  <a:tcPr/>
                </a:tc>
                <a:extLst>
                  <a:ext uri="{0D108BD9-81ED-4DB2-BD59-A6C34878D82A}">
                    <a16:rowId xmlns:a16="http://schemas.microsoft.com/office/drawing/2014/main" val="255122986"/>
                  </a:ext>
                </a:extLst>
              </a:tr>
              <a:tr h="370840">
                <a:tc>
                  <a:txBody>
                    <a:bodyPr/>
                    <a:lstStyle/>
                    <a:p>
                      <a:r>
                        <a:rPr lang="fi-FI" dirty="0"/>
                        <a:t>Piiri</a:t>
                      </a:r>
                    </a:p>
                  </a:txBody>
                  <a:tcPr/>
                </a:tc>
                <a:tc>
                  <a:txBody>
                    <a:bodyPr/>
                    <a:lstStyle/>
                    <a:p>
                      <a:r>
                        <a:rPr lang="fi-FI" dirty="0"/>
                        <a:t>Oma </a:t>
                      </a:r>
                      <a:r>
                        <a:rPr lang="fi-FI" dirty="0" err="1"/>
                        <a:t>lionspiirisi</a:t>
                      </a:r>
                      <a:endParaRPr lang="fi-FI" dirty="0"/>
                    </a:p>
                  </a:txBody>
                  <a:tcPr/>
                </a:tc>
                <a:extLst>
                  <a:ext uri="{0D108BD9-81ED-4DB2-BD59-A6C34878D82A}">
                    <a16:rowId xmlns:a16="http://schemas.microsoft.com/office/drawing/2014/main" val="2396259084"/>
                  </a:ext>
                </a:extLst>
              </a:tr>
              <a:tr h="370840">
                <a:tc>
                  <a:txBody>
                    <a:bodyPr/>
                    <a:lstStyle/>
                    <a:p>
                      <a:r>
                        <a:rPr lang="fi-FI" dirty="0"/>
                        <a:t>SLL</a:t>
                      </a:r>
                    </a:p>
                  </a:txBody>
                  <a:tcPr/>
                </a:tc>
                <a:tc>
                  <a:txBody>
                    <a:bodyPr/>
                    <a:lstStyle/>
                    <a:p>
                      <a:r>
                        <a:rPr lang="fi-FI" dirty="0"/>
                        <a:t>Suomen Lions-liitto</a:t>
                      </a:r>
                    </a:p>
                  </a:txBody>
                  <a:tcPr/>
                </a:tc>
                <a:extLst>
                  <a:ext uri="{0D108BD9-81ED-4DB2-BD59-A6C34878D82A}">
                    <a16:rowId xmlns:a16="http://schemas.microsoft.com/office/drawing/2014/main" val="54576788"/>
                  </a:ext>
                </a:extLst>
              </a:tr>
              <a:tr h="370840">
                <a:tc>
                  <a:txBody>
                    <a:bodyPr/>
                    <a:lstStyle/>
                    <a:p>
                      <a:r>
                        <a:rPr lang="fi-FI" dirty="0"/>
                        <a:t>LCI</a:t>
                      </a:r>
                    </a:p>
                  </a:txBody>
                  <a:tcPr/>
                </a:tc>
                <a:tc>
                  <a:txBody>
                    <a:bodyPr/>
                    <a:lstStyle/>
                    <a:p>
                      <a:r>
                        <a:rPr lang="fi-FI" dirty="0"/>
                        <a:t>Kansainvälinen lionsklubien järjestö</a:t>
                      </a:r>
                    </a:p>
                  </a:txBody>
                  <a:tcPr/>
                </a:tc>
                <a:extLst>
                  <a:ext uri="{0D108BD9-81ED-4DB2-BD59-A6C34878D82A}">
                    <a16:rowId xmlns:a16="http://schemas.microsoft.com/office/drawing/2014/main" val="3491526447"/>
                  </a:ext>
                </a:extLst>
              </a:tr>
            </a:tbl>
          </a:graphicData>
        </a:graphic>
      </p:graphicFrame>
      <p:graphicFrame>
        <p:nvGraphicFramePr>
          <p:cNvPr id="15" name="Taulukko 14">
            <a:extLst>
              <a:ext uri="{FF2B5EF4-FFF2-40B4-BE49-F238E27FC236}">
                <a16:creationId xmlns:a16="http://schemas.microsoft.com/office/drawing/2014/main" id="{AC77F583-649D-482C-AAF6-5683D51C1E51}"/>
              </a:ext>
            </a:extLst>
          </p:cNvPr>
          <p:cNvGraphicFramePr>
            <a:graphicFrameLocks noGrp="1"/>
          </p:cNvGraphicFramePr>
          <p:nvPr>
            <p:extLst>
              <p:ext uri="{D42A27DB-BD31-4B8C-83A1-F6EECF244321}">
                <p14:modId xmlns:p14="http://schemas.microsoft.com/office/powerpoint/2010/main" val="1623756414"/>
              </p:ext>
            </p:extLst>
          </p:nvPr>
        </p:nvGraphicFramePr>
        <p:xfrm>
          <a:off x="278432" y="3975946"/>
          <a:ext cx="3994036" cy="1381760"/>
        </p:xfrm>
        <a:graphic>
          <a:graphicData uri="http://schemas.openxmlformats.org/drawingml/2006/table">
            <a:tbl>
              <a:tblPr firstRow="1" bandRow="1">
                <a:tableStyleId>{5C22544A-7EE6-4342-B048-85BDC9FD1C3A}</a:tableStyleId>
              </a:tblPr>
              <a:tblGrid>
                <a:gridCol w="703701">
                  <a:extLst>
                    <a:ext uri="{9D8B030D-6E8A-4147-A177-3AD203B41FA5}">
                      <a16:colId xmlns:a16="http://schemas.microsoft.com/office/drawing/2014/main" val="939487596"/>
                    </a:ext>
                  </a:extLst>
                </a:gridCol>
                <a:gridCol w="3290335">
                  <a:extLst>
                    <a:ext uri="{9D8B030D-6E8A-4147-A177-3AD203B41FA5}">
                      <a16:colId xmlns:a16="http://schemas.microsoft.com/office/drawing/2014/main" val="3630418350"/>
                    </a:ext>
                  </a:extLst>
                </a:gridCol>
              </a:tblGrid>
              <a:tr h="370840">
                <a:tc>
                  <a:txBody>
                    <a:bodyPr/>
                    <a:lstStyle/>
                    <a:p>
                      <a:r>
                        <a:rPr lang="fi-FI" dirty="0" err="1"/>
                        <a:t>Lyh</a:t>
                      </a:r>
                      <a:endParaRPr lang="fi-FI" dirty="0"/>
                    </a:p>
                  </a:txBody>
                  <a:tcPr/>
                </a:tc>
                <a:tc>
                  <a:txBody>
                    <a:bodyPr/>
                    <a:lstStyle/>
                    <a:p>
                      <a:r>
                        <a:rPr lang="fi-FI" dirty="0"/>
                        <a:t>Säätiöt</a:t>
                      </a:r>
                    </a:p>
                  </a:txBody>
                  <a:tcPr/>
                </a:tc>
                <a:extLst>
                  <a:ext uri="{0D108BD9-81ED-4DB2-BD59-A6C34878D82A}">
                    <a16:rowId xmlns:a16="http://schemas.microsoft.com/office/drawing/2014/main" val="2704117282"/>
                  </a:ext>
                </a:extLst>
              </a:tr>
              <a:tr h="370840">
                <a:tc>
                  <a:txBody>
                    <a:bodyPr/>
                    <a:lstStyle/>
                    <a:p>
                      <a:r>
                        <a:rPr lang="fi-FI" dirty="0"/>
                        <a:t>ARS</a:t>
                      </a:r>
                    </a:p>
                  </a:txBody>
                  <a:tcPr/>
                </a:tc>
                <a:tc>
                  <a:txBody>
                    <a:bodyPr/>
                    <a:lstStyle/>
                    <a:p>
                      <a:r>
                        <a:rPr lang="fi-FI" dirty="0"/>
                        <a:t>Arne Ritari säätiö (kotimainen)</a:t>
                      </a:r>
                    </a:p>
                  </a:txBody>
                  <a:tcPr/>
                </a:tc>
                <a:extLst>
                  <a:ext uri="{0D108BD9-81ED-4DB2-BD59-A6C34878D82A}">
                    <a16:rowId xmlns:a16="http://schemas.microsoft.com/office/drawing/2014/main" val="255122986"/>
                  </a:ext>
                </a:extLst>
              </a:tr>
              <a:tr h="370840">
                <a:tc>
                  <a:txBody>
                    <a:bodyPr/>
                    <a:lstStyle/>
                    <a:p>
                      <a:r>
                        <a:rPr lang="fi-FI" dirty="0"/>
                        <a:t>LCIF</a:t>
                      </a:r>
                    </a:p>
                  </a:txBody>
                  <a:tcPr/>
                </a:tc>
                <a:tc>
                  <a:txBody>
                    <a:bodyPr/>
                    <a:lstStyle/>
                    <a:p>
                      <a:r>
                        <a:rPr lang="fi-FI" dirty="0"/>
                        <a:t>Kansainvälinen lionsklubien säätiö</a:t>
                      </a:r>
                    </a:p>
                  </a:txBody>
                  <a:tcPr/>
                </a:tc>
                <a:extLst>
                  <a:ext uri="{0D108BD9-81ED-4DB2-BD59-A6C34878D82A}">
                    <a16:rowId xmlns:a16="http://schemas.microsoft.com/office/drawing/2014/main" val="3491526447"/>
                  </a:ext>
                </a:extLst>
              </a:tr>
            </a:tbl>
          </a:graphicData>
        </a:graphic>
      </p:graphicFrame>
    </p:spTree>
    <p:extLst>
      <p:ext uri="{BB962C8B-B14F-4D97-AF65-F5344CB8AC3E}">
        <p14:creationId xmlns:p14="http://schemas.microsoft.com/office/powerpoint/2010/main" val="3915559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386F5B6-90E2-4F01-B8A1-6FBA6CD13623}"/>
              </a:ext>
            </a:extLst>
          </p:cNvPr>
          <p:cNvSpPr>
            <a:spLocks noGrp="1"/>
          </p:cNvSpPr>
          <p:nvPr>
            <p:ph type="title"/>
          </p:nvPr>
        </p:nvSpPr>
        <p:spPr/>
        <p:txBody>
          <a:bodyPr/>
          <a:lstStyle/>
          <a:p>
            <a:r>
              <a:rPr lang="fi-FI" dirty="0"/>
              <a:t>Jäsenen vaikutusmahdollisuudet</a:t>
            </a:r>
          </a:p>
        </p:txBody>
      </p:sp>
      <p:sp>
        <p:nvSpPr>
          <p:cNvPr id="4" name="Alatunnisteen paikkamerkki 3">
            <a:extLst>
              <a:ext uri="{FF2B5EF4-FFF2-40B4-BE49-F238E27FC236}">
                <a16:creationId xmlns:a16="http://schemas.microsoft.com/office/drawing/2014/main" id="{590888C9-3271-4BD9-96AE-8AF6122B347F}"/>
              </a:ext>
            </a:extLst>
          </p:cNvPr>
          <p:cNvSpPr>
            <a:spLocks noGrp="1"/>
          </p:cNvSpPr>
          <p:nvPr>
            <p:ph type="ftr" sz="quarter" idx="11"/>
          </p:nvPr>
        </p:nvSpPr>
        <p:spPr/>
        <p:txBody>
          <a:bodyPr/>
          <a:lstStyle/>
          <a:p>
            <a:r>
              <a:rPr lang="fi-FI"/>
              <a:t>6.10.2024/Timo Joukanen</a:t>
            </a:r>
          </a:p>
        </p:txBody>
      </p:sp>
      <p:sp>
        <p:nvSpPr>
          <p:cNvPr id="5" name="Dian numeron paikkamerkki 4">
            <a:extLst>
              <a:ext uri="{FF2B5EF4-FFF2-40B4-BE49-F238E27FC236}">
                <a16:creationId xmlns:a16="http://schemas.microsoft.com/office/drawing/2014/main" id="{8B4B18FB-5F63-4486-B137-B628FE33217D}"/>
              </a:ext>
            </a:extLst>
          </p:cNvPr>
          <p:cNvSpPr>
            <a:spLocks noGrp="1"/>
          </p:cNvSpPr>
          <p:nvPr>
            <p:ph type="sldNum" sz="quarter" idx="12"/>
          </p:nvPr>
        </p:nvSpPr>
        <p:spPr/>
        <p:txBody>
          <a:bodyPr/>
          <a:lstStyle/>
          <a:p>
            <a:fld id="{5B1B691C-E57C-4215-BE51-9F50F3A32B8C}" type="slidenum">
              <a:rPr lang="fi-FI" smtClean="0"/>
              <a:t>21</a:t>
            </a:fld>
            <a:endParaRPr lang="fi-FI"/>
          </a:p>
        </p:txBody>
      </p:sp>
      <p:pic>
        <p:nvPicPr>
          <p:cNvPr id="6" name="Sisällön paikkamerkki 6">
            <a:extLst>
              <a:ext uri="{FF2B5EF4-FFF2-40B4-BE49-F238E27FC236}">
                <a16:creationId xmlns:a16="http://schemas.microsoft.com/office/drawing/2014/main" id="{34DC0176-45B1-4292-92D7-F1F42777FB12}"/>
              </a:ext>
            </a:extLst>
          </p:cNvPr>
          <p:cNvPicPr>
            <a:picLocks noChangeAspect="1"/>
          </p:cNvPicPr>
          <p:nvPr/>
        </p:nvPicPr>
        <p:blipFill>
          <a:blip r:embed="rId2"/>
          <a:stretch>
            <a:fillRect/>
          </a:stretch>
        </p:blipFill>
        <p:spPr>
          <a:xfrm>
            <a:off x="1638300" y="1955678"/>
            <a:ext cx="8915400" cy="4135681"/>
          </a:xfrm>
          <a:prstGeom prst="rect">
            <a:avLst/>
          </a:prstGeom>
        </p:spPr>
      </p:pic>
    </p:spTree>
    <p:extLst>
      <p:ext uri="{BB962C8B-B14F-4D97-AF65-F5344CB8AC3E}">
        <p14:creationId xmlns:p14="http://schemas.microsoft.com/office/powerpoint/2010/main" val="1271136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495695C-9378-4CDF-BD8C-653A01CC531C}"/>
              </a:ext>
            </a:extLst>
          </p:cNvPr>
          <p:cNvSpPr>
            <a:spLocks noGrp="1"/>
          </p:cNvSpPr>
          <p:nvPr>
            <p:ph type="title"/>
          </p:nvPr>
        </p:nvSpPr>
        <p:spPr/>
        <p:txBody>
          <a:bodyPr/>
          <a:lstStyle/>
          <a:p>
            <a:r>
              <a:rPr lang="fi-FI" dirty="0"/>
              <a:t>Järjestön organisaatio</a:t>
            </a:r>
          </a:p>
        </p:txBody>
      </p:sp>
      <p:sp>
        <p:nvSpPr>
          <p:cNvPr id="4" name="Alatunnisteen paikkamerkki 3">
            <a:extLst>
              <a:ext uri="{FF2B5EF4-FFF2-40B4-BE49-F238E27FC236}">
                <a16:creationId xmlns:a16="http://schemas.microsoft.com/office/drawing/2014/main" id="{C9FE22F4-04B7-429F-A251-1860F3BE134B}"/>
              </a:ext>
            </a:extLst>
          </p:cNvPr>
          <p:cNvSpPr>
            <a:spLocks noGrp="1"/>
          </p:cNvSpPr>
          <p:nvPr>
            <p:ph type="ftr" sz="quarter" idx="11"/>
          </p:nvPr>
        </p:nvSpPr>
        <p:spPr/>
        <p:txBody>
          <a:bodyPr/>
          <a:lstStyle/>
          <a:p>
            <a:r>
              <a:rPr lang="fi-FI"/>
              <a:t>6.10.2024/Timo Joukanen</a:t>
            </a:r>
          </a:p>
        </p:txBody>
      </p:sp>
      <p:sp>
        <p:nvSpPr>
          <p:cNvPr id="5" name="Dian numeron paikkamerkki 4">
            <a:extLst>
              <a:ext uri="{FF2B5EF4-FFF2-40B4-BE49-F238E27FC236}">
                <a16:creationId xmlns:a16="http://schemas.microsoft.com/office/drawing/2014/main" id="{438DBD42-0C7D-49FA-A6F0-060378052ED8}"/>
              </a:ext>
            </a:extLst>
          </p:cNvPr>
          <p:cNvSpPr>
            <a:spLocks noGrp="1"/>
          </p:cNvSpPr>
          <p:nvPr>
            <p:ph type="sldNum" sz="quarter" idx="12"/>
          </p:nvPr>
        </p:nvSpPr>
        <p:spPr/>
        <p:txBody>
          <a:bodyPr/>
          <a:lstStyle/>
          <a:p>
            <a:fld id="{5B1B691C-E57C-4215-BE51-9F50F3A32B8C}" type="slidenum">
              <a:rPr lang="fi-FI" smtClean="0"/>
              <a:t>22</a:t>
            </a:fld>
            <a:endParaRPr lang="fi-FI"/>
          </a:p>
        </p:txBody>
      </p:sp>
      <p:grpSp>
        <p:nvGrpSpPr>
          <p:cNvPr id="6" name="Ryhmä 5">
            <a:extLst>
              <a:ext uri="{FF2B5EF4-FFF2-40B4-BE49-F238E27FC236}">
                <a16:creationId xmlns:a16="http://schemas.microsoft.com/office/drawing/2014/main" id="{796882EE-7317-452A-ACBE-8E910F2FC740}"/>
              </a:ext>
            </a:extLst>
          </p:cNvPr>
          <p:cNvGrpSpPr/>
          <p:nvPr/>
        </p:nvGrpSpPr>
        <p:grpSpPr>
          <a:xfrm>
            <a:off x="723519" y="1735667"/>
            <a:ext cx="7463747" cy="4566708"/>
            <a:chOff x="650875" y="2036763"/>
            <a:chExt cx="7081838" cy="4265612"/>
          </a:xfrm>
        </p:grpSpPr>
        <p:sp>
          <p:nvSpPr>
            <p:cNvPr id="7" name="Kolmio 6">
              <a:extLst>
                <a:ext uri="{FF2B5EF4-FFF2-40B4-BE49-F238E27FC236}">
                  <a16:creationId xmlns:a16="http://schemas.microsoft.com/office/drawing/2014/main" id="{D2E18DCF-B985-4F74-A08B-5BADFA708193}"/>
                </a:ext>
              </a:extLst>
            </p:cNvPr>
            <p:cNvSpPr/>
            <p:nvPr/>
          </p:nvSpPr>
          <p:spPr>
            <a:xfrm>
              <a:off x="2827338" y="2036763"/>
              <a:ext cx="4265612" cy="4265612"/>
            </a:xfrm>
            <a:prstGeom prst="triangle">
              <a:avLst/>
            </a:prstGeom>
            <a:solidFill>
              <a:schemeClr val="tx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i-FI"/>
            </a:p>
          </p:txBody>
        </p:sp>
        <p:grpSp>
          <p:nvGrpSpPr>
            <p:cNvPr id="8" name="Ryhmitä 7">
              <a:extLst>
                <a:ext uri="{FF2B5EF4-FFF2-40B4-BE49-F238E27FC236}">
                  <a16:creationId xmlns:a16="http://schemas.microsoft.com/office/drawing/2014/main" id="{046765FB-8F6A-48E3-AD76-84D67BDE617A}"/>
                </a:ext>
              </a:extLst>
            </p:cNvPr>
            <p:cNvGrpSpPr>
              <a:grpSpLocks/>
            </p:cNvGrpSpPr>
            <p:nvPr/>
          </p:nvGrpSpPr>
          <p:grpSpPr bwMode="auto">
            <a:xfrm>
              <a:off x="4959350" y="2463800"/>
              <a:ext cx="2773363" cy="606425"/>
              <a:chOff x="4137779" y="426977"/>
              <a:chExt cx="2772647" cy="606516"/>
            </a:xfrm>
          </p:grpSpPr>
          <p:sp>
            <p:nvSpPr>
              <p:cNvPr id="24" name="Pyöristetty suorakulmio 20">
                <a:extLst>
                  <a:ext uri="{FF2B5EF4-FFF2-40B4-BE49-F238E27FC236}">
                    <a16:creationId xmlns:a16="http://schemas.microsoft.com/office/drawing/2014/main" id="{1445F5F2-8C56-469B-9DE4-052D07DA52C3}"/>
                  </a:ext>
                </a:extLst>
              </p:cNvPr>
              <p:cNvSpPr/>
              <p:nvPr/>
            </p:nvSpPr>
            <p:spPr>
              <a:xfrm>
                <a:off x="4137779" y="426977"/>
                <a:ext cx="2772647" cy="606516"/>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i-FI"/>
              </a:p>
            </p:txBody>
          </p:sp>
          <p:sp>
            <p:nvSpPr>
              <p:cNvPr id="25" name="Pyöristetty suorakulmio 5">
                <a:extLst>
                  <a:ext uri="{FF2B5EF4-FFF2-40B4-BE49-F238E27FC236}">
                    <a16:creationId xmlns:a16="http://schemas.microsoft.com/office/drawing/2014/main" id="{B2FEE800-8A13-4F62-A247-5798C3233236}"/>
                  </a:ext>
                </a:extLst>
              </p:cNvPr>
              <p:cNvSpPr/>
              <p:nvPr/>
            </p:nvSpPr>
            <p:spPr>
              <a:xfrm>
                <a:off x="4167934" y="457145"/>
                <a:ext cx="2712337" cy="54618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64770" tIns="64770" rIns="64770" bIns="64770" spcCol="1270" anchor="ctr"/>
              <a:lstStyle/>
              <a:p>
                <a:pPr algn="ctr" defTabSz="755650" eaLnBrk="1" hangingPunct="1">
                  <a:lnSpc>
                    <a:spcPct val="90000"/>
                  </a:lnSpc>
                  <a:spcAft>
                    <a:spcPct val="35000"/>
                  </a:spcAft>
                  <a:defRPr/>
                </a:pPr>
                <a:r>
                  <a:rPr lang="fi-FI" sz="1700" dirty="0"/>
                  <a:t>Kv. hallitus,  kv. presidentti</a:t>
                </a:r>
              </a:p>
            </p:txBody>
          </p:sp>
        </p:grpSp>
        <p:grpSp>
          <p:nvGrpSpPr>
            <p:cNvPr id="9" name="Ryhmitä 8">
              <a:extLst>
                <a:ext uri="{FF2B5EF4-FFF2-40B4-BE49-F238E27FC236}">
                  <a16:creationId xmlns:a16="http://schemas.microsoft.com/office/drawing/2014/main" id="{3B2F05A2-2770-4A08-80D7-93720F7C0348}"/>
                </a:ext>
              </a:extLst>
            </p:cNvPr>
            <p:cNvGrpSpPr>
              <a:grpSpLocks/>
            </p:cNvGrpSpPr>
            <p:nvPr/>
          </p:nvGrpSpPr>
          <p:grpSpPr bwMode="auto">
            <a:xfrm>
              <a:off x="4959350" y="3146425"/>
              <a:ext cx="2773363" cy="606425"/>
              <a:chOff x="4137779" y="1109309"/>
              <a:chExt cx="2772647" cy="606516"/>
            </a:xfrm>
          </p:grpSpPr>
          <p:sp>
            <p:nvSpPr>
              <p:cNvPr id="22" name="Pyöristetty suorakulmio 18">
                <a:extLst>
                  <a:ext uri="{FF2B5EF4-FFF2-40B4-BE49-F238E27FC236}">
                    <a16:creationId xmlns:a16="http://schemas.microsoft.com/office/drawing/2014/main" id="{BEB8A2BB-95B8-4A0F-A5B2-92319589F26B}"/>
                  </a:ext>
                </a:extLst>
              </p:cNvPr>
              <p:cNvSpPr/>
              <p:nvPr/>
            </p:nvSpPr>
            <p:spPr>
              <a:xfrm>
                <a:off x="4137779" y="1109309"/>
                <a:ext cx="2772647" cy="606516"/>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i-FI"/>
              </a:p>
            </p:txBody>
          </p:sp>
          <p:sp>
            <p:nvSpPr>
              <p:cNvPr id="23" name="Pyöristetty suorakulmio 7">
                <a:extLst>
                  <a:ext uri="{FF2B5EF4-FFF2-40B4-BE49-F238E27FC236}">
                    <a16:creationId xmlns:a16="http://schemas.microsoft.com/office/drawing/2014/main" id="{72CD2FC0-ABBE-42E8-947C-892F008E5CBC}"/>
                  </a:ext>
                </a:extLst>
              </p:cNvPr>
              <p:cNvSpPr/>
              <p:nvPr/>
            </p:nvSpPr>
            <p:spPr>
              <a:xfrm>
                <a:off x="4167934" y="1139477"/>
                <a:ext cx="2712337" cy="54618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64770" tIns="64770" rIns="64770" bIns="64770" spcCol="1270" anchor="ctr"/>
              <a:lstStyle/>
              <a:p>
                <a:pPr algn="ctr" defTabSz="755650" eaLnBrk="1" hangingPunct="1">
                  <a:lnSpc>
                    <a:spcPct val="90000"/>
                  </a:lnSpc>
                  <a:spcAft>
                    <a:spcPct val="35000"/>
                  </a:spcAft>
                  <a:defRPr/>
                </a:pPr>
                <a:r>
                  <a:rPr lang="fi-FI" sz="1700" dirty="0"/>
                  <a:t>Piirihallitus, piirikuvernööri</a:t>
                </a:r>
              </a:p>
            </p:txBody>
          </p:sp>
        </p:grpSp>
        <p:grpSp>
          <p:nvGrpSpPr>
            <p:cNvPr id="10" name="Ryhmitä 9">
              <a:extLst>
                <a:ext uri="{FF2B5EF4-FFF2-40B4-BE49-F238E27FC236}">
                  <a16:creationId xmlns:a16="http://schemas.microsoft.com/office/drawing/2014/main" id="{572EEE54-1DD0-42FC-BBA7-965DB01B1A39}"/>
                </a:ext>
              </a:extLst>
            </p:cNvPr>
            <p:cNvGrpSpPr>
              <a:grpSpLocks/>
            </p:cNvGrpSpPr>
            <p:nvPr/>
          </p:nvGrpSpPr>
          <p:grpSpPr bwMode="auto">
            <a:xfrm>
              <a:off x="4959350" y="3829050"/>
              <a:ext cx="2773363" cy="606425"/>
              <a:chOff x="4137779" y="1791640"/>
              <a:chExt cx="2772647" cy="606516"/>
            </a:xfrm>
          </p:grpSpPr>
          <p:sp>
            <p:nvSpPr>
              <p:cNvPr id="20" name="Pyöristetty suorakulmio 16">
                <a:extLst>
                  <a:ext uri="{FF2B5EF4-FFF2-40B4-BE49-F238E27FC236}">
                    <a16:creationId xmlns:a16="http://schemas.microsoft.com/office/drawing/2014/main" id="{BD1A848D-1476-4C99-8E69-5A3B90D19E5B}"/>
                  </a:ext>
                </a:extLst>
              </p:cNvPr>
              <p:cNvSpPr/>
              <p:nvPr/>
            </p:nvSpPr>
            <p:spPr>
              <a:xfrm>
                <a:off x="4137779" y="1791640"/>
                <a:ext cx="2772647" cy="606516"/>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i-FI"/>
              </a:p>
            </p:txBody>
          </p:sp>
          <p:sp>
            <p:nvSpPr>
              <p:cNvPr id="21" name="Pyöristetty suorakulmio 9">
                <a:extLst>
                  <a:ext uri="{FF2B5EF4-FFF2-40B4-BE49-F238E27FC236}">
                    <a16:creationId xmlns:a16="http://schemas.microsoft.com/office/drawing/2014/main" id="{FCC1AFA0-6C1A-471C-89CE-C1215F8BD22F}"/>
                  </a:ext>
                </a:extLst>
              </p:cNvPr>
              <p:cNvSpPr/>
              <p:nvPr/>
            </p:nvSpPr>
            <p:spPr>
              <a:xfrm>
                <a:off x="4167934" y="1821808"/>
                <a:ext cx="2712337" cy="54618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64770" tIns="64770" rIns="64770" bIns="64770" spcCol="1270" anchor="ctr"/>
              <a:lstStyle/>
              <a:p>
                <a:pPr algn="ctr" defTabSz="755650" eaLnBrk="1" hangingPunct="1">
                  <a:lnSpc>
                    <a:spcPct val="90000"/>
                  </a:lnSpc>
                  <a:spcAft>
                    <a:spcPct val="35000"/>
                  </a:spcAft>
                  <a:defRPr/>
                </a:pPr>
                <a:r>
                  <a:rPr lang="fi-FI" sz="1700" dirty="0"/>
                  <a:t>Alue, alueen pj</a:t>
                </a:r>
              </a:p>
            </p:txBody>
          </p:sp>
        </p:grpSp>
        <p:grpSp>
          <p:nvGrpSpPr>
            <p:cNvPr id="11" name="Ryhmitä 10">
              <a:extLst>
                <a:ext uri="{FF2B5EF4-FFF2-40B4-BE49-F238E27FC236}">
                  <a16:creationId xmlns:a16="http://schemas.microsoft.com/office/drawing/2014/main" id="{24009A4F-51A1-4BB9-B120-D1890D0BF63D}"/>
                </a:ext>
              </a:extLst>
            </p:cNvPr>
            <p:cNvGrpSpPr>
              <a:grpSpLocks/>
            </p:cNvGrpSpPr>
            <p:nvPr/>
          </p:nvGrpSpPr>
          <p:grpSpPr bwMode="auto">
            <a:xfrm>
              <a:off x="4959350" y="4510088"/>
              <a:ext cx="2773363" cy="606425"/>
              <a:chOff x="4137779" y="2473971"/>
              <a:chExt cx="2772647" cy="606516"/>
            </a:xfrm>
          </p:grpSpPr>
          <p:sp>
            <p:nvSpPr>
              <p:cNvPr id="18" name="Pyöristetty suorakulmio 14">
                <a:extLst>
                  <a:ext uri="{FF2B5EF4-FFF2-40B4-BE49-F238E27FC236}">
                    <a16:creationId xmlns:a16="http://schemas.microsoft.com/office/drawing/2014/main" id="{CCF30AF1-E8DF-48B8-8461-3B5D6AA40D0F}"/>
                  </a:ext>
                </a:extLst>
              </p:cNvPr>
              <p:cNvSpPr/>
              <p:nvPr/>
            </p:nvSpPr>
            <p:spPr>
              <a:xfrm>
                <a:off x="4137779" y="2473971"/>
                <a:ext cx="2772647" cy="606516"/>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i-FI"/>
              </a:p>
            </p:txBody>
          </p:sp>
          <p:sp>
            <p:nvSpPr>
              <p:cNvPr id="19" name="Pyöristetty suorakulmio 11">
                <a:extLst>
                  <a:ext uri="{FF2B5EF4-FFF2-40B4-BE49-F238E27FC236}">
                    <a16:creationId xmlns:a16="http://schemas.microsoft.com/office/drawing/2014/main" id="{C9C03C23-AE88-4214-9A6E-D7907A79D8C7}"/>
                  </a:ext>
                </a:extLst>
              </p:cNvPr>
              <p:cNvSpPr/>
              <p:nvPr/>
            </p:nvSpPr>
            <p:spPr>
              <a:xfrm>
                <a:off x="4167934" y="2504138"/>
                <a:ext cx="2712337" cy="54618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64770" tIns="64770" rIns="64770" bIns="64770" spcCol="1270" anchor="ctr"/>
              <a:lstStyle/>
              <a:p>
                <a:pPr algn="ctr" defTabSz="755650" eaLnBrk="1" hangingPunct="1">
                  <a:lnSpc>
                    <a:spcPct val="90000"/>
                  </a:lnSpc>
                  <a:spcAft>
                    <a:spcPct val="35000"/>
                  </a:spcAft>
                  <a:defRPr/>
                </a:pPr>
                <a:r>
                  <a:rPr lang="fi-FI" sz="1700" dirty="0"/>
                  <a:t>Lohko, lohkon pj</a:t>
                </a:r>
              </a:p>
            </p:txBody>
          </p:sp>
        </p:grpSp>
        <p:grpSp>
          <p:nvGrpSpPr>
            <p:cNvPr id="12" name="Ryhmitä 11">
              <a:extLst>
                <a:ext uri="{FF2B5EF4-FFF2-40B4-BE49-F238E27FC236}">
                  <a16:creationId xmlns:a16="http://schemas.microsoft.com/office/drawing/2014/main" id="{0B979456-B788-4F88-90AD-5489882C2C93}"/>
                </a:ext>
              </a:extLst>
            </p:cNvPr>
            <p:cNvGrpSpPr>
              <a:grpSpLocks/>
            </p:cNvGrpSpPr>
            <p:nvPr/>
          </p:nvGrpSpPr>
          <p:grpSpPr bwMode="auto">
            <a:xfrm>
              <a:off x="4959350" y="5192713"/>
              <a:ext cx="2773363" cy="606425"/>
              <a:chOff x="4137779" y="3156302"/>
              <a:chExt cx="2772647" cy="606516"/>
            </a:xfrm>
          </p:grpSpPr>
          <p:sp>
            <p:nvSpPr>
              <p:cNvPr id="16" name="Pyöristetty suorakulmio 12">
                <a:extLst>
                  <a:ext uri="{FF2B5EF4-FFF2-40B4-BE49-F238E27FC236}">
                    <a16:creationId xmlns:a16="http://schemas.microsoft.com/office/drawing/2014/main" id="{BDA4FF08-F69D-4720-912A-2D0C924C3C4B}"/>
                  </a:ext>
                </a:extLst>
              </p:cNvPr>
              <p:cNvSpPr/>
              <p:nvPr/>
            </p:nvSpPr>
            <p:spPr>
              <a:xfrm>
                <a:off x="4137779" y="3156302"/>
                <a:ext cx="2772647" cy="606516"/>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i-FI"/>
              </a:p>
            </p:txBody>
          </p:sp>
          <p:sp>
            <p:nvSpPr>
              <p:cNvPr id="17" name="Pyöristetty suorakulmio 13">
                <a:extLst>
                  <a:ext uri="{FF2B5EF4-FFF2-40B4-BE49-F238E27FC236}">
                    <a16:creationId xmlns:a16="http://schemas.microsoft.com/office/drawing/2014/main" id="{75578506-FBB8-446C-A016-F82CB6CFE8AA}"/>
                  </a:ext>
                </a:extLst>
              </p:cNvPr>
              <p:cNvSpPr/>
              <p:nvPr/>
            </p:nvSpPr>
            <p:spPr>
              <a:xfrm>
                <a:off x="4167934" y="3186469"/>
                <a:ext cx="2712337" cy="54618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64770" tIns="64770" rIns="64770" bIns="64770" spcCol="1270" anchor="ctr"/>
              <a:lstStyle/>
              <a:p>
                <a:pPr algn="ctr" defTabSz="755650" eaLnBrk="1" hangingPunct="1">
                  <a:lnSpc>
                    <a:spcPct val="90000"/>
                  </a:lnSpc>
                  <a:spcAft>
                    <a:spcPct val="35000"/>
                  </a:spcAft>
                  <a:defRPr/>
                </a:pPr>
                <a:r>
                  <a:rPr lang="fi-FI" sz="1700" dirty="0"/>
                  <a:t>Klubi, klubin presidentti</a:t>
                </a:r>
              </a:p>
            </p:txBody>
          </p:sp>
        </p:grpSp>
        <p:sp>
          <p:nvSpPr>
            <p:cNvPr id="13" name="Tekstiruutu 7">
              <a:extLst>
                <a:ext uri="{FF2B5EF4-FFF2-40B4-BE49-F238E27FC236}">
                  <a16:creationId xmlns:a16="http://schemas.microsoft.com/office/drawing/2014/main" id="{40820439-2E29-415E-97FE-F90E11694A53}"/>
                </a:ext>
              </a:extLst>
            </p:cNvPr>
            <p:cNvSpPr txBox="1">
              <a:spLocks noChangeArrowheads="1"/>
            </p:cNvSpPr>
            <p:nvPr/>
          </p:nvSpPr>
          <p:spPr bwMode="auto">
            <a:xfrm>
              <a:off x="650875" y="2617788"/>
              <a:ext cx="28686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000">
                  <a:solidFill>
                    <a:schemeClr val="tx1"/>
                  </a:solidFill>
                  <a:latin typeface="Arial" panose="020B0604020202020204" pitchFamily="34" charset="0"/>
                  <a:ea typeface="Geneva" pitchFamily="-84" charset="0"/>
                  <a:cs typeface="Geneva" pitchFamily="-84" charset="0"/>
                </a:defRPr>
              </a:lvl1pPr>
              <a:lvl2pPr marL="742950" indent="-285750">
                <a:spcBef>
                  <a:spcPct val="20000"/>
                </a:spcBef>
                <a:buFont typeface="Arial" panose="020B0604020202020204" pitchFamily="34" charset="0"/>
                <a:buChar char="–"/>
                <a:defRPr sz="2600">
                  <a:solidFill>
                    <a:schemeClr val="tx1"/>
                  </a:solidFill>
                  <a:latin typeface="Arial" panose="020B0604020202020204" pitchFamily="34" charset="0"/>
                  <a:ea typeface="Geneva" pitchFamily="-84" charset="0"/>
                  <a:cs typeface="Geneva" pitchFamily="-84" charset="0"/>
                </a:defRPr>
              </a:lvl2pPr>
              <a:lvl3pPr marL="1143000" indent="-228600">
                <a:spcBef>
                  <a:spcPct val="20000"/>
                </a:spcBef>
                <a:buClr>
                  <a:srgbClr val="EBC318"/>
                </a:buClr>
                <a:buFont typeface="Arial" panose="020B0604020202020204" pitchFamily="34" charset="0"/>
                <a:buChar char="•"/>
                <a:defRPr sz="2200">
                  <a:solidFill>
                    <a:schemeClr val="tx1"/>
                  </a:solidFill>
                  <a:latin typeface="Arial" panose="020B0604020202020204" pitchFamily="34" charset="0"/>
                  <a:ea typeface="Geneva" pitchFamily="-84" charset="0"/>
                  <a:cs typeface="Geneva" pitchFamily="-8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ea typeface="Geneva" pitchFamily="-84" charset="0"/>
                  <a:cs typeface="Geneva" pitchFamily="-84" charset="0"/>
                </a:defRPr>
              </a:lvl4pPr>
              <a:lvl5pPr marL="2057400" indent="-228600">
                <a:spcBef>
                  <a:spcPct val="20000"/>
                </a:spcBef>
                <a:buClr>
                  <a:schemeClr val="accent1"/>
                </a:buClr>
                <a:buFont typeface="Arial" panose="020B0604020202020204" pitchFamily="34" charset="0"/>
                <a:buChar char="•"/>
                <a:defRPr>
                  <a:solidFill>
                    <a:schemeClr val="tx1"/>
                  </a:solidFill>
                  <a:latin typeface="Arial" panose="020B0604020202020204" pitchFamily="34" charset="0"/>
                  <a:ea typeface="Geneva" pitchFamily="-84" charset="0"/>
                  <a:cs typeface="Geneva" pitchFamily="-84" charset="0"/>
                </a:defRPr>
              </a:lvl5pPr>
              <a:lvl6pPr marL="25146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ea typeface="Geneva" pitchFamily="-84" charset="0"/>
                  <a:cs typeface="Geneva" pitchFamily="-84" charset="0"/>
                </a:defRPr>
              </a:lvl6pPr>
              <a:lvl7pPr marL="29718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ea typeface="Geneva" pitchFamily="-84" charset="0"/>
                  <a:cs typeface="Geneva" pitchFamily="-84" charset="0"/>
                </a:defRPr>
              </a:lvl7pPr>
              <a:lvl8pPr marL="34290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ea typeface="Geneva" pitchFamily="-84" charset="0"/>
                  <a:cs typeface="Geneva" pitchFamily="-84" charset="0"/>
                </a:defRPr>
              </a:lvl8pPr>
              <a:lvl9pPr marL="38862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ea typeface="Geneva" pitchFamily="-84" charset="0"/>
                  <a:cs typeface="Geneva" pitchFamily="-84" charset="0"/>
                </a:defRPr>
              </a:lvl9pPr>
            </a:lstStyle>
            <a:p>
              <a:pPr eaLnBrk="1" hangingPunct="1">
                <a:spcBef>
                  <a:spcPct val="0"/>
                </a:spcBef>
                <a:buClrTx/>
                <a:buFontTx/>
                <a:buNone/>
              </a:pPr>
              <a:r>
                <a:rPr lang="fi-FI" altLang="fi-FI" sz="2400" dirty="0"/>
                <a:t>Europa</a:t>
              </a:r>
              <a:r>
                <a:rPr lang="fi-FI" altLang="fi-FI" sz="3200" dirty="0"/>
                <a:t> </a:t>
              </a:r>
              <a:r>
                <a:rPr lang="fi-FI" altLang="fi-FI" sz="2400" dirty="0"/>
                <a:t>Forum</a:t>
              </a:r>
            </a:p>
          </p:txBody>
        </p:sp>
        <p:sp>
          <p:nvSpPr>
            <p:cNvPr id="14" name="Tekstiruutu 8">
              <a:extLst>
                <a:ext uri="{FF2B5EF4-FFF2-40B4-BE49-F238E27FC236}">
                  <a16:creationId xmlns:a16="http://schemas.microsoft.com/office/drawing/2014/main" id="{2BE7B394-35A7-4556-BC9D-3AD7BBEA775E}"/>
                </a:ext>
              </a:extLst>
            </p:cNvPr>
            <p:cNvSpPr txBox="1">
              <a:spLocks noChangeArrowheads="1"/>
            </p:cNvSpPr>
            <p:nvPr/>
          </p:nvSpPr>
          <p:spPr bwMode="auto">
            <a:xfrm>
              <a:off x="668338" y="3630613"/>
              <a:ext cx="1498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000">
                  <a:solidFill>
                    <a:schemeClr val="tx1"/>
                  </a:solidFill>
                  <a:latin typeface="Arial" panose="020B0604020202020204" pitchFamily="34" charset="0"/>
                  <a:ea typeface="Geneva" pitchFamily="-84" charset="0"/>
                  <a:cs typeface="Geneva" pitchFamily="-84" charset="0"/>
                </a:defRPr>
              </a:lvl1pPr>
              <a:lvl2pPr marL="742950" indent="-285750">
                <a:spcBef>
                  <a:spcPct val="20000"/>
                </a:spcBef>
                <a:buFont typeface="Arial" panose="020B0604020202020204" pitchFamily="34" charset="0"/>
                <a:buChar char="–"/>
                <a:defRPr sz="2600">
                  <a:solidFill>
                    <a:schemeClr val="tx1"/>
                  </a:solidFill>
                  <a:latin typeface="Arial" panose="020B0604020202020204" pitchFamily="34" charset="0"/>
                  <a:ea typeface="Geneva" pitchFamily="-84" charset="0"/>
                  <a:cs typeface="Geneva" pitchFamily="-84" charset="0"/>
                </a:defRPr>
              </a:lvl2pPr>
              <a:lvl3pPr marL="1143000" indent="-228600">
                <a:spcBef>
                  <a:spcPct val="20000"/>
                </a:spcBef>
                <a:buClr>
                  <a:srgbClr val="EBC318"/>
                </a:buClr>
                <a:buFont typeface="Arial" panose="020B0604020202020204" pitchFamily="34" charset="0"/>
                <a:buChar char="•"/>
                <a:defRPr sz="2200">
                  <a:solidFill>
                    <a:schemeClr val="tx1"/>
                  </a:solidFill>
                  <a:latin typeface="Arial" panose="020B0604020202020204" pitchFamily="34" charset="0"/>
                  <a:ea typeface="Geneva" pitchFamily="-84" charset="0"/>
                  <a:cs typeface="Geneva" pitchFamily="-8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ea typeface="Geneva" pitchFamily="-84" charset="0"/>
                  <a:cs typeface="Geneva" pitchFamily="-84" charset="0"/>
                </a:defRPr>
              </a:lvl4pPr>
              <a:lvl5pPr marL="2057400" indent="-228600">
                <a:spcBef>
                  <a:spcPct val="20000"/>
                </a:spcBef>
                <a:buClr>
                  <a:schemeClr val="accent1"/>
                </a:buClr>
                <a:buFont typeface="Arial" panose="020B0604020202020204" pitchFamily="34" charset="0"/>
                <a:buChar char="•"/>
                <a:defRPr>
                  <a:solidFill>
                    <a:schemeClr val="tx1"/>
                  </a:solidFill>
                  <a:latin typeface="Arial" panose="020B0604020202020204" pitchFamily="34" charset="0"/>
                  <a:ea typeface="Geneva" pitchFamily="-84" charset="0"/>
                  <a:cs typeface="Geneva" pitchFamily="-84" charset="0"/>
                </a:defRPr>
              </a:lvl5pPr>
              <a:lvl6pPr marL="25146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ea typeface="Geneva" pitchFamily="-84" charset="0"/>
                  <a:cs typeface="Geneva" pitchFamily="-84" charset="0"/>
                </a:defRPr>
              </a:lvl6pPr>
              <a:lvl7pPr marL="29718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ea typeface="Geneva" pitchFamily="-84" charset="0"/>
                  <a:cs typeface="Geneva" pitchFamily="-84" charset="0"/>
                </a:defRPr>
              </a:lvl7pPr>
              <a:lvl8pPr marL="34290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ea typeface="Geneva" pitchFamily="-84" charset="0"/>
                  <a:cs typeface="Geneva" pitchFamily="-84" charset="0"/>
                </a:defRPr>
              </a:lvl8pPr>
              <a:lvl9pPr marL="38862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ea typeface="Geneva" pitchFamily="-84" charset="0"/>
                  <a:cs typeface="Geneva" pitchFamily="-84" charset="0"/>
                </a:defRPr>
              </a:lvl9pPr>
            </a:lstStyle>
            <a:p>
              <a:pPr eaLnBrk="1" hangingPunct="1">
                <a:spcBef>
                  <a:spcPct val="0"/>
                </a:spcBef>
                <a:buClrTx/>
                <a:buFontTx/>
                <a:buNone/>
              </a:pPr>
              <a:r>
                <a:rPr lang="fi-FI" altLang="fi-FI" sz="2400"/>
                <a:t>NSR</a:t>
              </a:r>
            </a:p>
          </p:txBody>
        </p:sp>
        <p:sp>
          <p:nvSpPr>
            <p:cNvPr id="15" name="Tekstiruutu 9">
              <a:extLst>
                <a:ext uri="{FF2B5EF4-FFF2-40B4-BE49-F238E27FC236}">
                  <a16:creationId xmlns:a16="http://schemas.microsoft.com/office/drawing/2014/main" id="{17F3E537-5DAD-4283-8138-4CC24043A290}"/>
                </a:ext>
              </a:extLst>
            </p:cNvPr>
            <p:cNvSpPr txBox="1">
              <a:spLocks noChangeArrowheads="1"/>
            </p:cNvSpPr>
            <p:nvPr/>
          </p:nvSpPr>
          <p:spPr bwMode="auto">
            <a:xfrm>
              <a:off x="719138" y="4591050"/>
              <a:ext cx="17478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000">
                  <a:solidFill>
                    <a:schemeClr val="tx1"/>
                  </a:solidFill>
                  <a:latin typeface="Arial" panose="020B0604020202020204" pitchFamily="34" charset="0"/>
                  <a:ea typeface="Geneva" pitchFamily="-84" charset="0"/>
                  <a:cs typeface="Geneva" pitchFamily="-84" charset="0"/>
                </a:defRPr>
              </a:lvl1pPr>
              <a:lvl2pPr marL="742950" indent="-285750">
                <a:spcBef>
                  <a:spcPct val="20000"/>
                </a:spcBef>
                <a:buFont typeface="Arial" panose="020B0604020202020204" pitchFamily="34" charset="0"/>
                <a:buChar char="–"/>
                <a:defRPr sz="2600">
                  <a:solidFill>
                    <a:schemeClr val="tx1"/>
                  </a:solidFill>
                  <a:latin typeface="Arial" panose="020B0604020202020204" pitchFamily="34" charset="0"/>
                  <a:ea typeface="Geneva" pitchFamily="-84" charset="0"/>
                  <a:cs typeface="Geneva" pitchFamily="-84" charset="0"/>
                </a:defRPr>
              </a:lvl2pPr>
              <a:lvl3pPr marL="1143000" indent="-228600">
                <a:spcBef>
                  <a:spcPct val="20000"/>
                </a:spcBef>
                <a:buClr>
                  <a:srgbClr val="EBC318"/>
                </a:buClr>
                <a:buFont typeface="Arial" panose="020B0604020202020204" pitchFamily="34" charset="0"/>
                <a:buChar char="•"/>
                <a:defRPr sz="2200">
                  <a:solidFill>
                    <a:schemeClr val="tx1"/>
                  </a:solidFill>
                  <a:latin typeface="Arial" panose="020B0604020202020204" pitchFamily="34" charset="0"/>
                  <a:ea typeface="Geneva" pitchFamily="-84" charset="0"/>
                  <a:cs typeface="Geneva" pitchFamily="-8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ea typeface="Geneva" pitchFamily="-84" charset="0"/>
                  <a:cs typeface="Geneva" pitchFamily="-84" charset="0"/>
                </a:defRPr>
              </a:lvl4pPr>
              <a:lvl5pPr marL="2057400" indent="-228600">
                <a:spcBef>
                  <a:spcPct val="20000"/>
                </a:spcBef>
                <a:buClr>
                  <a:schemeClr val="accent1"/>
                </a:buClr>
                <a:buFont typeface="Arial" panose="020B0604020202020204" pitchFamily="34" charset="0"/>
                <a:buChar char="•"/>
                <a:defRPr>
                  <a:solidFill>
                    <a:schemeClr val="tx1"/>
                  </a:solidFill>
                  <a:latin typeface="Arial" panose="020B0604020202020204" pitchFamily="34" charset="0"/>
                  <a:ea typeface="Geneva" pitchFamily="-84" charset="0"/>
                  <a:cs typeface="Geneva" pitchFamily="-84" charset="0"/>
                </a:defRPr>
              </a:lvl5pPr>
              <a:lvl6pPr marL="25146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ea typeface="Geneva" pitchFamily="-84" charset="0"/>
                  <a:cs typeface="Geneva" pitchFamily="-84" charset="0"/>
                </a:defRPr>
              </a:lvl6pPr>
              <a:lvl7pPr marL="29718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ea typeface="Geneva" pitchFamily="-84" charset="0"/>
                  <a:cs typeface="Geneva" pitchFamily="-84" charset="0"/>
                </a:defRPr>
              </a:lvl7pPr>
              <a:lvl8pPr marL="34290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ea typeface="Geneva" pitchFamily="-84" charset="0"/>
                  <a:cs typeface="Geneva" pitchFamily="-84" charset="0"/>
                </a:defRPr>
              </a:lvl8pPr>
              <a:lvl9pPr marL="38862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ea typeface="Geneva" pitchFamily="-84" charset="0"/>
                  <a:cs typeface="Geneva" pitchFamily="-84" charset="0"/>
                </a:defRPr>
              </a:lvl9pPr>
            </a:lstStyle>
            <a:p>
              <a:pPr eaLnBrk="1" hangingPunct="1">
                <a:spcBef>
                  <a:spcPct val="0"/>
                </a:spcBef>
                <a:buClrTx/>
                <a:buFontTx/>
                <a:buNone/>
              </a:pPr>
              <a:r>
                <a:rPr lang="fi-FI" altLang="fi-FI" sz="2400"/>
                <a:t>Suomen Lions -liitto</a:t>
              </a:r>
            </a:p>
          </p:txBody>
        </p:sp>
      </p:grpSp>
    </p:spTree>
    <p:extLst>
      <p:ext uri="{BB962C8B-B14F-4D97-AF65-F5344CB8AC3E}">
        <p14:creationId xmlns:p14="http://schemas.microsoft.com/office/powerpoint/2010/main" val="2380804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17F2FE71-104B-4CBE-BE38-FDDE628C01B7}"/>
              </a:ext>
            </a:extLst>
          </p:cNvPr>
          <p:cNvSpPr>
            <a:spLocks noGrp="1"/>
          </p:cNvSpPr>
          <p:nvPr>
            <p:ph type="title"/>
          </p:nvPr>
        </p:nvSpPr>
        <p:spPr/>
        <p:txBody>
          <a:bodyPr/>
          <a:lstStyle/>
          <a:p>
            <a:r>
              <a:rPr lang="fi-FI" dirty="0"/>
              <a:t>Klubi ja klubin virat</a:t>
            </a:r>
          </a:p>
        </p:txBody>
      </p:sp>
      <p:sp>
        <p:nvSpPr>
          <p:cNvPr id="7" name="Sisällön paikkamerkki 6">
            <a:extLst>
              <a:ext uri="{FF2B5EF4-FFF2-40B4-BE49-F238E27FC236}">
                <a16:creationId xmlns:a16="http://schemas.microsoft.com/office/drawing/2014/main" id="{EEB5E4B7-C43F-43FF-82DB-51B483EBEA9D}"/>
              </a:ext>
            </a:extLst>
          </p:cNvPr>
          <p:cNvSpPr>
            <a:spLocks noGrp="1"/>
          </p:cNvSpPr>
          <p:nvPr>
            <p:ph idx="1"/>
          </p:nvPr>
        </p:nvSpPr>
        <p:spPr>
          <a:xfrm>
            <a:off x="942338" y="4160889"/>
            <a:ext cx="5061297" cy="1518541"/>
          </a:xfrm>
        </p:spPr>
        <p:txBody>
          <a:bodyPr>
            <a:normAutofit fontScale="70000" lnSpcReduction="20000"/>
          </a:bodyPr>
          <a:lstStyle/>
          <a:p>
            <a:r>
              <a:rPr lang="fi-FI" dirty="0"/>
              <a:t>Suomessa on n. 800 erilaista klubia, jotka toimivat </a:t>
            </a:r>
            <a:r>
              <a:rPr lang="fi-FI" dirty="0" err="1"/>
              <a:t>lions</a:t>
            </a:r>
            <a:r>
              <a:rPr lang="fi-FI" dirty="0"/>
              <a:t>-periaatteiden mukaisesti</a:t>
            </a:r>
          </a:p>
          <a:p>
            <a:endParaRPr lang="fi-FI" dirty="0"/>
          </a:p>
        </p:txBody>
      </p:sp>
      <p:sp>
        <p:nvSpPr>
          <p:cNvPr id="4" name="Alatunnisteen paikkamerkki 3">
            <a:extLst>
              <a:ext uri="{FF2B5EF4-FFF2-40B4-BE49-F238E27FC236}">
                <a16:creationId xmlns:a16="http://schemas.microsoft.com/office/drawing/2014/main" id="{FA4957BF-4840-462B-B8CD-A794BC5B0475}"/>
              </a:ext>
            </a:extLst>
          </p:cNvPr>
          <p:cNvSpPr>
            <a:spLocks noGrp="1"/>
          </p:cNvSpPr>
          <p:nvPr>
            <p:ph type="ftr" sz="quarter" idx="4294967295"/>
          </p:nvPr>
        </p:nvSpPr>
        <p:spPr>
          <a:xfrm>
            <a:off x="1736437" y="6356349"/>
            <a:ext cx="4114800" cy="365125"/>
          </a:xfrm>
          <a:prstGeom prst="rect">
            <a:avLst/>
          </a:prstGeom>
        </p:spPr>
        <p:txBody>
          <a:bodyPr/>
          <a:lstStyle/>
          <a:p>
            <a:r>
              <a:rPr lang="fi-FI"/>
              <a:t>6.10.2024/Timo Joukanen</a:t>
            </a:r>
            <a:endParaRPr lang="fi-FI" dirty="0"/>
          </a:p>
        </p:txBody>
      </p:sp>
      <p:sp>
        <p:nvSpPr>
          <p:cNvPr id="5" name="Dian numeron paikkamerkki 4">
            <a:extLst>
              <a:ext uri="{FF2B5EF4-FFF2-40B4-BE49-F238E27FC236}">
                <a16:creationId xmlns:a16="http://schemas.microsoft.com/office/drawing/2014/main" id="{D50AA6DA-99B1-4481-8894-4CC334FD3E0F}"/>
              </a:ext>
            </a:extLst>
          </p:cNvPr>
          <p:cNvSpPr>
            <a:spLocks noGrp="1"/>
          </p:cNvSpPr>
          <p:nvPr>
            <p:ph type="sldNum" sz="quarter" idx="4294967295"/>
          </p:nvPr>
        </p:nvSpPr>
        <p:spPr>
          <a:xfrm>
            <a:off x="9448800" y="6356350"/>
            <a:ext cx="2743200" cy="365125"/>
          </a:xfrm>
          <a:prstGeom prst="rect">
            <a:avLst/>
          </a:prstGeom>
        </p:spPr>
        <p:txBody>
          <a:bodyPr/>
          <a:lstStyle/>
          <a:p>
            <a:fld id="{5B1B691C-E57C-4215-BE51-9F50F3A32B8C}" type="slidenum">
              <a:rPr lang="fi-FI" smtClean="0"/>
              <a:t>23</a:t>
            </a:fld>
            <a:endParaRPr lang="fi-FI"/>
          </a:p>
        </p:txBody>
      </p:sp>
    </p:spTree>
    <p:extLst>
      <p:ext uri="{BB962C8B-B14F-4D97-AF65-F5344CB8AC3E}">
        <p14:creationId xmlns:p14="http://schemas.microsoft.com/office/powerpoint/2010/main" val="4068476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E1B22E25-69F4-4409-8637-BDEB9E2E5719}"/>
              </a:ext>
            </a:extLst>
          </p:cNvPr>
          <p:cNvSpPr>
            <a:spLocks noGrp="1"/>
          </p:cNvSpPr>
          <p:nvPr>
            <p:ph type="title"/>
          </p:nvPr>
        </p:nvSpPr>
        <p:spPr/>
        <p:txBody>
          <a:bodyPr/>
          <a:lstStyle/>
          <a:p>
            <a:r>
              <a:rPr lang="fi-FI" dirty="0"/>
              <a:t>Klubin kokoontumiset</a:t>
            </a:r>
          </a:p>
        </p:txBody>
      </p:sp>
      <p:sp>
        <p:nvSpPr>
          <p:cNvPr id="7" name="Sisällön paikkamerkki 6">
            <a:extLst>
              <a:ext uri="{FF2B5EF4-FFF2-40B4-BE49-F238E27FC236}">
                <a16:creationId xmlns:a16="http://schemas.microsoft.com/office/drawing/2014/main" id="{6B8AC096-B74C-4BDD-B10C-B419593E3F46}"/>
              </a:ext>
            </a:extLst>
          </p:cNvPr>
          <p:cNvSpPr>
            <a:spLocks noGrp="1"/>
          </p:cNvSpPr>
          <p:nvPr>
            <p:ph sz="half" idx="1"/>
          </p:nvPr>
        </p:nvSpPr>
        <p:spPr/>
        <p:txBody>
          <a:bodyPr/>
          <a:lstStyle/>
          <a:p>
            <a:pPr marL="457200" indent="-457200">
              <a:buFont typeface="Arial" panose="020B0604020202020204" pitchFamily="34" charset="0"/>
              <a:buChar char="•"/>
            </a:pPr>
            <a:r>
              <a:rPr lang="fi-FI" dirty="0"/>
              <a:t>Lions Clubs International suosittelee, että klubit kokoontuvat säännöllisesti.</a:t>
            </a:r>
          </a:p>
          <a:p>
            <a:pPr marL="457200" indent="-457200">
              <a:buFont typeface="Arial" panose="020B0604020202020204" pitchFamily="34" charset="0"/>
              <a:buChar char="•"/>
            </a:pPr>
            <a:r>
              <a:rPr lang="fi-FI" dirty="0"/>
              <a:t>Kaikkia jäseniä rohkaistaan osallistumaan kokouksiin.</a:t>
            </a:r>
          </a:p>
          <a:p>
            <a:endParaRPr lang="fi-FI" dirty="0"/>
          </a:p>
        </p:txBody>
      </p:sp>
      <p:pic>
        <p:nvPicPr>
          <p:cNvPr id="10" name="Sisällön paikkamerkki 9" descr="Henkilö pitää esitystä tiimilleen">
            <a:extLst>
              <a:ext uri="{FF2B5EF4-FFF2-40B4-BE49-F238E27FC236}">
                <a16:creationId xmlns:a16="http://schemas.microsoft.com/office/drawing/2014/main" id="{E2C3A13D-1AA6-41C7-9853-088CA29480F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274516"/>
            <a:ext cx="5181600" cy="3453556"/>
          </a:xfrm>
        </p:spPr>
      </p:pic>
      <p:sp>
        <p:nvSpPr>
          <p:cNvPr id="2" name="Alatunnisteen paikkamerkki 1">
            <a:extLst>
              <a:ext uri="{FF2B5EF4-FFF2-40B4-BE49-F238E27FC236}">
                <a16:creationId xmlns:a16="http://schemas.microsoft.com/office/drawing/2014/main" id="{03D6A18C-9EFB-503D-FAE2-3E2ADCCCF834}"/>
              </a:ext>
            </a:extLst>
          </p:cNvPr>
          <p:cNvSpPr>
            <a:spLocks noGrp="1"/>
          </p:cNvSpPr>
          <p:nvPr>
            <p:ph type="ftr" sz="quarter" idx="11"/>
          </p:nvPr>
        </p:nvSpPr>
        <p:spPr/>
        <p:txBody>
          <a:bodyPr/>
          <a:lstStyle/>
          <a:p>
            <a:r>
              <a:rPr lang="fi-FI"/>
              <a:t>6.10.2024/Timo Joukanen</a:t>
            </a:r>
          </a:p>
        </p:txBody>
      </p:sp>
      <p:sp>
        <p:nvSpPr>
          <p:cNvPr id="3" name="Dian numeron paikkamerkki 2">
            <a:extLst>
              <a:ext uri="{FF2B5EF4-FFF2-40B4-BE49-F238E27FC236}">
                <a16:creationId xmlns:a16="http://schemas.microsoft.com/office/drawing/2014/main" id="{5B740583-9147-9A0B-FE98-D6ABA70ACD8C}"/>
              </a:ext>
            </a:extLst>
          </p:cNvPr>
          <p:cNvSpPr>
            <a:spLocks noGrp="1"/>
          </p:cNvSpPr>
          <p:nvPr>
            <p:ph type="sldNum" sz="quarter" idx="12"/>
          </p:nvPr>
        </p:nvSpPr>
        <p:spPr/>
        <p:txBody>
          <a:bodyPr/>
          <a:lstStyle/>
          <a:p>
            <a:fld id="{5B1B691C-E57C-4215-BE51-9F50F3A32B8C}" type="slidenum">
              <a:rPr lang="fi-FI" smtClean="0"/>
              <a:t>24</a:t>
            </a:fld>
            <a:endParaRPr lang="fi-FI"/>
          </a:p>
        </p:txBody>
      </p:sp>
    </p:spTree>
    <p:extLst>
      <p:ext uri="{BB962C8B-B14F-4D97-AF65-F5344CB8AC3E}">
        <p14:creationId xmlns:p14="http://schemas.microsoft.com/office/powerpoint/2010/main" val="1901515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6726781-0806-41B9-8195-6261D8526E5B}"/>
              </a:ext>
            </a:extLst>
          </p:cNvPr>
          <p:cNvSpPr>
            <a:spLocks noGrp="1"/>
          </p:cNvSpPr>
          <p:nvPr>
            <p:ph type="title"/>
          </p:nvPr>
        </p:nvSpPr>
        <p:spPr>
          <a:xfrm>
            <a:off x="838200" y="365125"/>
            <a:ext cx="5257800" cy="1325563"/>
          </a:xfrm>
        </p:spPr>
        <p:txBody>
          <a:bodyPr/>
          <a:lstStyle/>
          <a:p>
            <a:r>
              <a:rPr lang="fi-FI" dirty="0"/>
              <a:t>Klubin menestysresepti</a:t>
            </a:r>
          </a:p>
        </p:txBody>
      </p:sp>
      <p:sp>
        <p:nvSpPr>
          <p:cNvPr id="7" name="Sisällön paikkamerkki 6">
            <a:extLst>
              <a:ext uri="{FF2B5EF4-FFF2-40B4-BE49-F238E27FC236}">
                <a16:creationId xmlns:a16="http://schemas.microsoft.com/office/drawing/2014/main" id="{563C4305-3B84-48C1-842D-1305D8DAA36B}"/>
              </a:ext>
            </a:extLst>
          </p:cNvPr>
          <p:cNvSpPr>
            <a:spLocks noGrp="1"/>
          </p:cNvSpPr>
          <p:nvPr>
            <p:ph sz="half" idx="1"/>
          </p:nvPr>
        </p:nvSpPr>
        <p:spPr>
          <a:xfrm>
            <a:off x="838199" y="1825625"/>
            <a:ext cx="5701145" cy="4351338"/>
          </a:xfrm>
        </p:spPr>
        <p:txBody>
          <a:bodyPr>
            <a:normAutofit fontScale="55000" lnSpcReduction="20000"/>
          </a:bodyPr>
          <a:lstStyle/>
          <a:p>
            <a:pPr marL="285750" indent="-285750">
              <a:buFont typeface="Arial" panose="020B0604020202020204" pitchFamily="34" charset="0"/>
              <a:buChar char="•"/>
              <a:defRPr/>
            </a:pPr>
            <a:r>
              <a:rPr lang="fi-FI" altLang="fi-FI" dirty="0"/>
              <a:t>Keskinäinen luottamus</a:t>
            </a:r>
          </a:p>
          <a:p>
            <a:pPr marL="285750" indent="-285750">
              <a:buFont typeface="Arial" panose="020B0604020202020204" pitchFamily="34" charset="0"/>
              <a:buChar char="•"/>
              <a:defRPr/>
            </a:pPr>
            <a:r>
              <a:rPr lang="fi-FI" altLang="fi-FI" dirty="0"/>
              <a:t>Toisistamme huolehtiminen</a:t>
            </a:r>
          </a:p>
          <a:p>
            <a:pPr marL="285750" indent="-285750">
              <a:buFont typeface="Arial" panose="020B0604020202020204" pitchFamily="34" charset="0"/>
              <a:buChar char="•"/>
              <a:defRPr/>
            </a:pPr>
            <a:r>
              <a:rPr lang="fi-FI" altLang="fi-FI" dirty="0"/>
              <a:t>Jokainen tekee oman osuutensa</a:t>
            </a:r>
          </a:p>
          <a:p>
            <a:pPr marL="285750" indent="-285750">
              <a:buFont typeface="Arial" panose="020B0604020202020204" pitchFamily="34" charset="0"/>
              <a:buChar char="•"/>
              <a:defRPr/>
            </a:pPr>
            <a:r>
              <a:rPr lang="fi-FI" altLang="fi-FI" dirty="0"/>
              <a:t>Ristiriitojen rakentava ratkaiseminen</a:t>
            </a:r>
          </a:p>
          <a:p>
            <a:pPr marL="285750" indent="-285750">
              <a:buFont typeface="Arial" panose="020B0604020202020204" pitchFamily="34" charset="0"/>
              <a:buChar char="•"/>
              <a:defRPr/>
            </a:pPr>
            <a:r>
              <a:rPr lang="fi-FI" altLang="fi-FI" dirty="0"/>
              <a:t>Toistemme huomioiminen ja kiitoksen antaminen</a:t>
            </a:r>
          </a:p>
          <a:p>
            <a:pPr marL="285750" indent="-285750">
              <a:buFont typeface="Arial" panose="020B0604020202020204" pitchFamily="34" charset="0"/>
              <a:buChar char="•"/>
            </a:pPr>
            <a:r>
              <a:rPr lang="fi-FI" altLang="fi-FI" dirty="0"/>
              <a:t>Armollisuus ja joustavuus tarvittaessa</a:t>
            </a:r>
          </a:p>
          <a:p>
            <a:pPr marL="285750" indent="-285750">
              <a:buFont typeface="Arial" panose="020B0604020202020204" pitchFamily="34" charset="0"/>
              <a:buChar char="•"/>
              <a:defRPr/>
            </a:pPr>
            <a:r>
              <a:rPr lang="fi-FI" altLang="fi-FI" dirty="0"/>
              <a:t>Huumori ja leikkimieli ja rentous</a:t>
            </a:r>
          </a:p>
          <a:p>
            <a:pPr marL="285750" indent="-285750">
              <a:buFont typeface="Arial" panose="020B0604020202020204" pitchFamily="34" charset="0"/>
              <a:buChar char="•"/>
              <a:defRPr/>
            </a:pPr>
            <a:r>
              <a:rPr lang="fi-FI" altLang="fi-FI" dirty="0"/>
              <a:t>Yhdessä touhuaminen</a:t>
            </a:r>
          </a:p>
          <a:p>
            <a:pPr marL="285750" indent="-285750">
              <a:buFont typeface="Arial" panose="020B0604020202020204" pitchFamily="34" charset="0"/>
              <a:buChar char="•"/>
              <a:defRPr/>
            </a:pPr>
            <a:r>
              <a:rPr lang="fi-FI" altLang="fi-FI" dirty="0"/>
              <a:t>Yhteishengen ylläpitäminen </a:t>
            </a:r>
          </a:p>
          <a:p>
            <a:pPr marL="285750" indent="-285750">
              <a:buFont typeface="Arial" panose="020B0604020202020204" pitchFamily="34" charset="0"/>
              <a:buChar char="•"/>
              <a:defRPr/>
            </a:pPr>
            <a:r>
              <a:rPr lang="fi-FI" altLang="fi-FI" dirty="0"/>
              <a:t>Yhteydet muihin klubeihin ja muihin toimijoihin</a:t>
            </a:r>
          </a:p>
          <a:p>
            <a:pPr marL="285750" indent="-285750">
              <a:buFont typeface="Arial" panose="020B0604020202020204" pitchFamily="34" charset="0"/>
              <a:buChar char="•"/>
              <a:defRPr/>
            </a:pPr>
            <a:r>
              <a:rPr lang="fi-FI" altLang="fi-FI" dirty="0"/>
              <a:t>Yhteiset retket ja juhlat</a:t>
            </a:r>
          </a:p>
          <a:p>
            <a:pPr marL="285750" indent="-285750">
              <a:buFont typeface="Arial" panose="020B0604020202020204" pitchFamily="34" charset="0"/>
              <a:buChar char="•"/>
              <a:defRPr/>
            </a:pPr>
            <a:r>
              <a:rPr lang="fi-FI" altLang="fi-FI" dirty="0"/>
              <a:t>Sisäisesti vahva ja yhteiset tavoitteet sisäistänyt klubi saa paljon hyvää aikaan ja näkyy paikkakunnallaan</a:t>
            </a:r>
          </a:p>
          <a:p>
            <a:pPr marL="285750" indent="-285750">
              <a:buFont typeface="Arial" panose="020B0604020202020204" pitchFamily="34" charset="0"/>
              <a:buChar char="•"/>
              <a:defRPr/>
            </a:pPr>
            <a:r>
              <a:rPr lang="fi-FI" altLang="fi-FI" dirty="0"/>
              <a:t>Muista, että jokainen klubin jäsen, myös Sinä, vaikuttaa klubin hyvinvointiin ja menestykseen</a:t>
            </a:r>
            <a:endParaRPr lang="fi-FI" dirty="0"/>
          </a:p>
          <a:p>
            <a:endParaRPr lang="fi-FI" dirty="0"/>
          </a:p>
        </p:txBody>
      </p:sp>
      <p:sp>
        <p:nvSpPr>
          <p:cNvPr id="4" name="Alatunnisteen paikkamerkki 3">
            <a:extLst>
              <a:ext uri="{FF2B5EF4-FFF2-40B4-BE49-F238E27FC236}">
                <a16:creationId xmlns:a16="http://schemas.microsoft.com/office/drawing/2014/main" id="{BF0B35E8-2F51-422A-A896-9F27D00B2F68}"/>
              </a:ext>
            </a:extLst>
          </p:cNvPr>
          <p:cNvSpPr>
            <a:spLocks noGrp="1"/>
          </p:cNvSpPr>
          <p:nvPr>
            <p:ph type="ftr" sz="quarter" idx="11"/>
          </p:nvPr>
        </p:nvSpPr>
        <p:spPr/>
        <p:txBody>
          <a:bodyPr/>
          <a:lstStyle/>
          <a:p>
            <a:r>
              <a:rPr lang="fi-FI"/>
              <a:t>6.10.2024/Timo Joukanen</a:t>
            </a:r>
          </a:p>
        </p:txBody>
      </p:sp>
      <p:sp>
        <p:nvSpPr>
          <p:cNvPr id="5" name="Dian numeron paikkamerkki 4">
            <a:extLst>
              <a:ext uri="{FF2B5EF4-FFF2-40B4-BE49-F238E27FC236}">
                <a16:creationId xmlns:a16="http://schemas.microsoft.com/office/drawing/2014/main" id="{4AB2916A-B3C7-4D9D-B29D-36D6048B611E}"/>
              </a:ext>
            </a:extLst>
          </p:cNvPr>
          <p:cNvSpPr>
            <a:spLocks noGrp="1"/>
          </p:cNvSpPr>
          <p:nvPr>
            <p:ph type="sldNum" sz="quarter" idx="12"/>
          </p:nvPr>
        </p:nvSpPr>
        <p:spPr/>
        <p:txBody>
          <a:bodyPr/>
          <a:lstStyle/>
          <a:p>
            <a:fld id="{5B1B691C-E57C-4215-BE51-9F50F3A32B8C}" type="slidenum">
              <a:rPr lang="fi-FI" smtClean="0"/>
              <a:t>25</a:t>
            </a:fld>
            <a:endParaRPr lang="fi-FI"/>
          </a:p>
        </p:txBody>
      </p:sp>
      <p:graphicFrame>
        <p:nvGraphicFramePr>
          <p:cNvPr id="9" name="Sisällön paikkamerkki 7">
            <a:extLst>
              <a:ext uri="{FF2B5EF4-FFF2-40B4-BE49-F238E27FC236}">
                <a16:creationId xmlns:a16="http://schemas.microsoft.com/office/drawing/2014/main" id="{D15FE778-51E0-4502-9384-DA24F362E14F}"/>
              </a:ext>
            </a:extLst>
          </p:cNvPr>
          <p:cNvGraphicFramePr>
            <a:graphicFrameLocks noGrp="1"/>
          </p:cNvGraphicFramePr>
          <p:nvPr>
            <p:ph sz="half" idx="2"/>
            <p:extLst>
              <p:ext uri="{D42A27DB-BD31-4B8C-83A1-F6EECF244321}">
                <p14:modId xmlns:p14="http://schemas.microsoft.com/office/powerpoint/2010/main" val="3086220347"/>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35740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AE75F7F7-D9B0-4D83-A1F8-D6ED16F929EF}"/>
              </a:ext>
            </a:extLst>
          </p:cNvPr>
          <p:cNvSpPr>
            <a:spLocks noGrp="1"/>
          </p:cNvSpPr>
          <p:nvPr>
            <p:ph type="title"/>
          </p:nvPr>
        </p:nvSpPr>
        <p:spPr>
          <a:xfrm>
            <a:off x="838200" y="365125"/>
            <a:ext cx="10515600" cy="1325563"/>
          </a:xfrm>
        </p:spPr>
        <p:txBody>
          <a:bodyPr anchor="ctr">
            <a:normAutofit/>
          </a:bodyPr>
          <a:lstStyle/>
          <a:p>
            <a:r>
              <a:rPr lang="fi-FI" dirty="0"/>
              <a:t>Vahva klubi osana verkostoa</a:t>
            </a:r>
          </a:p>
        </p:txBody>
      </p:sp>
      <p:sp>
        <p:nvSpPr>
          <p:cNvPr id="6" name="Alatunnisteen paikkamerkki 5">
            <a:extLst>
              <a:ext uri="{FF2B5EF4-FFF2-40B4-BE49-F238E27FC236}">
                <a16:creationId xmlns:a16="http://schemas.microsoft.com/office/drawing/2014/main" id="{762B6F88-D171-4D09-B1FA-AB20CA2789E6}"/>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fi-FI"/>
              <a:t>6.10.2024/Timo Joukanen</a:t>
            </a:r>
          </a:p>
        </p:txBody>
      </p:sp>
      <p:sp>
        <p:nvSpPr>
          <p:cNvPr id="7" name="Dian numeron paikkamerkki 6">
            <a:extLst>
              <a:ext uri="{FF2B5EF4-FFF2-40B4-BE49-F238E27FC236}">
                <a16:creationId xmlns:a16="http://schemas.microsoft.com/office/drawing/2014/main" id="{88FE111D-ED71-481A-95D6-5FE3D9E8C47C}"/>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B1B691C-E57C-4215-BE51-9F50F3A32B8C}" type="slidenum">
              <a:rPr lang="fi-FI" smtClean="0"/>
              <a:pPr>
                <a:spcAft>
                  <a:spcPts val="600"/>
                </a:spcAft>
              </a:pPr>
              <a:t>26</a:t>
            </a:fld>
            <a:endParaRPr lang="fi-FI"/>
          </a:p>
        </p:txBody>
      </p:sp>
      <p:graphicFrame>
        <p:nvGraphicFramePr>
          <p:cNvPr id="11" name="Sisällön paikkamerkki 8">
            <a:extLst>
              <a:ext uri="{FF2B5EF4-FFF2-40B4-BE49-F238E27FC236}">
                <a16:creationId xmlns:a16="http://schemas.microsoft.com/office/drawing/2014/main" id="{1E97EA33-08B5-47B0-B367-043F1E34806F}"/>
              </a:ext>
            </a:extLst>
          </p:cNvPr>
          <p:cNvGraphicFramePr>
            <a:graphicFrameLocks noGrp="1"/>
          </p:cNvGraphicFramePr>
          <p:nvPr>
            <p:ph idx="1"/>
            <p:extLst>
              <p:ext uri="{D42A27DB-BD31-4B8C-83A1-F6EECF244321}">
                <p14:modId xmlns:p14="http://schemas.microsoft.com/office/powerpoint/2010/main" val="285063921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686532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50EACE92-5434-4B11-A0BF-F4849891E843}"/>
              </a:ext>
            </a:extLst>
          </p:cNvPr>
          <p:cNvSpPr>
            <a:spLocks noGrp="1"/>
          </p:cNvSpPr>
          <p:nvPr>
            <p:ph type="title"/>
          </p:nvPr>
        </p:nvSpPr>
        <p:spPr>
          <a:xfrm>
            <a:off x="838200" y="365125"/>
            <a:ext cx="10515600" cy="1325563"/>
          </a:xfrm>
        </p:spPr>
        <p:txBody>
          <a:bodyPr anchor="ctr">
            <a:normAutofit/>
          </a:bodyPr>
          <a:lstStyle/>
          <a:p>
            <a:r>
              <a:rPr lang="fi-FI" dirty="0"/>
              <a:t>Klubin jäsenet</a:t>
            </a:r>
          </a:p>
        </p:txBody>
      </p:sp>
      <p:pic>
        <p:nvPicPr>
          <p:cNvPr id="10" name="Sisällön paikkamerkki 9" descr="Työskentelevä henkilö katselee hymyillen ulos ikkunasta">
            <a:extLst>
              <a:ext uri="{FF2B5EF4-FFF2-40B4-BE49-F238E27FC236}">
                <a16:creationId xmlns:a16="http://schemas.microsoft.com/office/drawing/2014/main" id="{4C724B6C-1F59-4757-97F5-4CBFC60A655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838200" y="2274516"/>
            <a:ext cx="5181599" cy="3453556"/>
          </a:xfrm>
        </p:spPr>
      </p:pic>
      <p:sp>
        <p:nvSpPr>
          <p:cNvPr id="4" name="Alatunnisteen paikkamerkki 3">
            <a:extLst>
              <a:ext uri="{FF2B5EF4-FFF2-40B4-BE49-F238E27FC236}">
                <a16:creationId xmlns:a16="http://schemas.microsoft.com/office/drawing/2014/main" id="{731CB3E9-9152-46BE-AB7C-087965E25AF1}"/>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fi-FI"/>
              <a:t>6.10.2024/Timo Joukanen</a:t>
            </a:r>
          </a:p>
        </p:txBody>
      </p:sp>
      <p:sp>
        <p:nvSpPr>
          <p:cNvPr id="5" name="Dian numeron paikkamerkki 4">
            <a:extLst>
              <a:ext uri="{FF2B5EF4-FFF2-40B4-BE49-F238E27FC236}">
                <a16:creationId xmlns:a16="http://schemas.microsoft.com/office/drawing/2014/main" id="{F55A7559-D629-44D7-88C4-4670F0CA1D9E}"/>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B1B691C-E57C-4215-BE51-9F50F3A32B8C}" type="slidenum">
              <a:rPr lang="fi-FI" smtClean="0"/>
              <a:pPr>
                <a:spcAft>
                  <a:spcPts val="600"/>
                </a:spcAft>
              </a:pPr>
              <a:t>27</a:t>
            </a:fld>
            <a:endParaRPr lang="fi-FI"/>
          </a:p>
        </p:txBody>
      </p:sp>
      <p:graphicFrame>
        <p:nvGraphicFramePr>
          <p:cNvPr id="9" name="Sisällön paikkamerkki 6">
            <a:extLst>
              <a:ext uri="{FF2B5EF4-FFF2-40B4-BE49-F238E27FC236}">
                <a16:creationId xmlns:a16="http://schemas.microsoft.com/office/drawing/2014/main" id="{308919B9-69BF-4B85-8F69-175BB8A4126B}"/>
              </a:ext>
            </a:extLst>
          </p:cNvPr>
          <p:cNvGraphicFramePr>
            <a:graphicFrameLocks noGrp="1"/>
          </p:cNvGraphicFramePr>
          <p:nvPr>
            <p:ph sz="half" idx="2"/>
            <p:extLst>
              <p:ext uri="{D42A27DB-BD31-4B8C-83A1-F6EECF244321}">
                <p14:modId xmlns:p14="http://schemas.microsoft.com/office/powerpoint/2010/main" val="1030508662"/>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57006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latunnisteen paikkamerkki 5">
            <a:extLst>
              <a:ext uri="{FF2B5EF4-FFF2-40B4-BE49-F238E27FC236}">
                <a16:creationId xmlns:a16="http://schemas.microsoft.com/office/drawing/2014/main" id="{A6D67937-C8F5-4F9E-A854-38E95E5A3B9F}"/>
              </a:ext>
            </a:extLst>
          </p:cNvPr>
          <p:cNvSpPr>
            <a:spLocks noGrp="1"/>
          </p:cNvSpPr>
          <p:nvPr>
            <p:ph type="ftr" sz="quarter" idx="11"/>
          </p:nvPr>
        </p:nvSpPr>
        <p:spPr/>
        <p:txBody>
          <a:bodyPr/>
          <a:lstStyle/>
          <a:p>
            <a:r>
              <a:rPr lang="fi-FI"/>
              <a:t>6.10.2024/Timo Joukanen</a:t>
            </a:r>
          </a:p>
        </p:txBody>
      </p:sp>
      <p:sp>
        <p:nvSpPr>
          <p:cNvPr id="7" name="Dian numeron paikkamerkki 6">
            <a:extLst>
              <a:ext uri="{FF2B5EF4-FFF2-40B4-BE49-F238E27FC236}">
                <a16:creationId xmlns:a16="http://schemas.microsoft.com/office/drawing/2014/main" id="{CBC399BA-1E2D-45F3-9A8F-7FA76330E652}"/>
              </a:ext>
            </a:extLst>
          </p:cNvPr>
          <p:cNvSpPr>
            <a:spLocks noGrp="1"/>
          </p:cNvSpPr>
          <p:nvPr>
            <p:ph type="sldNum" sz="quarter" idx="12"/>
          </p:nvPr>
        </p:nvSpPr>
        <p:spPr/>
        <p:txBody>
          <a:bodyPr/>
          <a:lstStyle/>
          <a:p>
            <a:fld id="{5B1B691C-E57C-4215-BE51-9F50F3A32B8C}" type="slidenum">
              <a:rPr lang="fi-FI" smtClean="0"/>
              <a:t>28</a:t>
            </a:fld>
            <a:endParaRPr lang="fi-FI"/>
          </a:p>
        </p:txBody>
      </p:sp>
      <p:pic>
        <p:nvPicPr>
          <p:cNvPr id="9" name="Kuva 8">
            <a:extLst>
              <a:ext uri="{FF2B5EF4-FFF2-40B4-BE49-F238E27FC236}">
                <a16:creationId xmlns:a16="http://schemas.microsoft.com/office/drawing/2014/main" id="{2F5C23DC-AB4F-406C-9FE0-5262319FA9A0}"/>
              </a:ext>
            </a:extLst>
          </p:cNvPr>
          <p:cNvPicPr>
            <a:picLocks noChangeAspect="1"/>
          </p:cNvPicPr>
          <p:nvPr/>
        </p:nvPicPr>
        <p:blipFill>
          <a:blip r:embed="rId2"/>
          <a:stretch>
            <a:fillRect/>
          </a:stretch>
        </p:blipFill>
        <p:spPr>
          <a:xfrm>
            <a:off x="3581400" y="693870"/>
            <a:ext cx="7920629" cy="5470259"/>
          </a:xfrm>
          <a:prstGeom prst="rect">
            <a:avLst/>
          </a:prstGeom>
        </p:spPr>
      </p:pic>
      <p:sp>
        <p:nvSpPr>
          <p:cNvPr id="10" name="Tekstiruutu 9">
            <a:extLst>
              <a:ext uri="{FF2B5EF4-FFF2-40B4-BE49-F238E27FC236}">
                <a16:creationId xmlns:a16="http://schemas.microsoft.com/office/drawing/2014/main" id="{CBFB5012-1452-4856-BF0F-4DF0A8F9B08A}"/>
              </a:ext>
            </a:extLst>
          </p:cNvPr>
          <p:cNvSpPr txBox="1"/>
          <p:nvPr/>
        </p:nvSpPr>
        <p:spPr>
          <a:xfrm>
            <a:off x="324089" y="1829975"/>
            <a:ext cx="3398165" cy="4196020"/>
          </a:xfrm>
          <a:prstGeom prst="rect">
            <a:avLst/>
          </a:prstGeom>
          <a:noFill/>
        </p:spPr>
        <p:txBody>
          <a:bodyPr wrap="square" rtlCol="0">
            <a:spAutoFit/>
          </a:bodyPr>
          <a:lstStyle/>
          <a:p>
            <a:pPr marL="285750" indent="-285750">
              <a:lnSpc>
                <a:spcPct val="150000"/>
              </a:lnSpc>
              <a:buFontTx/>
              <a:buChar char="-"/>
            </a:pPr>
            <a:r>
              <a:rPr lang="fi-FI" dirty="0">
                <a:solidFill>
                  <a:schemeClr val="tx2">
                    <a:lumMod val="50000"/>
                  </a:schemeClr>
                </a:solidFill>
              </a:rPr>
              <a:t>Klubin säännöt</a:t>
            </a:r>
          </a:p>
          <a:p>
            <a:pPr marL="285750" indent="-285750">
              <a:lnSpc>
                <a:spcPct val="150000"/>
              </a:lnSpc>
              <a:buFontTx/>
              <a:buChar char="-"/>
            </a:pPr>
            <a:r>
              <a:rPr lang="fi-FI" dirty="0">
                <a:solidFill>
                  <a:schemeClr val="tx2">
                    <a:lumMod val="50000"/>
                  </a:schemeClr>
                </a:solidFill>
              </a:rPr>
              <a:t>Klubin kirjatut tai kirjaamattomat toimintatavat</a:t>
            </a:r>
          </a:p>
          <a:p>
            <a:pPr marL="285750" indent="-285750">
              <a:lnSpc>
                <a:spcPct val="150000"/>
              </a:lnSpc>
              <a:buFontTx/>
              <a:buChar char="-"/>
            </a:pPr>
            <a:r>
              <a:rPr lang="fi-FI" dirty="0">
                <a:solidFill>
                  <a:schemeClr val="tx2">
                    <a:lumMod val="50000"/>
                  </a:schemeClr>
                </a:solidFill>
              </a:rPr>
              <a:t>Klubin kokoontumiset</a:t>
            </a:r>
          </a:p>
          <a:p>
            <a:pPr marL="285750" indent="-285750">
              <a:lnSpc>
                <a:spcPct val="150000"/>
              </a:lnSpc>
              <a:buFontTx/>
              <a:buChar char="-"/>
            </a:pPr>
            <a:r>
              <a:rPr lang="fi-FI" dirty="0">
                <a:solidFill>
                  <a:schemeClr val="tx2">
                    <a:lumMod val="50000"/>
                  </a:schemeClr>
                </a:solidFill>
              </a:rPr>
              <a:t>Klubin kotisivu, jos on</a:t>
            </a:r>
          </a:p>
          <a:p>
            <a:pPr marL="285750" indent="-285750">
              <a:lnSpc>
                <a:spcPct val="150000"/>
              </a:lnSpc>
              <a:buFontTx/>
              <a:buChar char="-"/>
            </a:pPr>
            <a:r>
              <a:rPr lang="fi-FI" dirty="0">
                <a:solidFill>
                  <a:schemeClr val="tx2">
                    <a:lumMod val="50000"/>
                  </a:schemeClr>
                </a:solidFill>
              </a:rPr>
              <a:t>Klubilehti</a:t>
            </a:r>
          </a:p>
          <a:p>
            <a:pPr marL="285750" indent="-285750">
              <a:lnSpc>
                <a:spcPct val="150000"/>
              </a:lnSpc>
              <a:buFontTx/>
              <a:buChar char="-"/>
            </a:pPr>
            <a:r>
              <a:rPr lang="fi-FI" dirty="0">
                <a:solidFill>
                  <a:schemeClr val="tx2">
                    <a:lumMod val="50000"/>
                  </a:schemeClr>
                </a:solidFill>
              </a:rPr>
              <a:t>Facebook sivut</a:t>
            </a:r>
          </a:p>
          <a:p>
            <a:pPr marL="285750" indent="-285750">
              <a:lnSpc>
                <a:spcPct val="150000"/>
              </a:lnSpc>
              <a:buFontTx/>
              <a:buChar char="-"/>
            </a:pPr>
            <a:r>
              <a:rPr lang="fi-FI" dirty="0">
                <a:solidFill>
                  <a:schemeClr val="tx2">
                    <a:lumMod val="50000"/>
                  </a:schemeClr>
                </a:solidFill>
              </a:rPr>
              <a:t>Instagram</a:t>
            </a:r>
          </a:p>
          <a:p>
            <a:pPr marL="285750" indent="-285750">
              <a:lnSpc>
                <a:spcPct val="150000"/>
              </a:lnSpc>
              <a:buFontTx/>
              <a:buChar char="-"/>
            </a:pPr>
            <a:r>
              <a:rPr lang="fi-FI" dirty="0" err="1">
                <a:solidFill>
                  <a:schemeClr val="tx2">
                    <a:lumMod val="50000"/>
                  </a:schemeClr>
                </a:solidFill>
              </a:rPr>
              <a:t>Whatsapp</a:t>
            </a:r>
            <a:r>
              <a:rPr lang="fi-FI" dirty="0">
                <a:solidFill>
                  <a:schemeClr val="tx2">
                    <a:lumMod val="50000"/>
                  </a:schemeClr>
                </a:solidFill>
              </a:rPr>
              <a:t> ryhmät</a:t>
            </a:r>
          </a:p>
          <a:p>
            <a:pPr marL="285750" indent="-285750">
              <a:lnSpc>
                <a:spcPct val="150000"/>
              </a:lnSpc>
              <a:buFontTx/>
              <a:buChar char="-"/>
            </a:pPr>
            <a:r>
              <a:rPr lang="fi-FI" dirty="0" err="1">
                <a:solidFill>
                  <a:schemeClr val="tx2">
                    <a:lumMod val="50000"/>
                  </a:schemeClr>
                </a:solidFill>
              </a:rPr>
              <a:t>Etc</a:t>
            </a:r>
            <a:endParaRPr lang="fi-FI" dirty="0">
              <a:solidFill>
                <a:schemeClr val="tx2">
                  <a:lumMod val="50000"/>
                </a:schemeClr>
              </a:solidFill>
            </a:endParaRPr>
          </a:p>
        </p:txBody>
      </p:sp>
      <p:sp>
        <p:nvSpPr>
          <p:cNvPr id="11" name="Tekstiruutu 10">
            <a:extLst>
              <a:ext uri="{FF2B5EF4-FFF2-40B4-BE49-F238E27FC236}">
                <a16:creationId xmlns:a16="http://schemas.microsoft.com/office/drawing/2014/main" id="{C0006C91-7032-46A6-BC9C-B80EEBEFE8B2}"/>
              </a:ext>
            </a:extLst>
          </p:cNvPr>
          <p:cNvSpPr txBox="1"/>
          <p:nvPr/>
        </p:nvSpPr>
        <p:spPr>
          <a:xfrm>
            <a:off x="324090" y="991423"/>
            <a:ext cx="3125165" cy="646331"/>
          </a:xfrm>
          <a:prstGeom prst="rect">
            <a:avLst/>
          </a:prstGeom>
          <a:noFill/>
        </p:spPr>
        <p:txBody>
          <a:bodyPr wrap="square" rtlCol="0">
            <a:spAutoFit/>
          </a:bodyPr>
          <a:lstStyle/>
          <a:p>
            <a:r>
              <a:rPr lang="fi-FI" b="1" dirty="0">
                <a:highlight>
                  <a:srgbClr val="FFFF00"/>
                </a:highlight>
              </a:rPr>
              <a:t>Oma</a:t>
            </a:r>
            <a:r>
              <a:rPr lang="fi-FI" dirty="0">
                <a:highlight>
                  <a:srgbClr val="FFFF00"/>
                </a:highlight>
              </a:rPr>
              <a:t> klubisi yhteydenpito ja tietoja klubistasi</a:t>
            </a:r>
          </a:p>
        </p:txBody>
      </p:sp>
    </p:spTree>
    <p:extLst>
      <p:ext uri="{BB962C8B-B14F-4D97-AF65-F5344CB8AC3E}">
        <p14:creationId xmlns:p14="http://schemas.microsoft.com/office/powerpoint/2010/main" val="1135407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9AE910B1-13C5-4D2E-ACA0-CF29C33B9A2D}"/>
              </a:ext>
            </a:extLst>
          </p:cNvPr>
          <p:cNvSpPr>
            <a:spLocks noGrp="1"/>
          </p:cNvSpPr>
          <p:nvPr>
            <p:ph type="title"/>
          </p:nvPr>
        </p:nvSpPr>
        <p:spPr/>
        <p:txBody>
          <a:bodyPr/>
          <a:lstStyle/>
          <a:p>
            <a:r>
              <a:rPr lang="fi-FI" dirty="0"/>
              <a:t>Klubin varainhoito</a:t>
            </a:r>
          </a:p>
        </p:txBody>
      </p:sp>
      <p:sp>
        <p:nvSpPr>
          <p:cNvPr id="7" name="Sisällön paikkamerkki 6">
            <a:extLst>
              <a:ext uri="{FF2B5EF4-FFF2-40B4-BE49-F238E27FC236}">
                <a16:creationId xmlns:a16="http://schemas.microsoft.com/office/drawing/2014/main" id="{AE48AC5B-8ABE-4E1B-8930-77D8C60DD96B}"/>
              </a:ext>
            </a:extLst>
          </p:cNvPr>
          <p:cNvSpPr>
            <a:spLocks noGrp="1"/>
          </p:cNvSpPr>
          <p:nvPr>
            <p:ph sz="half" idx="1"/>
          </p:nvPr>
        </p:nvSpPr>
        <p:spPr>
          <a:xfrm>
            <a:off x="193965" y="2271986"/>
            <a:ext cx="5902036" cy="4802187"/>
          </a:xfrm>
        </p:spPr>
        <p:txBody>
          <a:bodyPr>
            <a:normAutofit/>
          </a:bodyPr>
          <a:lstStyle/>
          <a:p>
            <a:pPr marL="457200" indent="-457200">
              <a:buFont typeface="Arial" panose="020B0604020202020204" pitchFamily="34" charset="0"/>
              <a:buChar char="•"/>
            </a:pPr>
            <a:r>
              <a:rPr lang="fi-FI" sz="2400" dirty="0"/>
              <a:t>Klubissa ylläpidetään kahta budjettia/tiliä: aktiviteetit ja hallinnolliset menot. </a:t>
            </a:r>
          </a:p>
          <a:p>
            <a:pPr marL="457200" indent="-457200">
              <a:buFont typeface="Arial" panose="020B0604020202020204" pitchFamily="34" charset="0"/>
              <a:buChar char="•"/>
            </a:pPr>
            <a:r>
              <a:rPr lang="fi-FI" sz="2400" dirty="0"/>
              <a:t>Aktiviteettibudjetti koostuu yleisöltä kerätyistä varoista ja niitä voidaan käyttää vain palveluaktiviteetteihin, joilla autetaan paikkakuntaa tai laajempaa yleisöä. </a:t>
            </a:r>
          </a:p>
          <a:p>
            <a:pPr marL="457200" indent="-457200">
              <a:buFont typeface="Arial" panose="020B0604020202020204" pitchFamily="34" charset="0"/>
              <a:buChar char="•"/>
            </a:pPr>
            <a:r>
              <a:rPr lang="fi-FI" sz="2400" dirty="0"/>
              <a:t>Hallintobudjetista rahoitetaan klubin toiminta. Sen tulot tulevat enimmäkseen klubin jäsenmaksuista.</a:t>
            </a:r>
          </a:p>
          <a:p>
            <a:endParaRPr lang="fi-FI" dirty="0"/>
          </a:p>
        </p:txBody>
      </p:sp>
      <p:pic>
        <p:nvPicPr>
          <p:cNvPr id="10" name="Sisällön paikkamerkki 9" descr="Laskin ja muistilehtiö">
            <a:extLst>
              <a:ext uri="{FF2B5EF4-FFF2-40B4-BE49-F238E27FC236}">
                <a16:creationId xmlns:a16="http://schemas.microsoft.com/office/drawing/2014/main" id="{2F69A7E2-D2D3-4FD9-9C65-9FFA679DA1B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271986"/>
            <a:ext cx="5181600" cy="3458616"/>
          </a:xfrm>
        </p:spPr>
      </p:pic>
      <p:sp>
        <p:nvSpPr>
          <p:cNvPr id="4" name="Alatunnisteen paikkamerkki 3">
            <a:extLst>
              <a:ext uri="{FF2B5EF4-FFF2-40B4-BE49-F238E27FC236}">
                <a16:creationId xmlns:a16="http://schemas.microsoft.com/office/drawing/2014/main" id="{3D97BE61-89F5-4EA0-9E60-45D2979E48BD}"/>
              </a:ext>
            </a:extLst>
          </p:cNvPr>
          <p:cNvSpPr>
            <a:spLocks noGrp="1"/>
          </p:cNvSpPr>
          <p:nvPr>
            <p:ph type="ftr" sz="quarter" idx="11"/>
          </p:nvPr>
        </p:nvSpPr>
        <p:spPr/>
        <p:txBody>
          <a:bodyPr/>
          <a:lstStyle/>
          <a:p>
            <a:r>
              <a:rPr lang="fi-FI"/>
              <a:t>6.10.2024/Timo Joukanen</a:t>
            </a:r>
            <a:endParaRPr lang="fi-FI" dirty="0"/>
          </a:p>
        </p:txBody>
      </p:sp>
      <p:sp>
        <p:nvSpPr>
          <p:cNvPr id="5" name="Dian numeron paikkamerkki 4">
            <a:extLst>
              <a:ext uri="{FF2B5EF4-FFF2-40B4-BE49-F238E27FC236}">
                <a16:creationId xmlns:a16="http://schemas.microsoft.com/office/drawing/2014/main" id="{271C8713-812D-448C-9D4B-7CAF6897F42F}"/>
              </a:ext>
            </a:extLst>
          </p:cNvPr>
          <p:cNvSpPr>
            <a:spLocks noGrp="1"/>
          </p:cNvSpPr>
          <p:nvPr>
            <p:ph type="sldNum" sz="quarter" idx="12"/>
          </p:nvPr>
        </p:nvSpPr>
        <p:spPr/>
        <p:txBody>
          <a:bodyPr/>
          <a:lstStyle/>
          <a:p>
            <a:fld id="{5B1B691C-E57C-4215-BE51-9F50F3A32B8C}" type="slidenum">
              <a:rPr lang="fi-FI" smtClean="0"/>
              <a:t>29</a:t>
            </a:fld>
            <a:endParaRPr lang="fi-FI"/>
          </a:p>
        </p:txBody>
      </p:sp>
    </p:spTree>
    <p:extLst>
      <p:ext uri="{BB962C8B-B14F-4D97-AF65-F5344CB8AC3E}">
        <p14:creationId xmlns:p14="http://schemas.microsoft.com/office/powerpoint/2010/main" val="3240173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tsikko 9">
            <a:extLst>
              <a:ext uri="{FF2B5EF4-FFF2-40B4-BE49-F238E27FC236}">
                <a16:creationId xmlns:a16="http://schemas.microsoft.com/office/drawing/2014/main" id="{AC31771F-5F21-4668-B580-B7658153CFF6}"/>
              </a:ext>
            </a:extLst>
          </p:cNvPr>
          <p:cNvSpPr>
            <a:spLocks noGrp="1"/>
          </p:cNvSpPr>
          <p:nvPr>
            <p:ph type="title"/>
          </p:nvPr>
        </p:nvSpPr>
        <p:spPr/>
        <p:txBody>
          <a:bodyPr/>
          <a:lstStyle/>
          <a:p>
            <a:r>
              <a:rPr lang="fi-FI" dirty="0"/>
              <a:t>Teemat</a:t>
            </a:r>
          </a:p>
        </p:txBody>
      </p:sp>
      <p:sp>
        <p:nvSpPr>
          <p:cNvPr id="11" name="Sisällön paikkamerkki 10">
            <a:extLst>
              <a:ext uri="{FF2B5EF4-FFF2-40B4-BE49-F238E27FC236}">
                <a16:creationId xmlns:a16="http://schemas.microsoft.com/office/drawing/2014/main" id="{D90D9C64-9B36-4A64-B1CE-71B427D08F28}"/>
              </a:ext>
            </a:extLst>
          </p:cNvPr>
          <p:cNvSpPr>
            <a:spLocks noGrp="1"/>
          </p:cNvSpPr>
          <p:nvPr>
            <p:ph idx="1"/>
          </p:nvPr>
        </p:nvSpPr>
        <p:spPr>
          <a:xfrm>
            <a:off x="838200" y="1825625"/>
            <a:ext cx="9426677" cy="4351338"/>
          </a:xfrm>
        </p:spPr>
        <p:txBody>
          <a:bodyPr>
            <a:normAutofit lnSpcReduction="10000"/>
          </a:bodyPr>
          <a:lstStyle/>
          <a:p>
            <a:pPr>
              <a:lnSpc>
                <a:spcPct val="150000"/>
              </a:lnSpc>
            </a:pPr>
            <a:r>
              <a:rPr lang="fi-FI" sz="4000" dirty="0">
                <a:solidFill>
                  <a:schemeClr val="tx2"/>
                </a:solidFill>
              </a:rPr>
              <a:t>Kansainvälinen:      </a:t>
            </a:r>
            <a:r>
              <a:rPr lang="fi-FI" b="1" dirty="0">
                <a:solidFill>
                  <a:srgbClr val="7030A0"/>
                </a:solidFill>
              </a:rPr>
              <a:t>Me palvelemme – We Serve</a:t>
            </a:r>
            <a:endParaRPr lang="fi-FI" dirty="0"/>
          </a:p>
          <a:p>
            <a:pPr>
              <a:lnSpc>
                <a:spcPct val="150000"/>
              </a:lnSpc>
            </a:pPr>
            <a:r>
              <a:rPr lang="fi-FI" sz="4000" dirty="0">
                <a:solidFill>
                  <a:schemeClr val="tx2"/>
                </a:solidFill>
              </a:rPr>
              <a:t>Kansallinen: </a:t>
            </a:r>
            <a:r>
              <a:rPr lang="fi-FI" b="1" dirty="0">
                <a:solidFill>
                  <a:srgbClr val="7030A0"/>
                </a:solidFill>
              </a:rPr>
              <a:t>	        Lions - avoin muutokselle</a:t>
            </a:r>
            <a:br>
              <a:rPr lang="fi-FI" b="1" dirty="0">
                <a:solidFill>
                  <a:srgbClr val="7030A0"/>
                </a:solidFill>
              </a:rPr>
            </a:br>
            <a:r>
              <a:rPr lang="fi-FI" b="1" dirty="0">
                <a:solidFill>
                  <a:srgbClr val="7030A0"/>
                </a:solidFill>
              </a:rPr>
              <a:t>	                                    Monta tapaa tehdä hyvää</a:t>
            </a:r>
          </a:p>
          <a:p>
            <a:pPr>
              <a:lnSpc>
                <a:spcPct val="150000"/>
              </a:lnSpc>
            </a:pPr>
            <a:r>
              <a:rPr lang="fi-FI" b="1" dirty="0">
                <a:solidFill>
                  <a:schemeClr val="tx2"/>
                </a:solidFill>
              </a:rPr>
              <a:t>Puheenjohtajan teema:      </a:t>
            </a:r>
            <a:r>
              <a:rPr lang="fi-FI" b="1" dirty="0">
                <a:solidFill>
                  <a:srgbClr val="7030A0"/>
                </a:solidFill>
              </a:rPr>
              <a:t>Kerro palvelustamme</a:t>
            </a:r>
            <a:endParaRPr lang="fi-FI" dirty="0"/>
          </a:p>
          <a:p>
            <a:pPr>
              <a:lnSpc>
                <a:spcPct val="150000"/>
              </a:lnSpc>
            </a:pPr>
            <a:r>
              <a:rPr lang="fi-FI" sz="4000" dirty="0">
                <a:solidFill>
                  <a:schemeClr val="tx2"/>
                </a:solidFill>
              </a:rPr>
              <a:t>Piiri: </a:t>
            </a:r>
            <a:r>
              <a:rPr lang="fi-FI" sz="4000" dirty="0">
                <a:solidFill>
                  <a:srgbClr val="FFC000"/>
                </a:solidFill>
              </a:rPr>
              <a:t>	 		      </a:t>
            </a:r>
            <a:r>
              <a:rPr lang="fi-FI" b="1" dirty="0">
                <a:solidFill>
                  <a:srgbClr val="7030A0"/>
                </a:solidFill>
              </a:rPr>
              <a:t>Palvelua sydämestä</a:t>
            </a:r>
          </a:p>
          <a:p>
            <a:endParaRPr lang="fi-FI" dirty="0"/>
          </a:p>
        </p:txBody>
      </p:sp>
      <p:sp>
        <p:nvSpPr>
          <p:cNvPr id="8" name="Alatunnisteen paikkamerkki 7">
            <a:extLst>
              <a:ext uri="{FF2B5EF4-FFF2-40B4-BE49-F238E27FC236}">
                <a16:creationId xmlns:a16="http://schemas.microsoft.com/office/drawing/2014/main" id="{0BC5F912-569A-4966-9582-D846F2891FA2}"/>
              </a:ext>
            </a:extLst>
          </p:cNvPr>
          <p:cNvSpPr>
            <a:spLocks noGrp="1"/>
          </p:cNvSpPr>
          <p:nvPr>
            <p:ph type="ftr" sz="quarter" idx="11"/>
          </p:nvPr>
        </p:nvSpPr>
        <p:spPr>
          <a:xfrm>
            <a:off x="4038600" y="6356350"/>
            <a:ext cx="5151582" cy="365125"/>
          </a:xfrm>
        </p:spPr>
        <p:txBody>
          <a:bodyPr/>
          <a:lstStyle/>
          <a:p>
            <a:r>
              <a:rPr lang="fi-FI"/>
              <a:t>6.10.2024/Timo Joukanen</a:t>
            </a:r>
            <a:endParaRPr lang="fi-FI" dirty="0"/>
          </a:p>
        </p:txBody>
      </p:sp>
      <p:sp>
        <p:nvSpPr>
          <p:cNvPr id="9" name="Dian numeron paikkamerkki 8">
            <a:extLst>
              <a:ext uri="{FF2B5EF4-FFF2-40B4-BE49-F238E27FC236}">
                <a16:creationId xmlns:a16="http://schemas.microsoft.com/office/drawing/2014/main" id="{E4CF3493-4006-4FA2-98FC-78A575F6B79C}"/>
              </a:ext>
            </a:extLst>
          </p:cNvPr>
          <p:cNvSpPr>
            <a:spLocks noGrp="1"/>
          </p:cNvSpPr>
          <p:nvPr>
            <p:ph type="sldNum" sz="quarter" idx="12"/>
          </p:nvPr>
        </p:nvSpPr>
        <p:spPr/>
        <p:txBody>
          <a:bodyPr/>
          <a:lstStyle/>
          <a:p>
            <a:fld id="{0CF01A97-14C8-4520-B718-EE20F5032BED}" type="slidenum">
              <a:rPr lang="fi-FI" smtClean="0"/>
              <a:t>3</a:t>
            </a:fld>
            <a:endParaRPr lang="fi-FI"/>
          </a:p>
        </p:txBody>
      </p:sp>
    </p:spTree>
    <p:extLst>
      <p:ext uri="{BB962C8B-B14F-4D97-AF65-F5344CB8AC3E}">
        <p14:creationId xmlns:p14="http://schemas.microsoft.com/office/powerpoint/2010/main" val="5608676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153A4C0C-8732-46B9-A7D2-87F2937745F8}"/>
              </a:ext>
            </a:extLst>
          </p:cNvPr>
          <p:cNvSpPr>
            <a:spLocks noGrp="1"/>
          </p:cNvSpPr>
          <p:nvPr>
            <p:ph type="title"/>
          </p:nvPr>
        </p:nvSpPr>
        <p:spPr/>
        <p:txBody>
          <a:bodyPr/>
          <a:lstStyle/>
          <a:p>
            <a:r>
              <a:rPr lang="fi-FI" dirty="0"/>
              <a:t>Kotisivut ja sosiaalinen media</a:t>
            </a:r>
          </a:p>
        </p:txBody>
      </p:sp>
      <p:pic>
        <p:nvPicPr>
          <p:cNvPr id="3" name="Sisällön paikkamerkki 2">
            <a:extLst>
              <a:ext uri="{FF2B5EF4-FFF2-40B4-BE49-F238E27FC236}">
                <a16:creationId xmlns:a16="http://schemas.microsoft.com/office/drawing/2014/main" id="{83F73A3E-F339-9EA8-803B-9AE93FE5F6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6686" y="4279787"/>
            <a:ext cx="1075388" cy="1075388"/>
          </a:xfrm>
        </p:spPr>
      </p:pic>
      <p:sp>
        <p:nvSpPr>
          <p:cNvPr id="6" name="Alatunnisteen paikkamerkki 5">
            <a:extLst>
              <a:ext uri="{FF2B5EF4-FFF2-40B4-BE49-F238E27FC236}">
                <a16:creationId xmlns:a16="http://schemas.microsoft.com/office/drawing/2014/main" id="{77C92CAD-3030-4936-9999-551B853A9299}"/>
              </a:ext>
            </a:extLst>
          </p:cNvPr>
          <p:cNvSpPr>
            <a:spLocks noGrp="1"/>
          </p:cNvSpPr>
          <p:nvPr>
            <p:ph type="ftr" sz="quarter" idx="4294967295"/>
          </p:nvPr>
        </p:nvSpPr>
        <p:spPr>
          <a:xfrm>
            <a:off x="1555636" y="6348845"/>
            <a:ext cx="4114800" cy="365125"/>
          </a:xfrm>
          <a:prstGeom prst="rect">
            <a:avLst/>
          </a:prstGeom>
        </p:spPr>
        <p:txBody>
          <a:bodyPr/>
          <a:lstStyle/>
          <a:p>
            <a:r>
              <a:rPr lang="fi-FI"/>
              <a:t>6.10.2024/Timo Joukanen</a:t>
            </a:r>
            <a:endParaRPr lang="fi-FI" dirty="0"/>
          </a:p>
        </p:txBody>
      </p:sp>
      <p:sp>
        <p:nvSpPr>
          <p:cNvPr id="7" name="Dian numeron paikkamerkki 6">
            <a:extLst>
              <a:ext uri="{FF2B5EF4-FFF2-40B4-BE49-F238E27FC236}">
                <a16:creationId xmlns:a16="http://schemas.microsoft.com/office/drawing/2014/main" id="{CF96A73D-7290-4477-89EC-2C2F0739322B}"/>
              </a:ext>
            </a:extLst>
          </p:cNvPr>
          <p:cNvSpPr>
            <a:spLocks noGrp="1"/>
          </p:cNvSpPr>
          <p:nvPr>
            <p:ph type="sldNum" sz="quarter" idx="4294967295"/>
          </p:nvPr>
        </p:nvSpPr>
        <p:spPr>
          <a:xfrm>
            <a:off x="9448800" y="6356350"/>
            <a:ext cx="2743200" cy="365125"/>
          </a:xfrm>
          <a:prstGeom prst="rect">
            <a:avLst/>
          </a:prstGeom>
        </p:spPr>
        <p:txBody>
          <a:bodyPr/>
          <a:lstStyle/>
          <a:p>
            <a:fld id="{5B1B691C-E57C-4215-BE51-9F50F3A32B8C}" type="slidenum">
              <a:rPr lang="fi-FI" smtClean="0"/>
              <a:t>30</a:t>
            </a:fld>
            <a:endParaRPr lang="fi-FI"/>
          </a:p>
        </p:txBody>
      </p:sp>
      <p:pic>
        <p:nvPicPr>
          <p:cNvPr id="10" name="Kuva 9">
            <a:extLst>
              <a:ext uri="{FF2B5EF4-FFF2-40B4-BE49-F238E27FC236}">
                <a16:creationId xmlns:a16="http://schemas.microsoft.com/office/drawing/2014/main" id="{3DC93339-E982-D82A-38EF-EB32724B02A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375686" y="4279787"/>
            <a:ext cx="1075388" cy="1075388"/>
          </a:xfrm>
          <a:prstGeom prst="rect">
            <a:avLst/>
          </a:prstGeom>
        </p:spPr>
      </p:pic>
      <p:pic>
        <p:nvPicPr>
          <p:cNvPr id="12" name="Kuva 11" descr="Kuva, joka sisältää kohteen kirves, vektorigrafiikka, siluetti&#10;&#10;Kuvaus luotu automaattisesti">
            <a:extLst>
              <a:ext uri="{FF2B5EF4-FFF2-40B4-BE49-F238E27FC236}">
                <a16:creationId xmlns:a16="http://schemas.microsoft.com/office/drawing/2014/main" id="{915922E6-E41B-4302-DA45-D090DD21D4C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730544" y="4242681"/>
            <a:ext cx="1075388" cy="1075388"/>
          </a:xfrm>
          <a:prstGeom prst="rect">
            <a:avLst/>
          </a:prstGeom>
        </p:spPr>
      </p:pic>
      <p:pic>
        <p:nvPicPr>
          <p:cNvPr id="15" name="Kuva 14">
            <a:extLst>
              <a:ext uri="{FF2B5EF4-FFF2-40B4-BE49-F238E27FC236}">
                <a16:creationId xmlns:a16="http://schemas.microsoft.com/office/drawing/2014/main" id="{33CE21E6-9842-729C-8ACE-7A18944DD411}"/>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020676" y="4131845"/>
            <a:ext cx="1363726" cy="1363726"/>
          </a:xfrm>
          <a:prstGeom prst="rect">
            <a:avLst/>
          </a:prstGeom>
        </p:spPr>
      </p:pic>
    </p:spTree>
    <p:extLst>
      <p:ext uri="{BB962C8B-B14F-4D97-AF65-F5344CB8AC3E}">
        <p14:creationId xmlns:p14="http://schemas.microsoft.com/office/powerpoint/2010/main" val="11374525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3D53A390-C6AE-4175-AFEA-104E496F7E52}"/>
              </a:ext>
            </a:extLst>
          </p:cNvPr>
          <p:cNvSpPr>
            <a:spLocks noGrp="1"/>
          </p:cNvSpPr>
          <p:nvPr>
            <p:ph type="title"/>
          </p:nvPr>
        </p:nvSpPr>
        <p:spPr/>
        <p:txBody>
          <a:bodyPr/>
          <a:lstStyle/>
          <a:p>
            <a:r>
              <a:rPr lang="fi-FI" dirty="0"/>
              <a:t>Mistä lisätietoa</a:t>
            </a:r>
          </a:p>
        </p:txBody>
      </p:sp>
      <p:sp>
        <p:nvSpPr>
          <p:cNvPr id="8" name="Sisällön paikkamerkki 7">
            <a:extLst>
              <a:ext uri="{FF2B5EF4-FFF2-40B4-BE49-F238E27FC236}">
                <a16:creationId xmlns:a16="http://schemas.microsoft.com/office/drawing/2014/main" id="{BE381E3C-59AB-407A-9FAC-7132159880B6}"/>
              </a:ext>
            </a:extLst>
          </p:cNvPr>
          <p:cNvSpPr>
            <a:spLocks noGrp="1"/>
          </p:cNvSpPr>
          <p:nvPr>
            <p:ph sz="half" idx="1"/>
          </p:nvPr>
        </p:nvSpPr>
        <p:spPr>
          <a:xfrm>
            <a:off x="838200" y="2010064"/>
            <a:ext cx="5334000" cy="4482811"/>
          </a:xfrm>
        </p:spPr>
        <p:txBody>
          <a:bodyPr>
            <a:normAutofit/>
          </a:bodyPr>
          <a:lstStyle/>
          <a:p>
            <a:pPr marL="457200" indent="-457200">
              <a:buFont typeface="Arial" panose="020B0604020202020204" pitchFamily="34" charset="0"/>
              <a:buChar char="•"/>
            </a:pPr>
            <a:r>
              <a:rPr lang="fi-FI" dirty="0"/>
              <a:t>Klubin kotisivu &amp; Facebook</a:t>
            </a:r>
          </a:p>
          <a:p>
            <a:pPr marL="457200" indent="-457200">
              <a:buFont typeface="Arial" panose="020B0604020202020204" pitchFamily="34" charset="0"/>
              <a:buChar char="•"/>
            </a:pPr>
            <a:r>
              <a:rPr lang="fi-FI" dirty="0">
                <a:hlinkClick r:id="rId2"/>
              </a:rPr>
              <a:t>Piirin kotisivu</a:t>
            </a:r>
            <a:r>
              <a:rPr lang="fi-FI" dirty="0"/>
              <a:t> &amp; </a:t>
            </a:r>
            <a:r>
              <a:rPr lang="fi-FI" dirty="0">
                <a:hlinkClick r:id="rId3"/>
              </a:rPr>
              <a:t>Facebook</a:t>
            </a:r>
            <a:endParaRPr lang="fi-FI" dirty="0"/>
          </a:p>
          <a:p>
            <a:pPr marL="457200" indent="-457200">
              <a:buFont typeface="Arial" panose="020B0604020202020204" pitchFamily="34" charset="0"/>
              <a:buChar char="•"/>
            </a:pPr>
            <a:r>
              <a:rPr lang="fi-FI" dirty="0">
                <a:hlinkClick r:id="rId4"/>
              </a:rPr>
              <a:t>Suomen Lions-liiton kotisivu </a:t>
            </a:r>
            <a:r>
              <a:rPr lang="fi-FI" dirty="0"/>
              <a:t>&amp; </a:t>
            </a:r>
            <a:r>
              <a:rPr lang="fi-FI" dirty="0">
                <a:hlinkClick r:id="rId5"/>
              </a:rPr>
              <a:t>Facebook</a:t>
            </a:r>
            <a:endParaRPr lang="fi-FI" dirty="0"/>
          </a:p>
          <a:p>
            <a:pPr marL="457200" indent="-457200">
              <a:buFont typeface="Arial" panose="020B0604020202020204" pitchFamily="34" charset="0"/>
              <a:buChar char="•"/>
            </a:pPr>
            <a:r>
              <a:rPr lang="fi-FI" dirty="0">
                <a:hlinkClick r:id="rId6"/>
              </a:rPr>
              <a:t>Kansainvälisen järjestön </a:t>
            </a:r>
            <a:r>
              <a:rPr lang="fi-FI" dirty="0" err="1">
                <a:hlinkClick r:id="rId6"/>
              </a:rPr>
              <a:t>LCI:n</a:t>
            </a:r>
            <a:r>
              <a:rPr lang="fi-FI" dirty="0">
                <a:hlinkClick r:id="rId6"/>
              </a:rPr>
              <a:t> kotisivu</a:t>
            </a:r>
            <a:endParaRPr lang="fi-FI" dirty="0"/>
          </a:p>
          <a:p>
            <a:pPr marL="457200" indent="-457200">
              <a:buFont typeface="Arial" panose="020B0604020202020204" pitchFamily="34" charset="0"/>
              <a:buChar char="•"/>
            </a:pPr>
            <a:r>
              <a:rPr lang="fi-FI" dirty="0">
                <a:hlinkClick r:id="rId7"/>
              </a:rPr>
              <a:t>Kansainvälisen säätiön </a:t>
            </a:r>
            <a:r>
              <a:rPr lang="fi-FI" dirty="0" err="1">
                <a:hlinkClick r:id="rId7"/>
              </a:rPr>
              <a:t>LCIF:n</a:t>
            </a:r>
            <a:r>
              <a:rPr lang="fi-FI" dirty="0">
                <a:hlinkClick r:id="rId7"/>
              </a:rPr>
              <a:t> kotisivu</a:t>
            </a:r>
            <a:br>
              <a:rPr lang="fi-FI" dirty="0"/>
            </a:br>
            <a:endParaRPr lang="fi-FI" dirty="0"/>
          </a:p>
          <a:p>
            <a:r>
              <a:rPr lang="fi-FI" sz="2000" dirty="0">
                <a:solidFill>
                  <a:srgbClr val="FF0000"/>
                </a:solidFill>
              </a:rPr>
              <a:t>(linkit aktiivisia ja johtavat oikeille sivuille)</a:t>
            </a:r>
          </a:p>
        </p:txBody>
      </p:sp>
      <p:pic>
        <p:nvPicPr>
          <p:cNvPr id="11" name="Sisällön paikkamerkki 10" descr="Tyhjät puhekuplat">
            <a:extLst>
              <a:ext uri="{FF2B5EF4-FFF2-40B4-BE49-F238E27FC236}">
                <a16:creationId xmlns:a16="http://schemas.microsoft.com/office/drawing/2014/main" id="{EA7F8041-ACDE-4A22-9EB5-624560214CD8}"/>
              </a:ext>
            </a:extLst>
          </p:cNvPr>
          <p:cNvPicPr>
            <a:picLocks noGrp="1" noChangeAspect="1"/>
          </p:cNvPicPr>
          <p:nvPr>
            <p:ph sz="half" idx="2"/>
          </p:nvPr>
        </p:nvPicPr>
        <p:blipFill>
          <a:blip r:embed="rId8">
            <a:extLst>
              <a:ext uri="{28A0092B-C50C-407E-A947-70E740481C1C}">
                <a14:useLocalDpi xmlns:a14="http://schemas.microsoft.com/office/drawing/2010/main" val="0"/>
              </a:ext>
            </a:extLst>
          </a:blip>
          <a:stretch>
            <a:fillRect/>
          </a:stretch>
        </p:blipFill>
        <p:spPr>
          <a:xfrm>
            <a:off x="6172200" y="2274516"/>
            <a:ext cx="5181600" cy="3453556"/>
          </a:xfrm>
        </p:spPr>
      </p:pic>
      <p:sp>
        <p:nvSpPr>
          <p:cNvPr id="2" name="Alatunnisteen paikkamerkki 3">
            <a:extLst>
              <a:ext uri="{FF2B5EF4-FFF2-40B4-BE49-F238E27FC236}">
                <a16:creationId xmlns:a16="http://schemas.microsoft.com/office/drawing/2014/main" id="{389D76D0-B481-9251-FFC6-527E660CAE43}"/>
              </a:ext>
            </a:extLst>
          </p:cNvPr>
          <p:cNvSpPr>
            <a:spLocks noGrp="1"/>
          </p:cNvSpPr>
          <p:nvPr>
            <p:ph type="ftr" sz="quarter" idx="11"/>
          </p:nvPr>
        </p:nvSpPr>
        <p:spPr>
          <a:xfrm>
            <a:off x="4038599" y="6356350"/>
            <a:ext cx="4717473" cy="365125"/>
          </a:xfrm>
        </p:spPr>
        <p:txBody>
          <a:bodyPr/>
          <a:lstStyle/>
          <a:p>
            <a:r>
              <a:rPr lang="fi-FI"/>
              <a:t>6.10.2024/Timo Joukanen</a:t>
            </a:r>
            <a:endParaRPr lang="fi-FI" dirty="0"/>
          </a:p>
        </p:txBody>
      </p:sp>
      <p:sp>
        <p:nvSpPr>
          <p:cNvPr id="3" name="Dian numeron paikkamerkki 2">
            <a:extLst>
              <a:ext uri="{FF2B5EF4-FFF2-40B4-BE49-F238E27FC236}">
                <a16:creationId xmlns:a16="http://schemas.microsoft.com/office/drawing/2014/main" id="{37D9B0AA-9F86-7DC9-8CDC-33F84B3790A3}"/>
              </a:ext>
            </a:extLst>
          </p:cNvPr>
          <p:cNvSpPr>
            <a:spLocks noGrp="1"/>
          </p:cNvSpPr>
          <p:nvPr>
            <p:ph type="sldNum" sz="quarter" idx="12"/>
          </p:nvPr>
        </p:nvSpPr>
        <p:spPr/>
        <p:txBody>
          <a:bodyPr/>
          <a:lstStyle/>
          <a:p>
            <a:fld id="{5B1B691C-E57C-4215-BE51-9F50F3A32B8C}" type="slidenum">
              <a:rPr lang="fi-FI" smtClean="0"/>
              <a:t>31</a:t>
            </a:fld>
            <a:endParaRPr lang="fi-FI"/>
          </a:p>
        </p:txBody>
      </p:sp>
    </p:spTree>
    <p:extLst>
      <p:ext uri="{BB962C8B-B14F-4D97-AF65-F5344CB8AC3E}">
        <p14:creationId xmlns:p14="http://schemas.microsoft.com/office/powerpoint/2010/main" val="1536384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Sisällön paikkamerkki 14" descr="Kuva, joka sisältää kohteen kartta&#10;&#10;Kuvaus luotu automaattisesti">
            <a:extLst>
              <a:ext uri="{FF2B5EF4-FFF2-40B4-BE49-F238E27FC236}">
                <a16:creationId xmlns:a16="http://schemas.microsoft.com/office/drawing/2014/main" id="{78E61297-9724-AB29-1F41-7FDC044DFF2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812657" y="679520"/>
            <a:ext cx="3739925" cy="5813355"/>
          </a:xfrm>
        </p:spPr>
      </p:pic>
      <p:sp>
        <p:nvSpPr>
          <p:cNvPr id="2" name="Otsikko 1">
            <a:extLst>
              <a:ext uri="{FF2B5EF4-FFF2-40B4-BE49-F238E27FC236}">
                <a16:creationId xmlns:a16="http://schemas.microsoft.com/office/drawing/2014/main" id="{CFCFC8B4-D18E-40AF-BC80-49129A32141D}"/>
              </a:ext>
            </a:extLst>
          </p:cNvPr>
          <p:cNvSpPr>
            <a:spLocks noGrp="1"/>
          </p:cNvSpPr>
          <p:nvPr>
            <p:ph type="title"/>
          </p:nvPr>
        </p:nvSpPr>
        <p:spPr/>
        <p:txBody>
          <a:bodyPr/>
          <a:lstStyle/>
          <a:p>
            <a:r>
              <a:rPr lang="fi-FI" dirty="0"/>
              <a:t>Tietoja omasta D- piiristä</a:t>
            </a:r>
          </a:p>
        </p:txBody>
      </p:sp>
      <p:pic>
        <p:nvPicPr>
          <p:cNvPr id="9" name="Sisällön paikkamerkki 8">
            <a:extLst>
              <a:ext uri="{FF2B5EF4-FFF2-40B4-BE49-F238E27FC236}">
                <a16:creationId xmlns:a16="http://schemas.microsoft.com/office/drawing/2014/main" id="{0A15A294-3B7A-2B14-FF35-580B318747F0}"/>
              </a:ext>
            </a:extLst>
          </p:cNvPr>
          <p:cNvPicPr>
            <a:picLocks noGrp="1" noChangeAspect="1"/>
          </p:cNvPicPr>
          <p:nvPr>
            <p:ph sz="half" idx="1"/>
          </p:nvPr>
        </p:nvPicPr>
        <p:blipFill>
          <a:blip r:embed="rId3"/>
          <a:stretch>
            <a:fillRect/>
          </a:stretch>
        </p:blipFill>
        <p:spPr>
          <a:xfrm>
            <a:off x="838200" y="1825625"/>
            <a:ext cx="5181600" cy="1204113"/>
          </a:xfrm>
        </p:spPr>
      </p:pic>
      <p:sp>
        <p:nvSpPr>
          <p:cNvPr id="6" name="Alatunnisteen paikkamerkki 5">
            <a:extLst>
              <a:ext uri="{FF2B5EF4-FFF2-40B4-BE49-F238E27FC236}">
                <a16:creationId xmlns:a16="http://schemas.microsoft.com/office/drawing/2014/main" id="{4B776F1B-1B72-4EB1-AFD5-DCB50F42521F}"/>
              </a:ext>
            </a:extLst>
          </p:cNvPr>
          <p:cNvSpPr>
            <a:spLocks noGrp="1"/>
          </p:cNvSpPr>
          <p:nvPr>
            <p:ph type="ftr" sz="quarter" idx="11"/>
          </p:nvPr>
        </p:nvSpPr>
        <p:spPr>
          <a:xfrm>
            <a:off x="3787635" y="6465450"/>
            <a:ext cx="5288280" cy="359582"/>
          </a:xfrm>
        </p:spPr>
        <p:txBody>
          <a:bodyPr/>
          <a:lstStyle/>
          <a:p>
            <a:r>
              <a:rPr lang="fi-FI"/>
              <a:t>6.10.2024/Timo Joukanen</a:t>
            </a:r>
            <a:endParaRPr lang="fi-FI" dirty="0"/>
          </a:p>
        </p:txBody>
      </p:sp>
      <p:sp>
        <p:nvSpPr>
          <p:cNvPr id="7" name="Dian numeron paikkamerkki 6">
            <a:extLst>
              <a:ext uri="{FF2B5EF4-FFF2-40B4-BE49-F238E27FC236}">
                <a16:creationId xmlns:a16="http://schemas.microsoft.com/office/drawing/2014/main" id="{FDA9D857-46AA-4533-AAD6-47DCED023E6D}"/>
              </a:ext>
            </a:extLst>
          </p:cNvPr>
          <p:cNvSpPr>
            <a:spLocks noGrp="1"/>
          </p:cNvSpPr>
          <p:nvPr>
            <p:ph type="sldNum" sz="quarter" idx="12"/>
          </p:nvPr>
        </p:nvSpPr>
        <p:spPr/>
        <p:txBody>
          <a:bodyPr/>
          <a:lstStyle/>
          <a:p>
            <a:fld id="{5B1B691C-E57C-4215-BE51-9F50F3A32B8C}" type="slidenum">
              <a:rPr lang="fi-FI" smtClean="0"/>
              <a:t>32</a:t>
            </a:fld>
            <a:endParaRPr lang="fi-FI"/>
          </a:p>
        </p:txBody>
      </p:sp>
      <p:sp>
        <p:nvSpPr>
          <p:cNvPr id="16" name="Nuoli: Oikea 15">
            <a:extLst>
              <a:ext uri="{FF2B5EF4-FFF2-40B4-BE49-F238E27FC236}">
                <a16:creationId xmlns:a16="http://schemas.microsoft.com/office/drawing/2014/main" id="{BE2905AE-8EEC-FDAB-4950-AB2AAD58F17D}"/>
              </a:ext>
            </a:extLst>
          </p:cNvPr>
          <p:cNvSpPr/>
          <p:nvPr/>
        </p:nvSpPr>
        <p:spPr>
          <a:xfrm rot="3295970">
            <a:off x="6495622" y="2712091"/>
            <a:ext cx="4396506" cy="1145163"/>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8" name="Kuva 17">
            <a:extLst>
              <a:ext uri="{FF2B5EF4-FFF2-40B4-BE49-F238E27FC236}">
                <a16:creationId xmlns:a16="http://schemas.microsoft.com/office/drawing/2014/main" id="{226A8A28-AA58-A1EE-9C96-EB5648EB60B9}"/>
              </a:ext>
            </a:extLst>
          </p:cNvPr>
          <p:cNvPicPr>
            <a:picLocks noChangeAspect="1"/>
          </p:cNvPicPr>
          <p:nvPr/>
        </p:nvPicPr>
        <p:blipFill>
          <a:blip r:embed="rId4"/>
          <a:stretch>
            <a:fillRect/>
          </a:stretch>
        </p:blipFill>
        <p:spPr>
          <a:xfrm rot="21344935">
            <a:off x="4128292" y="3723718"/>
            <a:ext cx="3995772" cy="1863355"/>
          </a:xfrm>
          <a:prstGeom prst="rect">
            <a:avLst/>
          </a:prstGeom>
        </p:spPr>
      </p:pic>
      <p:sp>
        <p:nvSpPr>
          <p:cNvPr id="19" name="Tekstiruutu 18">
            <a:extLst>
              <a:ext uri="{FF2B5EF4-FFF2-40B4-BE49-F238E27FC236}">
                <a16:creationId xmlns:a16="http://schemas.microsoft.com/office/drawing/2014/main" id="{40B36FEB-BDF8-AEC0-F348-AFB44A1C407E}"/>
              </a:ext>
            </a:extLst>
          </p:cNvPr>
          <p:cNvSpPr txBox="1"/>
          <p:nvPr/>
        </p:nvSpPr>
        <p:spPr>
          <a:xfrm>
            <a:off x="838200" y="3164675"/>
            <a:ext cx="3968931" cy="2985433"/>
          </a:xfrm>
          <a:prstGeom prst="rect">
            <a:avLst/>
          </a:prstGeom>
          <a:noFill/>
        </p:spPr>
        <p:txBody>
          <a:bodyPr wrap="square" rtlCol="0">
            <a:spAutoFit/>
          </a:bodyPr>
          <a:lstStyle/>
          <a:p>
            <a:pPr marL="342900" indent="-342900">
              <a:buFont typeface="Arial" panose="020B0604020202020204" pitchFamily="34" charset="0"/>
              <a:buChar char="•"/>
            </a:pPr>
            <a:r>
              <a:rPr lang="fi-FI" sz="2800" dirty="0"/>
              <a:t>50 klubia</a:t>
            </a:r>
          </a:p>
          <a:p>
            <a:pPr marL="342900" indent="-342900">
              <a:buFont typeface="Arial" panose="020B0604020202020204" pitchFamily="34" charset="0"/>
              <a:buChar char="•"/>
            </a:pPr>
            <a:r>
              <a:rPr lang="fi-FI" sz="2800" dirty="0"/>
              <a:t>4 aluetta</a:t>
            </a:r>
          </a:p>
          <a:p>
            <a:pPr marL="342900" indent="-342900">
              <a:buFont typeface="Arial" panose="020B0604020202020204" pitchFamily="34" charset="0"/>
              <a:buChar char="•"/>
            </a:pPr>
            <a:r>
              <a:rPr lang="fi-FI" sz="2800" dirty="0"/>
              <a:t>8 lohkoa</a:t>
            </a:r>
          </a:p>
          <a:p>
            <a:pPr marL="342900" indent="-342900">
              <a:buFont typeface="Arial" panose="020B0604020202020204" pitchFamily="34" charset="0"/>
              <a:buChar char="•"/>
            </a:pPr>
            <a:r>
              <a:rPr lang="fi-FI" sz="2800" dirty="0"/>
              <a:t>Jäseniä 1173</a:t>
            </a:r>
            <a:endParaRPr lang="fi-FI" sz="2000" dirty="0"/>
          </a:p>
          <a:p>
            <a:r>
              <a:rPr lang="fi-FI" sz="2800" dirty="0"/>
              <a:t>      </a:t>
            </a:r>
            <a:r>
              <a:rPr lang="fi-FI" sz="2400" dirty="0"/>
              <a:t>-naisia 205</a:t>
            </a:r>
          </a:p>
          <a:p>
            <a:r>
              <a:rPr lang="fi-FI" sz="2400" dirty="0"/>
              <a:t>       -miehiä 968</a:t>
            </a:r>
          </a:p>
          <a:p>
            <a:r>
              <a:rPr lang="fi-FI" sz="2400" dirty="0"/>
              <a:t>                        </a:t>
            </a:r>
            <a:r>
              <a:rPr lang="fi-FI" dirty="0">
                <a:highlight>
                  <a:srgbClr val="FFFF00"/>
                </a:highlight>
              </a:rPr>
              <a:t>(tieto 11.9.2024)</a:t>
            </a:r>
          </a:p>
        </p:txBody>
      </p:sp>
    </p:spTree>
    <p:extLst>
      <p:ext uri="{BB962C8B-B14F-4D97-AF65-F5344CB8AC3E}">
        <p14:creationId xmlns:p14="http://schemas.microsoft.com/office/powerpoint/2010/main" val="4941887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EB810C2-A53C-4373-8A9F-4A69C9BFB1AD}"/>
              </a:ext>
            </a:extLst>
          </p:cNvPr>
          <p:cNvSpPr>
            <a:spLocks noGrp="1"/>
          </p:cNvSpPr>
          <p:nvPr>
            <p:ph type="title"/>
          </p:nvPr>
        </p:nvSpPr>
        <p:spPr/>
        <p:txBody>
          <a:bodyPr/>
          <a:lstStyle/>
          <a:p>
            <a:r>
              <a:rPr lang="fi-FI" dirty="0"/>
              <a:t>Tietoja Suomen Lions-liitosta / kotisivu</a:t>
            </a:r>
          </a:p>
        </p:txBody>
      </p:sp>
      <p:sp>
        <p:nvSpPr>
          <p:cNvPr id="3" name="Sisällön paikkamerkki 2">
            <a:extLst>
              <a:ext uri="{FF2B5EF4-FFF2-40B4-BE49-F238E27FC236}">
                <a16:creationId xmlns:a16="http://schemas.microsoft.com/office/drawing/2014/main" id="{FA1B3649-80A7-4913-8AD7-CE5006B61595}"/>
              </a:ext>
            </a:extLst>
          </p:cNvPr>
          <p:cNvSpPr>
            <a:spLocks noGrp="1"/>
          </p:cNvSpPr>
          <p:nvPr>
            <p:ph sz="half" idx="1"/>
          </p:nvPr>
        </p:nvSpPr>
        <p:spPr/>
        <p:txBody>
          <a:bodyPr>
            <a:normAutofit lnSpcReduction="10000"/>
          </a:bodyPr>
          <a:lstStyle/>
          <a:p>
            <a:r>
              <a:rPr lang="fi-FI" dirty="0">
                <a:solidFill>
                  <a:schemeClr val="tx2">
                    <a:lumMod val="50000"/>
                  </a:schemeClr>
                </a:solidFill>
                <a:hlinkClick r:id="rId2"/>
              </a:rPr>
              <a:t>https://www.lions.fi/</a:t>
            </a:r>
            <a:r>
              <a:rPr lang="fi-FI" dirty="0">
                <a:solidFill>
                  <a:schemeClr val="tx2">
                    <a:lumMod val="50000"/>
                  </a:schemeClr>
                </a:solidFill>
              </a:rPr>
              <a:t> </a:t>
            </a:r>
          </a:p>
          <a:p>
            <a:pPr marL="457200" indent="-457200">
              <a:buFont typeface="Arial" panose="020B0604020202020204" pitchFamily="34" charset="0"/>
              <a:buChar char="•"/>
            </a:pPr>
            <a:r>
              <a:rPr lang="fi-FI" dirty="0">
                <a:solidFill>
                  <a:schemeClr val="tx2">
                    <a:lumMod val="50000"/>
                  </a:schemeClr>
                </a:solidFill>
              </a:rPr>
              <a:t>Klubihaku</a:t>
            </a:r>
          </a:p>
          <a:p>
            <a:pPr marL="457200" indent="-457200">
              <a:buFont typeface="Arial" panose="020B0604020202020204" pitchFamily="34" charset="0"/>
              <a:buChar char="•"/>
            </a:pPr>
            <a:r>
              <a:rPr lang="fi-FI" dirty="0">
                <a:solidFill>
                  <a:schemeClr val="tx2">
                    <a:lumMod val="50000"/>
                  </a:schemeClr>
                </a:solidFill>
              </a:rPr>
              <a:t>Yhteystiedot</a:t>
            </a:r>
          </a:p>
          <a:p>
            <a:pPr marL="457200" indent="-457200">
              <a:buFont typeface="Arial" panose="020B0604020202020204" pitchFamily="34" charset="0"/>
              <a:buChar char="•"/>
            </a:pPr>
            <a:r>
              <a:rPr lang="fi-FI" dirty="0">
                <a:solidFill>
                  <a:schemeClr val="tx2">
                    <a:lumMod val="50000"/>
                  </a:schemeClr>
                </a:solidFill>
              </a:rPr>
              <a:t>Uutishuone</a:t>
            </a:r>
          </a:p>
          <a:p>
            <a:pPr marL="457200" indent="-457200">
              <a:buFont typeface="Arial" panose="020B0604020202020204" pitchFamily="34" charset="0"/>
              <a:buChar char="•"/>
            </a:pPr>
            <a:r>
              <a:rPr lang="fi-FI" dirty="0">
                <a:solidFill>
                  <a:schemeClr val="tx2">
                    <a:lumMod val="50000"/>
                  </a:schemeClr>
                </a:solidFill>
              </a:rPr>
              <a:t>Verkkokauppa</a:t>
            </a:r>
          </a:p>
          <a:p>
            <a:pPr marL="457200" indent="-457200">
              <a:buFont typeface="Arial" panose="020B0604020202020204" pitchFamily="34" charset="0"/>
              <a:buChar char="•"/>
            </a:pPr>
            <a:r>
              <a:rPr lang="fi-FI" dirty="0">
                <a:solidFill>
                  <a:schemeClr val="tx2">
                    <a:lumMod val="50000"/>
                  </a:schemeClr>
                </a:solidFill>
              </a:rPr>
              <a:t>Järjestö</a:t>
            </a:r>
          </a:p>
          <a:p>
            <a:pPr marL="457200" indent="-457200">
              <a:buFont typeface="Arial" panose="020B0604020202020204" pitchFamily="34" charset="0"/>
              <a:buChar char="•"/>
            </a:pPr>
            <a:r>
              <a:rPr lang="fi-FI" dirty="0">
                <a:solidFill>
                  <a:schemeClr val="tx2">
                    <a:lumMod val="50000"/>
                  </a:schemeClr>
                </a:solidFill>
              </a:rPr>
              <a:t>Toiminta</a:t>
            </a:r>
          </a:p>
          <a:p>
            <a:pPr marL="457200" indent="-457200">
              <a:buFont typeface="Arial" panose="020B0604020202020204" pitchFamily="34" charset="0"/>
              <a:buChar char="•"/>
            </a:pPr>
            <a:r>
              <a:rPr lang="fi-FI" dirty="0">
                <a:solidFill>
                  <a:schemeClr val="tx2">
                    <a:lumMod val="50000"/>
                  </a:schemeClr>
                </a:solidFill>
              </a:rPr>
              <a:t>Koulutus</a:t>
            </a:r>
          </a:p>
          <a:p>
            <a:pPr marL="457200" indent="-457200">
              <a:buFont typeface="Arial" panose="020B0604020202020204" pitchFamily="34" charset="0"/>
              <a:buChar char="•"/>
            </a:pPr>
            <a:r>
              <a:rPr lang="fi-FI" dirty="0">
                <a:solidFill>
                  <a:schemeClr val="tx2">
                    <a:lumMod val="50000"/>
                  </a:schemeClr>
                </a:solidFill>
              </a:rPr>
              <a:t>Jäsenille </a:t>
            </a:r>
            <a:r>
              <a:rPr lang="fi-FI" sz="2000" dirty="0">
                <a:solidFill>
                  <a:schemeClr val="tx2">
                    <a:lumMod val="50000"/>
                  </a:schemeClr>
                </a:solidFill>
              </a:rPr>
              <a:t>(kirjautuminen)</a:t>
            </a:r>
          </a:p>
          <a:p>
            <a:endParaRPr lang="fi-FI" dirty="0"/>
          </a:p>
        </p:txBody>
      </p:sp>
      <p:sp>
        <p:nvSpPr>
          <p:cNvPr id="7" name="Dian numeron paikkamerkki 6">
            <a:extLst>
              <a:ext uri="{FF2B5EF4-FFF2-40B4-BE49-F238E27FC236}">
                <a16:creationId xmlns:a16="http://schemas.microsoft.com/office/drawing/2014/main" id="{0F620580-1B10-4E70-B781-DAED45E6E78B}"/>
              </a:ext>
            </a:extLst>
          </p:cNvPr>
          <p:cNvSpPr>
            <a:spLocks noGrp="1"/>
          </p:cNvSpPr>
          <p:nvPr>
            <p:ph type="sldNum" sz="quarter" idx="12"/>
          </p:nvPr>
        </p:nvSpPr>
        <p:spPr/>
        <p:txBody>
          <a:bodyPr/>
          <a:lstStyle/>
          <a:p>
            <a:fld id="{5B1B691C-E57C-4215-BE51-9F50F3A32B8C}" type="slidenum">
              <a:rPr lang="fi-FI" smtClean="0"/>
              <a:t>33</a:t>
            </a:fld>
            <a:endParaRPr lang="fi-FI"/>
          </a:p>
        </p:txBody>
      </p:sp>
      <p:pic>
        <p:nvPicPr>
          <p:cNvPr id="11" name="Sisällön paikkamerkki 10">
            <a:extLst>
              <a:ext uri="{FF2B5EF4-FFF2-40B4-BE49-F238E27FC236}">
                <a16:creationId xmlns:a16="http://schemas.microsoft.com/office/drawing/2014/main" id="{2AEA5C00-CE68-05B7-CC55-DFBE8609B895}"/>
              </a:ext>
            </a:extLst>
          </p:cNvPr>
          <p:cNvPicPr>
            <a:picLocks noGrp="1" noChangeAspect="1"/>
          </p:cNvPicPr>
          <p:nvPr>
            <p:ph sz="half" idx="2"/>
          </p:nvPr>
        </p:nvPicPr>
        <p:blipFill>
          <a:blip r:embed="rId3"/>
          <a:stretch>
            <a:fillRect/>
          </a:stretch>
        </p:blipFill>
        <p:spPr>
          <a:xfrm rot="21240638">
            <a:off x="4640290" y="2159351"/>
            <a:ext cx="7685170" cy="3745676"/>
          </a:xfrm>
        </p:spPr>
      </p:pic>
      <p:pic>
        <p:nvPicPr>
          <p:cNvPr id="12" name="Kuva 11">
            <a:extLst>
              <a:ext uri="{FF2B5EF4-FFF2-40B4-BE49-F238E27FC236}">
                <a16:creationId xmlns:a16="http://schemas.microsoft.com/office/drawing/2014/main" id="{791DF12D-7725-0E8B-7881-E60CE51BE3F2}"/>
              </a:ext>
            </a:extLst>
          </p:cNvPr>
          <p:cNvPicPr>
            <a:picLocks noChangeAspect="1"/>
          </p:cNvPicPr>
          <p:nvPr/>
        </p:nvPicPr>
        <p:blipFill>
          <a:blip r:embed="rId4"/>
          <a:stretch>
            <a:fillRect/>
          </a:stretch>
        </p:blipFill>
        <p:spPr>
          <a:xfrm>
            <a:off x="3453155" y="6430691"/>
            <a:ext cx="5285690" cy="414564"/>
          </a:xfrm>
          <a:prstGeom prst="rect">
            <a:avLst/>
          </a:prstGeom>
        </p:spPr>
      </p:pic>
      <p:sp>
        <p:nvSpPr>
          <p:cNvPr id="4" name="Alatunnisteen paikkamerkki 3">
            <a:extLst>
              <a:ext uri="{FF2B5EF4-FFF2-40B4-BE49-F238E27FC236}">
                <a16:creationId xmlns:a16="http://schemas.microsoft.com/office/drawing/2014/main" id="{6DB305D1-64B6-5F9E-FFB5-A256A1DD5359}"/>
              </a:ext>
            </a:extLst>
          </p:cNvPr>
          <p:cNvSpPr>
            <a:spLocks noGrp="1"/>
          </p:cNvSpPr>
          <p:nvPr>
            <p:ph type="ftr" sz="quarter" idx="11"/>
          </p:nvPr>
        </p:nvSpPr>
        <p:spPr/>
        <p:txBody>
          <a:bodyPr/>
          <a:lstStyle/>
          <a:p>
            <a:r>
              <a:rPr lang="fi-FI"/>
              <a:t>6.10.2024/Timo Joukanen</a:t>
            </a:r>
          </a:p>
        </p:txBody>
      </p:sp>
    </p:spTree>
    <p:extLst>
      <p:ext uri="{BB962C8B-B14F-4D97-AF65-F5344CB8AC3E}">
        <p14:creationId xmlns:p14="http://schemas.microsoft.com/office/powerpoint/2010/main" val="25661125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Kuva 16">
            <a:extLst>
              <a:ext uri="{FF2B5EF4-FFF2-40B4-BE49-F238E27FC236}">
                <a16:creationId xmlns:a16="http://schemas.microsoft.com/office/drawing/2014/main" id="{DE0699A7-3DF2-B99E-523D-64D775FA2464}"/>
              </a:ext>
            </a:extLst>
          </p:cNvPr>
          <p:cNvPicPr>
            <a:picLocks noChangeAspect="1"/>
          </p:cNvPicPr>
          <p:nvPr/>
        </p:nvPicPr>
        <p:blipFill>
          <a:blip r:embed="rId2"/>
          <a:stretch>
            <a:fillRect/>
          </a:stretch>
        </p:blipFill>
        <p:spPr>
          <a:xfrm rot="21230928">
            <a:off x="382423" y="1422218"/>
            <a:ext cx="5679213" cy="3177474"/>
          </a:xfrm>
          <a:prstGeom prst="rect">
            <a:avLst/>
          </a:prstGeom>
          <a:ln>
            <a:solidFill>
              <a:srgbClr val="7030A0"/>
            </a:solidFill>
          </a:ln>
        </p:spPr>
      </p:pic>
      <p:sp>
        <p:nvSpPr>
          <p:cNvPr id="8" name="Otsikko 7">
            <a:extLst>
              <a:ext uri="{FF2B5EF4-FFF2-40B4-BE49-F238E27FC236}">
                <a16:creationId xmlns:a16="http://schemas.microsoft.com/office/drawing/2014/main" id="{3C3782F5-10D1-429D-AA95-C3F4C4026D6E}"/>
              </a:ext>
            </a:extLst>
          </p:cNvPr>
          <p:cNvSpPr>
            <a:spLocks noGrp="1"/>
          </p:cNvSpPr>
          <p:nvPr>
            <p:ph type="title"/>
          </p:nvPr>
        </p:nvSpPr>
        <p:spPr/>
        <p:txBody>
          <a:bodyPr/>
          <a:lstStyle/>
          <a:p>
            <a:r>
              <a:rPr lang="fi-FI" dirty="0"/>
              <a:t>Tietoja Suomen Lions-liitosta / Jäsenille</a:t>
            </a:r>
          </a:p>
        </p:txBody>
      </p:sp>
      <p:sp>
        <p:nvSpPr>
          <p:cNvPr id="7" name="Dian numeron paikkamerkki 6">
            <a:extLst>
              <a:ext uri="{FF2B5EF4-FFF2-40B4-BE49-F238E27FC236}">
                <a16:creationId xmlns:a16="http://schemas.microsoft.com/office/drawing/2014/main" id="{47C2E2F7-2096-412B-B921-962E52752214}"/>
              </a:ext>
            </a:extLst>
          </p:cNvPr>
          <p:cNvSpPr>
            <a:spLocks noGrp="1"/>
          </p:cNvSpPr>
          <p:nvPr>
            <p:ph type="sldNum" sz="quarter" idx="12"/>
          </p:nvPr>
        </p:nvSpPr>
        <p:spPr/>
        <p:txBody>
          <a:bodyPr/>
          <a:lstStyle/>
          <a:p>
            <a:fld id="{5B1B691C-E57C-4215-BE51-9F50F3A32B8C}" type="slidenum">
              <a:rPr lang="fi-FI" smtClean="0"/>
              <a:t>34</a:t>
            </a:fld>
            <a:endParaRPr lang="fi-FI"/>
          </a:p>
        </p:txBody>
      </p:sp>
      <p:pic>
        <p:nvPicPr>
          <p:cNvPr id="3" name="Kuva 2">
            <a:extLst>
              <a:ext uri="{FF2B5EF4-FFF2-40B4-BE49-F238E27FC236}">
                <a16:creationId xmlns:a16="http://schemas.microsoft.com/office/drawing/2014/main" id="{4C06512A-F9A0-FD55-968D-F6C3A332D391}"/>
              </a:ext>
            </a:extLst>
          </p:cNvPr>
          <p:cNvPicPr>
            <a:picLocks noChangeAspect="1"/>
          </p:cNvPicPr>
          <p:nvPr/>
        </p:nvPicPr>
        <p:blipFill>
          <a:blip r:embed="rId3"/>
          <a:stretch>
            <a:fillRect/>
          </a:stretch>
        </p:blipFill>
        <p:spPr>
          <a:xfrm>
            <a:off x="6289410" y="1901867"/>
            <a:ext cx="4642379" cy="3087974"/>
          </a:xfrm>
          <a:prstGeom prst="rect">
            <a:avLst/>
          </a:prstGeom>
          <a:ln>
            <a:solidFill>
              <a:srgbClr val="7030A0"/>
            </a:solidFill>
          </a:ln>
        </p:spPr>
      </p:pic>
      <p:pic>
        <p:nvPicPr>
          <p:cNvPr id="14" name="Kuva 13">
            <a:extLst>
              <a:ext uri="{FF2B5EF4-FFF2-40B4-BE49-F238E27FC236}">
                <a16:creationId xmlns:a16="http://schemas.microsoft.com/office/drawing/2014/main" id="{CB3E3A50-BF52-20E9-81B7-78FD15615E85}"/>
              </a:ext>
            </a:extLst>
          </p:cNvPr>
          <p:cNvPicPr>
            <a:picLocks noChangeAspect="1"/>
          </p:cNvPicPr>
          <p:nvPr/>
        </p:nvPicPr>
        <p:blipFill>
          <a:blip r:embed="rId4"/>
          <a:stretch>
            <a:fillRect/>
          </a:stretch>
        </p:blipFill>
        <p:spPr>
          <a:xfrm rot="533865">
            <a:off x="8511084" y="3926924"/>
            <a:ext cx="2551908" cy="2750271"/>
          </a:xfrm>
          <a:prstGeom prst="rect">
            <a:avLst/>
          </a:prstGeom>
        </p:spPr>
      </p:pic>
      <p:pic>
        <p:nvPicPr>
          <p:cNvPr id="15" name="Kuva 14">
            <a:extLst>
              <a:ext uri="{FF2B5EF4-FFF2-40B4-BE49-F238E27FC236}">
                <a16:creationId xmlns:a16="http://schemas.microsoft.com/office/drawing/2014/main" id="{D50F7C23-4B51-EE35-3138-F3FA3C9E8EDF}"/>
              </a:ext>
            </a:extLst>
          </p:cNvPr>
          <p:cNvPicPr>
            <a:picLocks noChangeAspect="1"/>
          </p:cNvPicPr>
          <p:nvPr/>
        </p:nvPicPr>
        <p:blipFill>
          <a:blip r:embed="rId5"/>
          <a:stretch>
            <a:fillRect/>
          </a:stretch>
        </p:blipFill>
        <p:spPr>
          <a:xfrm>
            <a:off x="3105179" y="6443436"/>
            <a:ext cx="5291787" cy="414564"/>
          </a:xfrm>
          <a:prstGeom prst="rect">
            <a:avLst/>
          </a:prstGeom>
        </p:spPr>
      </p:pic>
      <p:sp>
        <p:nvSpPr>
          <p:cNvPr id="9" name="Tekstin paikkamerkki 6">
            <a:extLst>
              <a:ext uri="{FF2B5EF4-FFF2-40B4-BE49-F238E27FC236}">
                <a16:creationId xmlns:a16="http://schemas.microsoft.com/office/drawing/2014/main" id="{E703BCC9-B199-4881-9FDF-F1961D4CA4B7}"/>
              </a:ext>
            </a:extLst>
          </p:cNvPr>
          <p:cNvSpPr txBox="1">
            <a:spLocks/>
          </p:cNvSpPr>
          <p:nvPr/>
        </p:nvSpPr>
        <p:spPr bwMode="auto">
          <a:xfrm>
            <a:off x="1418661" y="4671807"/>
            <a:ext cx="4983883" cy="185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457200" rtl="0" eaLnBrk="0" fontAlgn="base" hangingPunct="0">
              <a:spcBef>
                <a:spcPct val="20000"/>
              </a:spcBef>
              <a:spcAft>
                <a:spcPct val="0"/>
              </a:spcAft>
              <a:buClr>
                <a:schemeClr val="accent1"/>
              </a:buClr>
              <a:buFont typeface="Arial" panose="020B0604020202020204" pitchFamily="34" charset="0"/>
              <a:buNone/>
              <a:defRPr sz="1400" kern="1200">
                <a:solidFill>
                  <a:schemeClr val="tx1"/>
                </a:solidFill>
                <a:latin typeface="+mn-lt"/>
                <a:ea typeface="Geneva" pitchFamily="48" charset="-128"/>
                <a:cs typeface="+mn-cs"/>
              </a:defRPr>
            </a:lvl1pPr>
            <a:lvl2pPr marL="457200" indent="0" algn="l" defTabSz="457200"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Geneva" pitchFamily="48" charset="-128"/>
                <a:cs typeface="+mn-cs"/>
              </a:defRPr>
            </a:lvl2pPr>
            <a:lvl3pPr marL="914400" indent="0" algn="l" defTabSz="457200" rtl="0" eaLnBrk="0" fontAlgn="base" hangingPunct="0">
              <a:spcBef>
                <a:spcPct val="20000"/>
              </a:spcBef>
              <a:spcAft>
                <a:spcPct val="0"/>
              </a:spcAft>
              <a:buClr>
                <a:srgbClr val="EBC318"/>
              </a:buClr>
              <a:buFont typeface="Arial" panose="020B0604020202020204" pitchFamily="34" charset="0"/>
              <a:buNone/>
              <a:defRPr sz="1000" kern="1200">
                <a:solidFill>
                  <a:schemeClr val="tx1"/>
                </a:solidFill>
                <a:latin typeface="+mn-lt"/>
                <a:ea typeface="Geneva" pitchFamily="48" charset="-128"/>
                <a:cs typeface="+mn-cs"/>
              </a:defRPr>
            </a:lvl3pPr>
            <a:lvl4pPr marL="1371600" indent="0" algn="l" defTabSz="457200" rtl="0" eaLnBrk="0" fontAlgn="base" hangingPunct="0">
              <a:spcBef>
                <a:spcPct val="20000"/>
              </a:spcBef>
              <a:spcAft>
                <a:spcPct val="0"/>
              </a:spcAft>
              <a:buFont typeface="Arial" panose="020B0604020202020204" pitchFamily="34" charset="0"/>
              <a:buNone/>
              <a:defRPr sz="900" kern="1200">
                <a:solidFill>
                  <a:schemeClr val="tx1"/>
                </a:solidFill>
                <a:latin typeface="+mn-lt"/>
                <a:ea typeface="Geneva" pitchFamily="48" charset="-128"/>
                <a:cs typeface="+mn-cs"/>
              </a:defRPr>
            </a:lvl4pPr>
            <a:lvl5pPr marL="1828800" indent="0" algn="l" defTabSz="457200" rtl="0" eaLnBrk="0" fontAlgn="base" hangingPunct="0">
              <a:spcBef>
                <a:spcPct val="20000"/>
              </a:spcBef>
              <a:spcAft>
                <a:spcPct val="0"/>
              </a:spcAft>
              <a:buClr>
                <a:schemeClr val="accent1"/>
              </a:buClr>
              <a:buFont typeface="Arial" panose="020B0604020202020204" pitchFamily="34" charset="0"/>
              <a:buNone/>
              <a:defRPr sz="900" kern="1200">
                <a:solidFill>
                  <a:schemeClr val="tx1"/>
                </a:solidFill>
                <a:latin typeface="+mn-lt"/>
                <a:ea typeface="Geneva" pitchFamily="48" charset="-128"/>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fi-FI" sz="1800" dirty="0">
                <a:solidFill>
                  <a:schemeClr val="tx2">
                    <a:lumMod val="50000"/>
                  </a:schemeClr>
                </a:solidFill>
                <a:highlight>
                  <a:srgbClr val="FFFF00"/>
                </a:highlight>
              </a:rPr>
              <a:t>Lions - jäsenille</a:t>
            </a:r>
          </a:p>
          <a:p>
            <a:pPr marL="285750" indent="-285750">
              <a:buFontTx/>
              <a:buChar char="-"/>
            </a:pPr>
            <a:r>
              <a:rPr lang="fi-FI" sz="1800">
                <a:solidFill>
                  <a:schemeClr val="tx2">
                    <a:lumMod val="50000"/>
                  </a:schemeClr>
                </a:solidFill>
                <a:highlight>
                  <a:srgbClr val="FFFF00"/>
                </a:highlight>
              </a:rPr>
              <a:t>Vaatii kirjautumisen </a:t>
            </a:r>
            <a:endParaRPr lang="fi-FI" sz="1800" dirty="0">
              <a:solidFill>
                <a:schemeClr val="tx2">
                  <a:lumMod val="50000"/>
                </a:schemeClr>
              </a:solidFill>
              <a:highlight>
                <a:srgbClr val="FFFF00"/>
              </a:highlight>
            </a:endParaRPr>
          </a:p>
          <a:p>
            <a:pPr marL="285750" indent="-285750">
              <a:buFontTx/>
              <a:buChar char="-"/>
            </a:pPr>
            <a:r>
              <a:rPr lang="fi-FI" sz="1800" dirty="0">
                <a:solidFill>
                  <a:schemeClr val="tx2">
                    <a:lumMod val="50000"/>
                  </a:schemeClr>
                </a:solidFill>
                <a:highlight>
                  <a:srgbClr val="FFFF00"/>
                </a:highlight>
              </a:rPr>
              <a:t>Pääsee jäsenistölle tarkoitettuun sisältöön</a:t>
            </a:r>
          </a:p>
          <a:p>
            <a:pPr marL="285750" indent="-285750">
              <a:buFontTx/>
              <a:buChar char="-"/>
            </a:pPr>
            <a:r>
              <a:rPr lang="fi-FI" sz="1800" dirty="0">
                <a:solidFill>
                  <a:schemeClr val="tx2">
                    <a:lumMod val="50000"/>
                  </a:schemeClr>
                </a:solidFill>
                <a:highlight>
                  <a:srgbClr val="FFFF00"/>
                </a:highlight>
              </a:rPr>
              <a:t>Pääsee jäsenrekisteriin</a:t>
            </a:r>
          </a:p>
        </p:txBody>
      </p:sp>
      <p:sp>
        <p:nvSpPr>
          <p:cNvPr id="2" name="Alatunnisteen paikkamerkki 1">
            <a:extLst>
              <a:ext uri="{FF2B5EF4-FFF2-40B4-BE49-F238E27FC236}">
                <a16:creationId xmlns:a16="http://schemas.microsoft.com/office/drawing/2014/main" id="{F2CB53C6-89E1-62B1-FE04-CFEC9E1521C3}"/>
              </a:ext>
            </a:extLst>
          </p:cNvPr>
          <p:cNvSpPr>
            <a:spLocks noGrp="1"/>
          </p:cNvSpPr>
          <p:nvPr>
            <p:ph type="ftr" sz="quarter" idx="11"/>
          </p:nvPr>
        </p:nvSpPr>
        <p:spPr/>
        <p:txBody>
          <a:bodyPr/>
          <a:lstStyle/>
          <a:p>
            <a:r>
              <a:rPr lang="fi-FI"/>
              <a:t>6.10.2024/Timo Joukanen</a:t>
            </a:r>
          </a:p>
        </p:txBody>
      </p:sp>
    </p:spTree>
    <p:extLst>
      <p:ext uri="{BB962C8B-B14F-4D97-AF65-F5344CB8AC3E}">
        <p14:creationId xmlns:p14="http://schemas.microsoft.com/office/powerpoint/2010/main" val="14028714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5B984DE-58EC-45A3-A99C-CE0A7CEF4DB2}"/>
              </a:ext>
            </a:extLst>
          </p:cNvPr>
          <p:cNvSpPr>
            <a:spLocks noGrp="1"/>
          </p:cNvSpPr>
          <p:nvPr>
            <p:ph type="title"/>
          </p:nvPr>
        </p:nvSpPr>
        <p:spPr/>
        <p:txBody>
          <a:bodyPr/>
          <a:lstStyle/>
          <a:p>
            <a:r>
              <a:rPr lang="fi-FI" dirty="0"/>
              <a:t>Tietoja kansainvälisestä Lions järjestöstä (LCI)</a:t>
            </a:r>
          </a:p>
        </p:txBody>
      </p:sp>
      <p:sp>
        <p:nvSpPr>
          <p:cNvPr id="5" name="Dian numeron paikkamerkki 4">
            <a:extLst>
              <a:ext uri="{FF2B5EF4-FFF2-40B4-BE49-F238E27FC236}">
                <a16:creationId xmlns:a16="http://schemas.microsoft.com/office/drawing/2014/main" id="{EA790CE6-6415-474F-905B-0BA3DC3E1E00}"/>
              </a:ext>
            </a:extLst>
          </p:cNvPr>
          <p:cNvSpPr>
            <a:spLocks noGrp="1"/>
          </p:cNvSpPr>
          <p:nvPr>
            <p:ph type="sldNum" sz="quarter" idx="12"/>
          </p:nvPr>
        </p:nvSpPr>
        <p:spPr/>
        <p:txBody>
          <a:bodyPr/>
          <a:lstStyle/>
          <a:p>
            <a:fld id="{5B1B691C-E57C-4215-BE51-9F50F3A32B8C}" type="slidenum">
              <a:rPr lang="fi-FI" smtClean="0"/>
              <a:t>35</a:t>
            </a:fld>
            <a:endParaRPr lang="fi-FI"/>
          </a:p>
        </p:txBody>
      </p:sp>
      <p:sp>
        <p:nvSpPr>
          <p:cNvPr id="6" name="Tekstin paikkamerkki 6">
            <a:extLst>
              <a:ext uri="{FF2B5EF4-FFF2-40B4-BE49-F238E27FC236}">
                <a16:creationId xmlns:a16="http://schemas.microsoft.com/office/drawing/2014/main" id="{4EC2419D-3D18-46E3-8531-DCEE2C643DC2}"/>
              </a:ext>
            </a:extLst>
          </p:cNvPr>
          <p:cNvSpPr txBox="1">
            <a:spLocks/>
          </p:cNvSpPr>
          <p:nvPr/>
        </p:nvSpPr>
        <p:spPr>
          <a:xfrm>
            <a:off x="388245" y="1613728"/>
            <a:ext cx="5823712" cy="388816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2000" dirty="0">
                <a:hlinkClick r:id="rId2"/>
              </a:rPr>
              <a:t>https://lionsclubs.org/fi</a:t>
            </a:r>
            <a:endParaRPr lang="fi-FI" sz="2000" dirty="0"/>
          </a:p>
          <a:p>
            <a:pPr marL="285750" indent="-285750">
              <a:buFontTx/>
              <a:buChar char="-"/>
            </a:pPr>
            <a:r>
              <a:rPr lang="fi-FI" sz="2000" dirty="0">
                <a:solidFill>
                  <a:schemeClr val="tx2">
                    <a:lumMod val="50000"/>
                  </a:schemeClr>
                </a:solidFill>
              </a:rPr>
              <a:t>Yleistietoa järjestöstä</a:t>
            </a:r>
          </a:p>
          <a:p>
            <a:pPr marL="285750" indent="-285750">
              <a:buFontTx/>
              <a:buChar char="-"/>
            </a:pPr>
            <a:r>
              <a:rPr lang="fi-FI" sz="2000" dirty="0">
                <a:solidFill>
                  <a:schemeClr val="tx2">
                    <a:lumMod val="50000"/>
                  </a:schemeClr>
                </a:solidFill>
              </a:rPr>
              <a:t>Resursseja jäsenille eli jäsenille tarkoitettua materiaalia</a:t>
            </a:r>
          </a:p>
          <a:p>
            <a:pPr marL="742950" lvl="1" indent="-285750">
              <a:buFontTx/>
              <a:buChar char="-"/>
            </a:pPr>
            <a:r>
              <a:rPr lang="fi-FI" sz="2000" dirty="0">
                <a:solidFill>
                  <a:schemeClr val="tx2">
                    <a:lumMod val="50000"/>
                  </a:schemeClr>
                </a:solidFill>
              </a:rPr>
              <a:t>Ei tarvita salasanaa</a:t>
            </a:r>
          </a:p>
          <a:p>
            <a:pPr marL="285750" indent="-285750">
              <a:buFontTx/>
              <a:buChar char="-"/>
            </a:pPr>
            <a:r>
              <a:rPr lang="fi-FI" sz="2000" dirty="0">
                <a:solidFill>
                  <a:schemeClr val="tx2">
                    <a:lumMod val="50000"/>
                  </a:schemeClr>
                </a:solidFill>
              </a:rPr>
              <a:t>Klubien yhteystiedot</a:t>
            </a:r>
          </a:p>
          <a:p>
            <a:pPr marL="285750" indent="-285750">
              <a:buFontTx/>
              <a:buChar char="-"/>
            </a:pPr>
            <a:r>
              <a:rPr lang="fi-FI" sz="2000" dirty="0">
                <a:solidFill>
                  <a:schemeClr val="tx2">
                    <a:lumMod val="50000"/>
                  </a:schemeClr>
                </a:solidFill>
                <a:highlight>
                  <a:srgbClr val="FFFF00"/>
                </a:highlight>
              </a:rPr>
              <a:t>Jäsensovelluksiin kirjautuminen</a:t>
            </a:r>
          </a:p>
          <a:p>
            <a:pPr marL="742950" lvl="1" indent="-285750">
              <a:buFontTx/>
              <a:buChar char="-"/>
            </a:pPr>
            <a:r>
              <a:rPr lang="fi-FI" sz="2000" dirty="0">
                <a:solidFill>
                  <a:schemeClr val="tx2">
                    <a:lumMod val="50000"/>
                  </a:schemeClr>
                </a:solidFill>
                <a:highlight>
                  <a:srgbClr val="FFFF00"/>
                </a:highlight>
              </a:rPr>
              <a:t>Kirjaudu</a:t>
            </a:r>
          </a:p>
        </p:txBody>
      </p:sp>
      <p:pic>
        <p:nvPicPr>
          <p:cNvPr id="7" name="Kuva 6">
            <a:extLst>
              <a:ext uri="{FF2B5EF4-FFF2-40B4-BE49-F238E27FC236}">
                <a16:creationId xmlns:a16="http://schemas.microsoft.com/office/drawing/2014/main" id="{4A3137E6-4F2E-4E11-8915-EAE7DD300E3B}"/>
              </a:ext>
            </a:extLst>
          </p:cNvPr>
          <p:cNvPicPr>
            <a:picLocks noChangeAspect="1"/>
          </p:cNvPicPr>
          <p:nvPr/>
        </p:nvPicPr>
        <p:blipFill>
          <a:blip r:embed="rId3"/>
          <a:stretch>
            <a:fillRect/>
          </a:stretch>
        </p:blipFill>
        <p:spPr>
          <a:xfrm>
            <a:off x="5864802" y="1851586"/>
            <a:ext cx="5178080" cy="3040524"/>
          </a:xfrm>
          <a:prstGeom prst="rect">
            <a:avLst/>
          </a:prstGeom>
        </p:spPr>
      </p:pic>
      <p:pic>
        <p:nvPicPr>
          <p:cNvPr id="8" name="Kuva 7">
            <a:extLst>
              <a:ext uri="{FF2B5EF4-FFF2-40B4-BE49-F238E27FC236}">
                <a16:creationId xmlns:a16="http://schemas.microsoft.com/office/drawing/2014/main" id="{99111801-9619-4C67-8976-D8440A5908F6}"/>
              </a:ext>
            </a:extLst>
          </p:cNvPr>
          <p:cNvPicPr>
            <a:picLocks noChangeAspect="1"/>
          </p:cNvPicPr>
          <p:nvPr/>
        </p:nvPicPr>
        <p:blipFill>
          <a:blip r:embed="rId4"/>
          <a:stretch>
            <a:fillRect/>
          </a:stretch>
        </p:blipFill>
        <p:spPr>
          <a:xfrm rot="313728">
            <a:off x="8828544" y="3916604"/>
            <a:ext cx="2968217" cy="2272806"/>
          </a:xfrm>
          <a:prstGeom prst="rect">
            <a:avLst/>
          </a:prstGeom>
          <a:ln>
            <a:solidFill>
              <a:srgbClr val="7030A0"/>
            </a:solidFill>
          </a:ln>
        </p:spPr>
      </p:pic>
      <p:pic>
        <p:nvPicPr>
          <p:cNvPr id="10" name="Kuva 9">
            <a:extLst>
              <a:ext uri="{FF2B5EF4-FFF2-40B4-BE49-F238E27FC236}">
                <a16:creationId xmlns:a16="http://schemas.microsoft.com/office/drawing/2014/main" id="{333EE925-6432-DCC3-E358-BD7F4C429E05}"/>
              </a:ext>
            </a:extLst>
          </p:cNvPr>
          <p:cNvPicPr>
            <a:picLocks noChangeAspect="1"/>
          </p:cNvPicPr>
          <p:nvPr/>
        </p:nvPicPr>
        <p:blipFill>
          <a:blip r:embed="rId5"/>
          <a:stretch>
            <a:fillRect/>
          </a:stretch>
        </p:blipFill>
        <p:spPr>
          <a:xfrm>
            <a:off x="2424495" y="4360298"/>
            <a:ext cx="6029347" cy="1873715"/>
          </a:xfrm>
          <a:prstGeom prst="rect">
            <a:avLst/>
          </a:prstGeom>
          <a:solidFill>
            <a:schemeClr val="bg1"/>
          </a:solidFill>
          <a:ln>
            <a:solidFill>
              <a:srgbClr val="7030A0"/>
            </a:solidFill>
          </a:ln>
        </p:spPr>
      </p:pic>
      <p:pic>
        <p:nvPicPr>
          <p:cNvPr id="11" name="Kuva 10">
            <a:extLst>
              <a:ext uri="{FF2B5EF4-FFF2-40B4-BE49-F238E27FC236}">
                <a16:creationId xmlns:a16="http://schemas.microsoft.com/office/drawing/2014/main" id="{4B712666-4A04-7808-F601-26547B63F0AE}"/>
              </a:ext>
            </a:extLst>
          </p:cNvPr>
          <p:cNvPicPr>
            <a:picLocks noChangeAspect="1"/>
          </p:cNvPicPr>
          <p:nvPr/>
        </p:nvPicPr>
        <p:blipFill>
          <a:blip r:embed="rId6"/>
          <a:stretch>
            <a:fillRect/>
          </a:stretch>
        </p:blipFill>
        <p:spPr>
          <a:xfrm>
            <a:off x="3318813" y="6443436"/>
            <a:ext cx="5291787" cy="414564"/>
          </a:xfrm>
          <a:prstGeom prst="rect">
            <a:avLst/>
          </a:prstGeom>
        </p:spPr>
      </p:pic>
      <p:sp>
        <p:nvSpPr>
          <p:cNvPr id="4" name="Alatunnisteen paikkamerkki 3">
            <a:extLst>
              <a:ext uri="{FF2B5EF4-FFF2-40B4-BE49-F238E27FC236}">
                <a16:creationId xmlns:a16="http://schemas.microsoft.com/office/drawing/2014/main" id="{2F247431-1D3B-483C-E58B-0B0E3BAB891E}"/>
              </a:ext>
            </a:extLst>
          </p:cNvPr>
          <p:cNvSpPr>
            <a:spLocks noGrp="1"/>
          </p:cNvSpPr>
          <p:nvPr>
            <p:ph type="ftr" sz="quarter" idx="11"/>
          </p:nvPr>
        </p:nvSpPr>
        <p:spPr/>
        <p:txBody>
          <a:bodyPr/>
          <a:lstStyle/>
          <a:p>
            <a:r>
              <a:rPr lang="fi-FI"/>
              <a:t>6.10.2024/Timo Joukanen</a:t>
            </a:r>
          </a:p>
        </p:txBody>
      </p:sp>
    </p:spTree>
    <p:extLst>
      <p:ext uri="{BB962C8B-B14F-4D97-AF65-F5344CB8AC3E}">
        <p14:creationId xmlns:p14="http://schemas.microsoft.com/office/powerpoint/2010/main" val="20013184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E196D800-E276-45F3-B6BC-F59A99F0D015}"/>
              </a:ext>
            </a:extLst>
          </p:cNvPr>
          <p:cNvSpPr>
            <a:spLocks noGrp="1"/>
          </p:cNvSpPr>
          <p:nvPr>
            <p:ph type="title"/>
          </p:nvPr>
        </p:nvSpPr>
        <p:spPr/>
        <p:txBody>
          <a:bodyPr/>
          <a:lstStyle/>
          <a:p>
            <a:r>
              <a:rPr lang="fi-FI" dirty="0"/>
              <a:t>Kotimaiset säätiöt, kampanjat ja projektit</a:t>
            </a:r>
          </a:p>
        </p:txBody>
      </p:sp>
      <p:sp>
        <p:nvSpPr>
          <p:cNvPr id="9" name="Sisällön paikkamerkki 8">
            <a:extLst>
              <a:ext uri="{FF2B5EF4-FFF2-40B4-BE49-F238E27FC236}">
                <a16:creationId xmlns:a16="http://schemas.microsoft.com/office/drawing/2014/main" id="{B1AC97FD-1B27-4AC2-BD85-62318F7A706B}"/>
              </a:ext>
            </a:extLst>
          </p:cNvPr>
          <p:cNvSpPr>
            <a:spLocks noGrp="1"/>
          </p:cNvSpPr>
          <p:nvPr>
            <p:ph idx="1"/>
          </p:nvPr>
        </p:nvSpPr>
        <p:spPr>
          <a:xfrm>
            <a:off x="942338" y="4160889"/>
            <a:ext cx="5736758" cy="1901981"/>
          </a:xfrm>
        </p:spPr>
        <p:txBody>
          <a:bodyPr>
            <a:normAutofit fontScale="62500" lnSpcReduction="20000"/>
          </a:bodyPr>
          <a:lstStyle/>
          <a:p>
            <a:pPr>
              <a:lnSpc>
                <a:spcPct val="120000"/>
              </a:lnSpc>
            </a:pPr>
            <a:r>
              <a:rPr lang="fi-FI" dirty="0">
                <a:solidFill>
                  <a:srgbClr val="FFFF00"/>
                </a:solidFill>
              </a:rPr>
              <a:t>Olemme tunnettu, aktiivinen palvelujärjestö, joka yhteistyölähtöisesti palvelee tarvitsijoita laadukkaalla tavalla.</a:t>
            </a:r>
          </a:p>
          <a:p>
            <a:endParaRPr lang="fi-FI" dirty="0"/>
          </a:p>
        </p:txBody>
      </p:sp>
      <p:sp>
        <p:nvSpPr>
          <p:cNvPr id="6" name="Alatunnisteen paikkamerkki 5">
            <a:extLst>
              <a:ext uri="{FF2B5EF4-FFF2-40B4-BE49-F238E27FC236}">
                <a16:creationId xmlns:a16="http://schemas.microsoft.com/office/drawing/2014/main" id="{74B502D2-83CC-4F3D-999E-604601FA7A87}"/>
              </a:ext>
            </a:extLst>
          </p:cNvPr>
          <p:cNvSpPr>
            <a:spLocks noGrp="1"/>
          </p:cNvSpPr>
          <p:nvPr>
            <p:ph type="ftr" sz="quarter" idx="4294967295"/>
          </p:nvPr>
        </p:nvSpPr>
        <p:spPr>
          <a:xfrm>
            <a:off x="2179782" y="6318737"/>
            <a:ext cx="4114800" cy="365125"/>
          </a:xfrm>
          <a:prstGeom prst="rect">
            <a:avLst/>
          </a:prstGeom>
        </p:spPr>
        <p:txBody>
          <a:bodyPr/>
          <a:lstStyle/>
          <a:p>
            <a:r>
              <a:rPr lang="fi-FI"/>
              <a:t>6.10.2024/Timo Joukanen</a:t>
            </a:r>
            <a:endParaRPr lang="fi-FI" dirty="0"/>
          </a:p>
        </p:txBody>
      </p:sp>
      <p:sp>
        <p:nvSpPr>
          <p:cNvPr id="7" name="Dian numeron paikkamerkki 6">
            <a:extLst>
              <a:ext uri="{FF2B5EF4-FFF2-40B4-BE49-F238E27FC236}">
                <a16:creationId xmlns:a16="http://schemas.microsoft.com/office/drawing/2014/main" id="{E6D36D3C-CEF8-4643-A9B0-732F9FA48021}"/>
              </a:ext>
            </a:extLst>
          </p:cNvPr>
          <p:cNvSpPr>
            <a:spLocks noGrp="1"/>
          </p:cNvSpPr>
          <p:nvPr>
            <p:ph type="sldNum" sz="quarter" idx="4294967295"/>
          </p:nvPr>
        </p:nvSpPr>
        <p:spPr>
          <a:xfrm>
            <a:off x="9448800" y="6356350"/>
            <a:ext cx="2743200" cy="365125"/>
          </a:xfrm>
          <a:prstGeom prst="rect">
            <a:avLst/>
          </a:prstGeom>
        </p:spPr>
        <p:txBody>
          <a:bodyPr/>
          <a:lstStyle/>
          <a:p>
            <a:fld id="{5B1B691C-E57C-4215-BE51-9F50F3A32B8C}" type="slidenum">
              <a:rPr lang="fi-FI" smtClean="0"/>
              <a:t>36</a:t>
            </a:fld>
            <a:endParaRPr lang="fi-FI"/>
          </a:p>
        </p:txBody>
      </p:sp>
    </p:spTree>
    <p:extLst>
      <p:ext uri="{BB962C8B-B14F-4D97-AF65-F5344CB8AC3E}">
        <p14:creationId xmlns:p14="http://schemas.microsoft.com/office/powerpoint/2010/main" val="31811538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6E07773B-0533-4AF4-BFD2-89B5B3F004FF}"/>
              </a:ext>
            </a:extLst>
          </p:cNvPr>
          <p:cNvSpPr>
            <a:spLocks noGrp="1"/>
          </p:cNvSpPr>
          <p:nvPr>
            <p:ph type="title"/>
          </p:nvPr>
        </p:nvSpPr>
        <p:spPr>
          <a:xfrm>
            <a:off x="838200" y="365125"/>
            <a:ext cx="10515600" cy="1325563"/>
          </a:xfrm>
        </p:spPr>
        <p:txBody>
          <a:bodyPr anchor="ctr">
            <a:normAutofit/>
          </a:bodyPr>
          <a:lstStyle/>
          <a:p>
            <a:r>
              <a:rPr lang="fi-FI" dirty="0"/>
              <a:t>Hyvän päivä</a:t>
            </a:r>
          </a:p>
        </p:txBody>
      </p:sp>
      <p:pic>
        <p:nvPicPr>
          <p:cNvPr id="10" name="Sisällön paikkamerkki 9">
            <a:extLst>
              <a:ext uri="{FF2B5EF4-FFF2-40B4-BE49-F238E27FC236}">
                <a16:creationId xmlns:a16="http://schemas.microsoft.com/office/drawing/2014/main" id="{87F5EF7E-4226-4164-A79C-C95C3783A91F}"/>
              </a:ext>
            </a:extLst>
          </p:cNvPr>
          <p:cNvPicPr>
            <a:picLocks noGrp="1" noChangeAspect="1"/>
          </p:cNvPicPr>
          <p:nvPr>
            <p:ph sz="half" idx="1"/>
          </p:nvPr>
        </p:nvPicPr>
        <p:blipFill rotWithShape="1">
          <a:blip r:embed="rId2"/>
          <a:srcRect l="2586" r="17927" b="-1"/>
          <a:stretch/>
        </p:blipFill>
        <p:spPr>
          <a:xfrm>
            <a:off x="838200" y="1825625"/>
            <a:ext cx="5181600" cy="4351338"/>
          </a:xfrm>
          <a:prstGeom prst="rect">
            <a:avLst/>
          </a:prstGeom>
          <a:noFill/>
        </p:spPr>
      </p:pic>
      <p:sp>
        <p:nvSpPr>
          <p:cNvPr id="8" name="Sisällön paikkamerkki 7">
            <a:extLst>
              <a:ext uri="{FF2B5EF4-FFF2-40B4-BE49-F238E27FC236}">
                <a16:creationId xmlns:a16="http://schemas.microsoft.com/office/drawing/2014/main" id="{791E1059-5E08-45CD-BFB1-71EEE999B81B}"/>
              </a:ext>
            </a:extLst>
          </p:cNvPr>
          <p:cNvSpPr>
            <a:spLocks noGrp="1"/>
          </p:cNvSpPr>
          <p:nvPr>
            <p:ph sz="half" idx="2"/>
          </p:nvPr>
        </p:nvSpPr>
        <p:spPr>
          <a:xfrm>
            <a:off x="6172200" y="1825625"/>
            <a:ext cx="5784574" cy="4351338"/>
          </a:xfrm>
        </p:spPr>
        <p:txBody>
          <a:bodyPr>
            <a:normAutofit/>
          </a:bodyPr>
          <a:lstStyle/>
          <a:p>
            <a:pPr marL="457200" indent="-457200">
              <a:buFont typeface="Arial" panose="020B0604020202020204" pitchFamily="34" charset="0"/>
              <a:buChar char="•"/>
            </a:pPr>
            <a:r>
              <a:rPr lang="fi-FI" sz="1800" dirty="0"/>
              <a:t>Joka vuosi 8.10. vietetään </a:t>
            </a:r>
            <a:r>
              <a:rPr lang="fi-FI" sz="1800" dirty="0" err="1"/>
              <a:t>lionstoiminnan</a:t>
            </a:r>
            <a:r>
              <a:rPr lang="fi-FI" sz="1800" dirty="0"/>
              <a:t> Hyvän Päivää. </a:t>
            </a:r>
            <a:br>
              <a:rPr lang="fi-FI" sz="1800" dirty="0"/>
            </a:br>
            <a:r>
              <a:rPr lang="fi-FI" sz="1800" dirty="0"/>
              <a:t>Hyvän Päivä koskee kaikkia n. 18 000 vapaaehtoistyöhön sitoutunutta </a:t>
            </a:r>
            <a:r>
              <a:rPr lang="fi-FI" sz="1800" dirty="0" err="1"/>
              <a:t>lionia</a:t>
            </a:r>
            <a:r>
              <a:rPr lang="fi-FI" sz="1800" dirty="0"/>
              <a:t> noin 800 </a:t>
            </a:r>
            <a:r>
              <a:rPr lang="fi-FI" sz="1800" dirty="0" err="1"/>
              <a:t>lionsklubissa</a:t>
            </a:r>
            <a:r>
              <a:rPr lang="fi-FI" sz="1800" dirty="0"/>
              <a:t> eri puolilla maata.</a:t>
            </a:r>
          </a:p>
          <a:p>
            <a:pPr marL="457200" indent="-457200">
              <a:buFont typeface="Arial" panose="020B0604020202020204" pitchFamily="34" charset="0"/>
              <a:buChar char="•"/>
            </a:pPr>
            <a:r>
              <a:rPr lang="fi-FI" sz="1800" dirty="0"/>
              <a:t>Hyvän Päivän tarkoituksena on kiinnittää huomiota </a:t>
            </a:r>
            <a:r>
              <a:rPr lang="fi-FI" sz="1800" dirty="0" err="1"/>
              <a:t>lionien</a:t>
            </a:r>
            <a:r>
              <a:rPr lang="fi-FI" sz="1800" dirty="0"/>
              <a:t> vapaaehtoiseen palvelutoimintaan ja tehdä samalla tunnetuksi paikallista </a:t>
            </a:r>
            <a:r>
              <a:rPr lang="fi-FI" sz="1800" dirty="0" err="1"/>
              <a:t>lionstoimintaa</a:t>
            </a:r>
            <a:r>
              <a:rPr lang="fi-FI" sz="1800" dirty="0"/>
              <a:t> ja kertoa klubien monista tavoista tehdä hyvää.</a:t>
            </a:r>
          </a:p>
          <a:p>
            <a:pPr marL="457200" indent="-457200">
              <a:buFont typeface="Arial" panose="020B0604020202020204" pitchFamily="34" charset="0"/>
              <a:buChar char="•"/>
            </a:pPr>
            <a:r>
              <a:rPr lang="fi-FI" sz="1800" dirty="0"/>
              <a:t>Suomen Lions-liitto julkistaa vuosittain Hyvän Päivänä valtakunnallisen Vuoden Hyväntekijän sekä omista joukoistaan </a:t>
            </a:r>
            <a:r>
              <a:rPr lang="fi-FI" sz="1800" dirty="0" err="1"/>
              <a:t>lionien</a:t>
            </a:r>
            <a:r>
              <a:rPr lang="fi-FI" sz="1800" dirty="0"/>
              <a:t> Vuoden Hyväntekijän. </a:t>
            </a:r>
          </a:p>
          <a:p>
            <a:endParaRPr lang="fi-FI" sz="1800" dirty="0"/>
          </a:p>
        </p:txBody>
      </p:sp>
      <p:sp>
        <p:nvSpPr>
          <p:cNvPr id="17" name="Footer Placeholder 5">
            <a:extLst>
              <a:ext uri="{FF2B5EF4-FFF2-40B4-BE49-F238E27FC236}">
                <a16:creationId xmlns:a16="http://schemas.microsoft.com/office/drawing/2014/main" id="{46DC59E8-E556-4D55-8A56-592BC0424FDE}"/>
              </a:ext>
            </a:extLst>
          </p:cNvPr>
          <p:cNvSpPr>
            <a:spLocks noGrp="1"/>
          </p:cNvSpPr>
          <p:nvPr>
            <p:ph type="ftr" sz="quarter" idx="11"/>
          </p:nvPr>
        </p:nvSpPr>
        <p:spPr>
          <a:xfrm>
            <a:off x="4038600" y="6356350"/>
            <a:ext cx="4114800" cy="365125"/>
          </a:xfrm>
        </p:spPr>
        <p:txBody>
          <a:bodyPr/>
          <a:lstStyle/>
          <a:p>
            <a:pPr>
              <a:spcAft>
                <a:spcPts val="600"/>
              </a:spcAft>
            </a:pPr>
            <a:r>
              <a:rPr lang="fi-FI"/>
              <a:t>6.10.2024/Timo Joukanen</a:t>
            </a:r>
          </a:p>
        </p:txBody>
      </p:sp>
      <p:sp>
        <p:nvSpPr>
          <p:cNvPr id="19" name="Slide Number Placeholder 6">
            <a:extLst>
              <a:ext uri="{FF2B5EF4-FFF2-40B4-BE49-F238E27FC236}">
                <a16:creationId xmlns:a16="http://schemas.microsoft.com/office/drawing/2014/main" id="{A2A68031-21B9-4059-ABA4-2A0564D53447}"/>
              </a:ext>
            </a:extLst>
          </p:cNvPr>
          <p:cNvSpPr>
            <a:spLocks noGrp="1"/>
          </p:cNvSpPr>
          <p:nvPr>
            <p:ph type="sldNum" sz="quarter" idx="12"/>
          </p:nvPr>
        </p:nvSpPr>
        <p:spPr>
          <a:xfrm>
            <a:off x="8610600" y="6356350"/>
            <a:ext cx="2743200" cy="365125"/>
          </a:xfrm>
        </p:spPr>
        <p:txBody>
          <a:bodyPr/>
          <a:lstStyle/>
          <a:p>
            <a:pPr>
              <a:spcAft>
                <a:spcPts val="600"/>
              </a:spcAft>
            </a:pPr>
            <a:fld id="{5B1B691C-E57C-4215-BE51-9F50F3A32B8C}" type="slidenum">
              <a:rPr lang="fi-FI" smtClean="0"/>
              <a:pPr>
                <a:spcAft>
                  <a:spcPts val="600"/>
                </a:spcAft>
              </a:pPr>
              <a:t>37</a:t>
            </a:fld>
            <a:endParaRPr lang="fi-FI"/>
          </a:p>
        </p:txBody>
      </p:sp>
    </p:spTree>
    <p:extLst>
      <p:ext uri="{BB962C8B-B14F-4D97-AF65-F5344CB8AC3E}">
        <p14:creationId xmlns:p14="http://schemas.microsoft.com/office/powerpoint/2010/main" val="34975308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0C4299B-0F6E-495E-9A73-D9D8A841EBDB}"/>
              </a:ext>
            </a:extLst>
          </p:cNvPr>
          <p:cNvSpPr>
            <a:spLocks noGrp="1"/>
          </p:cNvSpPr>
          <p:nvPr>
            <p:ph type="title"/>
          </p:nvPr>
        </p:nvSpPr>
        <p:spPr>
          <a:xfrm>
            <a:off x="838200" y="365125"/>
            <a:ext cx="10515600" cy="1325563"/>
          </a:xfrm>
        </p:spPr>
        <p:txBody>
          <a:bodyPr anchor="ctr">
            <a:normAutofit/>
          </a:bodyPr>
          <a:lstStyle/>
          <a:p>
            <a:r>
              <a:rPr lang="fi-FI" dirty="0"/>
              <a:t>Arne Ritari säätiö (ARS)</a:t>
            </a:r>
          </a:p>
        </p:txBody>
      </p:sp>
      <p:sp>
        <p:nvSpPr>
          <p:cNvPr id="3" name="Sisällön paikkamerkki 2">
            <a:extLst>
              <a:ext uri="{FF2B5EF4-FFF2-40B4-BE49-F238E27FC236}">
                <a16:creationId xmlns:a16="http://schemas.microsoft.com/office/drawing/2014/main" id="{B7AFFB4B-32A8-4D76-B99F-DA45964F416D}"/>
              </a:ext>
            </a:extLst>
          </p:cNvPr>
          <p:cNvSpPr>
            <a:spLocks noGrp="1"/>
          </p:cNvSpPr>
          <p:nvPr>
            <p:ph sz="half" idx="1"/>
          </p:nvPr>
        </p:nvSpPr>
        <p:spPr>
          <a:xfrm>
            <a:off x="838200" y="1825625"/>
            <a:ext cx="5930348" cy="4277001"/>
          </a:xfrm>
        </p:spPr>
        <p:txBody>
          <a:bodyPr>
            <a:normAutofit/>
          </a:bodyPr>
          <a:lstStyle/>
          <a:p>
            <a:pPr marL="457200" indent="-457200">
              <a:buFont typeface="Arial" panose="020B0604020202020204" pitchFamily="34" charset="0"/>
              <a:buChar char="•"/>
            </a:pPr>
            <a:r>
              <a:rPr lang="fi-FI" sz="2000" dirty="0"/>
              <a:t>Säätiön tarkoituksena on tukea ja edistää Suomen lionsklubien hyväntekeväisyyteen johtavia aktiviteetteja sekä vaalia Suomen </a:t>
            </a:r>
            <a:r>
              <a:rPr lang="fi-FI" sz="2000" dirty="0" err="1"/>
              <a:t>lionstoiminnan</a:t>
            </a:r>
            <a:r>
              <a:rPr lang="fi-FI" sz="2000" dirty="0"/>
              <a:t> kummin, Arne Ritarin, elämäntyötä maamme </a:t>
            </a:r>
            <a:r>
              <a:rPr lang="fi-FI" sz="2000" dirty="0" err="1"/>
              <a:t>lionstoiminnan</a:t>
            </a:r>
            <a:r>
              <a:rPr lang="fi-FI" sz="2000" dirty="0"/>
              <a:t> perustamisessa.</a:t>
            </a:r>
          </a:p>
          <a:p>
            <a:pPr marL="457200" indent="-457200">
              <a:buFont typeface="Arial" panose="020B0604020202020204" pitchFamily="34" charset="0"/>
              <a:buChar char="•"/>
            </a:pPr>
            <a:r>
              <a:rPr lang="fi-FI" sz="2000" dirty="0"/>
              <a:t>Säätiö toteuttaa toimintaansa jakamalla apurahoja Suomen Lions-liitto </a:t>
            </a:r>
            <a:r>
              <a:rPr lang="fi-FI" sz="2000" dirty="0" err="1"/>
              <a:t>r.y:n</a:t>
            </a:r>
            <a:r>
              <a:rPr lang="fi-FI" sz="2000" dirty="0"/>
              <a:t> jäsenklubien omille ja yhteisille piiri- tai liittotason aktiviteeteille sekä tukemalla muutenkin suomalaista </a:t>
            </a:r>
            <a:r>
              <a:rPr lang="fi-FI" sz="2000" dirty="0" err="1"/>
              <a:t>lionstoimintaa</a:t>
            </a:r>
            <a:r>
              <a:rPr lang="fi-FI" sz="2000" dirty="0"/>
              <a:t>.</a:t>
            </a:r>
          </a:p>
          <a:p>
            <a:endParaRPr lang="fi-FI" sz="2000" dirty="0"/>
          </a:p>
        </p:txBody>
      </p:sp>
      <p:pic>
        <p:nvPicPr>
          <p:cNvPr id="8" name="Sisällön paikkamerkki 7" descr="Kuva, joka sisältää kohteen piirtäminen&#10;&#10;Kuvaus luotu automaattisesti">
            <a:extLst>
              <a:ext uri="{FF2B5EF4-FFF2-40B4-BE49-F238E27FC236}">
                <a16:creationId xmlns:a16="http://schemas.microsoft.com/office/drawing/2014/main" id="{0EB34147-0308-4EA5-B1C5-6560406C77EB}"/>
              </a:ext>
            </a:extLst>
          </p:cNvPr>
          <p:cNvPicPr>
            <a:picLocks noGrp="1" noChangeAspect="1"/>
          </p:cNvPicPr>
          <p:nvPr>
            <p:ph sz="half" idx="2"/>
          </p:nvPr>
        </p:nvPicPr>
        <p:blipFill>
          <a:blip r:embed="rId2"/>
          <a:stretch>
            <a:fillRect/>
          </a:stretch>
        </p:blipFill>
        <p:spPr>
          <a:xfrm>
            <a:off x="6611640" y="1825625"/>
            <a:ext cx="4302719" cy="4351338"/>
          </a:xfrm>
          <a:noFill/>
        </p:spPr>
      </p:pic>
      <p:sp>
        <p:nvSpPr>
          <p:cNvPr id="6" name="Alatunnisteen paikkamerkki 5">
            <a:extLst>
              <a:ext uri="{FF2B5EF4-FFF2-40B4-BE49-F238E27FC236}">
                <a16:creationId xmlns:a16="http://schemas.microsoft.com/office/drawing/2014/main" id="{11238ED8-04DE-4B33-8056-65B7EF1EAA45}"/>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fi-FI"/>
              <a:t>6.10.2024/Timo Joukanen</a:t>
            </a:r>
          </a:p>
        </p:txBody>
      </p:sp>
      <p:sp>
        <p:nvSpPr>
          <p:cNvPr id="7" name="Dian numeron paikkamerkki 6">
            <a:extLst>
              <a:ext uri="{FF2B5EF4-FFF2-40B4-BE49-F238E27FC236}">
                <a16:creationId xmlns:a16="http://schemas.microsoft.com/office/drawing/2014/main" id="{4133CCDE-5FB4-462D-9403-98193A6E9502}"/>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B1B691C-E57C-4215-BE51-9F50F3A32B8C}" type="slidenum">
              <a:rPr lang="fi-FI" smtClean="0"/>
              <a:pPr>
                <a:spcAft>
                  <a:spcPts val="600"/>
                </a:spcAft>
              </a:pPr>
              <a:t>38</a:t>
            </a:fld>
            <a:endParaRPr lang="fi-FI"/>
          </a:p>
        </p:txBody>
      </p:sp>
    </p:spTree>
    <p:extLst>
      <p:ext uri="{BB962C8B-B14F-4D97-AF65-F5344CB8AC3E}">
        <p14:creationId xmlns:p14="http://schemas.microsoft.com/office/powerpoint/2010/main" val="7902257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74CA7C1-2EC0-495D-BE44-781DCA3D917E}"/>
              </a:ext>
            </a:extLst>
          </p:cNvPr>
          <p:cNvSpPr>
            <a:spLocks noGrp="1"/>
          </p:cNvSpPr>
          <p:nvPr>
            <p:ph type="title"/>
          </p:nvPr>
        </p:nvSpPr>
        <p:spPr>
          <a:xfrm>
            <a:off x="838200" y="365125"/>
            <a:ext cx="10515600" cy="1325563"/>
          </a:xfrm>
        </p:spPr>
        <p:txBody>
          <a:bodyPr anchor="ctr">
            <a:normAutofit/>
          </a:bodyPr>
          <a:lstStyle/>
          <a:p>
            <a:r>
              <a:rPr lang="fi-FI" altLang="fi-FI" dirty="0"/>
              <a:t>Myyntiartikkelit – Joulukortit</a:t>
            </a:r>
            <a:endParaRPr lang="fi-FI" dirty="0"/>
          </a:p>
        </p:txBody>
      </p:sp>
      <p:pic>
        <p:nvPicPr>
          <p:cNvPr id="8" name="Kuva 2">
            <a:extLst>
              <a:ext uri="{FF2B5EF4-FFF2-40B4-BE49-F238E27FC236}">
                <a16:creationId xmlns:a16="http://schemas.microsoft.com/office/drawing/2014/main" id="{02D87F6D-D42F-4839-AD23-ED0F2D1FCA4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838200" y="2165806"/>
            <a:ext cx="5181600" cy="367097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Sisällön paikkamerkki 2">
            <a:extLst>
              <a:ext uri="{FF2B5EF4-FFF2-40B4-BE49-F238E27FC236}">
                <a16:creationId xmlns:a16="http://schemas.microsoft.com/office/drawing/2014/main" id="{06D1A905-A782-4EE1-9A44-26D24079DC61}"/>
              </a:ext>
            </a:extLst>
          </p:cNvPr>
          <p:cNvSpPr>
            <a:spLocks noGrp="1"/>
          </p:cNvSpPr>
          <p:nvPr>
            <p:ph sz="half" idx="2"/>
          </p:nvPr>
        </p:nvSpPr>
        <p:spPr>
          <a:xfrm>
            <a:off x="6172199" y="1825625"/>
            <a:ext cx="5426766" cy="4351338"/>
          </a:xfrm>
        </p:spPr>
        <p:txBody>
          <a:bodyPr>
            <a:normAutofit/>
          </a:bodyPr>
          <a:lstStyle/>
          <a:p>
            <a:pPr marL="174625" indent="-174625">
              <a:spcBef>
                <a:spcPct val="50000"/>
              </a:spcBef>
              <a:buFontTx/>
              <a:buChar char="•"/>
            </a:pPr>
            <a:r>
              <a:rPr lang="fi-FI" altLang="fi-FI" dirty="0"/>
              <a:t>Suomen Lions-liiton nuorisotyötä kuten Lions </a:t>
            </a:r>
            <a:r>
              <a:rPr lang="fi-FI" altLang="fi-FI" dirty="0" err="1"/>
              <a:t>Quest</a:t>
            </a:r>
            <a:r>
              <a:rPr lang="fi-FI" altLang="fi-FI" dirty="0"/>
              <a:t> –ohjelman opettaja- ja nuoriso-ohjaaja-koulutusta, kansainvälistä nuorisovaihtoa, LEO-toimintaa sekä leijonien yhteispohjoismaisia projekteja.</a:t>
            </a:r>
          </a:p>
          <a:p>
            <a:pPr marL="174625" indent="-174625">
              <a:spcBef>
                <a:spcPct val="50000"/>
              </a:spcBef>
              <a:buFontTx/>
              <a:buChar char="•"/>
            </a:pPr>
            <a:r>
              <a:rPr lang="fi-FI" altLang="fi-FI" dirty="0"/>
              <a:t>Klubi saa oman korttimyyntinsä tuotosta 50% omiin aktiviteetteihinsa.</a:t>
            </a:r>
          </a:p>
          <a:p>
            <a:endParaRPr lang="fi-FI" dirty="0"/>
          </a:p>
        </p:txBody>
      </p:sp>
      <p:sp>
        <p:nvSpPr>
          <p:cNvPr id="6" name="Alatunnisteen paikkamerkki 5">
            <a:extLst>
              <a:ext uri="{FF2B5EF4-FFF2-40B4-BE49-F238E27FC236}">
                <a16:creationId xmlns:a16="http://schemas.microsoft.com/office/drawing/2014/main" id="{DCA7E40C-2CC4-4EB4-AB63-5B8E46F3478F}"/>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fi-FI"/>
              <a:t>6.10.2024/Timo Joukanen</a:t>
            </a:r>
          </a:p>
        </p:txBody>
      </p:sp>
      <p:sp>
        <p:nvSpPr>
          <p:cNvPr id="7" name="Dian numeron paikkamerkki 6">
            <a:extLst>
              <a:ext uri="{FF2B5EF4-FFF2-40B4-BE49-F238E27FC236}">
                <a16:creationId xmlns:a16="http://schemas.microsoft.com/office/drawing/2014/main" id="{4AF4B164-C977-40AA-B52F-ED67D90C56A5}"/>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B1B691C-E57C-4215-BE51-9F50F3A32B8C}" type="slidenum">
              <a:rPr lang="fi-FI" smtClean="0"/>
              <a:pPr>
                <a:spcAft>
                  <a:spcPts val="600"/>
                </a:spcAft>
              </a:pPr>
              <a:t>39</a:t>
            </a:fld>
            <a:endParaRPr lang="fi-FI"/>
          </a:p>
        </p:txBody>
      </p:sp>
    </p:spTree>
    <p:extLst>
      <p:ext uri="{BB962C8B-B14F-4D97-AF65-F5344CB8AC3E}">
        <p14:creationId xmlns:p14="http://schemas.microsoft.com/office/powerpoint/2010/main" val="2408889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77F79A9-6847-40FF-BBF2-A1689260D45C}"/>
              </a:ext>
            </a:extLst>
          </p:cNvPr>
          <p:cNvSpPr>
            <a:spLocks noGrp="1"/>
          </p:cNvSpPr>
          <p:nvPr>
            <p:ph type="title"/>
          </p:nvPr>
        </p:nvSpPr>
        <p:spPr/>
        <p:txBody>
          <a:bodyPr/>
          <a:lstStyle/>
          <a:p>
            <a:r>
              <a:rPr lang="fi-FI" dirty="0"/>
              <a:t>Keitä lionit ovat?</a:t>
            </a:r>
          </a:p>
        </p:txBody>
      </p:sp>
      <p:sp>
        <p:nvSpPr>
          <p:cNvPr id="3" name="Sisällön paikkamerkki 2">
            <a:extLst>
              <a:ext uri="{FF2B5EF4-FFF2-40B4-BE49-F238E27FC236}">
                <a16:creationId xmlns:a16="http://schemas.microsoft.com/office/drawing/2014/main" id="{4D30748B-70CA-46EE-B036-36158F808F3F}"/>
              </a:ext>
            </a:extLst>
          </p:cNvPr>
          <p:cNvSpPr>
            <a:spLocks noGrp="1"/>
          </p:cNvSpPr>
          <p:nvPr>
            <p:ph idx="1"/>
          </p:nvPr>
        </p:nvSpPr>
        <p:spPr>
          <a:xfrm>
            <a:off x="838200" y="1825625"/>
            <a:ext cx="10911348" cy="4351338"/>
          </a:xfrm>
        </p:spPr>
        <p:txBody>
          <a:bodyPr>
            <a:normAutofit fontScale="85000" lnSpcReduction="20000"/>
          </a:bodyPr>
          <a:lstStyle/>
          <a:p>
            <a:pPr marL="457200" indent="-457200">
              <a:lnSpc>
                <a:spcPct val="110000"/>
              </a:lnSpc>
              <a:buFont typeface="Arial" panose="020B0604020202020204" pitchFamily="34" charset="0"/>
              <a:buChar char="•"/>
            </a:pPr>
            <a:r>
              <a:rPr lang="fi-FI" dirty="0"/>
              <a:t>Moninaisuus yhdistää meitä. Lioneita on yli 1,4 miljoonaa eri puolilla maailmaa, ja yli 48 000 klubia. Lioneita on yli 200 maassa ja maantieteellisillä alueilla. Olemme yksi maailman moninaisimmista järjestöistä, joka toivottaa kaikki tervetulleiksi.</a:t>
            </a:r>
          </a:p>
          <a:p>
            <a:pPr marL="457200" indent="-457200">
              <a:lnSpc>
                <a:spcPct val="110000"/>
              </a:lnSpc>
              <a:buFont typeface="Arial" panose="020B0604020202020204" pitchFamily="34" charset="0"/>
              <a:buChar char="•"/>
            </a:pPr>
            <a:r>
              <a:rPr lang="fi-FI" dirty="0"/>
              <a:t>Palvelemme kaikkia ihmisiä, kaikkialla ja meidän moninaisuutemme mahdollistaa poikkeuksellisen palvelumme. Tuomalla yhteen eri kulttuureista olevia ihmisiä, joilla on erilaisia näkökulmia ja taustoja, me pystymme lähestymään haasteita ainutlaatuisella tavalla. Tuomme kirjaimellisesti palvelun maailman kaikkiin lionien toteuttamiin projekteihin.</a:t>
            </a:r>
          </a:p>
          <a:p>
            <a:pPr marL="457200" indent="-457200">
              <a:lnSpc>
                <a:spcPct val="110000"/>
              </a:lnSpc>
              <a:buFont typeface="Arial" panose="020B0604020202020204" pitchFamily="34" charset="0"/>
              <a:buChar char="•"/>
            </a:pPr>
            <a:r>
              <a:rPr lang="fi-FI" dirty="0"/>
              <a:t>Humanitäärisen palvelun lisäksi lionit nauttivat ystävyydestä ja johtamistaitojensa kehittymisestä.</a:t>
            </a:r>
          </a:p>
          <a:p>
            <a:endParaRPr lang="fi-FI" dirty="0"/>
          </a:p>
        </p:txBody>
      </p:sp>
      <p:sp>
        <p:nvSpPr>
          <p:cNvPr id="5" name="Alatunnisteen paikkamerkki 4">
            <a:extLst>
              <a:ext uri="{FF2B5EF4-FFF2-40B4-BE49-F238E27FC236}">
                <a16:creationId xmlns:a16="http://schemas.microsoft.com/office/drawing/2014/main" id="{FE8B50A9-4BBB-4D69-A9C6-BB3764888B1E}"/>
              </a:ext>
            </a:extLst>
          </p:cNvPr>
          <p:cNvSpPr>
            <a:spLocks noGrp="1"/>
          </p:cNvSpPr>
          <p:nvPr>
            <p:ph type="ftr" sz="quarter" idx="11"/>
          </p:nvPr>
        </p:nvSpPr>
        <p:spPr/>
        <p:txBody>
          <a:bodyPr/>
          <a:lstStyle/>
          <a:p>
            <a:r>
              <a:rPr lang="fi-FI"/>
              <a:t>6.10.2024/Timo Joukanen</a:t>
            </a:r>
          </a:p>
        </p:txBody>
      </p:sp>
      <p:sp>
        <p:nvSpPr>
          <p:cNvPr id="6" name="Dian numeron paikkamerkki 5">
            <a:extLst>
              <a:ext uri="{FF2B5EF4-FFF2-40B4-BE49-F238E27FC236}">
                <a16:creationId xmlns:a16="http://schemas.microsoft.com/office/drawing/2014/main" id="{3654EBC9-A0FA-4578-8A59-7A90EBC07405}"/>
              </a:ext>
            </a:extLst>
          </p:cNvPr>
          <p:cNvSpPr>
            <a:spLocks noGrp="1"/>
          </p:cNvSpPr>
          <p:nvPr>
            <p:ph type="sldNum" sz="quarter" idx="12"/>
          </p:nvPr>
        </p:nvSpPr>
        <p:spPr/>
        <p:txBody>
          <a:bodyPr/>
          <a:lstStyle/>
          <a:p>
            <a:fld id="{0CF01A97-14C8-4520-B718-EE20F5032BED}" type="slidenum">
              <a:rPr lang="fi-FI" smtClean="0"/>
              <a:t>4</a:t>
            </a:fld>
            <a:endParaRPr lang="fi-FI"/>
          </a:p>
        </p:txBody>
      </p:sp>
    </p:spTree>
    <p:extLst>
      <p:ext uri="{BB962C8B-B14F-4D97-AF65-F5344CB8AC3E}">
        <p14:creationId xmlns:p14="http://schemas.microsoft.com/office/powerpoint/2010/main" val="32301052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5E57281-2FC5-442C-97B8-5981F44FB11E}"/>
              </a:ext>
            </a:extLst>
          </p:cNvPr>
          <p:cNvSpPr>
            <a:spLocks noGrp="1"/>
          </p:cNvSpPr>
          <p:nvPr>
            <p:ph type="title"/>
          </p:nvPr>
        </p:nvSpPr>
        <p:spPr>
          <a:xfrm>
            <a:off x="838200" y="365125"/>
            <a:ext cx="10515600" cy="1325563"/>
          </a:xfrm>
        </p:spPr>
        <p:txBody>
          <a:bodyPr anchor="ctr">
            <a:normAutofit/>
          </a:bodyPr>
          <a:lstStyle/>
          <a:p>
            <a:r>
              <a:rPr lang="fi-FI" altLang="fi-FI" dirty="0"/>
              <a:t>Anna tukesi nuorisolle-arpajaiset</a:t>
            </a:r>
            <a:endParaRPr lang="fi-FI" dirty="0"/>
          </a:p>
        </p:txBody>
      </p:sp>
      <p:sp>
        <p:nvSpPr>
          <p:cNvPr id="3" name="Sisällön paikkamerkki 2">
            <a:extLst>
              <a:ext uri="{FF2B5EF4-FFF2-40B4-BE49-F238E27FC236}">
                <a16:creationId xmlns:a16="http://schemas.microsoft.com/office/drawing/2014/main" id="{CB167073-C1F2-4A9D-AAA5-D130B7679443}"/>
              </a:ext>
            </a:extLst>
          </p:cNvPr>
          <p:cNvSpPr>
            <a:spLocks noGrp="1"/>
          </p:cNvSpPr>
          <p:nvPr>
            <p:ph sz="half" idx="1"/>
          </p:nvPr>
        </p:nvSpPr>
        <p:spPr>
          <a:xfrm>
            <a:off x="838200" y="1825625"/>
            <a:ext cx="5771322" cy="4351338"/>
          </a:xfrm>
        </p:spPr>
        <p:txBody>
          <a:bodyPr>
            <a:normAutofit/>
          </a:bodyPr>
          <a:lstStyle/>
          <a:p>
            <a:pPr marL="342900" indent="-342900">
              <a:buFont typeface="Arial" panose="020B0604020202020204" pitchFamily="34" charset="0"/>
              <a:buChar char="•"/>
            </a:pPr>
            <a:r>
              <a:rPr lang="fi-FI" altLang="fi-FI" dirty="0"/>
              <a:t>Arpajaisten tavoitteet</a:t>
            </a:r>
          </a:p>
          <a:p>
            <a:pPr lvl="1"/>
            <a:r>
              <a:rPr lang="fi-FI" altLang="fi-FI" sz="2800" dirty="0"/>
              <a:t>Tukea nuorisotoimintaa</a:t>
            </a:r>
          </a:p>
          <a:p>
            <a:pPr lvl="1"/>
            <a:r>
              <a:rPr lang="fi-FI" altLang="fi-FI" sz="2800" dirty="0"/>
              <a:t>Tuoda lisänäkyvyyttä Suomen Lions-toiminnalle</a:t>
            </a:r>
          </a:p>
          <a:p>
            <a:pPr marL="342900" indent="-342900">
              <a:buFont typeface="Arial" panose="020B0604020202020204" pitchFamily="34" charset="0"/>
              <a:buChar char="•"/>
            </a:pPr>
            <a:r>
              <a:rPr lang="fi-FI" altLang="fi-FI" dirty="0"/>
              <a:t>Arpajaisten nettotuotto käytetään kokonaisuudessaan Lions-liiton nuorisotyöhön, jolla ehkäistään lasten ja nuorten syrjäytymistä</a:t>
            </a:r>
            <a:endParaRPr lang="fi-FI" dirty="0"/>
          </a:p>
          <a:p>
            <a:endParaRPr lang="fi-FI" dirty="0"/>
          </a:p>
        </p:txBody>
      </p:sp>
      <p:pic>
        <p:nvPicPr>
          <p:cNvPr id="9" name="Sisällön paikkamerkki 8">
            <a:extLst>
              <a:ext uri="{FF2B5EF4-FFF2-40B4-BE49-F238E27FC236}">
                <a16:creationId xmlns:a16="http://schemas.microsoft.com/office/drawing/2014/main" id="{AC9EF471-4EB3-4439-9E73-1AA5C0E74A9E}"/>
              </a:ext>
            </a:extLst>
          </p:cNvPr>
          <p:cNvPicPr>
            <a:picLocks noGrp="1" noChangeAspect="1"/>
          </p:cNvPicPr>
          <p:nvPr>
            <p:ph sz="half" idx="2"/>
          </p:nvPr>
        </p:nvPicPr>
        <p:blipFill>
          <a:blip r:embed="rId2"/>
          <a:stretch>
            <a:fillRect/>
          </a:stretch>
        </p:blipFill>
        <p:spPr>
          <a:xfrm>
            <a:off x="7104052" y="1825625"/>
            <a:ext cx="3317895" cy="4351338"/>
          </a:xfrm>
          <a:noFill/>
        </p:spPr>
      </p:pic>
      <p:sp>
        <p:nvSpPr>
          <p:cNvPr id="6" name="Alatunnisteen paikkamerkki 5">
            <a:extLst>
              <a:ext uri="{FF2B5EF4-FFF2-40B4-BE49-F238E27FC236}">
                <a16:creationId xmlns:a16="http://schemas.microsoft.com/office/drawing/2014/main" id="{D5BE02C7-DB64-4F74-B31A-FB6D668A0156}"/>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fi-FI"/>
              <a:t>6.10.2024/Timo Joukanen</a:t>
            </a:r>
          </a:p>
        </p:txBody>
      </p:sp>
      <p:sp>
        <p:nvSpPr>
          <p:cNvPr id="7" name="Dian numeron paikkamerkki 6">
            <a:extLst>
              <a:ext uri="{FF2B5EF4-FFF2-40B4-BE49-F238E27FC236}">
                <a16:creationId xmlns:a16="http://schemas.microsoft.com/office/drawing/2014/main" id="{5EAB59CF-6E28-4FA8-9E17-39099DE1EF33}"/>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B1B691C-E57C-4215-BE51-9F50F3A32B8C}" type="slidenum">
              <a:rPr lang="fi-FI" smtClean="0"/>
              <a:pPr>
                <a:spcAft>
                  <a:spcPts val="600"/>
                </a:spcAft>
              </a:pPr>
              <a:t>40</a:t>
            </a:fld>
            <a:endParaRPr lang="fi-FI"/>
          </a:p>
        </p:txBody>
      </p:sp>
    </p:spTree>
    <p:extLst>
      <p:ext uri="{BB962C8B-B14F-4D97-AF65-F5344CB8AC3E}">
        <p14:creationId xmlns:p14="http://schemas.microsoft.com/office/powerpoint/2010/main" val="26031330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8DA6F64-8660-4C1D-8661-5B5E475F68A8}"/>
              </a:ext>
            </a:extLst>
          </p:cNvPr>
          <p:cNvSpPr>
            <a:spLocks noGrp="1"/>
          </p:cNvSpPr>
          <p:nvPr>
            <p:ph type="title"/>
          </p:nvPr>
        </p:nvSpPr>
        <p:spPr>
          <a:xfrm>
            <a:off x="838200" y="365125"/>
            <a:ext cx="10515600" cy="1325563"/>
          </a:xfrm>
        </p:spPr>
        <p:txBody>
          <a:bodyPr anchor="ctr">
            <a:normAutofit/>
          </a:bodyPr>
          <a:lstStyle/>
          <a:p>
            <a:r>
              <a:rPr lang="fi-FI" altLang="fi-FI" dirty="0"/>
              <a:t>Kummilapsi</a:t>
            </a:r>
            <a:endParaRPr lang="fi-FI" dirty="0"/>
          </a:p>
        </p:txBody>
      </p:sp>
      <p:pic>
        <p:nvPicPr>
          <p:cNvPr id="9" name="Sisällön paikkamerkki 8">
            <a:extLst>
              <a:ext uri="{FF2B5EF4-FFF2-40B4-BE49-F238E27FC236}">
                <a16:creationId xmlns:a16="http://schemas.microsoft.com/office/drawing/2014/main" id="{E1C83F32-0AE3-4E38-B6E0-F95291232FA9}"/>
              </a:ext>
            </a:extLst>
          </p:cNvPr>
          <p:cNvPicPr>
            <a:picLocks noGrp="1" noChangeAspect="1"/>
          </p:cNvPicPr>
          <p:nvPr>
            <p:ph sz="half" idx="1"/>
          </p:nvPr>
        </p:nvPicPr>
        <p:blipFill>
          <a:blip r:embed="rId2"/>
          <a:stretch>
            <a:fillRect/>
          </a:stretch>
        </p:blipFill>
        <p:spPr>
          <a:xfrm>
            <a:off x="1938666" y="1825625"/>
            <a:ext cx="2980667" cy="4351338"/>
          </a:xfrm>
          <a:noFill/>
        </p:spPr>
      </p:pic>
      <p:sp>
        <p:nvSpPr>
          <p:cNvPr id="3" name="Sisällön paikkamerkki 2">
            <a:extLst>
              <a:ext uri="{FF2B5EF4-FFF2-40B4-BE49-F238E27FC236}">
                <a16:creationId xmlns:a16="http://schemas.microsoft.com/office/drawing/2014/main" id="{A26395B0-D27F-4861-A755-DFCC90302854}"/>
              </a:ext>
            </a:extLst>
          </p:cNvPr>
          <p:cNvSpPr>
            <a:spLocks noGrp="1"/>
          </p:cNvSpPr>
          <p:nvPr>
            <p:ph sz="half" idx="2"/>
          </p:nvPr>
        </p:nvSpPr>
        <p:spPr>
          <a:xfrm>
            <a:off x="6172199" y="1825625"/>
            <a:ext cx="5705061" cy="3780045"/>
          </a:xfrm>
        </p:spPr>
        <p:txBody>
          <a:bodyPr>
            <a:normAutofit/>
          </a:bodyPr>
          <a:lstStyle/>
          <a:p>
            <a:pPr marL="174625" indent="-174625">
              <a:spcBef>
                <a:spcPct val="50000"/>
              </a:spcBef>
              <a:buFontTx/>
              <a:buChar char="•"/>
            </a:pPr>
            <a:r>
              <a:rPr lang="fi-FI" altLang="fi-FI" sz="2000" dirty="0"/>
              <a:t>Vuodesta 1986 ovat Suomen ja Sri Lankan lionit tehneet yhteistyötä auttaessaan varattomia lapsia heidän koulutuksessaan</a:t>
            </a:r>
          </a:p>
          <a:p>
            <a:pPr marL="174625" indent="-174625">
              <a:spcBef>
                <a:spcPct val="50000"/>
              </a:spcBef>
              <a:buFontTx/>
              <a:buChar char="•"/>
            </a:pPr>
            <a:r>
              <a:rPr lang="fi-FI" altLang="fi-FI" sz="2000" dirty="0"/>
              <a:t>Kuluneiden vuosien aikana on yli 2.500 lasta Sri Lankasta saanut omat kumminsa Suomesta.</a:t>
            </a:r>
          </a:p>
          <a:p>
            <a:pPr marL="174625" indent="-174625">
              <a:spcBef>
                <a:spcPct val="50000"/>
              </a:spcBef>
              <a:buFontTx/>
              <a:buChar char="•"/>
            </a:pPr>
            <a:r>
              <a:rPr lang="fi-FI" altLang="fi-FI" sz="2000" dirty="0"/>
              <a:t>Kummeina on </a:t>
            </a:r>
            <a:r>
              <a:rPr lang="fi-FI" altLang="fi-FI" sz="2000" dirty="0" err="1"/>
              <a:t>lionsklubeja</a:t>
            </a:r>
            <a:r>
              <a:rPr lang="fi-FI" altLang="fi-FI" sz="2000" dirty="0"/>
              <a:t> ja yksittäisiä </a:t>
            </a:r>
            <a:r>
              <a:rPr lang="fi-FI" altLang="fi-FI" sz="2000" dirty="0" err="1"/>
              <a:t>lioneita</a:t>
            </a:r>
            <a:r>
              <a:rPr lang="fi-FI" altLang="fi-FI" sz="2000" dirty="0"/>
              <a:t> ja heidän puolisoitaan</a:t>
            </a:r>
          </a:p>
          <a:p>
            <a:pPr marL="174625" indent="-174625">
              <a:spcBef>
                <a:spcPct val="50000"/>
              </a:spcBef>
              <a:buFontTx/>
              <a:buChar char="•"/>
            </a:pPr>
            <a:r>
              <a:rPr lang="fi-FI" altLang="fi-FI" sz="2000" dirty="0"/>
              <a:t>Myös lionsjärjestön ulkopuolisia henkilöitä, perheitä ja jopa työporukoita toimii kummeina</a:t>
            </a:r>
          </a:p>
        </p:txBody>
      </p:sp>
      <p:sp>
        <p:nvSpPr>
          <p:cNvPr id="6" name="Alatunnisteen paikkamerkki 5">
            <a:extLst>
              <a:ext uri="{FF2B5EF4-FFF2-40B4-BE49-F238E27FC236}">
                <a16:creationId xmlns:a16="http://schemas.microsoft.com/office/drawing/2014/main" id="{6B9D92F2-1DAD-4653-94A0-0AA13568E2CF}"/>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fi-FI"/>
              <a:t>6.10.2024/Timo Joukanen</a:t>
            </a:r>
          </a:p>
        </p:txBody>
      </p:sp>
      <p:sp>
        <p:nvSpPr>
          <p:cNvPr id="7" name="Dian numeron paikkamerkki 6">
            <a:extLst>
              <a:ext uri="{FF2B5EF4-FFF2-40B4-BE49-F238E27FC236}">
                <a16:creationId xmlns:a16="http://schemas.microsoft.com/office/drawing/2014/main" id="{6F18B374-4D78-4110-94FA-EC4CC9C2C8E3}"/>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B1B691C-E57C-4215-BE51-9F50F3A32B8C}" type="slidenum">
              <a:rPr lang="fi-FI" smtClean="0"/>
              <a:pPr>
                <a:spcAft>
                  <a:spcPts val="600"/>
                </a:spcAft>
              </a:pPr>
              <a:t>41</a:t>
            </a:fld>
            <a:endParaRPr lang="fi-FI"/>
          </a:p>
        </p:txBody>
      </p:sp>
    </p:spTree>
    <p:extLst>
      <p:ext uri="{BB962C8B-B14F-4D97-AF65-F5344CB8AC3E}">
        <p14:creationId xmlns:p14="http://schemas.microsoft.com/office/powerpoint/2010/main" val="34594329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F52D370-9625-4E6F-AAB8-C5688BACFA7E}"/>
              </a:ext>
            </a:extLst>
          </p:cNvPr>
          <p:cNvSpPr>
            <a:spLocks noGrp="1"/>
          </p:cNvSpPr>
          <p:nvPr>
            <p:ph type="title"/>
          </p:nvPr>
        </p:nvSpPr>
        <p:spPr/>
        <p:txBody>
          <a:bodyPr/>
          <a:lstStyle/>
          <a:p>
            <a:r>
              <a:rPr lang="fi-FI" dirty="0"/>
              <a:t>Sri Lankan silmäsairaala</a:t>
            </a:r>
          </a:p>
        </p:txBody>
      </p:sp>
      <p:sp>
        <p:nvSpPr>
          <p:cNvPr id="3" name="Sisällön paikkamerkki 2">
            <a:extLst>
              <a:ext uri="{FF2B5EF4-FFF2-40B4-BE49-F238E27FC236}">
                <a16:creationId xmlns:a16="http://schemas.microsoft.com/office/drawing/2014/main" id="{843E5290-7576-42AA-89B1-B792554AB8A7}"/>
              </a:ext>
            </a:extLst>
          </p:cNvPr>
          <p:cNvSpPr>
            <a:spLocks noGrp="1"/>
          </p:cNvSpPr>
          <p:nvPr>
            <p:ph sz="half" idx="1"/>
          </p:nvPr>
        </p:nvSpPr>
        <p:spPr>
          <a:xfrm>
            <a:off x="838200" y="1825625"/>
            <a:ext cx="5334000" cy="4296879"/>
          </a:xfrm>
        </p:spPr>
        <p:txBody>
          <a:bodyPr>
            <a:normAutofit/>
          </a:bodyPr>
          <a:lstStyle/>
          <a:p>
            <a:pPr marL="457200" indent="-457200">
              <a:lnSpc>
                <a:spcPct val="120000"/>
              </a:lnSpc>
              <a:buFont typeface="Arial" panose="020B0604020202020204" pitchFamily="34" charset="0"/>
              <a:buChar char="•"/>
            </a:pPr>
            <a:r>
              <a:rPr lang="fi-FI" sz="1600" dirty="0"/>
              <a:t>Sri Lanka on ollut suomalaisten leijonien avustuskohteena jo yli 30 vuoden ajan. </a:t>
            </a:r>
          </a:p>
          <a:p>
            <a:pPr marL="457200" indent="-457200">
              <a:lnSpc>
                <a:spcPct val="120000"/>
              </a:lnSpc>
              <a:buFont typeface="Arial" panose="020B0604020202020204" pitchFamily="34" charset="0"/>
              <a:buChar char="•"/>
            </a:pPr>
            <a:r>
              <a:rPr lang="fi-FI" sz="1600" dirty="0"/>
              <a:t>Suomalaiset leijonat ovat tukeneet srilankalaisten köyhien nuorten kouluttautumista  kummilapsi -ohjelman avulla, rakennuttaneet modernin silmäsairaalan köyhien ihmisten silmäleikkauksia varten, tukeneet ammattikoulun rakentamista, lähettäneet kymmeniä tuhansia pareja silmälaseja ja paljon muuta. </a:t>
            </a:r>
          </a:p>
          <a:p>
            <a:pPr marL="457200" indent="-457200">
              <a:lnSpc>
                <a:spcPct val="120000"/>
              </a:lnSpc>
              <a:buFont typeface="Arial" panose="020B0604020202020204" pitchFamily="34" charset="0"/>
              <a:buChar char="•"/>
            </a:pPr>
            <a:r>
              <a:rPr lang="fi-FI" sz="1600" dirty="0"/>
              <a:t>Kaiken tämän ansiosta suomalaiset leijonat ovat hyvin korkeasti arvostettuja Sri Lankassa.</a:t>
            </a:r>
          </a:p>
          <a:p>
            <a:pPr marL="457200" indent="-457200">
              <a:lnSpc>
                <a:spcPct val="120000"/>
              </a:lnSpc>
              <a:buFont typeface="Arial" panose="020B0604020202020204" pitchFamily="34" charset="0"/>
              <a:buChar char="•"/>
            </a:pPr>
            <a:r>
              <a:rPr lang="fi-FI" sz="1600" dirty="0"/>
              <a:t>Aikaisemmin on rakennettu silmäsairaala myös Ecuadoriin.</a:t>
            </a:r>
          </a:p>
        </p:txBody>
      </p:sp>
      <p:pic>
        <p:nvPicPr>
          <p:cNvPr id="8" name="Sisällön paikkamerkki 7">
            <a:extLst>
              <a:ext uri="{FF2B5EF4-FFF2-40B4-BE49-F238E27FC236}">
                <a16:creationId xmlns:a16="http://schemas.microsoft.com/office/drawing/2014/main" id="{43F03F05-C122-48F2-ACB2-8205C05425F8}"/>
              </a:ext>
            </a:extLst>
          </p:cNvPr>
          <p:cNvPicPr>
            <a:picLocks noGrp="1" noChangeAspect="1"/>
          </p:cNvPicPr>
          <p:nvPr>
            <p:ph sz="half" idx="2"/>
          </p:nvPr>
        </p:nvPicPr>
        <p:blipFill>
          <a:blip r:embed="rId2"/>
          <a:stretch>
            <a:fillRect/>
          </a:stretch>
        </p:blipFill>
        <p:spPr>
          <a:xfrm>
            <a:off x="6172200" y="2274094"/>
            <a:ext cx="5181600" cy="3454400"/>
          </a:xfrm>
          <a:prstGeom prst="rect">
            <a:avLst/>
          </a:prstGeom>
        </p:spPr>
      </p:pic>
      <p:sp>
        <p:nvSpPr>
          <p:cNvPr id="6" name="Alatunnisteen paikkamerkki 5">
            <a:extLst>
              <a:ext uri="{FF2B5EF4-FFF2-40B4-BE49-F238E27FC236}">
                <a16:creationId xmlns:a16="http://schemas.microsoft.com/office/drawing/2014/main" id="{541305BC-CCD1-4307-9F45-05097D79302A}"/>
              </a:ext>
            </a:extLst>
          </p:cNvPr>
          <p:cNvSpPr>
            <a:spLocks noGrp="1"/>
          </p:cNvSpPr>
          <p:nvPr>
            <p:ph type="ftr" sz="quarter" idx="11"/>
          </p:nvPr>
        </p:nvSpPr>
        <p:spPr/>
        <p:txBody>
          <a:bodyPr/>
          <a:lstStyle/>
          <a:p>
            <a:r>
              <a:rPr lang="fi-FI"/>
              <a:t>6.10.2024/Timo Joukanen</a:t>
            </a:r>
          </a:p>
        </p:txBody>
      </p:sp>
      <p:sp>
        <p:nvSpPr>
          <p:cNvPr id="7" name="Dian numeron paikkamerkki 6">
            <a:extLst>
              <a:ext uri="{FF2B5EF4-FFF2-40B4-BE49-F238E27FC236}">
                <a16:creationId xmlns:a16="http://schemas.microsoft.com/office/drawing/2014/main" id="{F588B879-B088-41F5-8CB9-FE8D46B537E9}"/>
              </a:ext>
            </a:extLst>
          </p:cNvPr>
          <p:cNvSpPr>
            <a:spLocks noGrp="1"/>
          </p:cNvSpPr>
          <p:nvPr>
            <p:ph type="sldNum" sz="quarter" idx="12"/>
          </p:nvPr>
        </p:nvSpPr>
        <p:spPr/>
        <p:txBody>
          <a:bodyPr/>
          <a:lstStyle/>
          <a:p>
            <a:fld id="{5B1B691C-E57C-4215-BE51-9F50F3A32B8C}" type="slidenum">
              <a:rPr lang="fi-FI" smtClean="0"/>
              <a:t>42</a:t>
            </a:fld>
            <a:endParaRPr lang="fi-FI"/>
          </a:p>
        </p:txBody>
      </p:sp>
    </p:spTree>
    <p:extLst>
      <p:ext uri="{BB962C8B-B14F-4D97-AF65-F5344CB8AC3E}">
        <p14:creationId xmlns:p14="http://schemas.microsoft.com/office/powerpoint/2010/main" val="38587638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9A81B3D-053C-4A5D-9450-8712A89F651E}"/>
              </a:ext>
            </a:extLst>
          </p:cNvPr>
          <p:cNvSpPr>
            <a:spLocks noGrp="1"/>
          </p:cNvSpPr>
          <p:nvPr>
            <p:ph type="title"/>
          </p:nvPr>
        </p:nvSpPr>
        <p:spPr>
          <a:xfrm>
            <a:off x="838200" y="365125"/>
            <a:ext cx="10515600" cy="1325563"/>
          </a:xfrm>
        </p:spPr>
        <p:txBody>
          <a:bodyPr anchor="ctr">
            <a:normAutofit/>
          </a:bodyPr>
          <a:lstStyle/>
          <a:p>
            <a:r>
              <a:rPr lang="fi-FI" dirty="0" err="1"/>
              <a:t>Orkester</a:t>
            </a:r>
            <a:r>
              <a:rPr lang="fi-FI" dirty="0"/>
              <a:t> Norden</a:t>
            </a:r>
          </a:p>
        </p:txBody>
      </p:sp>
      <p:pic>
        <p:nvPicPr>
          <p:cNvPr id="8" name="Sisällön paikkamerkki 7" descr="Kuva, joka sisältää kohteen tie, rakennus, ulko, henkilöt&#10;&#10;Kuvaus luotu automaattisesti">
            <a:extLst>
              <a:ext uri="{FF2B5EF4-FFF2-40B4-BE49-F238E27FC236}">
                <a16:creationId xmlns:a16="http://schemas.microsoft.com/office/drawing/2014/main" id="{D0810D43-E9A1-4CD7-AD9D-2656D0DE80D5}"/>
              </a:ext>
            </a:extLst>
          </p:cNvPr>
          <p:cNvPicPr>
            <a:picLocks noGrp="1" noChangeAspect="1"/>
          </p:cNvPicPr>
          <p:nvPr>
            <p:ph sz="half" idx="1"/>
          </p:nvPr>
        </p:nvPicPr>
        <p:blipFill rotWithShape="1">
          <a:blip r:embed="rId2"/>
          <a:srcRect l="16491" r="17221"/>
          <a:stretch/>
        </p:blipFill>
        <p:spPr>
          <a:xfrm>
            <a:off x="838200" y="1825625"/>
            <a:ext cx="5181600" cy="4351338"/>
          </a:xfrm>
          <a:prstGeom prst="rect">
            <a:avLst/>
          </a:prstGeom>
          <a:noFill/>
        </p:spPr>
      </p:pic>
      <p:sp>
        <p:nvSpPr>
          <p:cNvPr id="3" name="Sisällön paikkamerkki 2">
            <a:extLst>
              <a:ext uri="{FF2B5EF4-FFF2-40B4-BE49-F238E27FC236}">
                <a16:creationId xmlns:a16="http://schemas.microsoft.com/office/drawing/2014/main" id="{03B7FF14-FC69-497C-B506-93FF9AE80108}"/>
              </a:ext>
            </a:extLst>
          </p:cNvPr>
          <p:cNvSpPr>
            <a:spLocks noGrp="1"/>
          </p:cNvSpPr>
          <p:nvPr>
            <p:ph sz="half" idx="2"/>
          </p:nvPr>
        </p:nvSpPr>
        <p:spPr>
          <a:xfrm>
            <a:off x="6172200" y="1825625"/>
            <a:ext cx="5734878" cy="4351338"/>
          </a:xfrm>
        </p:spPr>
        <p:txBody>
          <a:bodyPr>
            <a:normAutofit/>
          </a:bodyPr>
          <a:lstStyle/>
          <a:p>
            <a:pPr marL="457200" indent="-457200">
              <a:buFont typeface="Arial" panose="020B0604020202020204" pitchFamily="34" charset="0"/>
              <a:buChar char="•"/>
            </a:pPr>
            <a:r>
              <a:rPr lang="fi-FI" sz="2400" dirty="0" err="1"/>
              <a:t>Orkester</a:t>
            </a:r>
            <a:r>
              <a:rPr lang="fi-FI" sz="2400" dirty="0"/>
              <a:t> Norden toimii pohjoismaisen Lions-organisaation alla. </a:t>
            </a:r>
          </a:p>
          <a:p>
            <a:pPr marL="457200" indent="-457200">
              <a:buFont typeface="Arial" panose="020B0604020202020204" pitchFamily="34" charset="0"/>
              <a:buChar char="•"/>
            </a:pPr>
            <a:r>
              <a:rPr lang="fi-FI" sz="2400" dirty="0"/>
              <a:t>Suomessa orkesterin hallinto ja koordinointi on Suomen Lions-liitolla. </a:t>
            </a:r>
          </a:p>
          <a:p>
            <a:pPr marL="457200" indent="-457200">
              <a:buFont typeface="Arial" panose="020B0604020202020204" pitchFamily="34" charset="0"/>
              <a:buChar char="•"/>
            </a:pPr>
            <a:r>
              <a:rPr lang="fi-FI" sz="2400" dirty="0"/>
              <a:t>Käytännön järjestelyistä ja koordinoinnista vastaa Lahden kaupungin kulttuuripalvelut.</a:t>
            </a:r>
          </a:p>
          <a:p>
            <a:pPr marL="457200" indent="-457200">
              <a:buFont typeface="Arial" panose="020B0604020202020204" pitchFamily="34" charset="0"/>
              <a:buChar char="•"/>
            </a:pPr>
            <a:r>
              <a:rPr lang="fi-FI" sz="2400" dirty="0"/>
              <a:t> Orkesteritoiminnan päärahoittaja on Pohjoismainen ministerineuvosto.</a:t>
            </a:r>
          </a:p>
        </p:txBody>
      </p:sp>
      <p:sp>
        <p:nvSpPr>
          <p:cNvPr id="6" name="Alatunnisteen paikkamerkki 5">
            <a:extLst>
              <a:ext uri="{FF2B5EF4-FFF2-40B4-BE49-F238E27FC236}">
                <a16:creationId xmlns:a16="http://schemas.microsoft.com/office/drawing/2014/main" id="{B3EFC24F-1C85-4CB6-BB86-BDDB0364C36E}"/>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fi-FI"/>
              <a:t>6.10.2024/Timo Joukanen</a:t>
            </a:r>
          </a:p>
        </p:txBody>
      </p:sp>
      <p:sp>
        <p:nvSpPr>
          <p:cNvPr id="7" name="Dian numeron paikkamerkki 6">
            <a:extLst>
              <a:ext uri="{FF2B5EF4-FFF2-40B4-BE49-F238E27FC236}">
                <a16:creationId xmlns:a16="http://schemas.microsoft.com/office/drawing/2014/main" id="{2B4E8BB4-87D4-4489-A2F9-FA08BF5F71C5}"/>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B1B691C-E57C-4215-BE51-9F50F3A32B8C}" type="slidenum">
              <a:rPr lang="fi-FI" smtClean="0"/>
              <a:pPr>
                <a:spcAft>
                  <a:spcPts val="600"/>
                </a:spcAft>
              </a:pPr>
              <a:t>43</a:t>
            </a:fld>
            <a:endParaRPr lang="fi-FI"/>
          </a:p>
        </p:txBody>
      </p:sp>
    </p:spTree>
    <p:extLst>
      <p:ext uri="{BB962C8B-B14F-4D97-AF65-F5344CB8AC3E}">
        <p14:creationId xmlns:p14="http://schemas.microsoft.com/office/powerpoint/2010/main" val="41375019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BC0E5D-4B23-4EE2-8285-DD212C5CEA56}"/>
              </a:ext>
            </a:extLst>
          </p:cNvPr>
          <p:cNvSpPr>
            <a:spLocks noGrp="1"/>
          </p:cNvSpPr>
          <p:nvPr>
            <p:ph type="title"/>
          </p:nvPr>
        </p:nvSpPr>
        <p:spPr/>
        <p:txBody>
          <a:bodyPr/>
          <a:lstStyle/>
          <a:p>
            <a:r>
              <a:rPr lang="fi-FI" dirty="0"/>
              <a:t>Anna tukesi pienten potilaiden hyväksi</a:t>
            </a:r>
          </a:p>
        </p:txBody>
      </p:sp>
      <p:sp>
        <p:nvSpPr>
          <p:cNvPr id="3" name="Sisällön paikkamerkki 2">
            <a:extLst>
              <a:ext uri="{FF2B5EF4-FFF2-40B4-BE49-F238E27FC236}">
                <a16:creationId xmlns:a16="http://schemas.microsoft.com/office/drawing/2014/main" id="{7DED5A02-967A-4E52-9B96-44FE94C05AA3}"/>
              </a:ext>
            </a:extLst>
          </p:cNvPr>
          <p:cNvSpPr>
            <a:spLocks noGrp="1"/>
          </p:cNvSpPr>
          <p:nvPr>
            <p:ph sz="half" idx="1"/>
          </p:nvPr>
        </p:nvSpPr>
        <p:spPr>
          <a:xfrm>
            <a:off x="838200" y="1825625"/>
            <a:ext cx="5999922" cy="4426088"/>
          </a:xfrm>
        </p:spPr>
        <p:txBody>
          <a:bodyPr>
            <a:normAutofit fontScale="85000" lnSpcReduction="10000"/>
          </a:bodyPr>
          <a:lstStyle/>
          <a:p>
            <a:pPr marL="457200" indent="-457200">
              <a:lnSpc>
                <a:spcPct val="120000"/>
              </a:lnSpc>
              <a:buFont typeface="Arial" panose="020B0604020202020204" pitchFamily="34" charset="0"/>
              <a:buChar char="•"/>
            </a:pPr>
            <a:r>
              <a:rPr lang="fi-FI" dirty="0"/>
              <a:t>Suomen Lions-liitto, lionsklubit sekä Lastenklinikoiden Kummit tekevät yhdessä hyvää lasten syöpätautien hoidon, hoitomenetelmien ja tutkimuksen kehittämiseksi Suomessa.</a:t>
            </a:r>
          </a:p>
          <a:p>
            <a:pPr marL="457200" indent="-457200">
              <a:lnSpc>
                <a:spcPct val="120000"/>
              </a:lnSpc>
              <a:buFont typeface="Arial" panose="020B0604020202020204" pitchFamily="34" charset="0"/>
              <a:buChar char="•"/>
            </a:pPr>
            <a:r>
              <a:rPr lang="fi-FI" dirty="0"/>
              <a:t>Lionstoiminnan 70-vuotisjuhlavuoden kunniaksi 2020 käynnistyneen huomattavan yhteistyön tavoitteena on kerätä tärkeään tarkoitukseen vähintään 70 000 €. </a:t>
            </a:r>
          </a:p>
        </p:txBody>
      </p:sp>
      <p:pic>
        <p:nvPicPr>
          <p:cNvPr id="9" name="Sisällön paikkamerkki 8">
            <a:extLst>
              <a:ext uri="{FF2B5EF4-FFF2-40B4-BE49-F238E27FC236}">
                <a16:creationId xmlns:a16="http://schemas.microsoft.com/office/drawing/2014/main" id="{40ABB8DC-614E-4D04-A155-6169DEED09B3}"/>
              </a:ext>
            </a:extLst>
          </p:cNvPr>
          <p:cNvPicPr>
            <a:picLocks noGrp="1" noChangeAspect="1"/>
          </p:cNvPicPr>
          <p:nvPr>
            <p:ph sz="half" idx="2"/>
          </p:nvPr>
        </p:nvPicPr>
        <p:blipFill>
          <a:blip r:embed="rId2"/>
          <a:stretch>
            <a:fillRect/>
          </a:stretch>
        </p:blipFill>
        <p:spPr>
          <a:xfrm>
            <a:off x="7239050" y="2581275"/>
            <a:ext cx="4943034" cy="3163542"/>
          </a:xfrm>
          <a:prstGeom prst="rect">
            <a:avLst/>
          </a:prstGeom>
        </p:spPr>
      </p:pic>
      <p:sp>
        <p:nvSpPr>
          <p:cNvPr id="6" name="Alatunnisteen paikkamerkki 5">
            <a:extLst>
              <a:ext uri="{FF2B5EF4-FFF2-40B4-BE49-F238E27FC236}">
                <a16:creationId xmlns:a16="http://schemas.microsoft.com/office/drawing/2014/main" id="{15F09C65-579B-46CB-95D9-11ED27463B16}"/>
              </a:ext>
            </a:extLst>
          </p:cNvPr>
          <p:cNvSpPr>
            <a:spLocks noGrp="1"/>
          </p:cNvSpPr>
          <p:nvPr>
            <p:ph type="ftr" sz="quarter" idx="11"/>
          </p:nvPr>
        </p:nvSpPr>
        <p:spPr/>
        <p:txBody>
          <a:bodyPr/>
          <a:lstStyle/>
          <a:p>
            <a:r>
              <a:rPr lang="fi-FI"/>
              <a:t>6.10.2024/Timo Joukanen</a:t>
            </a:r>
          </a:p>
        </p:txBody>
      </p:sp>
      <p:sp>
        <p:nvSpPr>
          <p:cNvPr id="7" name="Dian numeron paikkamerkki 6">
            <a:extLst>
              <a:ext uri="{FF2B5EF4-FFF2-40B4-BE49-F238E27FC236}">
                <a16:creationId xmlns:a16="http://schemas.microsoft.com/office/drawing/2014/main" id="{98F863E3-0BEC-45E4-ACF2-F165FD6FB895}"/>
              </a:ext>
            </a:extLst>
          </p:cNvPr>
          <p:cNvSpPr>
            <a:spLocks noGrp="1"/>
          </p:cNvSpPr>
          <p:nvPr>
            <p:ph type="sldNum" sz="quarter" idx="12"/>
          </p:nvPr>
        </p:nvSpPr>
        <p:spPr/>
        <p:txBody>
          <a:bodyPr/>
          <a:lstStyle/>
          <a:p>
            <a:fld id="{5B1B691C-E57C-4215-BE51-9F50F3A32B8C}" type="slidenum">
              <a:rPr lang="fi-FI" smtClean="0"/>
              <a:t>44</a:t>
            </a:fld>
            <a:endParaRPr lang="fi-FI"/>
          </a:p>
        </p:txBody>
      </p:sp>
    </p:spTree>
    <p:extLst>
      <p:ext uri="{BB962C8B-B14F-4D97-AF65-F5344CB8AC3E}">
        <p14:creationId xmlns:p14="http://schemas.microsoft.com/office/powerpoint/2010/main" val="33275298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E2381A-D331-4153-A87A-BB679F8C00E2}"/>
              </a:ext>
            </a:extLst>
          </p:cNvPr>
          <p:cNvSpPr>
            <a:spLocks noGrp="1"/>
          </p:cNvSpPr>
          <p:nvPr>
            <p:ph type="title"/>
          </p:nvPr>
        </p:nvSpPr>
        <p:spPr>
          <a:xfrm>
            <a:off x="838200" y="365125"/>
            <a:ext cx="10515600" cy="1325563"/>
          </a:xfrm>
        </p:spPr>
        <p:txBody>
          <a:bodyPr anchor="ctr">
            <a:normAutofit/>
          </a:bodyPr>
          <a:lstStyle/>
          <a:p>
            <a:r>
              <a:rPr lang="fi-FI" dirty="0"/>
              <a:t>Lasten leijonahiihto</a:t>
            </a:r>
          </a:p>
        </p:txBody>
      </p:sp>
      <p:sp>
        <p:nvSpPr>
          <p:cNvPr id="3" name="Sisällön paikkamerkki 2">
            <a:extLst>
              <a:ext uri="{FF2B5EF4-FFF2-40B4-BE49-F238E27FC236}">
                <a16:creationId xmlns:a16="http://schemas.microsoft.com/office/drawing/2014/main" id="{D6B173F6-FB27-4FDB-9536-46027FB3AB57}"/>
              </a:ext>
            </a:extLst>
          </p:cNvPr>
          <p:cNvSpPr>
            <a:spLocks noGrp="1"/>
          </p:cNvSpPr>
          <p:nvPr>
            <p:ph sz="half" idx="1"/>
          </p:nvPr>
        </p:nvSpPr>
        <p:spPr>
          <a:xfrm>
            <a:off x="559905" y="1870075"/>
            <a:ext cx="5701746" cy="4063586"/>
          </a:xfrm>
        </p:spPr>
        <p:txBody>
          <a:bodyPr>
            <a:normAutofit/>
          </a:bodyPr>
          <a:lstStyle/>
          <a:p>
            <a:pPr marL="457200" indent="-457200">
              <a:buFont typeface="Arial" panose="020B0604020202020204" pitchFamily="34" charset="0"/>
              <a:buChar char="•"/>
            </a:pPr>
            <a:r>
              <a:rPr lang="fi-FI" sz="2400" dirty="0"/>
              <a:t>Suomen Lions-liitto ja Suomen Hiihtoliitto ovat aloittaneet vuoden </a:t>
            </a:r>
            <a:br>
              <a:rPr lang="fi-FI" sz="2400" dirty="0"/>
            </a:br>
            <a:r>
              <a:rPr lang="fi-FI" sz="2400" dirty="0"/>
              <a:t>2020 alusta yhteistyön lasten ja nuorten hiihtoharrastuksen lisäämiseksi. </a:t>
            </a:r>
          </a:p>
          <a:p>
            <a:pPr marL="457200" indent="-457200">
              <a:buFont typeface="Arial" panose="020B0604020202020204" pitchFamily="34" charset="0"/>
              <a:buChar char="•"/>
            </a:pPr>
            <a:r>
              <a:rPr lang="fi-FI" sz="2400" dirty="0"/>
              <a:t>Kampanjan tavoitteena on järjestää </a:t>
            </a:r>
            <a:r>
              <a:rPr lang="fi-FI" sz="2400" i="1" dirty="0"/>
              <a:t>Lasten Leijonahiihdot</a:t>
            </a:r>
            <a:r>
              <a:rPr lang="fi-FI" sz="2400" dirty="0"/>
              <a:t> </a:t>
            </a:r>
            <a:br>
              <a:rPr lang="fi-FI" sz="2400" dirty="0"/>
            </a:br>
            <a:r>
              <a:rPr lang="fi-FI" sz="2400" dirty="0"/>
              <a:t>koulujen hiihtolomien aikaan, jolloin </a:t>
            </a:r>
            <a:br>
              <a:rPr lang="fi-FI" sz="2400" dirty="0"/>
            </a:br>
            <a:r>
              <a:rPr lang="fi-FI" sz="2400" dirty="0"/>
              <a:t>4–12-vuotiaat lapset voivat kokeilla hiihtoa. </a:t>
            </a:r>
          </a:p>
        </p:txBody>
      </p:sp>
      <p:pic>
        <p:nvPicPr>
          <p:cNvPr id="8" name="Sisällön paikkamerkki 7" descr="Kuva, joka sisältää kohteen ulko, lumi, luonto, mies&#10;&#10;Kuvaus luotu automaattisesti">
            <a:extLst>
              <a:ext uri="{FF2B5EF4-FFF2-40B4-BE49-F238E27FC236}">
                <a16:creationId xmlns:a16="http://schemas.microsoft.com/office/drawing/2014/main" id="{F9CCC8B9-297E-41C5-B4A9-E636E4CEF69B}"/>
              </a:ext>
            </a:extLst>
          </p:cNvPr>
          <p:cNvPicPr>
            <a:picLocks noGrp="1" noChangeAspect="1"/>
          </p:cNvPicPr>
          <p:nvPr>
            <p:ph sz="half" idx="2"/>
          </p:nvPr>
        </p:nvPicPr>
        <p:blipFill rotWithShape="1">
          <a:blip r:embed="rId2"/>
          <a:srcRect l="8408" r="12206" b="1"/>
          <a:stretch/>
        </p:blipFill>
        <p:spPr>
          <a:xfrm>
            <a:off x="6450495" y="1870075"/>
            <a:ext cx="5181600" cy="4351338"/>
          </a:xfrm>
          <a:prstGeom prst="rect">
            <a:avLst/>
          </a:prstGeom>
          <a:noFill/>
        </p:spPr>
      </p:pic>
      <p:sp>
        <p:nvSpPr>
          <p:cNvPr id="6" name="Alatunnisteen paikkamerkki 5">
            <a:extLst>
              <a:ext uri="{FF2B5EF4-FFF2-40B4-BE49-F238E27FC236}">
                <a16:creationId xmlns:a16="http://schemas.microsoft.com/office/drawing/2014/main" id="{CCBCCB7E-69ED-401A-9F58-A04ECCCB5709}"/>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fi-FI"/>
              <a:t>6.10.2024/Timo Joukanen</a:t>
            </a:r>
          </a:p>
        </p:txBody>
      </p:sp>
      <p:sp>
        <p:nvSpPr>
          <p:cNvPr id="7" name="Dian numeron paikkamerkki 6">
            <a:extLst>
              <a:ext uri="{FF2B5EF4-FFF2-40B4-BE49-F238E27FC236}">
                <a16:creationId xmlns:a16="http://schemas.microsoft.com/office/drawing/2014/main" id="{0DC3C921-56E3-41D2-9557-63DC8E5FF4D3}"/>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B1B691C-E57C-4215-BE51-9F50F3A32B8C}" type="slidenum">
              <a:rPr lang="fi-FI" smtClean="0"/>
              <a:pPr>
                <a:spcAft>
                  <a:spcPts val="600"/>
                </a:spcAft>
              </a:pPr>
              <a:t>45</a:t>
            </a:fld>
            <a:endParaRPr lang="fi-FI"/>
          </a:p>
        </p:txBody>
      </p:sp>
    </p:spTree>
    <p:extLst>
      <p:ext uri="{BB962C8B-B14F-4D97-AF65-F5344CB8AC3E}">
        <p14:creationId xmlns:p14="http://schemas.microsoft.com/office/powerpoint/2010/main" val="28618412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67AA6B-EECB-4427-A4BF-0B6FD8F176C9}"/>
              </a:ext>
            </a:extLst>
          </p:cNvPr>
          <p:cNvSpPr>
            <a:spLocks noGrp="1"/>
          </p:cNvSpPr>
          <p:nvPr>
            <p:ph type="title"/>
          </p:nvPr>
        </p:nvSpPr>
        <p:spPr>
          <a:xfrm>
            <a:off x="838200" y="365125"/>
            <a:ext cx="10515600" cy="1325563"/>
          </a:xfrm>
        </p:spPr>
        <p:txBody>
          <a:bodyPr anchor="ctr">
            <a:normAutofit/>
          </a:bodyPr>
          <a:lstStyle/>
          <a:p>
            <a:r>
              <a:rPr lang="fi-FI" dirty="0"/>
              <a:t>Sydäniskurikampanja</a:t>
            </a:r>
          </a:p>
        </p:txBody>
      </p:sp>
      <p:pic>
        <p:nvPicPr>
          <p:cNvPr id="8" name="Sisällön paikkamerkki 7">
            <a:extLst>
              <a:ext uri="{FF2B5EF4-FFF2-40B4-BE49-F238E27FC236}">
                <a16:creationId xmlns:a16="http://schemas.microsoft.com/office/drawing/2014/main" id="{6D2ECDC2-2CFE-4BA6-A4FC-A07ACF964990}"/>
              </a:ext>
            </a:extLst>
          </p:cNvPr>
          <p:cNvPicPr>
            <a:picLocks noGrp="1" noChangeAspect="1"/>
          </p:cNvPicPr>
          <p:nvPr>
            <p:ph sz="half" idx="1"/>
          </p:nvPr>
        </p:nvPicPr>
        <p:blipFill rotWithShape="1">
          <a:blip r:embed="rId2"/>
          <a:srcRect l="9673" r="1015" b="-1"/>
          <a:stretch/>
        </p:blipFill>
        <p:spPr>
          <a:xfrm>
            <a:off x="838200" y="1825625"/>
            <a:ext cx="5181600" cy="4351338"/>
          </a:xfrm>
          <a:prstGeom prst="rect">
            <a:avLst/>
          </a:prstGeom>
          <a:noFill/>
        </p:spPr>
      </p:pic>
      <p:sp>
        <p:nvSpPr>
          <p:cNvPr id="3" name="Sisällön paikkamerkki 2">
            <a:extLst>
              <a:ext uri="{FF2B5EF4-FFF2-40B4-BE49-F238E27FC236}">
                <a16:creationId xmlns:a16="http://schemas.microsoft.com/office/drawing/2014/main" id="{948BBFEC-996B-4E49-A8CD-2AE1D515AE56}"/>
              </a:ext>
            </a:extLst>
          </p:cNvPr>
          <p:cNvSpPr>
            <a:spLocks noGrp="1"/>
          </p:cNvSpPr>
          <p:nvPr>
            <p:ph sz="half" idx="2"/>
          </p:nvPr>
        </p:nvSpPr>
        <p:spPr>
          <a:xfrm>
            <a:off x="6172200" y="1825625"/>
            <a:ext cx="5715000" cy="4351338"/>
          </a:xfrm>
        </p:spPr>
        <p:txBody>
          <a:bodyPr>
            <a:normAutofit/>
          </a:bodyPr>
          <a:lstStyle/>
          <a:p>
            <a:pPr marL="457200" indent="-457200">
              <a:buFont typeface="Arial" panose="020B0604020202020204" pitchFamily="34" charset="0"/>
              <a:buChar char="•"/>
            </a:pPr>
            <a:r>
              <a:rPr lang="fi-FI" sz="2200" dirty="0"/>
              <a:t>Suomalaisten leijonien kampanja sydäniskurien hankinnasta klubien toiminta-alueille käynnistyi ensimmäisellä tilauksella tammikuun 2019 alussa.</a:t>
            </a:r>
          </a:p>
          <a:p>
            <a:pPr marL="457200" indent="-457200">
              <a:buFont typeface="Arial" panose="020B0604020202020204" pitchFamily="34" charset="0"/>
              <a:buChar char="•"/>
            </a:pPr>
            <a:r>
              <a:rPr lang="fi-FI" sz="2200" dirty="0"/>
              <a:t>Kampanjassa tilattujen laitteiden määrä on jo noin 150 kappaletta.</a:t>
            </a:r>
          </a:p>
          <a:p>
            <a:pPr marL="457200" indent="-457200">
              <a:buFont typeface="Arial" panose="020B0604020202020204" pitchFamily="34" charset="0"/>
              <a:buChar char="•"/>
            </a:pPr>
            <a:r>
              <a:rPr lang="fi-FI" sz="2200" dirty="0"/>
              <a:t>Tavoitteena on, että jokainen klubi rahoittaisi vähintään yhden laitteen hankinnan, jolloin maahamme saataisiin hankittua lähes 1 000 sydäniskuria lisää.</a:t>
            </a:r>
          </a:p>
        </p:txBody>
      </p:sp>
      <p:sp>
        <p:nvSpPr>
          <p:cNvPr id="6" name="Alatunnisteen paikkamerkki 5">
            <a:extLst>
              <a:ext uri="{FF2B5EF4-FFF2-40B4-BE49-F238E27FC236}">
                <a16:creationId xmlns:a16="http://schemas.microsoft.com/office/drawing/2014/main" id="{6DB495FE-C7CF-4945-8B3C-58255EF9D7F0}"/>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fi-FI"/>
              <a:t>6.10.2024/Timo Joukanen</a:t>
            </a:r>
          </a:p>
        </p:txBody>
      </p:sp>
      <p:sp>
        <p:nvSpPr>
          <p:cNvPr id="7" name="Dian numeron paikkamerkki 6">
            <a:extLst>
              <a:ext uri="{FF2B5EF4-FFF2-40B4-BE49-F238E27FC236}">
                <a16:creationId xmlns:a16="http://schemas.microsoft.com/office/drawing/2014/main" id="{5A2FB1E3-F665-421D-8381-22A1DAC3ABF4}"/>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B1B691C-E57C-4215-BE51-9F50F3A32B8C}" type="slidenum">
              <a:rPr lang="fi-FI" smtClean="0"/>
              <a:pPr>
                <a:spcAft>
                  <a:spcPts val="600"/>
                </a:spcAft>
              </a:pPr>
              <a:t>46</a:t>
            </a:fld>
            <a:endParaRPr lang="fi-FI"/>
          </a:p>
        </p:txBody>
      </p:sp>
    </p:spTree>
    <p:extLst>
      <p:ext uri="{BB962C8B-B14F-4D97-AF65-F5344CB8AC3E}">
        <p14:creationId xmlns:p14="http://schemas.microsoft.com/office/powerpoint/2010/main" val="13989854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5E79E77-0DE8-4C60-A27C-18EEA1D15F9A}"/>
              </a:ext>
            </a:extLst>
          </p:cNvPr>
          <p:cNvSpPr>
            <a:spLocks noGrp="1"/>
          </p:cNvSpPr>
          <p:nvPr>
            <p:ph type="title"/>
          </p:nvPr>
        </p:nvSpPr>
        <p:spPr/>
        <p:txBody>
          <a:bodyPr/>
          <a:lstStyle/>
          <a:p>
            <a:r>
              <a:rPr lang="fi-FI" dirty="0"/>
              <a:t>Leijonaemot</a:t>
            </a:r>
          </a:p>
        </p:txBody>
      </p:sp>
      <p:sp>
        <p:nvSpPr>
          <p:cNvPr id="3" name="Sisällön paikkamerkki 2">
            <a:extLst>
              <a:ext uri="{FF2B5EF4-FFF2-40B4-BE49-F238E27FC236}">
                <a16:creationId xmlns:a16="http://schemas.microsoft.com/office/drawing/2014/main" id="{365C1810-6EE4-49C7-BC3D-FAB412B8B826}"/>
              </a:ext>
            </a:extLst>
          </p:cNvPr>
          <p:cNvSpPr>
            <a:spLocks noGrp="1"/>
          </p:cNvSpPr>
          <p:nvPr>
            <p:ph sz="half" idx="1"/>
          </p:nvPr>
        </p:nvSpPr>
        <p:spPr>
          <a:xfrm>
            <a:off x="838200" y="2053983"/>
            <a:ext cx="5396947" cy="3939071"/>
          </a:xfrm>
        </p:spPr>
        <p:txBody>
          <a:bodyPr>
            <a:normAutofit fontScale="92500" lnSpcReduction="20000"/>
          </a:bodyPr>
          <a:lstStyle/>
          <a:p>
            <a:pPr marL="457200" indent="-457200">
              <a:lnSpc>
                <a:spcPct val="120000"/>
              </a:lnSpc>
              <a:buFont typeface="Arial" panose="020B0604020202020204" pitchFamily="34" charset="0"/>
              <a:buChar char="•"/>
            </a:pPr>
            <a:r>
              <a:rPr lang="fi-FI" sz="1400" dirty="0"/>
              <a:t>Erityislasten vanhempien vertaistukiyhdistys ja Suomen Lions-liitto aloittavat yhteistyön. Syyskuun (2020) alussa solmittu yhteistyösopimus tarjoaa mahdollisuuden haastavissa tilanteissa olevien erityislapsiperheiden auttamiseen ympäri Suomen.</a:t>
            </a:r>
          </a:p>
          <a:p>
            <a:pPr marL="457200" indent="-457200">
              <a:lnSpc>
                <a:spcPct val="120000"/>
              </a:lnSpc>
              <a:buFont typeface="Arial" panose="020B0604020202020204" pitchFamily="34" charset="0"/>
              <a:buChar char="•"/>
            </a:pPr>
            <a:r>
              <a:rPr lang="fi-FI" sz="1400" dirty="0"/>
              <a:t>Leijonaemojen yksi toimintamuoto on Leijonapartio, jossa tarjotaan lyhytkestoista apua silloin, kun avuntarvitsijalla ei ole tukiverkkoja ja yhteiskunnan tarjoamat palvelut eivät kohtaa avuntarvitsijaa.</a:t>
            </a:r>
          </a:p>
          <a:p>
            <a:pPr marL="457200" indent="-457200">
              <a:lnSpc>
                <a:spcPct val="120000"/>
              </a:lnSpc>
              <a:buFont typeface="Arial" panose="020B0604020202020204" pitchFamily="34" charset="0"/>
              <a:buChar char="•"/>
            </a:pPr>
            <a:r>
              <a:rPr lang="fi-FI" sz="1400" dirty="0"/>
              <a:t>Leijonapartion avunpyynnöt ovat monenlaisia. Osa avuntarvitsijoista kaipaa opastusta ja vertaistukea byrokratiaviidakossa esimerkiksi erilaisten hakemusten kanssa, mutta osa avuntarpeista on hyvin konkreettisia: tarvitaan apua kaupassakäynnissä, aidanrakentamisessa tai vaikka valaisimien kiinnittämisessä. </a:t>
            </a:r>
          </a:p>
          <a:p>
            <a:pPr marL="457200" indent="-457200">
              <a:lnSpc>
                <a:spcPct val="120000"/>
              </a:lnSpc>
              <a:buFont typeface="Arial" panose="020B0604020202020204" pitchFamily="34" charset="0"/>
              <a:buChar char="•"/>
            </a:pPr>
            <a:r>
              <a:rPr lang="fi-FI" sz="1400" dirty="0"/>
              <a:t>Yhteistyösopimuksen myötä Leijonaemot välittää soveltuvat Leijonapartio-avunpyynnöt paikallisille </a:t>
            </a:r>
            <a:r>
              <a:rPr lang="fi-FI" sz="1400" dirty="0" err="1"/>
              <a:t>lionsklubeille</a:t>
            </a:r>
            <a:r>
              <a:rPr lang="fi-FI" sz="1400" dirty="0"/>
              <a:t>, jotka ottavat asian hoitaakseen.</a:t>
            </a:r>
          </a:p>
        </p:txBody>
      </p:sp>
      <p:sp>
        <p:nvSpPr>
          <p:cNvPr id="6" name="Alatunnisteen paikkamerkki 5">
            <a:extLst>
              <a:ext uri="{FF2B5EF4-FFF2-40B4-BE49-F238E27FC236}">
                <a16:creationId xmlns:a16="http://schemas.microsoft.com/office/drawing/2014/main" id="{91186C79-C93C-4028-91F2-3033B7346004}"/>
              </a:ext>
            </a:extLst>
          </p:cNvPr>
          <p:cNvSpPr>
            <a:spLocks noGrp="1"/>
          </p:cNvSpPr>
          <p:nvPr>
            <p:ph type="ftr" sz="quarter" idx="11"/>
          </p:nvPr>
        </p:nvSpPr>
        <p:spPr/>
        <p:txBody>
          <a:bodyPr/>
          <a:lstStyle/>
          <a:p>
            <a:r>
              <a:rPr lang="fi-FI"/>
              <a:t>6.10.2024/Timo Joukanen</a:t>
            </a:r>
          </a:p>
        </p:txBody>
      </p:sp>
      <p:sp>
        <p:nvSpPr>
          <p:cNvPr id="7" name="Dian numeron paikkamerkki 6">
            <a:extLst>
              <a:ext uri="{FF2B5EF4-FFF2-40B4-BE49-F238E27FC236}">
                <a16:creationId xmlns:a16="http://schemas.microsoft.com/office/drawing/2014/main" id="{5F028618-9995-4C74-9D14-0F111BD1219F}"/>
              </a:ext>
            </a:extLst>
          </p:cNvPr>
          <p:cNvSpPr>
            <a:spLocks noGrp="1"/>
          </p:cNvSpPr>
          <p:nvPr>
            <p:ph type="sldNum" sz="quarter" idx="12"/>
          </p:nvPr>
        </p:nvSpPr>
        <p:spPr/>
        <p:txBody>
          <a:bodyPr/>
          <a:lstStyle/>
          <a:p>
            <a:fld id="{5B1B691C-E57C-4215-BE51-9F50F3A32B8C}" type="slidenum">
              <a:rPr lang="fi-FI" smtClean="0"/>
              <a:t>47</a:t>
            </a:fld>
            <a:endParaRPr lang="fi-FI"/>
          </a:p>
        </p:txBody>
      </p:sp>
      <p:pic>
        <p:nvPicPr>
          <p:cNvPr id="1026" name="Picture 2">
            <a:extLst>
              <a:ext uri="{FF2B5EF4-FFF2-40B4-BE49-F238E27FC236}">
                <a16:creationId xmlns:a16="http://schemas.microsoft.com/office/drawing/2014/main" id="{ACBC119A-A59E-4B97-913C-722FF3EE066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589643" y="2741771"/>
            <a:ext cx="5181600" cy="2022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1382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9B19002-77ED-4582-B697-FCBFC0D78C03}"/>
              </a:ext>
            </a:extLst>
          </p:cNvPr>
          <p:cNvSpPr>
            <a:spLocks noGrp="1"/>
          </p:cNvSpPr>
          <p:nvPr>
            <p:ph type="title"/>
          </p:nvPr>
        </p:nvSpPr>
        <p:spPr>
          <a:xfrm>
            <a:off x="838200" y="365125"/>
            <a:ext cx="10515600" cy="1325563"/>
          </a:xfrm>
        </p:spPr>
        <p:txBody>
          <a:bodyPr anchor="ctr">
            <a:normAutofit/>
          </a:bodyPr>
          <a:lstStyle/>
          <a:p>
            <a:r>
              <a:rPr lang="fi-FI" altLang="fi-FI" dirty="0"/>
              <a:t>Punainen sulka keräys</a:t>
            </a:r>
            <a:endParaRPr lang="fi-FI" dirty="0"/>
          </a:p>
        </p:txBody>
      </p:sp>
      <p:sp>
        <p:nvSpPr>
          <p:cNvPr id="3" name="Sisällön paikkamerkki 2">
            <a:extLst>
              <a:ext uri="{FF2B5EF4-FFF2-40B4-BE49-F238E27FC236}">
                <a16:creationId xmlns:a16="http://schemas.microsoft.com/office/drawing/2014/main" id="{81E5E4AE-C8D2-4C21-9F0C-8D3F8D9A50C4}"/>
              </a:ext>
            </a:extLst>
          </p:cNvPr>
          <p:cNvSpPr>
            <a:spLocks noGrp="1"/>
          </p:cNvSpPr>
          <p:nvPr>
            <p:ph sz="half" idx="1"/>
          </p:nvPr>
        </p:nvSpPr>
        <p:spPr>
          <a:xfrm>
            <a:off x="838199" y="1825624"/>
            <a:ext cx="6536636" cy="3919193"/>
          </a:xfrm>
        </p:spPr>
        <p:txBody>
          <a:bodyPr>
            <a:normAutofit fontScale="92500"/>
          </a:bodyPr>
          <a:lstStyle/>
          <a:p>
            <a:pPr marL="174625" indent="-174625">
              <a:spcBef>
                <a:spcPct val="50000"/>
              </a:spcBef>
              <a:buFontTx/>
              <a:buChar char="•"/>
            </a:pPr>
            <a:r>
              <a:rPr lang="fi-FI" altLang="fi-FI" sz="2400" dirty="0"/>
              <a:t>Punainen Sulka 2006 -keräys Suomen lasten ja nuorten paremman elämän puolesta.</a:t>
            </a:r>
          </a:p>
          <a:p>
            <a:pPr marL="174625" indent="-174625">
              <a:spcBef>
                <a:spcPct val="50000"/>
              </a:spcBef>
              <a:buFontTx/>
              <a:buChar char="•"/>
            </a:pPr>
            <a:r>
              <a:rPr lang="fi-FI" altLang="fi-FI" sz="2400" dirty="0"/>
              <a:t>Kokonaistulos oli 3,8 M€ vuonna 2006.</a:t>
            </a:r>
          </a:p>
          <a:p>
            <a:pPr marL="174625" indent="-174625">
              <a:spcBef>
                <a:spcPct val="50000"/>
              </a:spcBef>
              <a:buFontTx/>
              <a:buChar char="•"/>
            </a:pPr>
            <a:r>
              <a:rPr lang="fi-FI" altLang="fi-FI" sz="2400" dirty="0"/>
              <a:t>Kokonaistulos oli 2,2 M€ vuonna 2017.</a:t>
            </a:r>
          </a:p>
          <a:p>
            <a:pPr marL="174625" indent="-174625">
              <a:spcBef>
                <a:spcPct val="50000"/>
              </a:spcBef>
              <a:buFontTx/>
              <a:buChar char="•"/>
            </a:pPr>
            <a:r>
              <a:rPr lang="fi-FI" altLang="fi-FI" sz="2400" dirty="0"/>
              <a:t>Punaista Sulkaa on käytetty tunnuksena jo 70-luvulta lähtien, Punainen Sydän 1954 alkaen.</a:t>
            </a:r>
          </a:p>
          <a:p>
            <a:pPr marL="174625" indent="-174625">
              <a:spcBef>
                <a:spcPct val="50000"/>
              </a:spcBef>
              <a:buFontTx/>
              <a:buChar char="•"/>
            </a:pPr>
            <a:r>
              <a:rPr lang="fi-FI" altLang="fi-FI" sz="2400" dirty="0"/>
              <a:t>Kampanjoiden kohteet ovat vaihdelleet syövän</a:t>
            </a:r>
            <a:br>
              <a:rPr lang="fi-FI" altLang="fi-FI" sz="2400" dirty="0"/>
            </a:br>
            <a:r>
              <a:rPr lang="fi-FI" altLang="fi-FI" sz="2400" dirty="0"/>
              <a:t>ja sydänsairauksien hoidosta sotaveteraanien ja vammaisten auttamiseen.</a:t>
            </a:r>
          </a:p>
        </p:txBody>
      </p:sp>
      <p:pic>
        <p:nvPicPr>
          <p:cNvPr id="9" name="Sisällön paikkamerkki 8">
            <a:extLst>
              <a:ext uri="{FF2B5EF4-FFF2-40B4-BE49-F238E27FC236}">
                <a16:creationId xmlns:a16="http://schemas.microsoft.com/office/drawing/2014/main" id="{6A5890D6-4430-453D-BB4F-D6ECF7E88BEB}"/>
              </a:ext>
            </a:extLst>
          </p:cNvPr>
          <p:cNvPicPr>
            <a:picLocks noGrp="1" noChangeAspect="1"/>
          </p:cNvPicPr>
          <p:nvPr>
            <p:ph sz="half" idx="2"/>
          </p:nvPr>
        </p:nvPicPr>
        <p:blipFill>
          <a:blip r:embed="rId2"/>
          <a:stretch>
            <a:fillRect/>
          </a:stretch>
        </p:blipFill>
        <p:spPr>
          <a:xfrm>
            <a:off x="7572630" y="1825624"/>
            <a:ext cx="3394531" cy="4351338"/>
          </a:xfrm>
          <a:noFill/>
        </p:spPr>
      </p:pic>
      <p:sp>
        <p:nvSpPr>
          <p:cNvPr id="6" name="Alatunnisteen paikkamerkki 5">
            <a:extLst>
              <a:ext uri="{FF2B5EF4-FFF2-40B4-BE49-F238E27FC236}">
                <a16:creationId xmlns:a16="http://schemas.microsoft.com/office/drawing/2014/main" id="{FD247ABE-0137-4691-9FCC-5B8BCD14D28A}"/>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fi-FI"/>
              <a:t>6.10.2024/Timo Joukanen</a:t>
            </a:r>
          </a:p>
        </p:txBody>
      </p:sp>
      <p:sp>
        <p:nvSpPr>
          <p:cNvPr id="7" name="Dian numeron paikkamerkki 6">
            <a:extLst>
              <a:ext uri="{FF2B5EF4-FFF2-40B4-BE49-F238E27FC236}">
                <a16:creationId xmlns:a16="http://schemas.microsoft.com/office/drawing/2014/main" id="{C3B7038A-907C-4618-8227-4494052530F5}"/>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B1B691C-E57C-4215-BE51-9F50F3A32B8C}" type="slidenum">
              <a:rPr lang="fi-FI" smtClean="0"/>
              <a:pPr>
                <a:spcAft>
                  <a:spcPts val="600"/>
                </a:spcAft>
              </a:pPr>
              <a:t>48</a:t>
            </a:fld>
            <a:endParaRPr lang="fi-FI"/>
          </a:p>
        </p:txBody>
      </p:sp>
    </p:spTree>
    <p:extLst>
      <p:ext uri="{BB962C8B-B14F-4D97-AF65-F5344CB8AC3E}">
        <p14:creationId xmlns:p14="http://schemas.microsoft.com/office/powerpoint/2010/main" val="22143022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E196D800-E276-45F3-B6BC-F59A99F0D015}"/>
              </a:ext>
            </a:extLst>
          </p:cNvPr>
          <p:cNvSpPr>
            <a:spLocks noGrp="1"/>
          </p:cNvSpPr>
          <p:nvPr>
            <p:ph type="title"/>
          </p:nvPr>
        </p:nvSpPr>
        <p:spPr/>
        <p:txBody>
          <a:bodyPr/>
          <a:lstStyle/>
          <a:p>
            <a:r>
              <a:rPr lang="fi-FI" dirty="0"/>
              <a:t>Kansainväliset säätiöt, kampanjat ja projektit</a:t>
            </a:r>
          </a:p>
        </p:txBody>
      </p:sp>
      <p:sp>
        <p:nvSpPr>
          <p:cNvPr id="9" name="Sisällön paikkamerkki 8">
            <a:extLst>
              <a:ext uri="{FF2B5EF4-FFF2-40B4-BE49-F238E27FC236}">
                <a16:creationId xmlns:a16="http://schemas.microsoft.com/office/drawing/2014/main" id="{B1AC97FD-1B27-4AC2-BD85-62318F7A706B}"/>
              </a:ext>
            </a:extLst>
          </p:cNvPr>
          <p:cNvSpPr>
            <a:spLocks noGrp="1"/>
          </p:cNvSpPr>
          <p:nvPr>
            <p:ph idx="1"/>
          </p:nvPr>
        </p:nvSpPr>
        <p:spPr>
          <a:xfrm>
            <a:off x="942339" y="4160889"/>
            <a:ext cx="5080774" cy="1518541"/>
          </a:xfrm>
        </p:spPr>
        <p:txBody>
          <a:bodyPr>
            <a:normAutofit fontScale="47500" lnSpcReduction="20000"/>
          </a:bodyPr>
          <a:lstStyle/>
          <a:p>
            <a:pPr>
              <a:lnSpc>
                <a:spcPct val="120000"/>
              </a:lnSpc>
            </a:pPr>
            <a:r>
              <a:rPr lang="fi-FI" dirty="0"/>
              <a:t>Olemme tunnettu, aktiivinen palvelujärjestö, joka yhteistyölähtöisesti palvelee tarvitsijoita laadukkaalla tavalla.</a:t>
            </a:r>
          </a:p>
          <a:p>
            <a:endParaRPr lang="fi-FI" dirty="0"/>
          </a:p>
        </p:txBody>
      </p:sp>
      <p:sp>
        <p:nvSpPr>
          <p:cNvPr id="6" name="Alatunnisteen paikkamerkki 5">
            <a:extLst>
              <a:ext uri="{FF2B5EF4-FFF2-40B4-BE49-F238E27FC236}">
                <a16:creationId xmlns:a16="http://schemas.microsoft.com/office/drawing/2014/main" id="{74B502D2-83CC-4F3D-999E-604601FA7A87}"/>
              </a:ext>
            </a:extLst>
          </p:cNvPr>
          <p:cNvSpPr>
            <a:spLocks noGrp="1"/>
          </p:cNvSpPr>
          <p:nvPr>
            <p:ph type="ftr" sz="quarter" idx="4294967295"/>
          </p:nvPr>
        </p:nvSpPr>
        <p:spPr>
          <a:xfrm>
            <a:off x="1981200" y="6358082"/>
            <a:ext cx="4114800" cy="365125"/>
          </a:xfrm>
          <a:prstGeom prst="rect">
            <a:avLst/>
          </a:prstGeom>
        </p:spPr>
        <p:txBody>
          <a:bodyPr/>
          <a:lstStyle/>
          <a:p>
            <a:r>
              <a:rPr lang="fi-FI"/>
              <a:t>6.10.2024/Timo Joukanen</a:t>
            </a:r>
            <a:endParaRPr lang="fi-FI" dirty="0"/>
          </a:p>
        </p:txBody>
      </p:sp>
      <p:sp>
        <p:nvSpPr>
          <p:cNvPr id="7" name="Dian numeron paikkamerkki 6">
            <a:extLst>
              <a:ext uri="{FF2B5EF4-FFF2-40B4-BE49-F238E27FC236}">
                <a16:creationId xmlns:a16="http://schemas.microsoft.com/office/drawing/2014/main" id="{E6D36D3C-CEF8-4643-A9B0-732F9FA48021}"/>
              </a:ext>
            </a:extLst>
          </p:cNvPr>
          <p:cNvSpPr>
            <a:spLocks noGrp="1"/>
          </p:cNvSpPr>
          <p:nvPr>
            <p:ph type="sldNum" sz="quarter" idx="4294967295"/>
          </p:nvPr>
        </p:nvSpPr>
        <p:spPr>
          <a:xfrm>
            <a:off x="9448800" y="6356350"/>
            <a:ext cx="2743200" cy="365125"/>
          </a:xfrm>
          <a:prstGeom prst="rect">
            <a:avLst/>
          </a:prstGeom>
        </p:spPr>
        <p:txBody>
          <a:bodyPr/>
          <a:lstStyle/>
          <a:p>
            <a:fld id="{5B1B691C-E57C-4215-BE51-9F50F3A32B8C}" type="slidenum">
              <a:rPr lang="fi-FI" smtClean="0"/>
              <a:t>49</a:t>
            </a:fld>
            <a:endParaRPr lang="fi-FI"/>
          </a:p>
        </p:txBody>
      </p:sp>
    </p:spTree>
    <p:extLst>
      <p:ext uri="{BB962C8B-B14F-4D97-AF65-F5344CB8AC3E}">
        <p14:creationId xmlns:p14="http://schemas.microsoft.com/office/powerpoint/2010/main" val="1112209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3BD2C68E-AF6F-4BDE-9DC9-C9F6CAD2A7C2}"/>
              </a:ext>
            </a:extLst>
          </p:cNvPr>
          <p:cNvSpPr>
            <a:spLocks noGrp="1"/>
          </p:cNvSpPr>
          <p:nvPr>
            <p:ph type="title"/>
          </p:nvPr>
        </p:nvSpPr>
        <p:spPr/>
        <p:txBody>
          <a:bodyPr/>
          <a:lstStyle/>
          <a:p>
            <a:r>
              <a:rPr lang="fi-FI" dirty="0"/>
              <a:t>Palvelu</a:t>
            </a:r>
          </a:p>
        </p:txBody>
      </p:sp>
      <p:sp>
        <p:nvSpPr>
          <p:cNvPr id="9" name="Sisällön paikkamerkki 8">
            <a:extLst>
              <a:ext uri="{FF2B5EF4-FFF2-40B4-BE49-F238E27FC236}">
                <a16:creationId xmlns:a16="http://schemas.microsoft.com/office/drawing/2014/main" id="{B9EE6892-B3C1-4B81-90EB-839D0763B982}"/>
              </a:ext>
            </a:extLst>
          </p:cNvPr>
          <p:cNvSpPr>
            <a:spLocks noGrp="1"/>
          </p:cNvSpPr>
          <p:nvPr>
            <p:ph idx="1"/>
          </p:nvPr>
        </p:nvSpPr>
        <p:spPr>
          <a:xfrm>
            <a:off x="474406" y="2163634"/>
            <a:ext cx="11009671" cy="3719769"/>
          </a:xfrm>
        </p:spPr>
        <p:txBody>
          <a:bodyPr>
            <a:normAutofit fontScale="55000" lnSpcReduction="20000"/>
          </a:bodyPr>
          <a:lstStyle/>
          <a:p>
            <a:pPr algn="ctr">
              <a:lnSpc>
                <a:spcPct val="110000"/>
              </a:lnSpc>
            </a:pPr>
            <a:r>
              <a:rPr lang="fi-FI" sz="3600" b="1" dirty="0"/>
              <a:t>Palvelun harmonia</a:t>
            </a:r>
            <a:br>
              <a:rPr lang="fi-FI" sz="3600" dirty="0"/>
            </a:br>
            <a:r>
              <a:rPr lang="fi-FI" sz="3600" dirty="0" err="1"/>
              <a:t>Lionien</a:t>
            </a:r>
            <a:r>
              <a:rPr lang="fi-FI" sz="3600" dirty="0"/>
              <a:t> tarjoaman palvelun moninaisuuden kautta me pystymme kasvattamaan ystävällisten tekojen määrää sadoille miljoonille ihmisille joka puolilla maailmaa vuosittain. </a:t>
            </a:r>
          </a:p>
          <a:p>
            <a:pPr algn="ctr">
              <a:lnSpc>
                <a:spcPct val="110000"/>
              </a:lnSpc>
            </a:pPr>
            <a:endParaRPr lang="fi-FI" sz="2000" dirty="0"/>
          </a:p>
          <a:p>
            <a:pPr algn="ctr">
              <a:lnSpc>
                <a:spcPct val="110000"/>
              </a:lnSpc>
            </a:pPr>
            <a:r>
              <a:rPr lang="fi-FI" sz="3600" b="1" dirty="0"/>
              <a:t>Tämä on merkittävä saavutus</a:t>
            </a:r>
          </a:p>
          <a:p>
            <a:pPr algn="ctr">
              <a:lnSpc>
                <a:spcPct val="110000"/>
              </a:lnSpc>
            </a:pPr>
            <a:r>
              <a:rPr lang="fi-FI" sz="3600" dirty="0"/>
              <a:t>Kun tuomme yhteen myötätuntoisia miehiä ja naisia - kaikki ainutlaatuisia, mutta yhdessä suuremman hyvän varmistamiseksi - luomme hyvin erityistä harmoniaa. </a:t>
            </a:r>
            <a:br>
              <a:rPr lang="fi-FI" sz="3600" dirty="0"/>
            </a:br>
            <a:endParaRPr lang="fi-FI" sz="3600" dirty="0"/>
          </a:p>
          <a:p>
            <a:pPr algn="ctr">
              <a:lnSpc>
                <a:spcPct val="110000"/>
              </a:lnSpc>
            </a:pPr>
            <a:r>
              <a:rPr lang="fi-FI" sz="3600" b="1" dirty="0"/>
              <a:t>Tämä on palvelun harmonia</a:t>
            </a:r>
          </a:p>
          <a:p>
            <a:pPr algn="ctr">
              <a:lnSpc>
                <a:spcPct val="110000"/>
              </a:lnSpc>
            </a:pPr>
            <a:r>
              <a:rPr lang="fi-FI" sz="3600" dirty="0"/>
              <a:t>Se voi saavuttaa kaikki ihmiset, hyvinä aikoina ja silloin, kun tarpeet ovat suuret.</a:t>
            </a:r>
          </a:p>
        </p:txBody>
      </p:sp>
      <p:sp>
        <p:nvSpPr>
          <p:cNvPr id="6" name="Alatunnisteen paikkamerkki 5">
            <a:extLst>
              <a:ext uri="{FF2B5EF4-FFF2-40B4-BE49-F238E27FC236}">
                <a16:creationId xmlns:a16="http://schemas.microsoft.com/office/drawing/2014/main" id="{1AD3DBC4-1DEC-4004-8835-BDFDA8EA0A97}"/>
              </a:ext>
            </a:extLst>
          </p:cNvPr>
          <p:cNvSpPr>
            <a:spLocks noGrp="1"/>
          </p:cNvSpPr>
          <p:nvPr>
            <p:ph type="ftr" sz="quarter" idx="11"/>
          </p:nvPr>
        </p:nvSpPr>
        <p:spPr/>
        <p:txBody>
          <a:bodyPr/>
          <a:lstStyle/>
          <a:p>
            <a:r>
              <a:rPr lang="fi-FI"/>
              <a:t>6.10.2024/Timo Joukanen</a:t>
            </a:r>
          </a:p>
        </p:txBody>
      </p:sp>
      <p:sp>
        <p:nvSpPr>
          <p:cNvPr id="7" name="Dian numeron paikkamerkki 6">
            <a:extLst>
              <a:ext uri="{FF2B5EF4-FFF2-40B4-BE49-F238E27FC236}">
                <a16:creationId xmlns:a16="http://schemas.microsoft.com/office/drawing/2014/main" id="{33B18ACF-9F9C-4357-9F9E-F65580B1043D}"/>
              </a:ext>
            </a:extLst>
          </p:cNvPr>
          <p:cNvSpPr>
            <a:spLocks noGrp="1"/>
          </p:cNvSpPr>
          <p:nvPr>
            <p:ph type="sldNum" sz="quarter" idx="12"/>
          </p:nvPr>
        </p:nvSpPr>
        <p:spPr/>
        <p:txBody>
          <a:bodyPr/>
          <a:lstStyle/>
          <a:p>
            <a:fld id="{0CF01A97-14C8-4520-B718-EE20F5032BED}" type="slidenum">
              <a:rPr lang="fi-FI" smtClean="0"/>
              <a:t>5</a:t>
            </a:fld>
            <a:endParaRPr lang="fi-FI"/>
          </a:p>
        </p:txBody>
      </p:sp>
    </p:spTree>
    <p:extLst>
      <p:ext uri="{BB962C8B-B14F-4D97-AF65-F5344CB8AC3E}">
        <p14:creationId xmlns:p14="http://schemas.microsoft.com/office/powerpoint/2010/main" val="42696362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80FAE0-0CB1-4D41-B61E-035B94089BAB}"/>
              </a:ext>
            </a:extLst>
          </p:cNvPr>
          <p:cNvSpPr>
            <a:spLocks noGrp="1"/>
          </p:cNvSpPr>
          <p:nvPr>
            <p:ph type="title"/>
          </p:nvPr>
        </p:nvSpPr>
        <p:spPr/>
        <p:txBody>
          <a:bodyPr/>
          <a:lstStyle/>
          <a:p>
            <a:r>
              <a:rPr lang="fi-FI" dirty="0"/>
              <a:t>Lions palvelukohteet</a:t>
            </a:r>
          </a:p>
        </p:txBody>
      </p:sp>
      <p:sp>
        <p:nvSpPr>
          <p:cNvPr id="4" name="Alatunnisteen paikkamerkki 3">
            <a:extLst>
              <a:ext uri="{FF2B5EF4-FFF2-40B4-BE49-F238E27FC236}">
                <a16:creationId xmlns:a16="http://schemas.microsoft.com/office/drawing/2014/main" id="{9CA9084E-5CDA-430C-B5F7-97346DB87669}"/>
              </a:ext>
            </a:extLst>
          </p:cNvPr>
          <p:cNvSpPr>
            <a:spLocks noGrp="1"/>
          </p:cNvSpPr>
          <p:nvPr>
            <p:ph type="ftr" sz="quarter" idx="11"/>
          </p:nvPr>
        </p:nvSpPr>
        <p:spPr/>
        <p:txBody>
          <a:bodyPr/>
          <a:lstStyle/>
          <a:p>
            <a:r>
              <a:rPr lang="fi-FI"/>
              <a:t>6.10.2024/Timo Joukanen</a:t>
            </a:r>
          </a:p>
        </p:txBody>
      </p:sp>
      <p:sp>
        <p:nvSpPr>
          <p:cNvPr id="5" name="Dian numeron paikkamerkki 4">
            <a:extLst>
              <a:ext uri="{FF2B5EF4-FFF2-40B4-BE49-F238E27FC236}">
                <a16:creationId xmlns:a16="http://schemas.microsoft.com/office/drawing/2014/main" id="{68C1A327-43A8-47F3-A237-E10D4357E64C}"/>
              </a:ext>
            </a:extLst>
          </p:cNvPr>
          <p:cNvSpPr>
            <a:spLocks noGrp="1"/>
          </p:cNvSpPr>
          <p:nvPr>
            <p:ph type="sldNum" sz="quarter" idx="12"/>
          </p:nvPr>
        </p:nvSpPr>
        <p:spPr/>
        <p:txBody>
          <a:bodyPr/>
          <a:lstStyle/>
          <a:p>
            <a:fld id="{5B1B691C-E57C-4215-BE51-9F50F3A32B8C}" type="slidenum">
              <a:rPr lang="fi-FI" smtClean="0"/>
              <a:t>50</a:t>
            </a:fld>
            <a:endParaRPr lang="fi-FI"/>
          </a:p>
        </p:txBody>
      </p:sp>
      <p:graphicFrame>
        <p:nvGraphicFramePr>
          <p:cNvPr id="6" name="Kaaviokuva 5">
            <a:extLst>
              <a:ext uri="{FF2B5EF4-FFF2-40B4-BE49-F238E27FC236}">
                <a16:creationId xmlns:a16="http://schemas.microsoft.com/office/drawing/2014/main" id="{EFAB3526-79DE-44AE-8860-9886087BD990}"/>
              </a:ext>
            </a:extLst>
          </p:cNvPr>
          <p:cNvGraphicFramePr/>
          <p:nvPr>
            <p:extLst>
              <p:ext uri="{D42A27DB-BD31-4B8C-83A1-F6EECF244321}">
                <p14:modId xmlns:p14="http://schemas.microsoft.com/office/powerpoint/2010/main" val="2161102536"/>
              </p:ext>
            </p:extLst>
          </p:nvPr>
        </p:nvGraphicFramePr>
        <p:xfrm>
          <a:off x="2032000" y="1803400"/>
          <a:ext cx="8128000" cy="43349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39398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0566743B-678D-43B7-9688-B6BD77AC7513}"/>
              </a:ext>
            </a:extLst>
          </p:cNvPr>
          <p:cNvSpPr>
            <a:spLocks noGrp="1"/>
          </p:cNvSpPr>
          <p:nvPr>
            <p:ph type="title"/>
          </p:nvPr>
        </p:nvSpPr>
        <p:spPr>
          <a:xfrm>
            <a:off x="838200" y="365125"/>
            <a:ext cx="10515600" cy="1325563"/>
          </a:xfrm>
        </p:spPr>
        <p:txBody>
          <a:bodyPr anchor="ctr">
            <a:normAutofit/>
          </a:bodyPr>
          <a:lstStyle/>
          <a:p>
            <a:r>
              <a:rPr lang="fi-FI" dirty="0"/>
              <a:t>Nuorisotyö - Nuorisovaihto</a:t>
            </a:r>
          </a:p>
        </p:txBody>
      </p:sp>
      <p:sp>
        <p:nvSpPr>
          <p:cNvPr id="7" name="Sisällön paikkamerkki 6">
            <a:extLst>
              <a:ext uri="{FF2B5EF4-FFF2-40B4-BE49-F238E27FC236}">
                <a16:creationId xmlns:a16="http://schemas.microsoft.com/office/drawing/2014/main" id="{B2A7BF72-771E-4BEC-B70C-8001DC9DF647}"/>
              </a:ext>
            </a:extLst>
          </p:cNvPr>
          <p:cNvSpPr>
            <a:spLocks noGrp="1"/>
          </p:cNvSpPr>
          <p:nvPr>
            <p:ph sz="half" idx="1"/>
          </p:nvPr>
        </p:nvSpPr>
        <p:spPr>
          <a:xfrm>
            <a:off x="838199" y="1825624"/>
            <a:ext cx="5940287" cy="4530725"/>
          </a:xfrm>
        </p:spPr>
        <p:txBody>
          <a:bodyPr>
            <a:normAutofit/>
          </a:bodyPr>
          <a:lstStyle/>
          <a:p>
            <a:pPr marL="174625" indent="-174625">
              <a:spcBef>
                <a:spcPct val="50000"/>
              </a:spcBef>
              <a:buFontTx/>
              <a:buChar char="•"/>
              <a:defRPr/>
            </a:pPr>
            <a:r>
              <a:rPr lang="fi-FI" altLang="fi-FI" sz="2200" dirty="0"/>
              <a:t>Nuorisovaihto on 17 - 21 -vuotiaiden nuorten, kesäaikana tapahtuvaa 3 - 6 viikon mittaista tutustumista muihin maihin ja niiden kulttuuriin perheoleskelun ja kansainvälisten leirien muodossa.</a:t>
            </a:r>
          </a:p>
          <a:p>
            <a:pPr marL="174625" indent="-174625">
              <a:spcBef>
                <a:spcPct val="50000"/>
              </a:spcBef>
              <a:buFontTx/>
              <a:buChar char="•"/>
              <a:defRPr/>
            </a:pPr>
            <a:r>
              <a:rPr lang="fi-FI" altLang="fi-FI" sz="2200" dirty="0"/>
              <a:t>Nuorisovaihto on aina </a:t>
            </a:r>
            <a:r>
              <a:rPr lang="fi-FI" altLang="fi-FI" sz="2200" dirty="0" err="1"/>
              <a:t>lionsklubin</a:t>
            </a:r>
            <a:r>
              <a:rPr lang="fi-FI" altLang="fi-FI" sz="2200" dirty="0"/>
              <a:t> aktiviteetti. Klubissa nuorisovaihtoa hoitaa tähän tehtävään valittu nuorisovaihtaja.</a:t>
            </a:r>
          </a:p>
          <a:p>
            <a:pPr marL="174625" indent="-174625">
              <a:spcBef>
                <a:spcPct val="50000"/>
              </a:spcBef>
              <a:buFontTx/>
              <a:buChar char="•"/>
              <a:defRPr/>
            </a:pPr>
            <a:r>
              <a:rPr lang="fi-FI" altLang="fi-FI" sz="2200" dirty="0"/>
              <a:t>Suurimmat kohdemaat ovat USA, Italia, Japani, Keski-Eurooppa ja Australia.</a:t>
            </a:r>
          </a:p>
          <a:p>
            <a:endParaRPr lang="fi-FI" sz="2200" dirty="0"/>
          </a:p>
        </p:txBody>
      </p:sp>
      <p:pic>
        <p:nvPicPr>
          <p:cNvPr id="10" name="Sisällön paikkamerkki 9">
            <a:extLst>
              <a:ext uri="{FF2B5EF4-FFF2-40B4-BE49-F238E27FC236}">
                <a16:creationId xmlns:a16="http://schemas.microsoft.com/office/drawing/2014/main" id="{21977C17-3237-48AC-8B52-F3587FF5FEA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6961491" y="1826336"/>
            <a:ext cx="3603017" cy="4349915"/>
          </a:xfrm>
          <a:noFill/>
        </p:spPr>
      </p:pic>
      <p:sp>
        <p:nvSpPr>
          <p:cNvPr id="4" name="Alatunnisteen paikkamerkki 3">
            <a:extLst>
              <a:ext uri="{FF2B5EF4-FFF2-40B4-BE49-F238E27FC236}">
                <a16:creationId xmlns:a16="http://schemas.microsoft.com/office/drawing/2014/main" id="{E1F71F7F-FC9A-4FD7-9D5B-35E48180A4E0}"/>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fi-FI"/>
              <a:t>6.10.2024/Timo Joukanen</a:t>
            </a:r>
          </a:p>
        </p:txBody>
      </p:sp>
      <p:sp>
        <p:nvSpPr>
          <p:cNvPr id="5" name="Dian numeron paikkamerkki 4">
            <a:extLst>
              <a:ext uri="{FF2B5EF4-FFF2-40B4-BE49-F238E27FC236}">
                <a16:creationId xmlns:a16="http://schemas.microsoft.com/office/drawing/2014/main" id="{4180BB25-595A-47E9-9124-729A132B6A5E}"/>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B1B691C-E57C-4215-BE51-9F50F3A32B8C}" type="slidenum">
              <a:rPr lang="fi-FI" smtClean="0"/>
              <a:pPr>
                <a:spcAft>
                  <a:spcPts val="600"/>
                </a:spcAft>
              </a:pPr>
              <a:t>51</a:t>
            </a:fld>
            <a:endParaRPr lang="fi-FI"/>
          </a:p>
        </p:txBody>
      </p:sp>
    </p:spTree>
    <p:extLst>
      <p:ext uri="{BB962C8B-B14F-4D97-AF65-F5344CB8AC3E}">
        <p14:creationId xmlns:p14="http://schemas.microsoft.com/office/powerpoint/2010/main" val="33681347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76B4B57-0C27-4331-BA90-FEBAEB56C643}"/>
              </a:ext>
            </a:extLst>
          </p:cNvPr>
          <p:cNvSpPr>
            <a:spLocks noGrp="1"/>
          </p:cNvSpPr>
          <p:nvPr>
            <p:ph type="title"/>
          </p:nvPr>
        </p:nvSpPr>
        <p:spPr>
          <a:xfrm>
            <a:off x="838200" y="365125"/>
            <a:ext cx="10515600" cy="1325563"/>
          </a:xfrm>
        </p:spPr>
        <p:txBody>
          <a:bodyPr anchor="ctr">
            <a:normAutofit/>
          </a:bodyPr>
          <a:lstStyle/>
          <a:p>
            <a:r>
              <a:rPr lang="fi-FI" dirty="0"/>
              <a:t>Nuorisotyö - Nuorisovaihtoleiri</a:t>
            </a:r>
          </a:p>
        </p:txBody>
      </p:sp>
      <p:pic>
        <p:nvPicPr>
          <p:cNvPr id="9" name="Sisällön paikkamerkki 8">
            <a:extLst>
              <a:ext uri="{FF2B5EF4-FFF2-40B4-BE49-F238E27FC236}">
                <a16:creationId xmlns:a16="http://schemas.microsoft.com/office/drawing/2014/main" id="{1F26740C-059F-4416-B930-804F5F31123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1627491" y="1826336"/>
            <a:ext cx="3603017" cy="4349915"/>
          </a:xfrm>
          <a:noFill/>
        </p:spPr>
      </p:pic>
      <p:sp>
        <p:nvSpPr>
          <p:cNvPr id="3" name="Sisällön paikkamerkki 2">
            <a:extLst>
              <a:ext uri="{FF2B5EF4-FFF2-40B4-BE49-F238E27FC236}">
                <a16:creationId xmlns:a16="http://schemas.microsoft.com/office/drawing/2014/main" id="{9760A211-C7DF-4D9F-BCF3-84FBADC4AEB3}"/>
              </a:ext>
            </a:extLst>
          </p:cNvPr>
          <p:cNvSpPr>
            <a:spLocks noGrp="1"/>
          </p:cNvSpPr>
          <p:nvPr>
            <p:ph sz="half" idx="2"/>
          </p:nvPr>
        </p:nvSpPr>
        <p:spPr>
          <a:xfrm>
            <a:off x="6096000" y="1825625"/>
            <a:ext cx="6019800" cy="4008645"/>
          </a:xfrm>
        </p:spPr>
        <p:txBody>
          <a:bodyPr>
            <a:normAutofit/>
          </a:bodyPr>
          <a:lstStyle/>
          <a:p>
            <a:pPr marL="174625" indent="-174625">
              <a:spcBef>
                <a:spcPct val="50000"/>
              </a:spcBef>
              <a:buFontTx/>
              <a:buChar char="•"/>
            </a:pPr>
            <a:r>
              <a:rPr lang="fi-FI" altLang="fi-FI" sz="2200" dirty="0"/>
              <a:t>Suomessa järjestetään joka vuosi viisi leiriä.</a:t>
            </a:r>
          </a:p>
          <a:p>
            <a:pPr marL="174625" indent="-174625">
              <a:spcBef>
                <a:spcPct val="50000"/>
              </a:spcBef>
              <a:buFontTx/>
              <a:buChar char="•"/>
            </a:pPr>
            <a:r>
              <a:rPr lang="fi-FI" altLang="fi-FI" sz="2200" dirty="0"/>
              <a:t>Piiri järjestää leirin joka kolmas vuosi.</a:t>
            </a:r>
          </a:p>
          <a:p>
            <a:pPr marL="174625" indent="-174625">
              <a:spcBef>
                <a:spcPct val="50000"/>
              </a:spcBef>
              <a:buFontTx/>
              <a:buChar char="•"/>
            </a:pPr>
            <a:r>
              <a:rPr lang="fi-FI" altLang="fi-FI" sz="2200" dirty="0"/>
              <a:t>Leirille osallistuu noin 30 nuorta, jotka ovat kesällä nuorisovaihdossa Suomessa.</a:t>
            </a:r>
          </a:p>
          <a:p>
            <a:pPr marL="174625" indent="-174625">
              <a:spcBef>
                <a:spcPct val="50000"/>
              </a:spcBef>
              <a:buFontTx/>
              <a:buChar char="•"/>
            </a:pPr>
            <a:r>
              <a:rPr lang="fi-FI" altLang="fi-FI" sz="2200" dirty="0"/>
              <a:t>Leirin ohjaajat ovat suomalaisia nuoria.</a:t>
            </a:r>
          </a:p>
          <a:p>
            <a:pPr marL="174625" indent="-174625">
              <a:spcBef>
                <a:spcPct val="50000"/>
              </a:spcBef>
              <a:buFontTx/>
              <a:buChar char="•"/>
            </a:pPr>
            <a:r>
              <a:rPr lang="fi-FI" altLang="fi-FI" sz="2200" dirty="0"/>
              <a:t>Klubit voivat osallistua leiriohjelman järjestelyihin.</a:t>
            </a:r>
          </a:p>
          <a:p>
            <a:pPr marL="174625" indent="-174625">
              <a:spcBef>
                <a:spcPct val="50000"/>
              </a:spcBef>
              <a:buFontTx/>
              <a:buChar char="•"/>
            </a:pPr>
            <a:r>
              <a:rPr lang="fi-FI" altLang="fi-FI" sz="2200" dirty="0"/>
              <a:t>Ennen leiriä nuorille tarvitaan isäntäperheitä.</a:t>
            </a:r>
          </a:p>
          <a:p>
            <a:endParaRPr lang="fi-FI" sz="2200" dirty="0"/>
          </a:p>
        </p:txBody>
      </p:sp>
      <p:sp>
        <p:nvSpPr>
          <p:cNvPr id="6" name="Alatunnisteen paikkamerkki 5">
            <a:extLst>
              <a:ext uri="{FF2B5EF4-FFF2-40B4-BE49-F238E27FC236}">
                <a16:creationId xmlns:a16="http://schemas.microsoft.com/office/drawing/2014/main" id="{AB64EB11-5BCB-4706-9C9D-C6D956A1633B}"/>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fi-FI"/>
              <a:t>6.10.2024/Timo Joukanen</a:t>
            </a:r>
          </a:p>
        </p:txBody>
      </p:sp>
      <p:sp>
        <p:nvSpPr>
          <p:cNvPr id="7" name="Dian numeron paikkamerkki 6">
            <a:extLst>
              <a:ext uri="{FF2B5EF4-FFF2-40B4-BE49-F238E27FC236}">
                <a16:creationId xmlns:a16="http://schemas.microsoft.com/office/drawing/2014/main" id="{C7407B8E-466C-4CC6-80B2-CDE3E082D14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B1B691C-E57C-4215-BE51-9F50F3A32B8C}" type="slidenum">
              <a:rPr lang="fi-FI" smtClean="0"/>
              <a:pPr>
                <a:spcAft>
                  <a:spcPts val="600"/>
                </a:spcAft>
              </a:pPr>
              <a:t>52</a:t>
            </a:fld>
            <a:endParaRPr lang="fi-FI"/>
          </a:p>
        </p:txBody>
      </p:sp>
    </p:spTree>
    <p:extLst>
      <p:ext uri="{BB962C8B-B14F-4D97-AF65-F5344CB8AC3E}">
        <p14:creationId xmlns:p14="http://schemas.microsoft.com/office/powerpoint/2010/main" val="6044358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471F116-82B1-44BB-8DF5-F18472510574}"/>
              </a:ext>
            </a:extLst>
          </p:cNvPr>
          <p:cNvSpPr>
            <a:spLocks noGrp="1"/>
          </p:cNvSpPr>
          <p:nvPr>
            <p:ph type="title"/>
          </p:nvPr>
        </p:nvSpPr>
        <p:spPr>
          <a:xfrm>
            <a:off x="838200" y="365125"/>
            <a:ext cx="10515600" cy="1325563"/>
          </a:xfrm>
        </p:spPr>
        <p:txBody>
          <a:bodyPr anchor="ctr">
            <a:normAutofit/>
          </a:bodyPr>
          <a:lstStyle/>
          <a:p>
            <a:r>
              <a:rPr lang="fi-FI" dirty="0"/>
              <a:t>Nuorisotyö – Lions </a:t>
            </a:r>
            <a:r>
              <a:rPr lang="fi-FI" dirty="0" err="1"/>
              <a:t>Quest</a:t>
            </a:r>
            <a:endParaRPr lang="fi-FI" dirty="0"/>
          </a:p>
        </p:txBody>
      </p:sp>
      <p:sp>
        <p:nvSpPr>
          <p:cNvPr id="3" name="Sisällön paikkamerkki 2">
            <a:extLst>
              <a:ext uri="{FF2B5EF4-FFF2-40B4-BE49-F238E27FC236}">
                <a16:creationId xmlns:a16="http://schemas.microsoft.com/office/drawing/2014/main" id="{E446821F-50D0-48E2-91F8-4999CA4B7AFB}"/>
              </a:ext>
            </a:extLst>
          </p:cNvPr>
          <p:cNvSpPr>
            <a:spLocks noGrp="1"/>
          </p:cNvSpPr>
          <p:nvPr>
            <p:ph sz="half" idx="1"/>
          </p:nvPr>
        </p:nvSpPr>
        <p:spPr>
          <a:xfrm>
            <a:off x="838200" y="1825625"/>
            <a:ext cx="5900530" cy="3670714"/>
          </a:xfrm>
        </p:spPr>
        <p:txBody>
          <a:bodyPr>
            <a:normAutofit/>
          </a:bodyPr>
          <a:lstStyle/>
          <a:p>
            <a:pPr marL="174625" indent="-174625">
              <a:spcBef>
                <a:spcPct val="50000"/>
              </a:spcBef>
              <a:buFontTx/>
              <a:buChar char="•"/>
            </a:pPr>
            <a:r>
              <a:rPr lang="fi-FI" altLang="fi-FI" sz="2000" dirty="0"/>
              <a:t>Lions </a:t>
            </a:r>
            <a:r>
              <a:rPr lang="fi-FI" altLang="fi-FI" sz="2000" dirty="0" err="1"/>
              <a:t>Quest</a:t>
            </a:r>
            <a:r>
              <a:rPr lang="fi-FI" altLang="fi-FI" sz="2000" dirty="0"/>
              <a:t> – Elämisen taitoja ohjelma</a:t>
            </a:r>
          </a:p>
          <a:p>
            <a:pPr marL="174625" indent="-174625">
              <a:spcBef>
                <a:spcPct val="50000"/>
              </a:spcBef>
              <a:buFontTx/>
              <a:buChar char="•"/>
            </a:pPr>
            <a:r>
              <a:rPr lang="fi-FI" altLang="fi-FI" sz="2000" dirty="0"/>
              <a:t>Lions </a:t>
            </a:r>
            <a:r>
              <a:rPr lang="fi-FI" altLang="fi-FI" sz="2000" dirty="0" err="1"/>
              <a:t>Quest</a:t>
            </a:r>
            <a:r>
              <a:rPr lang="fi-FI" altLang="fi-FI" sz="2000" dirty="0"/>
              <a:t> -peruskursseilla kasvattajille annetaan laajaa näkemystä kasvatuksesta.</a:t>
            </a:r>
          </a:p>
          <a:p>
            <a:pPr marL="174625" indent="-174625">
              <a:spcBef>
                <a:spcPct val="50000"/>
              </a:spcBef>
              <a:buFontTx/>
              <a:buChar char="•"/>
            </a:pPr>
            <a:r>
              <a:rPr lang="fi-FI" altLang="fi-FI" sz="2000" dirty="0"/>
              <a:t>Lasten ja nuorten terveen kasvun tukeminen ja riskikäyttäytymisen - kuten päihteiden käytön  ennaltaehkäisy on pitkäjänteistä, jatkuvaa ja suunnitelmallista työtä. </a:t>
            </a:r>
          </a:p>
          <a:p>
            <a:pPr marL="174625" indent="-174625">
              <a:spcBef>
                <a:spcPct val="50000"/>
              </a:spcBef>
              <a:buFontTx/>
              <a:buChar char="•"/>
            </a:pPr>
            <a:r>
              <a:rPr lang="fi-FI" altLang="fi-FI" sz="2000" dirty="0" err="1"/>
              <a:t>Quest</a:t>
            </a:r>
            <a:r>
              <a:rPr lang="fi-FI" altLang="fi-FI" sz="2000" dirty="0"/>
              <a:t> -ohjelmat sisältävät valmiiksi suunnitellut viikoittaiset oppituntiehdotukset 5 - 25-vuotiaille nuorten kouluttajille/opettajille.</a:t>
            </a:r>
          </a:p>
          <a:p>
            <a:endParaRPr lang="fi-FI" sz="2000" dirty="0"/>
          </a:p>
        </p:txBody>
      </p:sp>
      <p:pic>
        <p:nvPicPr>
          <p:cNvPr id="9" name="Sisällön paikkamerkki 8">
            <a:extLst>
              <a:ext uri="{FF2B5EF4-FFF2-40B4-BE49-F238E27FC236}">
                <a16:creationId xmlns:a16="http://schemas.microsoft.com/office/drawing/2014/main" id="{EB7E6560-4D36-4741-9F21-709E72762B9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7377986" y="1870075"/>
            <a:ext cx="3843454" cy="4142645"/>
          </a:xfrm>
          <a:noFill/>
        </p:spPr>
      </p:pic>
      <p:sp>
        <p:nvSpPr>
          <p:cNvPr id="6" name="Alatunnisteen paikkamerkki 5">
            <a:extLst>
              <a:ext uri="{FF2B5EF4-FFF2-40B4-BE49-F238E27FC236}">
                <a16:creationId xmlns:a16="http://schemas.microsoft.com/office/drawing/2014/main" id="{57C11492-FF33-4610-9BC1-B1DB1F24AAA5}"/>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fi-FI"/>
              <a:t>6.10.2024/Timo Joukanen</a:t>
            </a:r>
          </a:p>
        </p:txBody>
      </p:sp>
      <p:sp>
        <p:nvSpPr>
          <p:cNvPr id="7" name="Dian numeron paikkamerkki 6">
            <a:extLst>
              <a:ext uri="{FF2B5EF4-FFF2-40B4-BE49-F238E27FC236}">
                <a16:creationId xmlns:a16="http://schemas.microsoft.com/office/drawing/2014/main" id="{D691A282-A8B3-4DDA-A6B1-046FB5F6E822}"/>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B1B691C-E57C-4215-BE51-9F50F3A32B8C}" type="slidenum">
              <a:rPr lang="fi-FI" smtClean="0"/>
              <a:pPr>
                <a:spcAft>
                  <a:spcPts val="600"/>
                </a:spcAft>
              </a:pPr>
              <a:t>53</a:t>
            </a:fld>
            <a:endParaRPr lang="fi-FI"/>
          </a:p>
        </p:txBody>
      </p:sp>
    </p:spTree>
    <p:extLst>
      <p:ext uri="{BB962C8B-B14F-4D97-AF65-F5344CB8AC3E}">
        <p14:creationId xmlns:p14="http://schemas.microsoft.com/office/powerpoint/2010/main" val="3507207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8A9BEC1-7D46-4D12-A6FB-16CF9DEEB7C2}"/>
              </a:ext>
            </a:extLst>
          </p:cNvPr>
          <p:cNvSpPr>
            <a:spLocks noGrp="1"/>
          </p:cNvSpPr>
          <p:nvPr>
            <p:ph type="title"/>
          </p:nvPr>
        </p:nvSpPr>
        <p:spPr>
          <a:xfrm>
            <a:off x="838200" y="365125"/>
            <a:ext cx="10515600" cy="1325563"/>
          </a:xfrm>
        </p:spPr>
        <p:txBody>
          <a:bodyPr anchor="ctr">
            <a:normAutofit/>
          </a:bodyPr>
          <a:lstStyle/>
          <a:p>
            <a:r>
              <a:rPr lang="fi-FI" dirty="0"/>
              <a:t>Nuorisotyö - Rauhanjulistekilpailu</a:t>
            </a:r>
          </a:p>
        </p:txBody>
      </p:sp>
      <p:pic>
        <p:nvPicPr>
          <p:cNvPr id="9" name="Sisällön paikkamerkki 8" descr="Kuva, joka sisältää kohteen paperi, pöytä&#10;&#10;Kuvaus luotu automaattisesti">
            <a:extLst>
              <a:ext uri="{FF2B5EF4-FFF2-40B4-BE49-F238E27FC236}">
                <a16:creationId xmlns:a16="http://schemas.microsoft.com/office/drawing/2014/main" id="{823E3F4E-F048-49AF-9962-F750D5240095}"/>
              </a:ext>
            </a:extLst>
          </p:cNvPr>
          <p:cNvPicPr>
            <a:picLocks noGrp="1" noChangeAspect="1"/>
          </p:cNvPicPr>
          <p:nvPr>
            <p:ph sz="half" idx="1"/>
          </p:nvPr>
        </p:nvPicPr>
        <p:blipFill>
          <a:blip r:embed="rId2"/>
          <a:stretch>
            <a:fillRect/>
          </a:stretch>
        </p:blipFill>
        <p:spPr>
          <a:xfrm>
            <a:off x="639418" y="2796572"/>
            <a:ext cx="5181600" cy="2409443"/>
          </a:xfrm>
          <a:prstGeom prst="rect">
            <a:avLst/>
          </a:prstGeom>
          <a:noFill/>
        </p:spPr>
      </p:pic>
      <p:sp>
        <p:nvSpPr>
          <p:cNvPr id="3" name="Sisällön paikkamerkki 2">
            <a:extLst>
              <a:ext uri="{FF2B5EF4-FFF2-40B4-BE49-F238E27FC236}">
                <a16:creationId xmlns:a16="http://schemas.microsoft.com/office/drawing/2014/main" id="{5F3B069A-F1CD-462D-A116-E920C65B4E95}"/>
              </a:ext>
            </a:extLst>
          </p:cNvPr>
          <p:cNvSpPr>
            <a:spLocks noGrp="1"/>
          </p:cNvSpPr>
          <p:nvPr>
            <p:ph sz="half" idx="2"/>
          </p:nvPr>
        </p:nvSpPr>
        <p:spPr>
          <a:xfrm>
            <a:off x="6172200" y="1825625"/>
            <a:ext cx="5605670" cy="4351338"/>
          </a:xfrm>
        </p:spPr>
        <p:txBody>
          <a:bodyPr>
            <a:normAutofit/>
          </a:bodyPr>
          <a:lstStyle/>
          <a:p>
            <a:pPr marL="174625" indent="-174625">
              <a:spcBef>
                <a:spcPct val="50000"/>
              </a:spcBef>
              <a:buFontTx/>
              <a:buChar char="•"/>
            </a:pPr>
            <a:r>
              <a:rPr lang="fi-FI" altLang="fi-FI" sz="2000" dirty="0"/>
              <a:t>Rauhanjulistekilpailun tarkoituksena on antaa nuorille tilaisuus käyttää taiteellisia kykyjään osoittaakseen miten he näkevät rauhan.</a:t>
            </a:r>
          </a:p>
          <a:p>
            <a:pPr marL="174625" indent="-174625">
              <a:spcBef>
                <a:spcPct val="50000"/>
              </a:spcBef>
              <a:buFontTx/>
              <a:buChar char="•"/>
            </a:pPr>
            <a:r>
              <a:rPr lang="fi-FI" altLang="fi-FI" sz="2000" dirty="0"/>
              <a:t>Lionsklubit järjestävät kilpailun, joka on avoin 11-13 vuoden ikäisille lapsille kouluissa tai organisoiduissa nuorisoryhmissä.</a:t>
            </a:r>
          </a:p>
          <a:p>
            <a:pPr marL="174625" indent="-174625">
              <a:spcBef>
                <a:spcPct val="50000"/>
              </a:spcBef>
              <a:buFontTx/>
              <a:buChar char="•"/>
            </a:pPr>
            <a:r>
              <a:rPr lang="fi-FI" altLang="fi-FI" sz="2000" dirty="0"/>
              <a:t>Kilpailu antaa lioneille tilaisuuden olla vuorovaikutuksessa paikallisten nuorten kanssa ja esitellä heille kansainvälistä yhteisymmärrystä.</a:t>
            </a:r>
          </a:p>
          <a:p>
            <a:pPr marL="174625" indent="-174625">
              <a:spcBef>
                <a:spcPct val="50000"/>
              </a:spcBef>
              <a:buFontTx/>
              <a:buChar char="•"/>
            </a:pPr>
            <a:r>
              <a:rPr lang="fi-FI" altLang="fi-FI" sz="2000" dirty="0"/>
              <a:t>Vuosittain vaihtuva aihe.</a:t>
            </a:r>
          </a:p>
        </p:txBody>
      </p:sp>
      <p:sp>
        <p:nvSpPr>
          <p:cNvPr id="6" name="Alatunnisteen paikkamerkki 5">
            <a:extLst>
              <a:ext uri="{FF2B5EF4-FFF2-40B4-BE49-F238E27FC236}">
                <a16:creationId xmlns:a16="http://schemas.microsoft.com/office/drawing/2014/main" id="{B558F84E-6E8E-483E-A363-F98CC9E9719E}"/>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fi-FI"/>
              <a:t>6.10.2024/Timo Joukanen</a:t>
            </a:r>
          </a:p>
        </p:txBody>
      </p:sp>
      <p:sp>
        <p:nvSpPr>
          <p:cNvPr id="7" name="Dian numeron paikkamerkki 6">
            <a:extLst>
              <a:ext uri="{FF2B5EF4-FFF2-40B4-BE49-F238E27FC236}">
                <a16:creationId xmlns:a16="http://schemas.microsoft.com/office/drawing/2014/main" id="{097E4165-6304-44DB-9C6B-D393B1CFD99A}"/>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B1B691C-E57C-4215-BE51-9F50F3A32B8C}" type="slidenum">
              <a:rPr lang="fi-FI" smtClean="0"/>
              <a:pPr>
                <a:spcAft>
                  <a:spcPts val="600"/>
                </a:spcAft>
              </a:pPr>
              <a:t>54</a:t>
            </a:fld>
            <a:endParaRPr lang="fi-FI"/>
          </a:p>
        </p:txBody>
      </p:sp>
    </p:spTree>
    <p:extLst>
      <p:ext uri="{BB962C8B-B14F-4D97-AF65-F5344CB8AC3E}">
        <p14:creationId xmlns:p14="http://schemas.microsoft.com/office/powerpoint/2010/main" val="37137459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46D265E-AAAF-4D71-910B-4F8D683BEFD5}"/>
              </a:ext>
            </a:extLst>
          </p:cNvPr>
          <p:cNvSpPr>
            <a:spLocks noGrp="1"/>
          </p:cNvSpPr>
          <p:nvPr>
            <p:ph type="title"/>
          </p:nvPr>
        </p:nvSpPr>
        <p:spPr>
          <a:xfrm>
            <a:off x="838200" y="365125"/>
            <a:ext cx="10515600" cy="1325563"/>
          </a:xfrm>
        </p:spPr>
        <p:txBody>
          <a:bodyPr anchor="ctr">
            <a:normAutofit/>
          </a:bodyPr>
          <a:lstStyle/>
          <a:p>
            <a:r>
              <a:rPr lang="fi-FI" dirty="0"/>
              <a:t>Näönsuojelu</a:t>
            </a:r>
          </a:p>
        </p:txBody>
      </p:sp>
      <p:sp>
        <p:nvSpPr>
          <p:cNvPr id="3" name="Sisällön paikkamerkki 2">
            <a:extLst>
              <a:ext uri="{FF2B5EF4-FFF2-40B4-BE49-F238E27FC236}">
                <a16:creationId xmlns:a16="http://schemas.microsoft.com/office/drawing/2014/main" id="{6FEFA420-B0EB-4944-95EB-C562A385D82F}"/>
              </a:ext>
            </a:extLst>
          </p:cNvPr>
          <p:cNvSpPr>
            <a:spLocks noGrp="1"/>
          </p:cNvSpPr>
          <p:nvPr>
            <p:ph sz="half" idx="1"/>
          </p:nvPr>
        </p:nvSpPr>
        <p:spPr>
          <a:xfrm>
            <a:off x="559904" y="1896717"/>
            <a:ext cx="5632174" cy="4351338"/>
          </a:xfrm>
        </p:spPr>
        <p:txBody>
          <a:bodyPr>
            <a:normAutofit/>
          </a:bodyPr>
          <a:lstStyle/>
          <a:p>
            <a:pPr marL="174625" indent="-174625">
              <a:spcBef>
                <a:spcPct val="50000"/>
              </a:spcBef>
              <a:buFontTx/>
              <a:buChar char="•"/>
            </a:pPr>
            <a:r>
              <a:rPr lang="fi-FI" altLang="fi-FI" sz="2200" dirty="0"/>
              <a:t>Poistaa ja saada hallintaan ennalta ehkäisevä sokeus</a:t>
            </a:r>
          </a:p>
          <a:p>
            <a:pPr marL="574675" lvl="1" indent="-174625">
              <a:spcBef>
                <a:spcPct val="50000"/>
              </a:spcBef>
              <a:buFontTx/>
              <a:buChar char="•"/>
            </a:pPr>
            <a:r>
              <a:rPr lang="fi-FI" altLang="fi-FI" sz="2200" dirty="0"/>
              <a:t>Rahoittaa kaihi- ja trakoomaleikkauksia</a:t>
            </a:r>
          </a:p>
          <a:p>
            <a:pPr marL="574675" lvl="1" indent="-174625">
              <a:spcBef>
                <a:spcPct val="50000"/>
              </a:spcBef>
              <a:buFontTx/>
              <a:buChar char="•"/>
            </a:pPr>
            <a:r>
              <a:rPr lang="fi-FI" altLang="fi-FI" sz="2200" dirty="0"/>
              <a:t>Poistaa miljoonien ihmisten jokisokeus</a:t>
            </a:r>
          </a:p>
          <a:p>
            <a:pPr marL="574675" lvl="1" indent="-174625">
              <a:spcBef>
                <a:spcPct val="50000"/>
              </a:spcBef>
              <a:buFontTx/>
              <a:buChar char="•"/>
            </a:pPr>
            <a:r>
              <a:rPr lang="fi-FI" altLang="fi-FI" sz="2200" dirty="0"/>
              <a:t>Jatkokouluttamalla silmälääkäreitä</a:t>
            </a:r>
          </a:p>
          <a:p>
            <a:pPr marL="574675" lvl="1" indent="-174625">
              <a:spcBef>
                <a:spcPct val="50000"/>
              </a:spcBef>
              <a:buFontTx/>
              <a:buChar char="•"/>
            </a:pPr>
            <a:r>
              <a:rPr lang="fi-FI" altLang="fi-FI" sz="2200" dirty="0"/>
              <a:t>Kerätä silmälaseja</a:t>
            </a:r>
          </a:p>
          <a:p>
            <a:pPr marL="174625" indent="-174625">
              <a:spcBef>
                <a:spcPct val="50000"/>
              </a:spcBef>
              <a:buFontTx/>
              <a:buChar char="•"/>
            </a:pPr>
            <a:r>
              <a:rPr lang="fi-FI" altLang="fi-FI" sz="2200" dirty="0"/>
              <a:t>Suomen keräystulos (II) oli 31.12.2008 yli 3 M€</a:t>
            </a:r>
          </a:p>
        </p:txBody>
      </p:sp>
      <p:pic>
        <p:nvPicPr>
          <p:cNvPr id="9" name="Sisällön paikkamerkki 8">
            <a:extLst>
              <a:ext uri="{FF2B5EF4-FFF2-40B4-BE49-F238E27FC236}">
                <a16:creationId xmlns:a16="http://schemas.microsoft.com/office/drawing/2014/main" id="{FEE3CC0C-BA8C-4308-9A63-6414B8C410EB}"/>
              </a:ext>
            </a:extLst>
          </p:cNvPr>
          <p:cNvPicPr>
            <a:picLocks noGrp="1" noChangeAspect="1"/>
          </p:cNvPicPr>
          <p:nvPr>
            <p:ph sz="half" idx="2"/>
          </p:nvPr>
        </p:nvPicPr>
        <p:blipFill>
          <a:blip r:embed="rId2"/>
          <a:stretch>
            <a:fillRect/>
          </a:stretch>
        </p:blipFill>
        <p:spPr>
          <a:xfrm>
            <a:off x="6291470" y="2421538"/>
            <a:ext cx="5181600" cy="3159512"/>
          </a:xfrm>
          <a:noFill/>
        </p:spPr>
      </p:pic>
      <p:sp>
        <p:nvSpPr>
          <p:cNvPr id="6" name="Alatunnisteen paikkamerkki 5">
            <a:extLst>
              <a:ext uri="{FF2B5EF4-FFF2-40B4-BE49-F238E27FC236}">
                <a16:creationId xmlns:a16="http://schemas.microsoft.com/office/drawing/2014/main" id="{8757C05B-2BAA-4BC4-BA8B-7CEF70AAD84F}"/>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fi-FI"/>
              <a:t>6.10.2024/Timo Joukanen</a:t>
            </a:r>
          </a:p>
        </p:txBody>
      </p:sp>
      <p:sp>
        <p:nvSpPr>
          <p:cNvPr id="7" name="Dian numeron paikkamerkki 6">
            <a:extLst>
              <a:ext uri="{FF2B5EF4-FFF2-40B4-BE49-F238E27FC236}">
                <a16:creationId xmlns:a16="http://schemas.microsoft.com/office/drawing/2014/main" id="{E765D6BD-ABDE-4E4D-8219-C078606CDF9B}"/>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B1B691C-E57C-4215-BE51-9F50F3A32B8C}" type="slidenum">
              <a:rPr lang="fi-FI" smtClean="0"/>
              <a:pPr>
                <a:spcAft>
                  <a:spcPts val="600"/>
                </a:spcAft>
              </a:pPr>
              <a:t>55</a:t>
            </a:fld>
            <a:endParaRPr lang="fi-FI"/>
          </a:p>
        </p:txBody>
      </p:sp>
    </p:spTree>
    <p:extLst>
      <p:ext uri="{BB962C8B-B14F-4D97-AF65-F5344CB8AC3E}">
        <p14:creationId xmlns:p14="http://schemas.microsoft.com/office/powerpoint/2010/main" val="3011089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CBBD9112-88AF-4F1A-981A-BBE0963C1B48}"/>
              </a:ext>
            </a:extLst>
          </p:cNvPr>
          <p:cNvSpPr>
            <a:spLocks noGrp="1"/>
          </p:cNvSpPr>
          <p:nvPr>
            <p:ph type="title"/>
          </p:nvPr>
        </p:nvSpPr>
        <p:spPr/>
        <p:txBody>
          <a:bodyPr/>
          <a:lstStyle/>
          <a:p>
            <a:r>
              <a:rPr lang="fi-FI" dirty="0"/>
              <a:t>Lions Clubs International Foundation</a:t>
            </a:r>
          </a:p>
        </p:txBody>
      </p:sp>
      <p:sp>
        <p:nvSpPr>
          <p:cNvPr id="9" name="Sisällön paikkamerkki 8">
            <a:extLst>
              <a:ext uri="{FF2B5EF4-FFF2-40B4-BE49-F238E27FC236}">
                <a16:creationId xmlns:a16="http://schemas.microsoft.com/office/drawing/2014/main" id="{2B84F185-CE06-4B4B-9CAF-59B15C174123}"/>
              </a:ext>
            </a:extLst>
          </p:cNvPr>
          <p:cNvSpPr>
            <a:spLocks noGrp="1"/>
          </p:cNvSpPr>
          <p:nvPr>
            <p:ph idx="1"/>
          </p:nvPr>
        </p:nvSpPr>
        <p:spPr/>
        <p:txBody>
          <a:bodyPr>
            <a:normAutofit fontScale="85000" lnSpcReduction="10000"/>
          </a:bodyPr>
          <a:lstStyle/>
          <a:p>
            <a:pPr>
              <a:lnSpc>
                <a:spcPct val="120000"/>
              </a:lnSpc>
            </a:pPr>
            <a:r>
              <a:rPr lang="fi-FI" dirty="0"/>
              <a:t>Kansainvälisten </a:t>
            </a:r>
            <a:r>
              <a:rPr lang="fi-FI" dirty="0" err="1"/>
              <a:t>lions</a:t>
            </a:r>
            <a:r>
              <a:rPr lang="fi-FI" dirty="0"/>
              <a:t> klubien säätiö (LCIF)</a:t>
            </a:r>
          </a:p>
        </p:txBody>
      </p:sp>
      <p:sp>
        <p:nvSpPr>
          <p:cNvPr id="6" name="Alatunnisteen paikkamerkki 5">
            <a:extLst>
              <a:ext uri="{FF2B5EF4-FFF2-40B4-BE49-F238E27FC236}">
                <a16:creationId xmlns:a16="http://schemas.microsoft.com/office/drawing/2014/main" id="{90980A4F-1C5A-4295-B20D-0C056E89D530}"/>
              </a:ext>
            </a:extLst>
          </p:cNvPr>
          <p:cNvSpPr>
            <a:spLocks noGrp="1"/>
          </p:cNvSpPr>
          <p:nvPr>
            <p:ph type="ftr" sz="quarter" idx="4294967295"/>
          </p:nvPr>
        </p:nvSpPr>
        <p:spPr>
          <a:xfrm>
            <a:off x="2096654" y="6356350"/>
            <a:ext cx="4114800" cy="365125"/>
          </a:xfrm>
          <a:prstGeom prst="rect">
            <a:avLst/>
          </a:prstGeom>
        </p:spPr>
        <p:txBody>
          <a:bodyPr/>
          <a:lstStyle/>
          <a:p>
            <a:r>
              <a:rPr lang="fi-FI"/>
              <a:t>6.10.2024/Timo Joukanen</a:t>
            </a:r>
            <a:endParaRPr lang="fi-FI" dirty="0"/>
          </a:p>
        </p:txBody>
      </p:sp>
      <p:sp>
        <p:nvSpPr>
          <p:cNvPr id="7" name="Dian numeron paikkamerkki 6">
            <a:extLst>
              <a:ext uri="{FF2B5EF4-FFF2-40B4-BE49-F238E27FC236}">
                <a16:creationId xmlns:a16="http://schemas.microsoft.com/office/drawing/2014/main" id="{FB3F1CDA-96A0-4F1C-9328-2022A2D6581D}"/>
              </a:ext>
            </a:extLst>
          </p:cNvPr>
          <p:cNvSpPr>
            <a:spLocks noGrp="1"/>
          </p:cNvSpPr>
          <p:nvPr>
            <p:ph type="sldNum" sz="quarter" idx="4294967295"/>
          </p:nvPr>
        </p:nvSpPr>
        <p:spPr>
          <a:xfrm>
            <a:off x="9448800" y="6356350"/>
            <a:ext cx="2743200" cy="365125"/>
          </a:xfrm>
          <a:prstGeom prst="rect">
            <a:avLst/>
          </a:prstGeom>
        </p:spPr>
        <p:txBody>
          <a:bodyPr/>
          <a:lstStyle/>
          <a:p>
            <a:fld id="{5B1B691C-E57C-4215-BE51-9F50F3A32B8C}" type="slidenum">
              <a:rPr lang="fi-FI" smtClean="0"/>
              <a:t>56</a:t>
            </a:fld>
            <a:endParaRPr lang="fi-FI"/>
          </a:p>
        </p:txBody>
      </p:sp>
    </p:spTree>
    <p:extLst>
      <p:ext uri="{BB962C8B-B14F-4D97-AF65-F5344CB8AC3E}">
        <p14:creationId xmlns:p14="http://schemas.microsoft.com/office/powerpoint/2010/main" val="41798492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55E4960B-7099-4A40-B28E-C5F48EE45C2A}"/>
              </a:ext>
            </a:extLst>
          </p:cNvPr>
          <p:cNvSpPr>
            <a:spLocks noGrp="1"/>
          </p:cNvSpPr>
          <p:nvPr>
            <p:ph type="title"/>
          </p:nvPr>
        </p:nvSpPr>
        <p:spPr/>
        <p:txBody>
          <a:bodyPr/>
          <a:lstStyle/>
          <a:p>
            <a:r>
              <a:rPr lang="fi-FI" dirty="0"/>
              <a:t>Ohjelmat, kampanjat ja projektit</a:t>
            </a:r>
          </a:p>
        </p:txBody>
      </p:sp>
      <p:graphicFrame>
        <p:nvGraphicFramePr>
          <p:cNvPr id="6" name="Kaaviokuva 5">
            <a:extLst>
              <a:ext uri="{FF2B5EF4-FFF2-40B4-BE49-F238E27FC236}">
                <a16:creationId xmlns:a16="http://schemas.microsoft.com/office/drawing/2014/main" id="{B1D08DFC-A249-4AF0-8332-EE3AD80880B4}"/>
              </a:ext>
            </a:extLst>
          </p:cNvPr>
          <p:cNvGraphicFramePr/>
          <p:nvPr>
            <p:extLst>
              <p:ext uri="{D42A27DB-BD31-4B8C-83A1-F6EECF244321}">
                <p14:modId xmlns:p14="http://schemas.microsoft.com/office/powerpoint/2010/main" val="735769923"/>
              </p:ext>
            </p:extLst>
          </p:nvPr>
        </p:nvGraphicFramePr>
        <p:xfrm>
          <a:off x="4275666" y="1854200"/>
          <a:ext cx="8128000" cy="42841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kstiruutu 6">
            <a:extLst>
              <a:ext uri="{FF2B5EF4-FFF2-40B4-BE49-F238E27FC236}">
                <a16:creationId xmlns:a16="http://schemas.microsoft.com/office/drawing/2014/main" id="{A170D975-5782-47D4-9052-85CE7F731B70}"/>
              </a:ext>
            </a:extLst>
          </p:cNvPr>
          <p:cNvSpPr txBox="1"/>
          <p:nvPr/>
        </p:nvSpPr>
        <p:spPr>
          <a:xfrm>
            <a:off x="553278" y="1854200"/>
            <a:ext cx="4714462" cy="4401205"/>
          </a:xfrm>
          <a:prstGeom prst="rect">
            <a:avLst/>
          </a:prstGeom>
          <a:noFill/>
        </p:spPr>
        <p:txBody>
          <a:bodyPr wrap="square" rtlCol="0">
            <a:spAutoFit/>
          </a:bodyPr>
          <a:lstStyle/>
          <a:p>
            <a:pPr marL="285750" indent="-285750">
              <a:buFont typeface="Arial" panose="020B0604020202020204" pitchFamily="34" charset="0"/>
              <a:buChar char="•"/>
            </a:pPr>
            <a:r>
              <a:rPr lang="fi-FI" sz="1400" dirty="0" err="1"/>
              <a:t>LCI:n</a:t>
            </a:r>
            <a:r>
              <a:rPr lang="fi-FI" sz="1400" dirty="0"/>
              <a:t> virallinen hyväntekeväisyysjärjestö</a:t>
            </a:r>
          </a:p>
          <a:p>
            <a:endParaRPr lang="fi-FI" sz="1400" dirty="0"/>
          </a:p>
          <a:p>
            <a:pPr marL="285750" indent="-285750">
              <a:buFont typeface="Arial" panose="020B0604020202020204" pitchFamily="34" charset="0"/>
              <a:buChar char="•"/>
            </a:pPr>
            <a:r>
              <a:rPr lang="fi-FI" sz="1400" dirty="0"/>
              <a:t>Varat kertyvät pääsääntöisesti lahjoituksista ja menevät 100 %:</a:t>
            </a:r>
            <a:r>
              <a:rPr lang="fi-FI" sz="1400" dirty="0" err="1"/>
              <a:t>sti</a:t>
            </a:r>
            <a:r>
              <a:rPr lang="fi-FI" sz="1400" dirty="0"/>
              <a:t> avustuksiin.</a:t>
            </a:r>
          </a:p>
          <a:p>
            <a:pPr marL="285750" indent="-285750">
              <a:buFont typeface="Arial" panose="020B0604020202020204" pitchFamily="34" charset="0"/>
              <a:buChar char="•"/>
            </a:pPr>
            <a:endParaRPr lang="fi-FI" sz="1400" dirty="0"/>
          </a:p>
          <a:p>
            <a:pPr marL="285750" indent="-285750">
              <a:buFont typeface="Arial" panose="020B0604020202020204" pitchFamily="34" charset="0"/>
              <a:buChar char="•"/>
            </a:pPr>
            <a:r>
              <a:rPr lang="fi-FI" sz="1400" dirty="0"/>
              <a:t>Lions Clubs Internationalin säätiö (LCIF) työskentelee joka päivä täyttääkseen tehtävämme: "Tukea lionsklubien ja kumppaneiden toimintaa, kun ne palvelevat yhteisöjä paikallisesti ja maailmanlaajuisesti sekä luovat toivoa ja vaikuttavat elämiin humanitaaristen palveluhankkeiden ja -apurahojen välityksellä”.</a:t>
            </a:r>
          </a:p>
          <a:p>
            <a:pPr marL="285750" indent="-285750">
              <a:buFont typeface="Arial" panose="020B0604020202020204" pitchFamily="34" charset="0"/>
              <a:buChar char="•"/>
            </a:pPr>
            <a:endParaRPr lang="fi-FI" sz="1400" dirty="0"/>
          </a:p>
          <a:p>
            <a:pPr marL="285750" indent="-285750">
              <a:buFont typeface="Arial" panose="020B0604020202020204" pitchFamily="34" charset="0"/>
              <a:buChar char="•"/>
            </a:pPr>
            <a:r>
              <a:rPr lang="fi-FI" sz="1400" dirty="0"/>
              <a:t>Säätiö perustettiin vuonna 1968.</a:t>
            </a:r>
          </a:p>
          <a:p>
            <a:pPr marL="285750" indent="-285750">
              <a:buFont typeface="Arial" panose="020B0604020202020204" pitchFamily="34" charset="0"/>
              <a:buChar char="•"/>
            </a:pPr>
            <a:endParaRPr lang="fi-FI" sz="1400" dirty="0"/>
          </a:p>
          <a:p>
            <a:pPr marL="285750" indent="-285750">
              <a:buFont typeface="Arial" panose="020B0604020202020204" pitchFamily="34" charset="0"/>
              <a:buChar char="•"/>
            </a:pPr>
            <a:r>
              <a:rPr lang="fi-FI" sz="1400" dirty="0"/>
              <a:t>LCIF on tukenut lionien humanitaarisia palvelutavoitteita kaikkialla maailmassa myöntämällä yli 12 000 apurahaa yhteisarvoltaan yli 900 miljoonaa dollaria neljällä painopistealueella, jotka ovat näkö, nuoriso, suurtuhohätäapu ja muu humanitaarinen työ.</a:t>
            </a:r>
          </a:p>
        </p:txBody>
      </p:sp>
      <p:sp>
        <p:nvSpPr>
          <p:cNvPr id="2" name="Alatunnisteen paikkamerkki 1">
            <a:extLst>
              <a:ext uri="{FF2B5EF4-FFF2-40B4-BE49-F238E27FC236}">
                <a16:creationId xmlns:a16="http://schemas.microsoft.com/office/drawing/2014/main" id="{EA581319-5B87-D942-03B3-EA19D8A1B98A}"/>
              </a:ext>
            </a:extLst>
          </p:cNvPr>
          <p:cNvSpPr>
            <a:spLocks noGrp="1"/>
          </p:cNvSpPr>
          <p:nvPr>
            <p:ph type="ftr" sz="quarter" idx="11"/>
          </p:nvPr>
        </p:nvSpPr>
        <p:spPr/>
        <p:txBody>
          <a:bodyPr/>
          <a:lstStyle/>
          <a:p>
            <a:r>
              <a:rPr lang="fi-FI"/>
              <a:t>6.10.2024/Timo Joukanen</a:t>
            </a:r>
          </a:p>
        </p:txBody>
      </p:sp>
      <p:sp>
        <p:nvSpPr>
          <p:cNvPr id="3" name="Dian numeron paikkamerkki 2">
            <a:extLst>
              <a:ext uri="{FF2B5EF4-FFF2-40B4-BE49-F238E27FC236}">
                <a16:creationId xmlns:a16="http://schemas.microsoft.com/office/drawing/2014/main" id="{F27B971A-0F3B-4830-725B-498F9B8DFCCD}"/>
              </a:ext>
            </a:extLst>
          </p:cNvPr>
          <p:cNvSpPr>
            <a:spLocks noGrp="1"/>
          </p:cNvSpPr>
          <p:nvPr>
            <p:ph type="sldNum" sz="quarter" idx="12"/>
          </p:nvPr>
        </p:nvSpPr>
        <p:spPr/>
        <p:txBody>
          <a:bodyPr/>
          <a:lstStyle/>
          <a:p>
            <a:fld id="{5B1B691C-E57C-4215-BE51-9F50F3A32B8C}" type="slidenum">
              <a:rPr lang="fi-FI" smtClean="0"/>
              <a:t>57</a:t>
            </a:fld>
            <a:endParaRPr lang="fi-FI"/>
          </a:p>
        </p:txBody>
      </p:sp>
    </p:spTree>
    <p:extLst>
      <p:ext uri="{BB962C8B-B14F-4D97-AF65-F5344CB8AC3E}">
        <p14:creationId xmlns:p14="http://schemas.microsoft.com/office/powerpoint/2010/main" val="39407679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2A95302-47B9-4063-9BAF-C977592B60D9}"/>
              </a:ext>
            </a:extLst>
          </p:cNvPr>
          <p:cNvSpPr>
            <a:spLocks noGrp="1"/>
          </p:cNvSpPr>
          <p:nvPr>
            <p:ph type="title"/>
          </p:nvPr>
        </p:nvSpPr>
        <p:spPr/>
        <p:txBody>
          <a:bodyPr/>
          <a:lstStyle/>
          <a:p>
            <a:r>
              <a:rPr lang="fi-FI" dirty="0"/>
              <a:t>LCIF – ensimmäiset 50 vuotta</a:t>
            </a:r>
          </a:p>
        </p:txBody>
      </p:sp>
      <p:sp>
        <p:nvSpPr>
          <p:cNvPr id="4" name="Alatunnisteen paikkamerkki 3">
            <a:extLst>
              <a:ext uri="{FF2B5EF4-FFF2-40B4-BE49-F238E27FC236}">
                <a16:creationId xmlns:a16="http://schemas.microsoft.com/office/drawing/2014/main" id="{B9D3DBF0-3089-48C2-9863-1E6714D6D0A0}"/>
              </a:ext>
            </a:extLst>
          </p:cNvPr>
          <p:cNvSpPr>
            <a:spLocks noGrp="1"/>
          </p:cNvSpPr>
          <p:nvPr>
            <p:ph type="ftr" sz="quarter" idx="11"/>
          </p:nvPr>
        </p:nvSpPr>
        <p:spPr/>
        <p:txBody>
          <a:bodyPr/>
          <a:lstStyle/>
          <a:p>
            <a:r>
              <a:rPr lang="fi-FI"/>
              <a:t>6.10.2024/Timo Joukanen</a:t>
            </a:r>
          </a:p>
        </p:txBody>
      </p:sp>
      <p:sp>
        <p:nvSpPr>
          <p:cNvPr id="5" name="Dian numeron paikkamerkki 4">
            <a:extLst>
              <a:ext uri="{FF2B5EF4-FFF2-40B4-BE49-F238E27FC236}">
                <a16:creationId xmlns:a16="http://schemas.microsoft.com/office/drawing/2014/main" id="{A29D4038-DFAC-4588-954F-AB48AFD00BFC}"/>
              </a:ext>
            </a:extLst>
          </p:cNvPr>
          <p:cNvSpPr>
            <a:spLocks noGrp="1"/>
          </p:cNvSpPr>
          <p:nvPr>
            <p:ph type="sldNum" sz="quarter" idx="12"/>
          </p:nvPr>
        </p:nvSpPr>
        <p:spPr/>
        <p:txBody>
          <a:bodyPr/>
          <a:lstStyle/>
          <a:p>
            <a:fld id="{5B1B691C-E57C-4215-BE51-9F50F3A32B8C}" type="slidenum">
              <a:rPr lang="fi-FI" smtClean="0"/>
              <a:t>58</a:t>
            </a:fld>
            <a:endParaRPr lang="fi-FI"/>
          </a:p>
        </p:txBody>
      </p:sp>
      <p:graphicFrame>
        <p:nvGraphicFramePr>
          <p:cNvPr id="7" name="Diagram 3">
            <a:extLst>
              <a:ext uri="{FF2B5EF4-FFF2-40B4-BE49-F238E27FC236}">
                <a16:creationId xmlns:a16="http://schemas.microsoft.com/office/drawing/2014/main" id="{4175674C-A5B0-4CFF-85A0-9C73E17064D3}"/>
              </a:ext>
            </a:extLst>
          </p:cNvPr>
          <p:cNvGraphicFramePr/>
          <p:nvPr>
            <p:extLst>
              <p:ext uri="{D42A27DB-BD31-4B8C-83A1-F6EECF244321}">
                <p14:modId xmlns:p14="http://schemas.microsoft.com/office/powerpoint/2010/main" val="509702724"/>
              </p:ext>
            </p:extLst>
          </p:nvPr>
        </p:nvGraphicFramePr>
        <p:xfrm>
          <a:off x="2467927" y="2024688"/>
          <a:ext cx="7256145" cy="42209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41061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2F8D33-1CE9-4D0C-BA82-AB6847AB4101}"/>
              </a:ext>
            </a:extLst>
          </p:cNvPr>
          <p:cNvSpPr>
            <a:spLocks noGrp="1"/>
          </p:cNvSpPr>
          <p:nvPr>
            <p:ph type="title"/>
          </p:nvPr>
        </p:nvSpPr>
        <p:spPr/>
        <p:txBody>
          <a:bodyPr/>
          <a:lstStyle/>
          <a:p>
            <a:r>
              <a:rPr lang="fi-FI" dirty="0"/>
              <a:t>LCIF - apurahakategoriat</a:t>
            </a:r>
          </a:p>
        </p:txBody>
      </p:sp>
      <p:sp>
        <p:nvSpPr>
          <p:cNvPr id="4" name="Alatunnisteen paikkamerkki 3">
            <a:extLst>
              <a:ext uri="{FF2B5EF4-FFF2-40B4-BE49-F238E27FC236}">
                <a16:creationId xmlns:a16="http://schemas.microsoft.com/office/drawing/2014/main" id="{9C8C7F8A-5713-40A8-889D-3F465051D386}"/>
              </a:ext>
            </a:extLst>
          </p:cNvPr>
          <p:cNvSpPr>
            <a:spLocks noGrp="1"/>
          </p:cNvSpPr>
          <p:nvPr>
            <p:ph type="ftr" sz="quarter" idx="11"/>
          </p:nvPr>
        </p:nvSpPr>
        <p:spPr/>
        <p:txBody>
          <a:bodyPr/>
          <a:lstStyle/>
          <a:p>
            <a:r>
              <a:rPr lang="fi-FI"/>
              <a:t>6.10.2024/Timo Joukanen</a:t>
            </a:r>
          </a:p>
        </p:txBody>
      </p:sp>
      <p:sp>
        <p:nvSpPr>
          <p:cNvPr id="5" name="Dian numeron paikkamerkki 4">
            <a:extLst>
              <a:ext uri="{FF2B5EF4-FFF2-40B4-BE49-F238E27FC236}">
                <a16:creationId xmlns:a16="http://schemas.microsoft.com/office/drawing/2014/main" id="{43EA1767-FBA3-4DEA-9EB5-50B3BA6FDDAF}"/>
              </a:ext>
            </a:extLst>
          </p:cNvPr>
          <p:cNvSpPr>
            <a:spLocks noGrp="1"/>
          </p:cNvSpPr>
          <p:nvPr>
            <p:ph type="sldNum" sz="quarter" idx="12"/>
          </p:nvPr>
        </p:nvSpPr>
        <p:spPr/>
        <p:txBody>
          <a:bodyPr/>
          <a:lstStyle/>
          <a:p>
            <a:fld id="{5B1B691C-E57C-4215-BE51-9F50F3A32B8C}" type="slidenum">
              <a:rPr lang="fi-FI" smtClean="0"/>
              <a:t>59</a:t>
            </a:fld>
            <a:endParaRPr lang="fi-FI"/>
          </a:p>
        </p:txBody>
      </p:sp>
      <p:graphicFrame>
        <p:nvGraphicFramePr>
          <p:cNvPr id="7" name="Diagram 5">
            <a:extLst>
              <a:ext uri="{FF2B5EF4-FFF2-40B4-BE49-F238E27FC236}">
                <a16:creationId xmlns:a16="http://schemas.microsoft.com/office/drawing/2014/main" id="{9B1C188D-5995-4AEB-995B-3BAD72918604}"/>
              </a:ext>
            </a:extLst>
          </p:cNvPr>
          <p:cNvGraphicFramePr/>
          <p:nvPr>
            <p:extLst>
              <p:ext uri="{D42A27DB-BD31-4B8C-83A1-F6EECF244321}">
                <p14:modId xmlns:p14="http://schemas.microsoft.com/office/powerpoint/2010/main" val="3122912209"/>
              </p:ext>
            </p:extLst>
          </p:nvPr>
        </p:nvGraphicFramePr>
        <p:xfrm>
          <a:off x="1280093" y="1987444"/>
          <a:ext cx="9462481" cy="39534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4441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9ACC021-2289-4CAE-8FEC-8772152CEBB5}"/>
              </a:ext>
            </a:extLst>
          </p:cNvPr>
          <p:cNvSpPr>
            <a:spLocks noGrp="1"/>
          </p:cNvSpPr>
          <p:nvPr>
            <p:ph type="title"/>
          </p:nvPr>
        </p:nvSpPr>
        <p:spPr/>
        <p:txBody>
          <a:bodyPr/>
          <a:lstStyle/>
          <a:p>
            <a:r>
              <a:rPr lang="fi-FI" dirty="0"/>
              <a:t>Slogan</a:t>
            </a:r>
          </a:p>
        </p:txBody>
      </p:sp>
      <p:sp>
        <p:nvSpPr>
          <p:cNvPr id="3" name="Sisällön paikkamerkki 2">
            <a:extLst>
              <a:ext uri="{FF2B5EF4-FFF2-40B4-BE49-F238E27FC236}">
                <a16:creationId xmlns:a16="http://schemas.microsoft.com/office/drawing/2014/main" id="{F7563EB0-D5E8-4AB7-8A41-01C4F073A80C}"/>
              </a:ext>
            </a:extLst>
          </p:cNvPr>
          <p:cNvSpPr>
            <a:spLocks noGrp="1"/>
          </p:cNvSpPr>
          <p:nvPr>
            <p:ph idx="1"/>
          </p:nvPr>
        </p:nvSpPr>
        <p:spPr/>
        <p:txBody>
          <a:bodyPr/>
          <a:lstStyle/>
          <a:p>
            <a:pPr algn="ctr"/>
            <a:endParaRPr lang="fi-FI" dirty="0"/>
          </a:p>
          <a:p>
            <a:pPr algn="ctr"/>
            <a:r>
              <a:rPr lang="fi-FI" sz="4400" dirty="0"/>
              <a:t>”Ystävälliset teot ovat tärkeitä”</a:t>
            </a:r>
          </a:p>
          <a:p>
            <a:endParaRPr lang="fi-FI" dirty="0"/>
          </a:p>
          <a:p>
            <a:r>
              <a:rPr lang="fi-FI" dirty="0"/>
              <a:t>--------------------------------------------------------------------------------------</a:t>
            </a:r>
          </a:p>
          <a:p>
            <a:endParaRPr lang="fi-FI" dirty="0"/>
          </a:p>
          <a:p>
            <a:pPr marL="457200" indent="-457200">
              <a:buFont typeface="Arial" panose="020B0604020202020204" pitchFamily="34" charset="0"/>
              <a:buChar char="•"/>
            </a:pPr>
            <a:r>
              <a:rPr lang="fi-FI" dirty="0">
                <a:solidFill>
                  <a:srgbClr val="7030A0"/>
                </a:solidFill>
              </a:rPr>
              <a:t>LIONS</a:t>
            </a:r>
            <a:r>
              <a:rPr lang="fi-FI" dirty="0"/>
              <a:t> = Liberty, Intelligence, Our Nation's Safety </a:t>
            </a:r>
          </a:p>
          <a:p>
            <a:pPr marL="457200" indent="-457200">
              <a:buFont typeface="Arial" panose="020B0604020202020204" pitchFamily="34" charset="0"/>
              <a:buChar char="•"/>
            </a:pPr>
            <a:r>
              <a:rPr lang="fi-FI" dirty="0">
                <a:solidFill>
                  <a:srgbClr val="7030A0"/>
                </a:solidFill>
              </a:rPr>
              <a:t>LIONS</a:t>
            </a:r>
            <a:r>
              <a:rPr lang="fi-FI" dirty="0"/>
              <a:t> = Luovuta Isänmaasi Onnellisempana Nousevalle Sukupolvelle</a:t>
            </a:r>
          </a:p>
          <a:p>
            <a:endParaRPr lang="fi-FI" dirty="0"/>
          </a:p>
        </p:txBody>
      </p:sp>
      <p:sp>
        <p:nvSpPr>
          <p:cNvPr id="5" name="Alatunnisteen paikkamerkki 4">
            <a:extLst>
              <a:ext uri="{FF2B5EF4-FFF2-40B4-BE49-F238E27FC236}">
                <a16:creationId xmlns:a16="http://schemas.microsoft.com/office/drawing/2014/main" id="{29594736-537C-46CE-AB90-6CCDDA972D90}"/>
              </a:ext>
            </a:extLst>
          </p:cNvPr>
          <p:cNvSpPr>
            <a:spLocks noGrp="1"/>
          </p:cNvSpPr>
          <p:nvPr>
            <p:ph type="ftr" sz="quarter" idx="11"/>
          </p:nvPr>
        </p:nvSpPr>
        <p:spPr/>
        <p:txBody>
          <a:bodyPr/>
          <a:lstStyle/>
          <a:p>
            <a:r>
              <a:rPr lang="fi-FI"/>
              <a:t>6.10.2024/Timo Joukanen</a:t>
            </a:r>
          </a:p>
        </p:txBody>
      </p:sp>
      <p:sp>
        <p:nvSpPr>
          <p:cNvPr id="6" name="Dian numeron paikkamerkki 5">
            <a:extLst>
              <a:ext uri="{FF2B5EF4-FFF2-40B4-BE49-F238E27FC236}">
                <a16:creationId xmlns:a16="http://schemas.microsoft.com/office/drawing/2014/main" id="{0DFE1F20-4EBF-44F3-AD9A-7EFE60A5BB76}"/>
              </a:ext>
            </a:extLst>
          </p:cNvPr>
          <p:cNvSpPr>
            <a:spLocks noGrp="1"/>
          </p:cNvSpPr>
          <p:nvPr>
            <p:ph type="sldNum" sz="quarter" idx="12"/>
          </p:nvPr>
        </p:nvSpPr>
        <p:spPr/>
        <p:txBody>
          <a:bodyPr/>
          <a:lstStyle/>
          <a:p>
            <a:fld id="{5B1B691C-E57C-4215-BE51-9F50F3A32B8C}" type="slidenum">
              <a:rPr lang="fi-FI" smtClean="0"/>
              <a:t>6</a:t>
            </a:fld>
            <a:endParaRPr lang="fi-FI"/>
          </a:p>
        </p:txBody>
      </p:sp>
    </p:spTree>
    <p:extLst>
      <p:ext uri="{BB962C8B-B14F-4D97-AF65-F5344CB8AC3E}">
        <p14:creationId xmlns:p14="http://schemas.microsoft.com/office/powerpoint/2010/main" val="26407889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92AEBDB-4F69-44DC-B644-CA77308F2215}"/>
              </a:ext>
            </a:extLst>
          </p:cNvPr>
          <p:cNvSpPr>
            <a:spLocks noGrp="1"/>
          </p:cNvSpPr>
          <p:nvPr>
            <p:ph type="title"/>
          </p:nvPr>
        </p:nvSpPr>
        <p:spPr/>
        <p:txBody>
          <a:bodyPr/>
          <a:lstStyle/>
          <a:p>
            <a:r>
              <a:rPr lang="fi-FI" dirty="0"/>
              <a:t>Leot</a:t>
            </a:r>
          </a:p>
        </p:txBody>
      </p:sp>
      <p:sp>
        <p:nvSpPr>
          <p:cNvPr id="3" name="Sisällön paikkamerkki 2">
            <a:extLst>
              <a:ext uri="{FF2B5EF4-FFF2-40B4-BE49-F238E27FC236}">
                <a16:creationId xmlns:a16="http://schemas.microsoft.com/office/drawing/2014/main" id="{774D7659-CECB-46DB-B6C4-926417C7EFFF}"/>
              </a:ext>
            </a:extLst>
          </p:cNvPr>
          <p:cNvSpPr>
            <a:spLocks noGrp="1"/>
          </p:cNvSpPr>
          <p:nvPr>
            <p:ph idx="1"/>
          </p:nvPr>
        </p:nvSpPr>
        <p:spPr/>
        <p:txBody>
          <a:bodyPr>
            <a:normAutofit fontScale="70000" lnSpcReduction="20000"/>
          </a:bodyPr>
          <a:lstStyle/>
          <a:p>
            <a:pPr>
              <a:lnSpc>
                <a:spcPct val="120000"/>
              </a:lnSpc>
            </a:pPr>
            <a:r>
              <a:rPr lang="fi-FI" dirty="0"/>
              <a:t>Toimintaa löytyy yli 140 maasta. Yli 60 vuotta toimintaa Suomessa</a:t>
            </a:r>
          </a:p>
        </p:txBody>
      </p:sp>
    </p:spTree>
    <p:extLst>
      <p:ext uri="{BB962C8B-B14F-4D97-AF65-F5344CB8AC3E}">
        <p14:creationId xmlns:p14="http://schemas.microsoft.com/office/powerpoint/2010/main" val="20841477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9E2DD20F-EDAC-401A-A274-1D3AE7604CFE}"/>
              </a:ext>
            </a:extLst>
          </p:cNvPr>
          <p:cNvSpPr>
            <a:spLocks noGrp="1"/>
          </p:cNvSpPr>
          <p:nvPr>
            <p:ph type="title"/>
          </p:nvPr>
        </p:nvSpPr>
        <p:spPr>
          <a:xfrm>
            <a:off x="838200" y="365125"/>
            <a:ext cx="10515600" cy="1325563"/>
          </a:xfrm>
        </p:spPr>
        <p:txBody>
          <a:bodyPr anchor="ctr">
            <a:normAutofit/>
          </a:bodyPr>
          <a:lstStyle/>
          <a:p>
            <a:r>
              <a:rPr lang="fi-FI" dirty="0"/>
              <a:t>Leot</a:t>
            </a:r>
          </a:p>
        </p:txBody>
      </p:sp>
      <p:sp>
        <p:nvSpPr>
          <p:cNvPr id="8" name="Sisällön paikkamerkki 7">
            <a:extLst>
              <a:ext uri="{FF2B5EF4-FFF2-40B4-BE49-F238E27FC236}">
                <a16:creationId xmlns:a16="http://schemas.microsoft.com/office/drawing/2014/main" id="{58907CE6-EED3-4AF5-995D-2A69C072B913}"/>
              </a:ext>
            </a:extLst>
          </p:cNvPr>
          <p:cNvSpPr>
            <a:spLocks noGrp="1"/>
          </p:cNvSpPr>
          <p:nvPr>
            <p:ph sz="half" idx="1"/>
          </p:nvPr>
        </p:nvSpPr>
        <p:spPr>
          <a:xfrm>
            <a:off x="838199" y="1825625"/>
            <a:ext cx="6079435" cy="3949010"/>
          </a:xfrm>
        </p:spPr>
        <p:txBody>
          <a:bodyPr>
            <a:normAutofit/>
          </a:bodyPr>
          <a:lstStyle/>
          <a:p>
            <a:pPr marL="285750" indent="-285750">
              <a:buFont typeface="Arial" panose="020B0604020202020204" pitchFamily="34" charset="0"/>
              <a:buChar char="•"/>
            </a:pPr>
            <a:r>
              <a:rPr lang="fi-FI" dirty="0"/>
              <a:t>12-35-vuotiaita nuoria  </a:t>
            </a:r>
          </a:p>
          <a:p>
            <a:pPr marL="285750" indent="-285750">
              <a:buFont typeface="Arial" panose="020B0604020202020204" pitchFamily="34" charset="0"/>
              <a:buChar char="•"/>
            </a:pPr>
            <a:r>
              <a:rPr lang="fi-FI" dirty="0"/>
              <a:t>Leot ovat Lions </a:t>
            </a:r>
            <a:r>
              <a:rPr lang="fi-FI" dirty="0" err="1"/>
              <a:t>Clubs</a:t>
            </a:r>
            <a:r>
              <a:rPr lang="fi-FI" dirty="0"/>
              <a:t> Internationalin nuorisojärjestö  </a:t>
            </a:r>
          </a:p>
          <a:p>
            <a:pPr marL="285750" indent="-285750">
              <a:buFont typeface="Arial" panose="020B0604020202020204" pitchFamily="34" charset="0"/>
              <a:buChar char="•"/>
            </a:pPr>
            <a:r>
              <a:rPr lang="fi-FI" dirty="0"/>
              <a:t>Lionsien kaltaista toimintaa (hyvään tähtäävät aktiviteetit, kouluttaminen &amp; tapahtumat)</a:t>
            </a:r>
          </a:p>
          <a:p>
            <a:endParaRPr lang="fi-FI" dirty="0"/>
          </a:p>
        </p:txBody>
      </p:sp>
      <p:pic>
        <p:nvPicPr>
          <p:cNvPr id="11" name="Sisällön paikkamerkki 10">
            <a:extLst>
              <a:ext uri="{FF2B5EF4-FFF2-40B4-BE49-F238E27FC236}">
                <a16:creationId xmlns:a16="http://schemas.microsoft.com/office/drawing/2014/main" id="{6EF738F2-5B0A-48D5-8605-13AB7AEB9C71}"/>
              </a:ext>
            </a:extLst>
          </p:cNvPr>
          <p:cNvPicPr>
            <a:picLocks noGrp="1" noChangeAspect="1"/>
          </p:cNvPicPr>
          <p:nvPr>
            <p:ph sz="half" idx="2"/>
          </p:nvPr>
        </p:nvPicPr>
        <p:blipFill>
          <a:blip r:embed="rId2"/>
          <a:stretch>
            <a:fillRect/>
          </a:stretch>
        </p:blipFill>
        <p:spPr>
          <a:xfrm>
            <a:off x="7288580" y="1825625"/>
            <a:ext cx="2948840" cy="4351338"/>
          </a:xfrm>
          <a:noFill/>
        </p:spPr>
      </p:pic>
      <p:sp>
        <p:nvSpPr>
          <p:cNvPr id="23" name="Footer Placeholder 5">
            <a:extLst>
              <a:ext uri="{FF2B5EF4-FFF2-40B4-BE49-F238E27FC236}">
                <a16:creationId xmlns:a16="http://schemas.microsoft.com/office/drawing/2014/main" id="{A714A082-4E33-42F7-B212-B34C7D12A3B0}"/>
              </a:ext>
            </a:extLst>
          </p:cNvPr>
          <p:cNvSpPr>
            <a:spLocks noGrp="1"/>
          </p:cNvSpPr>
          <p:nvPr>
            <p:ph type="ftr" sz="quarter" idx="11"/>
          </p:nvPr>
        </p:nvSpPr>
        <p:spPr>
          <a:xfrm>
            <a:off x="4038600" y="6356350"/>
            <a:ext cx="4114800" cy="365125"/>
          </a:xfrm>
        </p:spPr>
        <p:txBody>
          <a:bodyPr/>
          <a:lstStyle/>
          <a:p>
            <a:pPr>
              <a:spcAft>
                <a:spcPts val="600"/>
              </a:spcAft>
            </a:pPr>
            <a:r>
              <a:rPr lang="fi-FI"/>
              <a:t>6.10.2024/Timo Joukanen</a:t>
            </a:r>
          </a:p>
        </p:txBody>
      </p:sp>
      <p:sp>
        <p:nvSpPr>
          <p:cNvPr id="24" name="Slide Number Placeholder 6">
            <a:extLst>
              <a:ext uri="{FF2B5EF4-FFF2-40B4-BE49-F238E27FC236}">
                <a16:creationId xmlns:a16="http://schemas.microsoft.com/office/drawing/2014/main" id="{436756E6-607A-4053-9091-0E73CC025111}"/>
              </a:ext>
            </a:extLst>
          </p:cNvPr>
          <p:cNvSpPr>
            <a:spLocks noGrp="1"/>
          </p:cNvSpPr>
          <p:nvPr>
            <p:ph type="sldNum" sz="quarter" idx="12"/>
          </p:nvPr>
        </p:nvSpPr>
        <p:spPr>
          <a:xfrm>
            <a:off x="8610600" y="6356350"/>
            <a:ext cx="2743200" cy="365125"/>
          </a:xfrm>
        </p:spPr>
        <p:txBody>
          <a:bodyPr/>
          <a:lstStyle/>
          <a:p>
            <a:pPr>
              <a:spcAft>
                <a:spcPts val="600"/>
              </a:spcAft>
            </a:pPr>
            <a:fld id="{5B1B691C-E57C-4215-BE51-9F50F3A32B8C}" type="slidenum">
              <a:rPr lang="fi-FI" smtClean="0"/>
              <a:pPr>
                <a:spcAft>
                  <a:spcPts val="600"/>
                </a:spcAft>
              </a:pPr>
              <a:t>61</a:t>
            </a:fld>
            <a:endParaRPr lang="fi-FI"/>
          </a:p>
        </p:txBody>
      </p:sp>
      <p:pic>
        <p:nvPicPr>
          <p:cNvPr id="13" name="Kuva 12">
            <a:extLst>
              <a:ext uri="{FF2B5EF4-FFF2-40B4-BE49-F238E27FC236}">
                <a16:creationId xmlns:a16="http://schemas.microsoft.com/office/drawing/2014/main" id="{00D1BD70-1316-4486-A7F4-B7B6F1B58A1A}"/>
              </a:ext>
            </a:extLst>
          </p:cNvPr>
          <p:cNvPicPr>
            <a:picLocks noChangeAspect="1"/>
          </p:cNvPicPr>
          <p:nvPr/>
        </p:nvPicPr>
        <p:blipFill>
          <a:blip r:embed="rId3"/>
          <a:stretch>
            <a:fillRect/>
          </a:stretch>
        </p:blipFill>
        <p:spPr>
          <a:xfrm>
            <a:off x="9464316" y="3829800"/>
            <a:ext cx="2426418" cy="2347163"/>
          </a:xfrm>
          <a:prstGeom prst="rect">
            <a:avLst/>
          </a:prstGeom>
        </p:spPr>
      </p:pic>
    </p:spTree>
    <p:extLst>
      <p:ext uri="{BB962C8B-B14F-4D97-AF65-F5344CB8AC3E}">
        <p14:creationId xmlns:p14="http://schemas.microsoft.com/office/powerpoint/2010/main" val="13620322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642065C4-5E04-456A-9971-3CCE3DAC7467}"/>
              </a:ext>
            </a:extLst>
          </p:cNvPr>
          <p:cNvSpPr>
            <a:spLocks noGrp="1"/>
          </p:cNvSpPr>
          <p:nvPr>
            <p:ph type="title"/>
          </p:nvPr>
        </p:nvSpPr>
        <p:spPr/>
        <p:txBody>
          <a:bodyPr/>
          <a:lstStyle/>
          <a:p>
            <a:r>
              <a:rPr lang="fi-FI" dirty="0"/>
              <a:t>Piiri</a:t>
            </a:r>
          </a:p>
        </p:txBody>
      </p:sp>
      <p:sp>
        <p:nvSpPr>
          <p:cNvPr id="4" name="Sisällön paikkamerkki 3">
            <a:extLst>
              <a:ext uri="{FF2B5EF4-FFF2-40B4-BE49-F238E27FC236}">
                <a16:creationId xmlns:a16="http://schemas.microsoft.com/office/drawing/2014/main" id="{922EB3E9-5420-4111-8490-9896FACE8B11}"/>
              </a:ext>
            </a:extLst>
          </p:cNvPr>
          <p:cNvSpPr>
            <a:spLocks noGrp="1"/>
          </p:cNvSpPr>
          <p:nvPr>
            <p:ph idx="1"/>
          </p:nvPr>
        </p:nvSpPr>
        <p:spPr>
          <a:xfrm>
            <a:off x="942338" y="4160889"/>
            <a:ext cx="5915661" cy="1742954"/>
          </a:xfrm>
        </p:spPr>
        <p:txBody>
          <a:bodyPr>
            <a:normAutofit fontScale="40000" lnSpcReduction="20000"/>
          </a:bodyPr>
          <a:lstStyle/>
          <a:p>
            <a:pPr>
              <a:lnSpc>
                <a:spcPct val="120000"/>
              </a:lnSpc>
            </a:pPr>
            <a:r>
              <a:rPr lang="fi-FI" dirty="0"/>
              <a:t>Piirin tarkoitus on tukea ja auttaa piirin klubeja ja toimia yhdyssiteenä kansainväliseen järjestöön ja Suomen Lions-liittoon. </a:t>
            </a:r>
          </a:p>
          <a:p>
            <a:pPr>
              <a:lnSpc>
                <a:spcPct val="120000"/>
              </a:lnSpc>
            </a:pPr>
            <a:r>
              <a:rPr lang="fi-FI" dirty="0"/>
              <a:t>Piiri on koulutus, yhteydenpito ja tukiorganisaatio klubien palvelutehtävässä.</a:t>
            </a:r>
          </a:p>
          <a:p>
            <a:endParaRPr lang="fi-FI" dirty="0"/>
          </a:p>
        </p:txBody>
      </p:sp>
    </p:spTree>
    <p:extLst>
      <p:ext uri="{BB962C8B-B14F-4D97-AF65-F5344CB8AC3E}">
        <p14:creationId xmlns:p14="http://schemas.microsoft.com/office/powerpoint/2010/main" val="40708170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B96278B5-C2C7-45A8-B974-3F6859B86A1C}"/>
              </a:ext>
            </a:extLst>
          </p:cNvPr>
          <p:cNvSpPr>
            <a:spLocks noGrp="1"/>
          </p:cNvSpPr>
          <p:nvPr>
            <p:ph type="title"/>
          </p:nvPr>
        </p:nvSpPr>
        <p:spPr/>
        <p:txBody>
          <a:bodyPr/>
          <a:lstStyle/>
          <a:p>
            <a:r>
              <a:rPr lang="fi-FI" dirty="0"/>
              <a:t>Piirin tarkoituksena on</a:t>
            </a:r>
          </a:p>
        </p:txBody>
      </p:sp>
      <p:sp>
        <p:nvSpPr>
          <p:cNvPr id="7" name="Sisällön paikkamerkki 6">
            <a:extLst>
              <a:ext uri="{FF2B5EF4-FFF2-40B4-BE49-F238E27FC236}">
                <a16:creationId xmlns:a16="http://schemas.microsoft.com/office/drawing/2014/main" id="{51AE109D-55D6-4C13-9E5E-8A642ACFF3DD}"/>
              </a:ext>
            </a:extLst>
          </p:cNvPr>
          <p:cNvSpPr>
            <a:spLocks noGrp="1"/>
          </p:cNvSpPr>
          <p:nvPr>
            <p:ph idx="1"/>
          </p:nvPr>
        </p:nvSpPr>
        <p:spPr>
          <a:xfrm>
            <a:off x="351182" y="2034347"/>
            <a:ext cx="11217965" cy="4351338"/>
          </a:xfrm>
        </p:spPr>
        <p:txBody>
          <a:bodyPr>
            <a:normAutofit/>
          </a:bodyPr>
          <a:lstStyle/>
          <a:p>
            <a:pPr marL="457200" indent="-457200">
              <a:buFont typeface="Arial" panose="020B0604020202020204" pitchFamily="34" charset="0"/>
              <a:buChar char="•"/>
            </a:pPr>
            <a:r>
              <a:rPr lang="fi-FI" dirty="0">
                <a:solidFill>
                  <a:schemeClr val="tx2">
                    <a:lumMod val="75000"/>
                  </a:schemeClr>
                </a:solidFill>
              </a:rPr>
              <a:t>Kannustaa klubeja niiden palvelutyössä.</a:t>
            </a:r>
          </a:p>
          <a:p>
            <a:pPr marL="457200" indent="-457200">
              <a:buFont typeface="Arial" panose="020B0604020202020204" pitchFamily="34" charset="0"/>
              <a:buChar char="•"/>
            </a:pPr>
            <a:r>
              <a:rPr lang="fi-FI" dirty="0">
                <a:solidFill>
                  <a:schemeClr val="tx2">
                    <a:lumMod val="75000"/>
                  </a:schemeClr>
                </a:solidFill>
              </a:rPr>
              <a:t>Avustaa klubeja toteuttamaan kansainvälisiä, valtakunnallisia ja piiritason palveluaktiviteetteja, joista päätetään erikseen järjestön, liiton tai piirin kokouksissa.</a:t>
            </a:r>
          </a:p>
          <a:p>
            <a:pPr marL="457200" indent="-457200">
              <a:buFont typeface="Arial" panose="020B0604020202020204" pitchFamily="34" charset="0"/>
              <a:buChar char="•"/>
            </a:pPr>
            <a:r>
              <a:rPr lang="fi-FI" dirty="0">
                <a:solidFill>
                  <a:schemeClr val="tx2">
                    <a:lumMod val="75000"/>
                  </a:schemeClr>
                </a:solidFill>
              </a:rPr>
              <a:t>Toimia piirin alueelle toimivien rekisteröityjen lionsklubien yhdyssiteenä ja neuvovana keskuselimenä.</a:t>
            </a:r>
          </a:p>
          <a:p>
            <a:pPr marL="457200" indent="-457200">
              <a:buFont typeface="Arial" panose="020B0604020202020204" pitchFamily="34" charset="0"/>
              <a:buChar char="•"/>
            </a:pPr>
            <a:r>
              <a:rPr lang="fi-FI" dirty="0">
                <a:solidFill>
                  <a:schemeClr val="tx2">
                    <a:lumMod val="75000"/>
                  </a:schemeClr>
                </a:solidFill>
              </a:rPr>
              <a:t>Toimia läheisessä yhteistyössä Suomen Lions-liitto ry:n kanssa.</a:t>
            </a:r>
          </a:p>
          <a:p>
            <a:pPr marL="457200" indent="-457200">
              <a:buFont typeface="Arial" panose="020B0604020202020204" pitchFamily="34" charset="0"/>
              <a:buChar char="•"/>
            </a:pPr>
            <a:r>
              <a:rPr lang="fi-FI" dirty="0">
                <a:solidFill>
                  <a:schemeClr val="tx2">
                    <a:lumMod val="75000"/>
                  </a:schemeClr>
                </a:solidFill>
              </a:rPr>
              <a:t>Toimia läheisessä yhteistyössä Lions Clubs Internationalin kanssa.</a:t>
            </a:r>
          </a:p>
          <a:p>
            <a:endParaRPr lang="fi-FI" dirty="0"/>
          </a:p>
        </p:txBody>
      </p:sp>
      <p:sp>
        <p:nvSpPr>
          <p:cNvPr id="2" name="Alatunnisteen paikkamerkki 1">
            <a:extLst>
              <a:ext uri="{FF2B5EF4-FFF2-40B4-BE49-F238E27FC236}">
                <a16:creationId xmlns:a16="http://schemas.microsoft.com/office/drawing/2014/main" id="{5B74D044-7AEE-8CD2-5F14-BCC0F0486D17}"/>
              </a:ext>
            </a:extLst>
          </p:cNvPr>
          <p:cNvSpPr>
            <a:spLocks noGrp="1"/>
          </p:cNvSpPr>
          <p:nvPr>
            <p:ph type="ftr" sz="quarter" idx="11"/>
          </p:nvPr>
        </p:nvSpPr>
        <p:spPr/>
        <p:txBody>
          <a:bodyPr/>
          <a:lstStyle/>
          <a:p>
            <a:r>
              <a:rPr lang="fi-FI"/>
              <a:t>6.10.2024/Timo Joukanen</a:t>
            </a:r>
          </a:p>
        </p:txBody>
      </p:sp>
      <p:sp>
        <p:nvSpPr>
          <p:cNvPr id="3" name="Dian numeron paikkamerkki 2">
            <a:extLst>
              <a:ext uri="{FF2B5EF4-FFF2-40B4-BE49-F238E27FC236}">
                <a16:creationId xmlns:a16="http://schemas.microsoft.com/office/drawing/2014/main" id="{B4EA7291-FECE-57C9-341A-BD401E7CE3C7}"/>
              </a:ext>
            </a:extLst>
          </p:cNvPr>
          <p:cNvSpPr>
            <a:spLocks noGrp="1"/>
          </p:cNvSpPr>
          <p:nvPr>
            <p:ph type="sldNum" sz="quarter" idx="12"/>
          </p:nvPr>
        </p:nvSpPr>
        <p:spPr/>
        <p:txBody>
          <a:bodyPr/>
          <a:lstStyle/>
          <a:p>
            <a:fld id="{5B1B691C-E57C-4215-BE51-9F50F3A32B8C}" type="slidenum">
              <a:rPr lang="fi-FI" smtClean="0"/>
              <a:t>63</a:t>
            </a:fld>
            <a:endParaRPr lang="fi-FI"/>
          </a:p>
        </p:txBody>
      </p:sp>
    </p:spTree>
    <p:extLst>
      <p:ext uri="{BB962C8B-B14F-4D97-AF65-F5344CB8AC3E}">
        <p14:creationId xmlns:p14="http://schemas.microsoft.com/office/powerpoint/2010/main" val="27138203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F65D266E-726A-4E85-88A5-01DE4523C756}"/>
              </a:ext>
            </a:extLst>
          </p:cNvPr>
          <p:cNvSpPr>
            <a:spLocks noGrp="1"/>
          </p:cNvSpPr>
          <p:nvPr>
            <p:ph type="title"/>
          </p:nvPr>
        </p:nvSpPr>
        <p:spPr/>
        <p:txBody>
          <a:bodyPr/>
          <a:lstStyle/>
          <a:p>
            <a:r>
              <a:rPr lang="fi-FI" dirty="0"/>
              <a:t>Tarkoituksensa toteuttamiseksi piiri</a:t>
            </a:r>
          </a:p>
        </p:txBody>
      </p:sp>
      <p:sp>
        <p:nvSpPr>
          <p:cNvPr id="7" name="Sisällön paikkamerkki 6">
            <a:extLst>
              <a:ext uri="{FF2B5EF4-FFF2-40B4-BE49-F238E27FC236}">
                <a16:creationId xmlns:a16="http://schemas.microsoft.com/office/drawing/2014/main" id="{4945F89A-BBE9-47E6-8BD5-892032CB4B1B}"/>
              </a:ext>
            </a:extLst>
          </p:cNvPr>
          <p:cNvSpPr>
            <a:spLocks noGrp="1"/>
          </p:cNvSpPr>
          <p:nvPr>
            <p:ph idx="1"/>
          </p:nvPr>
        </p:nvSpPr>
        <p:spPr>
          <a:xfrm>
            <a:off x="430697" y="2141537"/>
            <a:ext cx="11267660" cy="4351338"/>
          </a:xfrm>
        </p:spPr>
        <p:txBody>
          <a:bodyPr/>
          <a:lstStyle/>
          <a:p>
            <a:pPr marL="457200" indent="-457200">
              <a:buFont typeface="Arial" panose="020B0604020202020204" pitchFamily="34" charset="0"/>
              <a:buChar char="•"/>
            </a:pPr>
            <a:r>
              <a:rPr lang="fi-FI" dirty="0">
                <a:solidFill>
                  <a:schemeClr val="tx2">
                    <a:lumMod val="75000"/>
                  </a:schemeClr>
                </a:solidFill>
              </a:rPr>
              <a:t>Tukee ja ohjaa jäsenklubiensa toimintaa.</a:t>
            </a:r>
          </a:p>
          <a:p>
            <a:pPr marL="457200" indent="-457200">
              <a:buFont typeface="Arial" panose="020B0604020202020204" pitchFamily="34" charset="0"/>
              <a:buChar char="•"/>
            </a:pPr>
            <a:r>
              <a:rPr lang="fi-FI" dirty="0">
                <a:solidFill>
                  <a:schemeClr val="tx2">
                    <a:lumMod val="75000"/>
                  </a:schemeClr>
                </a:solidFill>
              </a:rPr>
              <a:t>Hankkii ja levittää alan tietoutta.</a:t>
            </a:r>
          </a:p>
          <a:p>
            <a:pPr marL="457200" indent="-457200">
              <a:buFont typeface="Arial" panose="020B0604020202020204" pitchFamily="34" charset="0"/>
              <a:buChar char="•"/>
            </a:pPr>
            <a:r>
              <a:rPr lang="fi-FI" dirty="0">
                <a:solidFill>
                  <a:schemeClr val="tx2">
                    <a:lumMod val="75000"/>
                  </a:schemeClr>
                </a:solidFill>
              </a:rPr>
              <a:t>Järjestää jäsenkoulutusta, erityisesti klubien virkailijoille, jäsentoimikunnille ja uusille leijonille sekä piirin alueen ja lohkon puheenjohtajille.</a:t>
            </a:r>
          </a:p>
          <a:p>
            <a:pPr marL="457200" indent="-457200">
              <a:buFont typeface="Arial" panose="020B0604020202020204" pitchFamily="34" charset="0"/>
              <a:buChar char="•"/>
            </a:pPr>
            <a:r>
              <a:rPr lang="fi-FI" dirty="0">
                <a:solidFill>
                  <a:schemeClr val="tx2">
                    <a:lumMod val="75000"/>
                  </a:schemeClr>
                </a:solidFill>
              </a:rPr>
              <a:t>Järjestää kokouksia, esitelmätilaisuuksia, retkiä, juhlia ja muita vastaavia tilaisuuksia.</a:t>
            </a:r>
          </a:p>
          <a:p>
            <a:endParaRPr lang="fi-FI" dirty="0"/>
          </a:p>
        </p:txBody>
      </p:sp>
      <p:sp>
        <p:nvSpPr>
          <p:cNvPr id="4" name="Alatunnisteen paikkamerkki 3">
            <a:extLst>
              <a:ext uri="{FF2B5EF4-FFF2-40B4-BE49-F238E27FC236}">
                <a16:creationId xmlns:a16="http://schemas.microsoft.com/office/drawing/2014/main" id="{A95DDDB4-F759-44E9-9337-A9386964BD2F}"/>
              </a:ext>
            </a:extLst>
          </p:cNvPr>
          <p:cNvSpPr>
            <a:spLocks noGrp="1"/>
          </p:cNvSpPr>
          <p:nvPr>
            <p:ph type="ftr" sz="quarter" idx="11"/>
          </p:nvPr>
        </p:nvSpPr>
        <p:spPr/>
        <p:txBody>
          <a:bodyPr/>
          <a:lstStyle/>
          <a:p>
            <a:r>
              <a:rPr lang="fi-FI"/>
              <a:t>6.10.2024/Timo Joukanen</a:t>
            </a:r>
          </a:p>
        </p:txBody>
      </p:sp>
      <p:sp>
        <p:nvSpPr>
          <p:cNvPr id="5" name="Dian numeron paikkamerkki 4">
            <a:extLst>
              <a:ext uri="{FF2B5EF4-FFF2-40B4-BE49-F238E27FC236}">
                <a16:creationId xmlns:a16="http://schemas.microsoft.com/office/drawing/2014/main" id="{15E08D1A-FC92-4FE1-8E64-D5C3C81AD209}"/>
              </a:ext>
            </a:extLst>
          </p:cNvPr>
          <p:cNvSpPr>
            <a:spLocks noGrp="1"/>
          </p:cNvSpPr>
          <p:nvPr>
            <p:ph type="sldNum" sz="quarter" idx="12"/>
          </p:nvPr>
        </p:nvSpPr>
        <p:spPr/>
        <p:txBody>
          <a:bodyPr/>
          <a:lstStyle/>
          <a:p>
            <a:fld id="{5B1B691C-E57C-4215-BE51-9F50F3A32B8C}" type="slidenum">
              <a:rPr lang="fi-FI" smtClean="0"/>
              <a:t>64</a:t>
            </a:fld>
            <a:endParaRPr lang="fi-FI"/>
          </a:p>
        </p:txBody>
      </p:sp>
    </p:spTree>
    <p:extLst>
      <p:ext uri="{BB962C8B-B14F-4D97-AF65-F5344CB8AC3E}">
        <p14:creationId xmlns:p14="http://schemas.microsoft.com/office/powerpoint/2010/main" val="32121668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72DB55CA-2377-4236-A00E-4B5F415CA997}"/>
              </a:ext>
            </a:extLst>
          </p:cNvPr>
          <p:cNvSpPr>
            <a:spLocks noGrp="1"/>
          </p:cNvSpPr>
          <p:nvPr>
            <p:ph type="title"/>
          </p:nvPr>
        </p:nvSpPr>
        <p:spPr/>
        <p:txBody>
          <a:bodyPr/>
          <a:lstStyle/>
          <a:p>
            <a:r>
              <a:rPr lang="fi-FI" dirty="0"/>
              <a:t>Piirihallitus</a:t>
            </a:r>
          </a:p>
        </p:txBody>
      </p:sp>
      <p:sp>
        <p:nvSpPr>
          <p:cNvPr id="7" name="Sisällön paikkamerkki 6">
            <a:extLst>
              <a:ext uri="{FF2B5EF4-FFF2-40B4-BE49-F238E27FC236}">
                <a16:creationId xmlns:a16="http://schemas.microsoft.com/office/drawing/2014/main" id="{7A2AE5F3-CA78-4732-8836-935FFB561EAA}"/>
              </a:ext>
            </a:extLst>
          </p:cNvPr>
          <p:cNvSpPr>
            <a:spLocks noGrp="1"/>
          </p:cNvSpPr>
          <p:nvPr>
            <p:ph idx="1"/>
          </p:nvPr>
        </p:nvSpPr>
        <p:spPr>
          <a:xfrm>
            <a:off x="274982" y="1847850"/>
            <a:ext cx="11642035" cy="4351338"/>
          </a:xfrm>
        </p:spPr>
        <p:txBody>
          <a:bodyPr>
            <a:normAutofit/>
          </a:bodyPr>
          <a:lstStyle/>
          <a:p>
            <a:pPr marL="457200" indent="-457200">
              <a:buFont typeface="Arial" panose="020B0604020202020204" pitchFamily="34" charset="0"/>
              <a:buChar char="•"/>
            </a:pPr>
            <a:r>
              <a:rPr lang="fi-FI" dirty="0">
                <a:solidFill>
                  <a:schemeClr val="tx2">
                    <a:lumMod val="75000"/>
                  </a:schemeClr>
                </a:solidFill>
              </a:rPr>
              <a:t>tekee piirin Lions-toimintaa edistäviä päätöksiä.</a:t>
            </a:r>
          </a:p>
          <a:p>
            <a:pPr marL="457200" indent="-457200">
              <a:buFont typeface="Arial" panose="020B0604020202020204" pitchFamily="34" charset="0"/>
              <a:buChar char="•"/>
            </a:pPr>
            <a:r>
              <a:rPr lang="fi-FI" dirty="0">
                <a:solidFill>
                  <a:schemeClr val="tx2">
                    <a:lumMod val="75000"/>
                  </a:schemeClr>
                </a:solidFill>
              </a:rPr>
              <a:t>toimii yhdistyksen hallituksena.</a:t>
            </a:r>
          </a:p>
          <a:p>
            <a:pPr marL="457200" indent="-457200">
              <a:buFont typeface="Arial" panose="020B0604020202020204" pitchFamily="34" charset="0"/>
              <a:buChar char="•"/>
            </a:pPr>
            <a:r>
              <a:rPr lang="fi-FI" dirty="0">
                <a:solidFill>
                  <a:schemeClr val="tx2">
                    <a:lumMod val="75000"/>
                  </a:schemeClr>
                </a:solidFill>
              </a:rPr>
              <a:t>ohjaa ja huomioi klubien toimintaa niin, että piirissä kaikkina aikoina toimitaan periaatteidemme ja tavoitteidemme mukaisesti.</a:t>
            </a:r>
          </a:p>
          <a:p>
            <a:pPr marL="457200" indent="-457200">
              <a:buFont typeface="Arial" panose="020B0604020202020204" pitchFamily="34" charset="0"/>
              <a:buChar char="•"/>
            </a:pPr>
            <a:r>
              <a:rPr lang="fi-FI" dirty="0">
                <a:solidFill>
                  <a:schemeClr val="tx2">
                    <a:lumMod val="75000"/>
                  </a:schemeClr>
                </a:solidFill>
              </a:rPr>
              <a:t>piirikuvernööri ja varapiirikuvernöörit valitaan piirin vuosikokouksessa.</a:t>
            </a:r>
          </a:p>
          <a:p>
            <a:pPr marL="457200" indent="-457200">
              <a:buFont typeface="Arial" panose="020B0604020202020204" pitchFamily="34" charset="0"/>
              <a:buChar char="•"/>
            </a:pPr>
            <a:r>
              <a:rPr lang="fi-FI" dirty="0">
                <a:solidFill>
                  <a:schemeClr val="tx2">
                    <a:lumMod val="75000"/>
                  </a:schemeClr>
                </a:solidFill>
              </a:rPr>
              <a:t>piirikuvernööri kutsuu muut piirihallituksen jäsenet ja piirin vuosikokous toteaa piirihallituksen kokoonpanon. </a:t>
            </a:r>
          </a:p>
          <a:p>
            <a:pPr marL="457200" indent="-457200">
              <a:buFont typeface="Arial" panose="020B0604020202020204" pitchFamily="34" charset="0"/>
              <a:buChar char="•"/>
            </a:pPr>
            <a:r>
              <a:rPr lang="fi-FI" dirty="0">
                <a:solidFill>
                  <a:schemeClr val="tx2">
                    <a:lumMod val="75000"/>
                  </a:schemeClr>
                </a:solidFill>
              </a:rPr>
              <a:t>edellisen kauden piirikuvernööri  jatkaa automaattisesti piirihallituksessa seuraavan toimintakauden. </a:t>
            </a:r>
          </a:p>
          <a:p>
            <a:endParaRPr lang="fi-FI" dirty="0"/>
          </a:p>
        </p:txBody>
      </p:sp>
      <p:sp>
        <p:nvSpPr>
          <p:cNvPr id="4" name="Alatunnisteen paikkamerkki 3">
            <a:extLst>
              <a:ext uri="{FF2B5EF4-FFF2-40B4-BE49-F238E27FC236}">
                <a16:creationId xmlns:a16="http://schemas.microsoft.com/office/drawing/2014/main" id="{03582403-5C88-48CA-AEC6-C7A01C1C7769}"/>
              </a:ext>
            </a:extLst>
          </p:cNvPr>
          <p:cNvSpPr>
            <a:spLocks noGrp="1"/>
          </p:cNvSpPr>
          <p:nvPr>
            <p:ph type="ftr" sz="quarter" idx="11"/>
          </p:nvPr>
        </p:nvSpPr>
        <p:spPr/>
        <p:txBody>
          <a:bodyPr/>
          <a:lstStyle/>
          <a:p>
            <a:r>
              <a:rPr lang="fi-FI"/>
              <a:t>6.10.2024/Timo Joukanen</a:t>
            </a:r>
          </a:p>
        </p:txBody>
      </p:sp>
      <p:sp>
        <p:nvSpPr>
          <p:cNvPr id="5" name="Dian numeron paikkamerkki 4">
            <a:extLst>
              <a:ext uri="{FF2B5EF4-FFF2-40B4-BE49-F238E27FC236}">
                <a16:creationId xmlns:a16="http://schemas.microsoft.com/office/drawing/2014/main" id="{03EC2417-1060-4610-A8BC-434E66EBC22B}"/>
              </a:ext>
            </a:extLst>
          </p:cNvPr>
          <p:cNvSpPr>
            <a:spLocks noGrp="1"/>
          </p:cNvSpPr>
          <p:nvPr>
            <p:ph type="sldNum" sz="quarter" idx="12"/>
          </p:nvPr>
        </p:nvSpPr>
        <p:spPr/>
        <p:txBody>
          <a:bodyPr/>
          <a:lstStyle/>
          <a:p>
            <a:fld id="{5B1B691C-E57C-4215-BE51-9F50F3A32B8C}" type="slidenum">
              <a:rPr lang="fi-FI" smtClean="0"/>
              <a:t>65</a:t>
            </a:fld>
            <a:endParaRPr lang="fi-FI"/>
          </a:p>
        </p:txBody>
      </p:sp>
    </p:spTree>
    <p:extLst>
      <p:ext uri="{BB962C8B-B14F-4D97-AF65-F5344CB8AC3E}">
        <p14:creationId xmlns:p14="http://schemas.microsoft.com/office/powerpoint/2010/main" val="32719295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86700DA1-4111-4025-9023-2FBB6E8EF78B}"/>
              </a:ext>
            </a:extLst>
          </p:cNvPr>
          <p:cNvSpPr>
            <a:spLocks noGrp="1"/>
          </p:cNvSpPr>
          <p:nvPr>
            <p:ph type="title"/>
          </p:nvPr>
        </p:nvSpPr>
        <p:spPr/>
        <p:txBody>
          <a:bodyPr/>
          <a:lstStyle/>
          <a:p>
            <a:r>
              <a:rPr lang="fi-FI" dirty="0"/>
              <a:t>Piirin hallinto</a:t>
            </a:r>
          </a:p>
        </p:txBody>
      </p:sp>
      <p:sp>
        <p:nvSpPr>
          <p:cNvPr id="7" name="Sisällön paikkamerkki 6">
            <a:extLst>
              <a:ext uri="{FF2B5EF4-FFF2-40B4-BE49-F238E27FC236}">
                <a16:creationId xmlns:a16="http://schemas.microsoft.com/office/drawing/2014/main" id="{51E8BB21-2A8F-4CAC-B979-E1416990C9F5}"/>
              </a:ext>
            </a:extLst>
          </p:cNvPr>
          <p:cNvSpPr>
            <a:spLocks noGrp="1"/>
          </p:cNvSpPr>
          <p:nvPr>
            <p:ph sz="half" idx="1"/>
          </p:nvPr>
        </p:nvSpPr>
        <p:spPr>
          <a:xfrm>
            <a:off x="573157" y="1381539"/>
            <a:ext cx="5522843" cy="4881355"/>
          </a:xfrm>
        </p:spPr>
        <p:txBody>
          <a:bodyPr>
            <a:normAutofit lnSpcReduction="10000"/>
          </a:bodyPr>
          <a:lstStyle/>
          <a:p>
            <a:pPr>
              <a:lnSpc>
                <a:spcPct val="70000"/>
              </a:lnSpc>
              <a:defRPr/>
            </a:pPr>
            <a:endParaRPr lang="fi-FI" altLang="fi-FI" sz="1800" dirty="0">
              <a:solidFill>
                <a:schemeClr val="tx2">
                  <a:lumMod val="75000"/>
                </a:schemeClr>
              </a:solidFill>
            </a:endParaRPr>
          </a:p>
          <a:p>
            <a:pPr>
              <a:lnSpc>
                <a:spcPct val="70000"/>
              </a:lnSpc>
              <a:defRPr/>
            </a:pPr>
            <a:r>
              <a:rPr lang="fi-FI" altLang="fi-FI" sz="1800" b="1" dirty="0">
                <a:solidFill>
                  <a:schemeClr val="tx2">
                    <a:lumMod val="75000"/>
                  </a:schemeClr>
                </a:solidFill>
              </a:rPr>
              <a:t>Piirihallitus (DC/PH)</a:t>
            </a:r>
          </a:p>
          <a:p>
            <a:pPr lvl="1">
              <a:buFontTx/>
              <a:buChar char="•"/>
              <a:defRPr/>
            </a:pPr>
            <a:r>
              <a:rPr lang="fi-FI" altLang="fi-FI" sz="1400" dirty="0">
                <a:solidFill>
                  <a:schemeClr val="tx2">
                    <a:lumMod val="75000"/>
                  </a:schemeClr>
                </a:solidFill>
              </a:rPr>
              <a:t>avustaa piirikuvernööriä</a:t>
            </a:r>
          </a:p>
          <a:p>
            <a:pPr lvl="1">
              <a:buFontTx/>
              <a:buChar char="•"/>
              <a:defRPr/>
            </a:pPr>
            <a:r>
              <a:rPr lang="fi-FI" altLang="fi-FI" sz="1400" dirty="0">
                <a:solidFill>
                  <a:schemeClr val="tx2">
                    <a:lumMod val="75000"/>
                  </a:schemeClr>
                </a:solidFill>
              </a:rPr>
              <a:t>kokoontuu neljä kertaa vuodessa </a:t>
            </a:r>
          </a:p>
          <a:p>
            <a:pPr>
              <a:spcBef>
                <a:spcPct val="35000"/>
              </a:spcBef>
              <a:defRPr/>
            </a:pPr>
            <a:r>
              <a:rPr lang="fi-FI" altLang="fi-FI" sz="1800" b="1" dirty="0">
                <a:solidFill>
                  <a:schemeClr val="tx2">
                    <a:lumMod val="75000"/>
                  </a:schemeClr>
                </a:solidFill>
              </a:rPr>
              <a:t>Piirikuvernööri (DG)</a:t>
            </a:r>
          </a:p>
          <a:p>
            <a:pPr lvl="1">
              <a:buFontTx/>
              <a:buChar char="•"/>
              <a:defRPr/>
            </a:pPr>
            <a:r>
              <a:rPr lang="fi-FI" altLang="fi-FI" sz="1400" dirty="0">
                <a:solidFill>
                  <a:schemeClr val="tx2">
                    <a:lumMod val="75000"/>
                  </a:schemeClr>
                </a:solidFill>
              </a:rPr>
              <a:t>edustaa Lions-klubien kansainvälistä järjestöä piirissä</a:t>
            </a:r>
          </a:p>
          <a:p>
            <a:pPr lvl="1">
              <a:buFontTx/>
              <a:buChar char="•"/>
              <a:defRPr/>
            </a:pPr>
            <a:r>
              <a:rPr lang="fi-FI" altLang="fi-FI" sz="1400" dirty="0">
                <a:solidFill>
                  <a:schemeClr val="tx2">
                    <a:lumMod val="75000"/>
                  </a:schemeClr>
                </a:solidFill>
              </a:rPr>
              <a:t>vastaa piirin klubien Lions-toiminnasta Päämajaan</a:t>
            </a:r>
          </a:p>
          <a:p>
            <a:pPr>
              <a:spcBef>
                <a:spcPct val="35000"/>
              </a:spcBef>
              <a:defRPr/>
            </a:pPr>
            <a:r>
              <a:rPr lang="fi-FI" altLang="fi-FI" sz="1800" b="1" dirty="0">
                <a:solidFill>
                  <a:schemeClr val="tx2">
                    <a:lumMod val="75000"/>
                  </a:schemeClr>
                </a:solidFill>
              </a:rPr>
              <a:t>Välittömästi edellinen piirikuvernööri (IPDG)</a:t>
            </a:r>
          </a:p>
          <a:p>
            <a:pPr lvl="1">
              <a:buFontTx/>
              <a:buChar char="•"/>
              <a:defRPr/>
            </a:pPr>
            <a:r>
              <a:rPr lang="fi-FI" altLang="fi-FI" sz="1400" dirty="0">
                <a:solidFill>
                  <a:schemeClr val="tx2">
                    <a:lumMod val="75000"/>
                  </a:schemeClr>
                </a:solidFill>
              </a:rPr>
              <a:t>Piirikuvernöörin mentori</a:t>
            </a:r>
          </a:p>
          <a:p>
            <a:pPr lvl="1">
              <a:buFontTx/>
              <a:buChar char="•"/>
              <a:defRPr/>
            </a:pPr>
            <a:r>
              <a:rPr lang="fi-FI" altLang="fi-FI" sz="1400" dirty="0">
                <a:solidFill>
                  <a:schemeClr val="tx2">
                    <a:lumMod val="75000"/>
                  </a:schemeClr>
                </a:solidFill>
              </a:rPr>
              <a:t>Ehdottaa palkitsemisia</a:t>
            </a:r>
          </a:p>
          <a:p>
            <a:pPr>
              <a:spcBef>
                <a:spcPct val="50000"/>
              </a:spcBef>
              <a:defRPr/>
            </a:pPr>
            <a:r>
              <a:rPr lang="fi-FI" altLang="fi-FI" sz="1800" b="1" dirty="0">
                <a:solidFill>
                  <a:schemeClr val="tx2">
                    <a:lumMod val="75000"/>
                  </a:schemeClr>
                </a:solidFill>
              </a:rPr>
              <a:t>Piirin johtoryhmä (DG tiimi)</a:t>
            </a:r>
          </a:p>
          <a:p>
            <a:pPr lvl="1">
              <a:buFontTx/>
              <a:buChar char="•"/>
              <a:defRPr/>
            </a:pPr>
            <a:r>
              <a:rPr lang="fi-FI" altLang="fi-FI" sz="1400" dirty="0">
                <a:solidFill>
                  <a:schemeClr val="tx2">
                    <a:lumMod val="75000"/>
                  </a:schemeClr>
                </a:solidFill>
              </a:rPr>
              <a:t>piirin operatiivinen johto</a:t>
            </a:r>
          </a:p>
          <a:p>
            <a:pPr lvl="1">
              <a:buFontTx/>
              <a:buChar char="•"/>
              <a:defRPr/>
            </a:pPr>
            <a:r>
              <a:rPr lang="fi-FI" altLang="fi-FI" sz="1400" dirty="0">
                <a:solidFill>
                  <a:schemeClr val="tx2">
                    <a:lumMod val="75000"/>
                  </a:schemeClr>
                </a:solidFill>
              </a:rPr>
              <a:t>jäsenet: DG, IPDG, </a:t>
            </a:r>
            <a:r>
              <a:rPr lang="fi-FI" altLang="fi-FI" sz="1400" dirty="0" err="1">
                <a:solidFill>
                  <a:schemeClr val="tx2">
                    <a:lumMod val="75000"/>
                  </a:schemeClr>
                </a:solidFill>
              </a:rPr>
              <a:t>VDG:t</a:t>
            </a:r>
            <a:r>
              <a:rPr lang="fi-FI" altLang="fi-FI" sz="1400" dirty="0">
                <a:solidFill>
                  <a:schemeClr val="tx2">
                    <a:lumMod val="75000"/>
                  </a:schemeClr>
                </a:solidFill>
              </a:rPr>
              <a:t> ja sihteeri</a:t>
            </a:r>
          </a:p>
          <a:p>
            <a:pPr>
              <a:spcBef>
                <a:spcPct val="50000"/>
              </a:spcBef>
              <a:defRPr/>
            </a:pPr>
            <a:r>
              <a:rPr lang="fi-FI" altLang="fi-FI" sz="1800" b="1" dirty="0">
                <a:solidFill>
                  <a:schemeClr val="tx2">
                    <a:lumMod val="75000"/>
                  </a:schemeClr>
                </a:solidFill>
              </a:rPr>
              <a:t>Piirin laajennettu johtoryhmä (GAT tiimi)</a:t>
            </a:r>
          </a:p>
          <a:p>
            <a:pPr lvl="1">
              <a:buFontTx/>
              <a:buChar char="•"/>
              <a:defRPr/>
            </a:pPr>
            <a:r>
              <a:rPr lang="fi-FI" altLang="fi-FI" sz="1400" dirty="0">
                <a:solidFill>
                  <a:schemeClr val="tx2">
                    <a:lumMod val="75000"/>
                  </a:schemeClr>
                </a:solidFill>
              </a:rPr>
              <a:t>Avustaa piirin toiminnan suunnittelussa</a:t>
            </a:r>
          </a:p>
          <a:p>
            <a:pPr lvl="1">
              <a:buFontTx/>
              <a:buChar char="•"/>
              <a:defRPr/>
            </a:pPr>
            <a:r>
              <a:rPr lang="fi-FI" altLang="fi-FI" sz="1400" dirty="0">
                <a:solidFill>
                  <a:schemeClr val="tx2">
                    <a:lumMod val="75000"/>
                  </a:schemeClr>
                </a:solidFill>
              </a:rPr>
              <a:t>jäsenet: DG, IPDG, </a:t>
            </a:r>
            <a:r>
              <a:rPr lang="fi-FI" altLang="fi-FI" sz="1400" dirty="0" err="1">
                <a:solidFill>
                  <a:schemeClr val="tx2">
                    <a:lumMod val="75000"/>
                  </a:schemeClr>
                </a:solidFill>
              </a:rPr>
              <a:t>VDG:t</a:t>
            </a:r>
            <a:r>
              <a:rPr lang="fi-FI" altLang="fi-FI" sz="1400" dirty="0">
                <a:solidFill>
                  <a:schemeClr val="tx2">
                    <a:lumMod val="75000"/>
                  </a:schemeClr>
                </a:solidFill>
              </a:rPr>
              <a:t>, D-GST, D-GMT, D-GLT ja sihteeri</a:t>
            </a:r>
          </a:p>
          <a:p>
            <a:pPr lvl="1">
              <a:buFontTx/>
              <a:buChar char="•"/>
              <a:defRPr/>
            </a:pPr>
            <a:r>
              <a:rPr lang="fi-FI" altLang="fi-FI" sz="1400" dirty="0">
                <a:solidFill>
                  <a:schemeClr val="tx2">
                    <a:lumMod val="75000"/>
                  </a:schemeClr>
                </a:solidFill>
              </a:rPr>
              <a:t>Tarvittaessa muita asiantuntijoita</a:t>
            </a:r>
          </a:p>
          <a:p>
            <a:endParaRPr lang="fi-FI" dirty="0"/>
          </a:p>
        </p:txBody>
      </p:sp>
      <p:sp>
        <p:nvSpPr>
          <p:cNvPr id="4" name="Alatunnisteen paikkamerkki 3">
            <a:extLst>
              <a:ext uri="{FF2B5EF4-FFF2-40B4-BE49-F238E27FC236}">
                <a16:creationId xmlns:a16="http://schemas.microsoft.com/office/drawing/2014/main" id="{2EF5563C-F28E-4FE2-A183-CD0FA255E786}"/>
              </a:ext>
            </a:extLst>
          </p:cNvPr>
          <p:cNvSpPr>
            <a:spLocks noGrp="1"/>
          </p:cNvSpPr>
          <p:nvPr>
            <p:ph type="ftr" sz="quarter" idx="11"/>
          </p:nvPr>
        </p:nvSpPr>
        <p:spPr/>
        <p:txBody>
          <a:bodyPr/>
          <a:lstStyle/>
          <a:p>
            <a:r>
              <a:rPr lang="fi-FI"/>
              <a:t>6.10.2024/Timo Joukanen</a:t>
            </a:r>
          </a:p>
        </p:txBody>
      </p:sp>
      <p:sp>
        <p:nvSpPr>
          <p:cNvPr id="5" name="Dian numeron paikkamerkki 4">
            <a:extLst>
              <a:ext uri="{FF2B5EF4-FFF2-40B4-BE49-F238E27FC236}">
                <a16:creationId xmlns:a16="http://schemas.microsoft.com/office/drawing/2014/main" id="{78F3030B-2A30-484F-85A8-73E37A6F4EAA}"/>
              </a:ext>
            </a:extLst>
          </p:cNvPr>
          <p:cNvSpPr>
            <a:spLocks noGrp="1"/>
          </p:cNvSpPr>
          <p:nvPr>
            <p:ph type="sldNum" sz="quarter" idx="12"/>
          </p:nvPr>
        </p:nvSpPr>
        <p:spPr/>
        <p:txBody>
          <a:bodyPr/>
          <a:lstStyle/>
          <a:p>
            <a:fld id="{5B1B691C-E57C-4215-BE51-9F50F3A32B8C}" type="slidenum">
              <a:rPr lang="fi-FI" smtClean="0"/>
              <a:t>66</a:t>
            </a:fld>
            <a:endParaRPr lang="fi-FI"/>
          </a:p>
        </p:txBody>
      </p:sp>
      <p:pic>
        <p:nvPicPr>
          <p:cNvPr id="12" name="Sisällön paikkamerkki 11">
            <a:extLst>
              <a:ext uri="{FF2B5EF4-FFF2-40B4-BE49-F238E27FC236}">
                <a16:creationId xmlns:a16="http://schemas.microsoft.com/office/drawing/2014/main" id="{2BA85988-62FA-46FB-986D-60536FA7BFB5}"/>
              </a:ext>
            </a:extLst>
          </p:cNvPr>
          <p:cNvPicPr>
            <a:picLocks noGrp="1" noChangeAspect="1"/>
          </p:cNvPicPr>
          <p:nvPr>
            <p:ph sz="half" idx="2"/>
          </p:nvPr>
        </p:nvPicPr>
        <p:blipFill>
          <a:blip r:embed="rId2"/>
          <a:stretch>
            <a:fillRect/>
          </a:stretch>
        </p:blipFill>
        <p:spPr>
          <a:xfrm>
            <a:off x="6172200" y="2274741"/>
            <a:ext cx="5579924" cy="3718555"/>
          </a:xfrm>
          <a:prstGeom prst="rect">
            <a:avLst/>
          </a:prstGeom>
        </p:spPr>
      </p:pic>
      <p:pic>
        <p:nvPicPr>
          <p:cNvPr id="13" name="Kuva 12">
            <a:extLst>
              <a:ext uri="{FF2B5EF4-FFF2-40B4-BE49-F238E27FC236}">
                <a16:creationId xmlns:a16="http://schemas.microsoft.com/office/drawing/2014/main" id="{FF37EAD1-CD29-4E92-B7B4-BB7FE946CC20}"/>
              </a:ext>
            </a:extLst>
          </p:cNvPr>
          <p:cNvPicPr>
            <a:picLocks noChangeAspect="1"/>
          </p:cNvPicPr>
          <p:nvPr/>
        </p:nvPicPr>
        <p:blipFill>
          <a:blip r:embed="rId3"/>
          <a:stretch>
            <a:fillRect/>
          </a:stretch>
        </p:blipFill>
        <p:spPr>
          <a:xfrm>
            <a:off x="9404942" y="275807"/>
            <a:ext cx="2477129" cy="2461875"/>
          </a:xfrm>
          <a:prstGeom prst="rect">
            <a:avLst/>
          </a:prstGeom>
        </p:spPr>
      </p:pic>
    </p:spTree>
    <p:extLst>
      <p:ext uri="{BB962C8B-B14F-4D97-AF65-F5344CB8AC3E}">
        <p14:creationId xmlns:p14="http://schemas.microsoft.com/office/powerpoint/2010/main" val="15718490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3ACC4C-1871-4894-9C47-DA2A32F3729E}"/>
              </a:ext>
            </a:extLst>
          </p:cNvPr>
          <p:cNvSpPr>
            <a:spLocks noGrp="1"/>
          </p:cNvSpPr>
          <p:nvPr>
            <p:ph type="title"/>
          </p:nvPr>
        </p:nvSpPr>
        <p:spPr/>
        <p:txBody>
          <a:bodyPr/>
          <a:lstStyle/>
          <a:p>
            <a:r>
              <a:rPr lang="fi-FI" dirty="0"/>
              <a:t>Piirin hallinto jatkuu</a:t>
            </a:r>
          </a:p>
        </p:txBody>
      </p:sp>
      <p:sp>
        <p:nvSpPr>
          <p:cNvPr id="3" name="Sisällön paikkamerkki 2">
            <a:extLst>
              <a:ext uri="{FF2B5EF4-FFF2-40B4-BE49-F238E27FC236}">
                <a16:creationId xmlns:a16="http://schemas.microsoft.com/office/drawing/2014/main" id="{2B1B685C-2233-4191-90CE-D6275DD272C6}"/>
              </a:ext>
            </a:extLst>
          </p:cNvPr>
          <p:cNvSpPr>
            <a:spLocks noGrp="1"/>
          </p:cNvSpPr>
          <p:nvPr>
            <p:ph sz="half" idx="1"/>
          </p:nvPr>
        </p:nvSpPr>
        <p:spPr>
          <a:xfrm>
            <a:off x="430695" y="1870074"/>
            <a:ext cx="5807489" cy="4486275"/>
          </a:xfrm>
        </p:spPr>
        <p:txBody>
          <a:bodyPr>
            <a:normAutofit fontScale="77500" lnSpcReduction="20000"/>
          </a:bodyPr>
          <a:lstStyle/>
          <a:p>
            <a:r>
              <a:rPr lang="fi-FI" sz="1800" b="1" dirty="0">
                <a:solidFill>
                  <a:schemeClr val="tx2">
                    <a:lumMod val="75000"/>
                  </a:schemeClr>
                </a:solidFill>
              </a:rPr>
              <a:t>Varapiirikuvernöörit (VDG</a:t>
            </a:r>
            <a:r>
              <a:rPr lang="fi-FI" sz="1800" dirty="0">
                <a:solidFill>
                  <a:schemeClr val="tx2">
                    <a:lumMod val="75000"/>
                  </a:schemeClr>
                </a:solidFill>
              </a:rPr>
              <a:t>)</a:t>
            </a:r>
          </a:p>
          <a:p>
            <a:pPr lvl="1"/>
            <a:r>
              <a:rPr lang="fi-FI" sz="1400" dirty="0">
                <a:solidFill>
                  <a:schemeClr val="tx2">
                    <a:lumMod val="75000"/>
                  </a:schemeClr>
                </a:solidFill>
              </a:rPr>
              <a:t>piirikuvernöörin tärkeimmät avustajat </a:t>
            </a:r>
          </a:p>
          <a:p>
            <a:r>
              <a:rPr lang="fi-FI" sz="1800" b="1" dirty="0">
                <a:solidFill>
                  <a:schemeClr val="tx2">
                    <a:lumMod val="75000"/>
                  </a:schemeClr>
                </a:solidFill>
              </a:rPr>
              <a:t>Alueen puheenjohtaja (RC / APJ)</a:t>
            </a:r>
          </a:p>
          <a:p>
            <a:pPr lvl="1"/>
            <a:r>
              <a:rPr lang="fi-FI" sz="1400" dirty="0">
                <a:solidFill>
                  <a:schemeClr val="tx2">
                    <a:lumMod val="75000"/>
                  </a:schemeClr>
                </a:solidFill>
              </a:rPr>
              <a:t>Avustaa ja tukee alueensa lohkon puheenjohtajia</a:t>
            </a:r>
          </a:p>
          <a:p>
            <a:pPr lvl="1"/>
            <a:r>
              <a:rPr lang="fi-FI" sz="1400" dirty="0">
                <a:solidFill>
                  <a:schemeClr val="tx2">
                    <a:lumMod val="75000"/>
                  </a:schemeClr>
                </a:solidFill>
              </a:rPr>
              <a:t>Osa piirin GAT-organisaatiota</a:t>
            </a:r>
          </a:p>
          <a:p>
            <a:pPr lvl="1"/>
            <a:r>
              <a:rPr lang="fi-FI" sz="1400" dirty="0">
                <a:solidFill>
                  <a:schemeClr val="tx2">
                    <a:lumMod val="75000"/>
                  </a:schemeClr>
                </a:solidFill>
              </a:rPr>
              <a:t>on raportointivastuussa piirikuvernöörille</a:t>
            </a:r>
          </a:p>
          <a:p>
            <a:r>
              <a:rPr lang="fi-FI" sz="1800" b="1" dirty="0">
                <a:solidFill>
                  <a:schemeClr val="tx2">
                    <a:lumMod val="75000"/>
                  </a:schemeClr>
                </a:solidFill>
              </a:rPr>
              <a:t>Lohkon puheenjohtaja (ZC / LPJ)</a:t>
            </a:r>
          </a:p>
          <a:p>
            <a:pPr lvl="1"/>
            <a:r>
              <a:rPr lang="fi-FI" sz="1400" dirty="0">
                <a:solidFill>
                  <a:schemeClr val="tx2">
                    <a:lumMod val="75000"/>
                  </a:schemeClr>
                </a:solidFill>
              </a:rPr>
              <a:t>auttaa ja neuvoo lohkon klubeja ja tukee klubien presidenttejä johtamisessa</a:t>
            </a:r>
          </a:p>
          <a:p>
            <a:pPr lvl="1"/>
            <a:r>
              <a:rPr lang="fi-FI" sz="1400" dirty="0">
                <a:solidFill>
                  <a:schemeClr val="tx2">
                    <a:lumMod val="75000"/>
                  </a:schemeClr>
                </a:solidFill>
              </a:rPr>
              <a:t>piirikuvernöörin viestinviejä klubeille</a:t>
            </a:r>
          </a:p>
          <a:p>
            <a:pPr lvl="1"/>
            <a:r>
              <a:rPr lang="fi-FI" sz="1400" dirty="0">
                <a:solidFill>
                  <a:schemeClr val="tx2">
                    <a:lumMod val="75000"/>
                  </a:schemeClr>
                </a:solidFill>
              </a:rPr>
              <a:t>Osa piirin GAT-organisaatiota</a:t>
            </a:r>
          </a:p>
          <a:p>
            <a:pPr lvl="1"/>
            <a:r>
              <a:rPr lang="fi-FI" sz="1400" dirty="0">
                <a:solidFill>
                  <a:schemeClr val="tx2">
                    <a:lumMod val="75000"/>
                  </a:schemeClr>
                </a:solidFill>
              </a:rPr>
              <a:t>on raportointivastuussa alueen puheenjohtajalle ja piirikuvernöörille</a:t>
            </a:r>
          </a:p>
          <a:p>
            <a:pPr>
              <a:spcBef>
                <a:spcPct val="50000"/>
              </a:spcBef>
              <a:defRPr/>
            </a:pPr>
            <a:r>
              <a:rPr lang="fi-FI" altLang="fi-FI" sz="1800" b="1" dirty="0">
                <a:solidFill>
                  <a:schemeClr val="tx2">
                    <a:lumMod val="75000"/>
                  </a:schemeClr>
                </a:solidFill>
                <a:cs typeface="Arial" panose="020B0604020202020204" pitchFamily="34" charset="0"/>
              </a:rPr>
              <a:t>Piirihallituksen sihteeri (CS) ja rahastonhoitaja (CT) </a:t>
            </a:r>
          </a:p>
          <a:p>
            <a:pPr lvl="1">
              <a:defRPr/>
            </a:pPr>
            <a:r>
              <a:rPr lang="fi-FI" altLang="fi-FI" sz="1400" dirty="0">
                <a:solidFill>
                  <a:schemeClr val="tx2">
                    <a:lumMod val="75000"/>
                  </a:schemeClr>
                </a:solidFill>
                <a:cs typeface="Arial" panose="020B0604020202020204" pitchFamily="34" charset="0"/>
              </a:rPr>
              <a:t>pitävät kirjaa piirin toiminnasta ja ovat vastuussa piirin taloudesta ja tileistä </a:t>
            </a:r>
          </a:p>
          <a:p>
            <a:pPr lvl="1">
              <a:defRPr/>
            </a:pPr>
            <a:r>
              <a:rPr lang="fi-FI" altLang="fi-FI" sz="1400" dirty="0">
                <a:solidFill>
                  <a:schemeClr val="tx2">
                    <a:lumMod val="75000"/>
                  </a:schemeClr>
                </a:solidFill>
                <a:cs typeface="Arial" panose="020B0604020202020204" pitchFamily="34" charset="0"/>
              </a:rPr>
              <a:t>lähettävät jäljennökset pöytäkirjoista ja talousraportit ohjeiden mukaisesti, keräävät raportit  ja pöytäkirjat piirikuvernöörin esittelyyn</a:t>
            </a:r>
          </a:p>
          <a:p>
            <a:pPr>
              <a:defRPr/>
            </a:pPr>
            <a:r>
              <a:rPr lang="fi-FI" altLang="fi-FI" sz="1800" b="1" dirty="0">
                <a:solidFill>
                  <a:schemeClr val="tx2">
                    <a:lumMod val="75000"/>
                  </a:schemeClr>
                </a:solidFill>
                <a:cs typeface="Arial" panose="020B0604020202020204" pitchFamily="34" charset="0"/>
              </a:rPr>
              <a:t>Piirin toimikuntien puheenjohtajat (DC) ja koordinaattorit (GST,GMT,GLT,LCIF)</a:t>
            </a:r>
          </a:p>
          <a:p>
            <a:pPr lvl="1">
              <a:defRPr/>
            </a:pPr>
            <a:r>
              <a:rPr lang="fi-FI" altLang="fi-FI" sz="1400" dirty="0">
                <a:solidFill>
                  <a:schemeClr val="tx2">
                    <a:lumMod val="75000"/>
                  </a:schemeClr>
                </a:solidFill>
                <a:cs typeface="Arial" panose="020B0604020202020204" pitchFamily="34" charset="0"/>
              </a:rPr>
              <a:t>edesauttavat toiminnallaan piirikuvernöörin tavoitteiden toteutumista</a:t>
            </a:r>
          </a:p>
          <a:p>
            <a:pPr lvl="1">
              <a:defRPr/>
            </a:pPr>
            <a:r>
              <a:rPr lang="fi-FI" altLang="fi-FI" sz="1400" dirty="0">
                <a:solidFill>
                  <a:schemeClr val="tx2">
                    <a:lumMod val="75000"/>
                  </a:schemeClr>
                </a:solidFill>
                <a:cs typeface="Arial" panose="020B0604020202020204" pitchFamily="34" charset="0"/>
              </a:rPr>
              <a:t>antavat tietoja piirille ja klubeille piirin ja kansainvälisistä ohjelmista</a:t>
            </a:r>
          </a:p>
          <a:p>
            <a:pPr lvl="1">
              <a:defRPr/>
            </a:pPr>
            <a:r>
              <a:rPr lang="fi-FI" altLang="fi-FI" sz="1400" dirty="0">
                <a:solidFill>
                  <a:schemeClr val="tx2">
                    <a:lumMod val="75000"/>
                  </a:schemeClr>
                </a:solidFill>
                <a:cs typeface="Arial" panose="020B0604020202020204" pitchFamily="34" charset="0"/>
              </a:rPr>
              <a:t>vastaavat niiden toteutumisesta piirissä </a:t>
            </a:r>
          </a:p>
          <a:p>
            <a:pPr lvl="1">
              <a:defRPr/>
            </a:pPr>
            <a:r>
              <a:rPr lang="fi-FI" altLang="fi-FI" sz="1400" dirty="0">
                <a:solidFill>
                  <a:schemeClr val="tx2">
                    <a:lumMod val="75000"/>
                  </a:schemeClr>
                </a:solidFill>
                <a:cs typeface="Arial" panose="020B0604020202020204" pitchFamily="34" charset="0"/>
              </a:rPr>
              <a:t>ovat raportointivastuussa piirikuvernöörille ja piirihallitukselle</a:t>
            </a:r>
          </a:p>
          <a:p>
            <a:endParaRPr lang="fi-FI" dirty="0"/>
          </a:p>
        </p:txBody>
      </p:sp>
      <p:sp>
        <p:nvSpPr>
          <p:cNvPr id="6" name="Alatunnisteen paikkamerkki 5">
            <a:extLst>
              <a:ext uri="{FF2B5EF4-FFF2-40B4-BE49-F238E27FC236}">
                <a16:creationId xmlns:a16="http://schemas.microsoft.com/office/drawing/2014/main" id="{3A864558-AC98-4D3F-9CA8-14E070813F22}"/>
              </a:ext>
            </a:extLst>
          </p:cNvPr>
          <p:cNvSpPr>
            <a:spLocks noGrp="1"/>
          </p:cNvSpPr>
          <p:nvPr>
            <p:ph type="ftr" sz="quarter" idx="11"/>
          </p:nvPr>
        </p:nvSpPr>
        <p:spPr/>
        <p:txBody>
          <a:bodyPr/>
          <a:lstStyle/>
          <a:p>
            <a:r>
              <a:rPr lang="fi-FI"/>
              <a:t>6.10.2024/Timo Joukanen</a:t>
            </a:r>
          </a:p>
        </p:txBody>
      </p:sp>
      <p:sp>
        <p:nvSpPr>
          <p:cNvPr id="7" name="Dian numeron paikkamerkki 6">
            <a:extLst>
              <a:ext uri="{FF2B5EF4-FFF2-40B4-BE49-F238E27FC236}">
                <a16:creationId xmlns:a16="http://schemas.microsoft.com/office/drawing/2014/main" id="{B45417DE-D082-4670-9D16-F6F82C897383}"/>
              </a:ext>
            </a:extLst>
          </p:cNvPr>
          <p:cNvSpPr>
            <a:spLocks noGrp="1"/>
          </p:cNvSpPr>
          <p:nvPr>
            <p:ph type="sldNum" sz="quarter" idx="12"/>
          </p:nvPr>
        </p:nvSpPr>
        <p:spPr/>
        <p:txBody>
          <a:bodyPr/>
          <a:lstStyle/>
          <a:p>
            <a:fld id="{5B1B691C-E57C-4215-BE51-9F50F3A32B8C}" type="slidenum">
              <a:rPr lang="fi-FI" smtClean="0"/>
              <a:t>67</a:t>
            </a:fld>
            <a:endParaRPr lang="fi-FI"/>
          </a:p>
        </p:txBody>
      </p:sp>
      <p:pic>
        <p:nvPicPr>
          <p:cNvPr id="27" name="Sisällön paikkamerkki 26" descr="Kuva, joka sisältää kohteen merkki&#10;&#10;Kuvaus luotu automaattisesti">
            <a:extLst>
              <a:ext uri="{FF2B5EF4-FFF2-40B4-BE49-F238E27FC236}">
                <a16:creationId xmlns:a16="http://schemas.microsoft.com/office/drawing/2014/main" id="{EBE4E3C1-670B-45BB-9B22-5EBE15D302A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04171" y="1870074"/>
            <a:ext cx="5049629" cy="4351338"/>
          </a:xfrm>
        </p:spPr>
      </p:pic>
    </p:spTree>
    <p:extLst>
      <p:ext uri="{BB962C8B-B14F-4D97-AF65-F5344CB8AC3E}">
        <p14:creationId xmlns:p14="http://schemas.microsoft.com/office/powerpoint/2010/main" val="16676425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C632DF54-ACA3-4445-859C-6E47E17B8649}"/>
              </a:ext>
            </a:extLst>
          </p:cNvPr>
          <p:cNvSpPr>
            <a:spLocks noGrp="1"/>
          </p:cNvSpPr>
          <p:nvPr>
            <p:ph type="title"/>
          </p:nvPr>
        </p:nvSpPr>
        <p:spPr/>
        <p:txBody>
          <a:bodyPr/>
          <a:lstStyle/>
          <a:p>
            <a:r>
              <a:rPr lang="fi-FI" altLang="en-US" dirty="0"/>
              <a:t>Piirin rakenne</a:t>
            </a:r>
            <a:endParaRPr lang="fi-FI" dirty="0"/>
          </a:p>
        </p:txBody>
      </p:sp>
      <p:sp>
        <p:nvSpPr>
          <p:cNvPr id="6" name="Alatunnisteen paikkamerkki 5">
            <a:extLst>
              <a:ext uri="{FF2B5EF4-FFF2-40B4-BE49-F238E27FC236}">
                <a16:creationId xmlns:a16="http://schemas.microsoft.com/office/drawing/2014/main" id="{31695AE2-5DE5-4A07-893F-A86CF611614F}"/>
              </a:ext>
            </a:extLst>
          </p:cNvPr>
          <p:cNvSpPr>
            <a:spLocks noGrp="1"/>
          </p:cNvSpPr>
          <p:nvPr>
            <p:ph type="ftr" sz="quarter" idx="11"/>
          </p:nvPr>
        </p:nvSpPr>
        <p:spPr/>
        <p:txBody>
          <a:bodyPr/>
          <a:lstStyle/>
          <a:p>
            <a:r>
              <a:rPr lang="fi-FI"/>
              <a:t>6.10.2024/Timo Joukanen</a:t>
            </a:r>
          </a:p>
        </p:txBody>
      </p:sp>
      <p:sp>
        <p:nvSpPr>
          <p:cNvPr id="7" name="Dian numeron paikkamerkki 6">
            <a:extLst>
              <a:ext uri="{FF2B5EF4-FFF2-40B4-BE49-F238E27FC236}">
                <a16:creationId xmlns:a16="http://schemas.microsoft.com/office/drawing/2014/main" id="{E6EC3871-3998-4324-B384-AE989A93F8F2}"/>
              </a:ext>
            </a:extLst>
          </p:cNvPr>
          <p:cNvSpPr>
            <a:spLocks noGrp="1"/>
          </p:cNvSpPr>
          <p:nvPr>
            <p:ph type="sldNum" sz="quarter" idx="12"/>
          </p:nvPr>
        </p:nvSpPr>
        <p:spPr/>
        <p:txBody>
          <a:bodyPr/>
          <a:lstStyle/>
          <a:p>
            <a:fld id="{5B1B691C-E57C-4215-BE51-9F50F3A32B8C}" type="slidenum">
              <a:rPr lang="fi-FI" smtClean="0"/>
              <a:t>68</a:t>
            </a:fld>
            <a:endParaRPr lang="fi-FI"/>
          </a:p>
        </p:txBody>
      </p:sp>
      <p:graphicFrame>
        <p:nvGraphicFramePr>
          <p:cNvPr id="9" name="Sisällön paikkamerkki 3">
            <a:extLst>
              <a:ext uri="{FF2B5EF4-FFF2-40B4-BE49-F238E27FC236}">
                <a16:creationId xmlns:a16="http://schemas.microsoft.com/office/drawing/2014/main" id="{471FCE12-DAF0-4E83-9DDC-E5033DB2AA8B}"/>
              </a:ext>
            </a:extLst>
          </p:cNvPr>
          <p:cNvGraphicFramePr>
            <a:graphicFrameLocks/>
          </p:cNvGraphicFramePr>
          <p:nvPr>
            <p:extLst>
              <p:ext uri="{D42A27DB-BD31-4B8C-83A1-F6EECF244321}">
                <p14:modId xmlns:p14="http://schemas.microsoft.com/office/powerpoint/2010/main" val="524293747"/>
              </p:ext>
            </p:extLst>
          </p:nvPr>
        </p:nvGraphicFramePr>
        <p:xfrm>
          <a:off x="1780090" y="1944166"/>
          <a:ext cx="8915400" cy="426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uorakulmio 9">
            <a:extLst>
              <a:ext uri="{FF2B5EF4-FFF2-40B4-BE49-F238E27FC236}">
                <a16:creationId xmlns:a16="http://schemas.microsoft.com/office/drawing/2014/main" id="{957F2C08-911A-4DCF-910E-1842C9373F85}"/>
              </a:ext>
            </a:extLst>
          </p:cNvPr>
          <p:cNvSpPr/>
          <p:nvPr/>
        </p:nvSpPr>
        <p:spPr>
          <a:xfrm>
            <a:off x="5972678" y="4657203"/>
            <a:ext cx="1001712" cy="79851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1" name="Suorakulmio 10">
            <a:extLst>
              <a:ext uri="{FF2B5EF4-FFF2-40B4-BE49-F238E27FC236}">
                <a16:creationId xmlns:a16="http://schemas.microsoft.com/office/drawing/2014/main" id="{AAEE9E74-4A34-4AEC-B498-179EF39EA308}"/>
              </a:ext>
            </a:extLst>
          </p:cNvPr>
          <p:cNvSpPr/>
          <p:nvPr/>
        </p:nvSpPr>
        <p:spPr>
          <a:xfrm>
            <a:off x="5056690" y="3655491"/>
            <a:ext cx="692150" cy="79851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2" name="Suorakulmio 11">
            <a:extLst>
              <a:ext uri="{FF2B5EF4-FFF2-40B4-BE49-F238E27FC236}">
                <a16:creationId xmlns:a16="http://schemas.microsoft.com/office/drawing/2014/main" id="{DBABD564-104D-4181-8532-7275FA8F9979}"/>
              </a:ext>
            </a:extLst>
          </p:cNvPr>
          <p:cNvSpPr/>
          <p:nvPr/>
        </p:nvSpPr>
        <p:spPr>
          <a:xfrm>
            <a:off x="5780590" y="3430066"/>
            <a:ext cx="692150" cy="18891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3" name="Suorakulmio 12">
            <a:extLst>
              <a:ext uri="{FF2B5EF4-FFF2-40B4-BE49-F238E27FC236}">
                <a16:creationId xmlns:a16="http://schemas.microsoft.com/office/drawing/2014/main" id="{AA99E208-2213-49D2-976C-32733ADB933E}"/>
              </a:ext>
            </a:extLst>
          </p:cNvPr>
          <p:cNvSpPr/>
          <p:nvPr/>
        </p:nvSpPr>
        <p:spPr>
          <a:xfrm>
            <a:off x="7952290" y="1580628"/>
            <a:ext cx="3124200" cy="1941513"/>
          </a:xfrm>
          <a:prstGeom prst="rect">
            <a:avLst/>
          </a:prstGeom>
          <a:solidFill>
            <a:srgbClr val="063B86"/>
          </a:solidFill>
          <a:ln w="57150">
            <a:solidFill>
              <a:srgbClr val="FFC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fi-FI" dirty="0">
                <a:solidFill>
                  <a:srgbClr val="FFFFFF"/>
                </a:solidFill>
              </a:rPr>
              <a:t>MAAILMANLAAJUINEN TOIMINTARYHMÄ(GAT)</a:t>
            </a:r>
          </a:p>
          <a:p>
            <a:pPr algn="ctr">
              <a:defRPr/>
            </a:pPr>
            <a:r>
              <a:rPr lang="fi-FI" dirty="0">
                <a:solidFill>
                  <a:srgbClr val="FFFFFF"/>
                </a:solidFill>
              </a:rPr>
              <a:t>Piirikuvernööri </a:t>
            </a:r>
            <a:r>
              <a:rPr lang="fi-FI" dirty="0">
                <a:solidFill>
                  <a:srgbClr val="FFFFFF"/>
                </a:solidFill>
                <a:sym typeface="Wingdings" panose="05000000000000000000" pitchFamily="2" charset="2"/>
              </a:rPr>
              <a:t> GAT pj</a:t>
            </a:r>
          </a:p>
          <a:p>
            <a:pPr algn="ctr">
              <a:defRPr/>
            </a:pPr>
            <a:r>
              <a:rPr lang="fi-FI" dirty="0">
                <a:solidFill>
                  <a:srgbClr val="FFFFFF"/>
                </a:solidFill>
                <a:sym typeface="Wingdings" panose="05000000000000000000" pitchFamily="2" charset="2"/>
              </a:rPr>
              <a:t>GST -KOORDINAATTORI</a:t>
            </a:r>
          </a:p>
          <a:p>
            <a:pPr algn="ctr">
              <a:defRPr/>
            </a:pPr>
            <a:r>
              <a:rPr lang="fi-FI" dirty="0">
                <a:solidFill>
                  <a:srgbClr val="FFFFFF"/>
                </a:solidFill>
                <a:sym typeface="Wingdings" panose="05000000000000000000" pitchFamily="2" charset="2"/>
              </a:rPr>
              <a:t>GMT -KOORDINAATTORI</a:t>
            </a:r>
          </a:p>
          <a:p>
            <a:pPr algn="ctr">
              <a:defRPr/>
            </a:pPr>
            <a:r>
              <a:rPr lang="fi-FI" dirty="0">
                <a:solidFill>
                  <a:srgbClr val="FFFFFF"/>
                </a:solidFill>
                <a:sym typeface="Wingdings" panose="05000000000000000000" pitchFamily="2" charset="2"/>
              </a:rPr>
              <a:t>GLT -KOORDINAATTORI</a:t>
            </a:r>
          </a:p>
        </p:txBody>
      </p:sp>
      <p:cxnSp>
        <p:nvCxnSpPr>
          <p:cNvPr id="14" name="Yhdistin: Kulma 13">
            <a:extLst>
              <a:ext uri="{FF2B5EF4-FFF2-40B4-BE49-F238E27FC236}">
                <a16:creationId xmlns:a16="http://schemas.microsoft.com/office/drawing/2014/main" id="{B7AACC02-0D0B-4883-9F77-2C7540169661}"/>
              </a:ext>
            </a:extLst>
          </p:cNvPr>
          <p:cNvCxnSpPr>
            <a:cxnSpLocks/>
          </p:cNvCxnSpPr>
          <p:nvPr/>
        </p:nvCxnSpPr>
        <p:spPr>
          <a:xfrm>
            <a:off x="3575553" y="4533378"/>
            <a:ext cx="5192712" cy="1144588"/>
          </a:xfrm>
          <a:prstGeom prst="bentConnector3">
            <a:avLst>
              <a:gd name="adj1" fmla="val 32735"/>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5" name="Suora nuoliyhdysviiva 14">
            <a:extLst>
              <a:ext uri="{FF2B5EF4-FFF2-40B4-BE49-F238E27FC236}">
                <a16:creationId xmlns:a16="http://schemas.microsoft.com/office/drawing/2014/main" id="{6ECC17BA-D3E4-44E8-9FDB-D317318E054F}"/>
              </a:ext>
            </a:extLst>
          </p:cNvPr>
          <p:cNvCxnSpPr>
            <a:cxnSpLocks/>
          </p:cNvCxnSpPr>
          <p:nvPr/>
        </p:nvCxnSpPr>
        <p:spPr>
          <a:xfrm>
            <a:off x="7037890" y="2534716"/>
            <a:ext cx="833438" cy="0"/>
          </a:xfrm>
          <a:prstGeom prst="straightConnector1">
            <a:avLst/>
          </a:prstGeom>
          <a:ln w="57150">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6" name="Kuva 20">
            <a:extLst>
              <a:ext uri="{FF2B5EF4-FFF2-40B4-BE49-F238E27FC236}">
                <a16:creationId xmlns:a16="http://schemas.microsoft.com/office/drawing/2014/main" id="{9F0B1621-0AF7-48D2-BCDB-103933AEF0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5928" y="5477941"/>
            <a:ext cx="7207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09854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1419334D-8244-4990-9B59-353B894EB298}"/>
              </a:ext>
            </a:extLst>
          </p:cNvPr>
          <p:cNvSpPr>
            <a:spLocks noGrp="1"/>
          </p:cNvSpPr>
          <p:nvPr>
            <p:ph type="title"/>
          </p:nvPr>
        </p:nvSpPr>
        <p:spPr/>
        <p:txBody>
          <a:bodyPr/>
          <a:lstStyle/>
          <a:p>
            <a:r>
              <a:rPr lang="fi-FI" dirty="0"/>
              <a:t>Suomen Lions-liitto (SLL)</a:t>
            </a:r>
          </a:p>
        </p:txBody>
      </p:sp>
      <p:sp>
        <p:nvSpPr>
          <p:cNvPr id="7" name="Sisällön paikkamerkki 6">
            <a:extLst>
              <a:ext uri="{FF2B5EF4-FFF2-40B4-BE49-F238E27FC236}">
                <a16:creationId xmlns:a16="http://schemas.microsoft.com/office/drawing/2014/main" id="{C2199057-CA76-430F-9C1B-D5E43E3BFDC2}"/>
              </a:ext>
            </a:extLst>
          </p:cNvPr>
          <p:cNvSpPr>
            <a:spLocks noGrp="1"/>
          </p:cNvSpPr>
          <p:nvPr>
            <p:ph idx="1"/>
          </p:nvPr>
        </p:nvSpPr>
        <p:spPr/>
        <p:txBody>
          <a:bodyPr>
            <a:normAutofit fontScale="47500" lnSpcReduction="20000"/>
          </a:bodyPr>
          <a:lstStyle/>
          <a:p>
            <a:pPr>
              <a:lnSpc>
                <a:spcPct val="120000"/>
              </a:lnSpc>
            </a:pPr>
            <a:r>
              <a:rPr lang="fi-FI" sz="4500" dirty="0"/>
              <a:t>Moninkertaispiiri MD107. Moninkertaispiirissä on 14 osapiiriä, noin 900 klubia ja noin 21000 jäsentä.</a:t>
            </a:r>
          </a:p>
          <a:p>
            <a:endParaRPr lang="fi-FI" dirty="0"/>
          </a:p>
        </p:txBody>
      </p:sp>
      <p:sp>
        <p:nvSpPr>
          <p:cNvPr id="4" name="Alatunnisteen paikkamerkki 3">
            <a:extLst>
              <a:ext uri="{FF2B5EF4-FFF2-40B4-BE49-F238E27FC236}">
                <a16:creationId xmlns:a16="http://schemas.microsoft.com/office/drawing/2014/main" id="{47395EDF-4C19-41E6-A747-69441A7FE33C}"/>
              </a:ext>
            </a:extLst>
          </p:cNvPr>
          <p:cNvSpPr>
            <a:spLocks noGrp="1"/>
          </p:cNvSpPr>
          <p:nvPr>
            <p:ph type="ftr" sz="quarter" idx="4294967295"/>
          </p:nvPr>
        </p:nvSpPr>
        <p:spPr>
          <a:xfrm>
            <a:off x="1671782" y="6356349"/>
            <a:ext cx="4114800" cy="365125"/>
          </a:xfrm>
          <a:prstGeom prst="rect">
            <a:avLst/>
          </a:prstGeom>
        </p:spPr>
        <p:txBody>
          <a:bodyPr/>
          <a:lstStyle/>
          <a:p>
            <a:r>
              <a:rPr lang="fi-FI"/>
              <a:t>6.10.2024/Timo Joukanen</a:t>
            </a:r>
            <a:endParaRPr lang="fi-FI" dirty="0"/>
          </a:p>
        </p:txBody>
      </p:sp>
      <p:sp>
        <p:nvSpPr>
          <p:cNvPr id="5" name="Dian numeron paikkamerkki 4">
            <a:extLst>
              <a:ext uri="{FF2B5EF4-FFF2-40B4-BE49-F238E27FC236}">
                <a16:creationId xmlns:a16="http://schemas.microsoft.com/office/drawing/2014/main" id="{A5B53615-9348-4395-8E97-DC0F8303BF9D}"/>
              </a:ext>
            </a:extLst>
          </p:cNvPr>
          <p:cNvSpPr>
            <a:spLocks noGrp="1"/>
          </p:cNvSpPr>
          <p:nvPr>
            <p:ph type="sldNum" sz="quarter" idx="4294967295"/>
          </p:nvPr>
        </p:nvSpPr>
        <p:spPr>
          <a:xfrm>
            <a:off x="9448800" y="6356350"/>
            <a:ext cx="2743200" cy="365125"/>
          </a:xfrm>
          <a:prstGeom prst="rect">
            <a:avLst/>
          </a:prstGeom>
        </p:spPr>
        <p:txBody>
          <a:bodyPr/>
          <a:lstStyle/>
          <a:p>
            <a:fld id="{5B1B691C-E57C-4215-BE51-9F50F3A32B8C}" type="slidenum">
              <a:rPr lang="fi-FI" smtClean="0"/>
              <a:t>69</a:t>
            </a:fld>
            <a:endParaRPr lang="fi-FI"/>
          </a:p>
        </p:txBody>
      </p:sp>
    </p:spTree>
    <p:extLst>
      <p:ext uri="{BB962C8B-B14F-4D97-AF65-F5344CB8AC3E}">
        <p14:creationId xmlns:p14="http://schemas.microsoft.com/office/powerpoint/2010/main" val="2017937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Kuva, joka sisältää kohteen teksti, pöytä&#10;&#10;Kuvaus luotu automaattisesti">
            <a:extLst>
              <a:ext uri="{FF2B5EF4-FFF2-40B4-BE49-F238E27FC236}">
                <a16:creationId xmlns:a16="http://schemas.microsoft.com/office/drawing/2014/main" id="{6B3AFB0D-2CA8-35FD-ABAB-77D09C33A6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372370">
            <a:off x="666019" y="902927"/>
            <a:ext cx="2972702" cy="5691160"/>
          </a:xfrm>
          <a:prstGeom prst="rect">
            <a:avLst/>
          </a:prstGeom>
          <a:solidFill>
            <a:schemeClr val="bg1">
              <a:lumMod val="75000"/>
            </a:schemeClr>
          </a:solidFill>
          <a:ln>
            <a:solidFill>
              <a:schemeClr val="bg1">
                <a:lumMod val="50000"/>
              </a:schemeClr>
            </a:solidFill>
          </a:ln>
          <a:effectLst>
            <a:innerShdw blurRad="63500" dist="50800" dir="8100000">
              <a:prstClr val="black">
                <a:alpha val="50000"/>
              </a:prstClr>
            </a:innerShdw>
          </a:effectLst>
        </p:spPr>
      </p:pic>
      <p:sp>
        <p:nvSpPr>
          <p:cNvPr id="2" name="Otsikko 1">
            <a:extLst>
              <a:ext uri="{FF2B5EF4-FFF2-40B4-BE49-F238E27FC236}">
                <a16:creationId xmlns:a16="http://schemas.microsoft.com/office/drawing/2014/main" id="{B873F139-D42F-657D-11EB-0C22C839D085}"/>
              </a:ext>
            </a:extLst>
          </p:cNvPr>
          <p:cNvSpPr>
            <a:spLocks noGrp="1"/>
          </p:cNvSpPr>
          <p:nvPr>
            <p:ph type="title"/>
          </p:nvPr>
        </p:nvSpPr>
        <p:spPr/>
        <p:txBody>
          <a:bodyPr/>
          <a:lstStyle/>
          <a:p>
            <a:r>
              <a:rPr lang="fi-FI" dirty="0">
                <a:latin typeface="Arial" panose="020B0604020202020204" pitchFamily="34" charset="0"/>
                <a:ea typeface="Calibri" panose="020F0502020204030204" pitchFamily="34" charset="0"/>
                <a:cs typeface="Calibri" panose="020F0502020204030204" pitchFamily="34" charset="0"/>
              </a:rPr>
              <a:t>Kun antaa, niin saa</a:t>
            </a:r>
            <a:endParaRPr lang="fi-FI" dirty="0"/>
          </a:p>
        </p:txBody>
      </p:sp>
      <p:sp>
        <p:nvSpPr>
          <p:cNvPr id="4" name="Alatunnisteen paikkamerkki 3">
            <a:extLst>
              <a:ext uri="{FF2B5EF4-FFF2-40B4-BE49-F238E27FC236}">
                <a16:creationId xmlns:a16="http://schemas.microsoft.com/office/drawing/2014/main" id="{2ABC8F84-AF89-AA5C-718D-933269D93702}"/>
              </a:ext>
            </a:extLst>
          </p:cNvPr>
          <p:cNvSpPr>
            <a:spLocks noGrp="1"/>
          </p:cNvSpPr>
          <p:nvPr>
            <p:ph type="ftr" sz="quarter" idx="11"/>
          </p:nvPr>
        </p:nvSpPr>
        <p:spPr/>
        <p:txBody>
          <a:bodyPr/>
          <a:lstStyle/>
          <a:p>
            <a:r>
              <a:rPr lang="fi-FI"/>
              <a:t>6.10.2024/Timo Joukanen</a:t>
            </a:r>
            <a:endParaRPr lang="fi-FI" dirty="0"/>
          </a:p>
        </p:txBody>
      </p:sp>
      <p:sp>
        <p:nvSpPr>
          <p:cNvPr id="5" name="Dian numeron paikkamerkki 4">
            <a:extLst>
              <a:ext uri="{FF2B5EF4-FFF2-40B4-BE49-F238E27FC236}">
                <a16:creationId xmlns:a16="http://schemas.microsoft.com/office/drawing/2014/main" id="{643E0410-024D-5ADB-DC13-0244A2F16B56}"/>
              </a:ext>
            </a:extLst>
          </p:cNvPr>
          <p:cNvSpPr>
            <a:spLocks noGrp="1"/>
          </p:cNvSpPr>
          <p:nvPr>
            <p:ph type="sldNum" sz="quarter" idx="12"/>
          </p:nvPr>
        </p:nvSpPr>
        <p:spPr/>
        <p:txBody>
          <a:bodyPr/>
          <a:lstStyle/>
          <a:p>
            <a:fld id="{5B1B691C-E57C-4215-BE51-9F50F3A32B8C}" type="slidenum">
              <a:rPr lang="fi-FI" smtClean="0"/>
              <a:t>7</a:t>
            </a:fld>
            <a:endParaRPr lang="fi-FI" dirty="0"/>
          </a:p>
        </p:txBody>
      </p:sp>
      <p:sp>
        <p:nvSpPr>
          <p:cNvPr id="9" name="Tekstiruutu 8">
            <a:extLst>
              <a:ext uri="{FF2B5EF4-FFF2-40B4-BE49-F238E27FC236}">
                <a16:creationId xmlns:a16="http://schemas.microsoft.com/office/drawing/2014/main" id="{DA07F12B-915B-D0DB-065A-9753093A29B1}"/>
              </a:ext>
            </a:extLst>
          </p:cNvPr>
          <p:cNvSpPr txBox="1"/>
          <p:nvPr/>
        </p:nvSpPr>
        <p:spPr>
          <a:xfrm>
            <a:off x="4343401" y="1744831"/>
            <a:ext cx="7484164" cy="3985706"/>
          </a:xfrm>
          <a:prstGeom prst="rect">
            <a:avLst/>
          </a:prstGeom>
          <a:noFill/>
        </p:spPr>
        <p:txBody>
          <a:bodyPr wrap="square">
            <a:spAutoFit/>
          </a:bodyPr>
          <a:lstStyle/>
          <a:p>
            <a:pPr>
              <a:lnSpc>
                <a:spcPct val="150000"/>
              </a:lnSpc>
            </a:pPr>
            <a:r>
              <a:rPr lang="fi-FI" sz="2000" b="1" dirty="0">
                <a:effectLst/>
                <a:latin typeface="Arial" panose="020B0604020202020204" pitchFamily="34" charset="0"/>
                <a:ea typeface="Calibri" panose="020F0502020204030204" pitchFamily="34" charset="0"/>
                <a:cs typeface="Calibri" panose="020F0502020204030204" pitchFamily="34" charset="0"/>
              </a:rPr>
              <a:t>Ehkä tärkeintä on </a:t>
            </a:r>
            <a:r>
              <a:rPr lang="fi-FI" sz="2000" b="1" i="1" dirty="0">
                <a:effectLst/>
                <a:latin typeface="Arial" panose="020B0604020202020204" pitchFamily="34" charset="0"/>
                <a:ea typeface="Calibri" panose="020F0502020204030204" pitchFamily="34" charset="0"/>
                <a:cs typeface="Calibri" panose="020F0502020204030204" pitchFamily="34" charset="0"/>
              </a:rPr>
              <a:t>auttamisen ja antamisen ilo.</a:t>
            </a:r>
            <a:r>
              <a:rPr lang="fi-FI" sz="2000" b="1" dirty="0">
                <a:effectLst/>
                <a:latin typeface="Arial" panose="020B0604020202020204" pitchFamily="34" charset="0"/>
                <a:ea typeface="Calibri" panose="020F0502020204030204" pitchFamily="34" charset="0"/>
                <a:cs typeface="Calibri" panose="020F0502020204030204" pitchFamily="34" charset="0"/>
              </a:rPr>
              <a:t> </a:t>
            </a:r>
          </a:p>
          <a:p>
            <a:pPr>
              <a:lnSpc>
                <a:spcPct val="150000"/>
              </a:lnSpc>
            </a:pPr>
            <a:r>
              <a:rPr lang="fi-FI" sz="1800" i="1" dirty="0">
                <a:effectLst/>
                <a:latin typeface="Arial" panose="020B0604020202020204" pitchFamily="34" charset="0"/>
                <a:ea typeface="Calibri" panose="020F0502020204030204" pitchFamily="34" charset="0"/>
                <a:cs typeface="Calibri" panose="020F0502020204030204" pitchFamily="34" charset="0"/>
              </a:rPr>
              <a:t>Zurichin yliopisto</a:t>
            </a:r>
            <a:r>
              <a:rPr lang="fi-FI" sz="1800" dirty="0">
                <a:effectLst/>
                <a:latin typeface="Arial" panose="020B0604020202020204" pitchFamily="34" charset="0"/>
                <a:ea typeface="Calibri" panose="020F0502020204030204" pitchFamily="34" charset="0"/>
                <a:cs typeface="Calibri" panose="020F0502020204030204" pitchFamily="34" charset="0"/>
              </a:rPr>
              <a:t> on tutkinut hyväntekeväisyyttä ja antamista. Se lisää ihmisen onnellisuutta. </a:t>
            </a:r>
            <a:br>
              <a:rPr lang="fi-FI" sz="1800" dirty="0">
                <a:effectLst/>
                <a:latin typeface="Arial" panose="020B0604020202020204" pitchFamily="34" charset="0"/>
                <a:ea typeface="Calibri" panose="020F0502020204030204" pitchFamily="34" charset="0"/>
                <a:cs typeface="Calibri" panose="020F0502020204030204" pitchFamily="34" charset="0"/>
              </a:rPr>
            </a:br>
            <a:r>
              <a:rPr lang="fi-FI" sz="1800" b="1" dirty="0">
                <a:effectLst/>
                <a:latin typeface="Arial" panose="020B0604020202020204" pitchFamily="34" charset="0"/>
                <a:ea typeface="Calibri" panose="020F0502020204030204" pitchFamily="34" charset="0"/>
                <a:cs typeface="Calibri" panose="020F0502020204030204" pitchFamily="34" charset="0"/>
              </a:rPr>
              <a:t>Auttaminen ja antaminen lisäävät mielihyvän tunnetta. </a:t>
            </a:r>
            <a:br>
              <a:rPr lang="fi-FI" sz="1800" b="1" dirty="0">
                <a:effectLst/>
                <a:latin typeface="Arial" panose="020B0604020202020204" pitchFamily="34" charset="0"/>
                <a:ea typeface="Calibri" panose="020F0502020204030204" pitchFamily="34" charset="0"/>
                <a:cs typeface="Calibri" panose="020F0502020204030204" pitchFamily="34" charset="0"/>
              </a:rPr>
            </a:br>
            <a:r>
              <a:rPr lang="fi-FI" sz="2000" dirty="0">
                <a:effectLst/>
                <a:latin typeface="Arial" panose="020B0604020202020204" pitchFamily="34" charset="0"/>
                <a:ea typeface="Calibri" panose="020F0502020204030204" pitchFamily="34" charset="0"/>
                <a:cs typeface="Calibri" panose="020F0502020204030204" pitchFamily="34" charset="0"/>
              </a:rPr>
              <a:t>Empatia kuuluu osana Lions-järjestöön. </a:t>
            </a:r>
            <a:br>
              <a:rPr lang="fi-FI" sz="2000" dirty="0">
                <a:effectLst/>
                <a:latin typeface="Arial" panose="020B0604020202020204" pitchFamily="34" charset="0"/>
                <a:ea typeface="Calibri" panose="020F0502020204030204" pitchFamily="34" charset="0"/>
                <a:cs typeface="Calibri" panose="020F0502020204030204" pitchFamily="34" charset="0"/>
              </a:rPr>
            </a:br>
            <a:r>
              <a:rPr lang="fi-FI" sz="2000" dirty="0">
                <a:effectLst/>
                <a:latin typeface="Arial" panose="020B0604020202020204" pitchFamily="34" charset="0"/>
                <a:ea typeface="Calibri" panose="020F0502020204030204" pitchFamily="34" charset="0"/>
                <a:cs typeface="Calibri" panose="020F0502020204030204" pitchFamily="34" charset="0"/>
              </a:rPr>
              <a:t>Toisen ihmisen huomioiminen ja lähimmäisen rakkaus ovat hyväntekeväisyyttä.</a:t>
            </a:r>
          </a:p>
          <a:p>
            <a:pPr algn="r"/>
            <a:r>
              <a:rPr lang="fi-FI" sz="2000" dirty="0">
                <a:effectLst/>
                <a:latin typeface="Arial" panose="020B0604020202020204" pitchFamily="34" charset="0"/>
                <a:ea typeface="Calibri" panose="020F0502020204030204" pitchFamily="34" charset="0"/>
                <a:cs typeface="Calibri" panose="020F0502020204030204" pitchFamily="34" charset="0"/>
              </a:rPr>
              <a:t> </a:t>
            </a:r>
            <a:r>
              <a:rPr lang="fi-FI" sz="1600" i="1" dirty="0">
                <a:solidFill>
                  <a:srgbClr val="7030A0"/>
                </a:solidFill>
                <a:effectLst/>
                <a:latin typeface="Arial" panose="020B0604020202020204" pitchFamily="34" charset="0"/>
                <a:ea typeface="Calibri" panose="020F0502020204030204" pitchFamily="34" charset="0"/>
                <a:cs typeface="Calibri" panose="020F0502020204030204" pitchFamily="34" charset="0"/>
              </a:rPr>
              <a:t>Jäseninä suuri osa onkin ihmisiä kouluttautuneena sairaanhoitajiksi, lääkäreiksi, opettajiksi ym. Ammatteihin, joissa kanssaihmisten läsnäolo ja auttaminen on luontaista.</a:t>
            </a:r>
          </a:p>
        </p:txBody>
      </p:sp>
    </p:spTree>
    <p:extLst>
      <p:ext uri="{BB962C8B-B14F-4D97-AF65-F5344CB8AC3E}">
        <p14:creationId xmlns:p14="http://schemas.microsoft.com/office/powerpoint/2010/main" val="5433183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01A6B560-7ACD-42B4-AA00-F5A6AD985183}"/>
              </a:ext>
            </a:extLst>
          </p:cNvPr>
          <p:cNvSpPr>
            <a:spLocks noGrp="1"/>
          </p:cNvSpPr>
          <p:nvPr>
            <p:ph type="title"/>
          </p:nvPr>
        </p:nvSpPr>
        <p:spPr/>
        <p:txBody>
          <a:bodyPr/>
          <a:lstStyle/>
          <a:p>
            <a:r>
              <a:rPr lang="fi-FI" dirty="0"/>
              <a:t>Suomen Lions-liitto ry</a:t>
            </a:r>
          </a:p>
        </p:txBody>
      </p:sp>
      <p:sp>
        <p:nvSpPr>
          <p:cNvPr id="6" name="Sisällön paikkamerkki 5">
            <a:extLst>
              <a:ext uri="{FF2B5EF4-FFF2-40B4-BE49-F238E27FC236}">
                <a16:creationId xmlns:a16="http://schemas.microsoft.com/office/drawing/2014/main" id="{F2D4C6C4-D039-4DED-AA0D-1C6007E298ED}"/>
              </a:ext>
            </a:extLst>
          </p:cNvPr>
          <p:cNvSpPr>
            <a:spLocks noGrp="1"/>
          </p:cNvSpPr>
          <p:nvPr>
            <p:ph idx="1"/>
          </p:nvPr>
        </p:nvSpPr>
        <p:spPr>
          <a:xfrm>
            <a:off x="838199" y="1825625"/>
            <a:ext cx="10949609" cy="3531566"/>
          </a:xfrm>
        </p:spPr>
        <p:txBody>
          <a:bodyPr/>
          <a:lstStyle/>
          <a:p>
            <a:pPr marL="457200" indent="-457200">
              <a:buFont typeface="Arial" panose="020B0604020202020204" pitchFamily="34" charset="0"/>
              <a:buChar char="•"/>
            </a:pPr>
            <a:r>
              <a:rPr lang="fi-FI" dirty="0">
                <a:solidFill>
                  <a:schemeClr val="tx2">
                    <a:lumMod val="75000"/>
                  </a:schemeClr>
                </a:solidFill>
              </a:rPr>
              <a:t>Liiton tarkoituksena on toimia Suomen lionsklubien yhdyssiteenä ja keskuselimenä sekä tukea ja ohjata niiden toimintaa.</a:t>
            </a:r>
          </a:p>
          <a:p>
            <a:endParaRPr lang="fi-FI" dirty="0">
              <a:solidFill>
                <a:schemeClr val="tx2">
                  <a:lumMod val="75000"/>
                </a:schemeClr>
              </a:solidFill>
            </a:endParaRPr>
          </a:p>
          <a:p>
            <a:pPr marL="457200" indent="-457200">
              <a:buFont typeface="Arial" panose="020B0604020202020204" pitchFamily="34" charset="0"/>
              <a:buChar char="•"/>
            </a:pPr>
            <a:r>
              <a:rPr lang="fi-FI" dirty="0">
                <a:solidFill>
                  <a:schemeClr val="tx2">
                    <a:lumMod val="75000"/>
                  </a:schemeClr>
                </a:solidFill>
              </a:rPr>
              <a:t>Suomen Lions-liitto ry on Suomessa toimivien, </a:t>
            </a:r>
            <a:r>
              <a:rPr lang="fi-FI" dirty="0" err="1">
                <a:solidFill>
                  <a:schemeClr val="tx2">
                    <a:lumMod val="75000"/>
                  </a:schemeClr>
                </a:solidFill>
              </a:rPr>
              <a:t>The</a:t>
            </a:r>
            <a:r>
              <a:rPr lang="fi-FI" dirty="0">
                <a:solidFill>
                  <a:schemeClr val="tx2">
                    <a:lumMod val="75000"/>
                  </a:schemeClr>
                </a:solidFill>
              </a:rPr>
              <a:t> International Association of Lions Clubs - järjestön, jota kutsutaan järjestöksi, rekisteröimien lionsklubien valtakunnallinen liitto ja on sama kuin järjestön vahvistama moninkertaispiiri 107 (Multiple District 107)</a:t>
            </a:r>
          </a:p>
          <a:p>
            <a:endParaRPr lang="fi-FI" dirty="0"/>
          </a:p>
        </p:txBody>
      </p:sp>
      <p:sp>
        <p:nvSpPr>
          <p:cNvPr id="2" name="Alatunnisteen paikkamerkki 1">
            <a:extLst>
              <a:ext uri="{FF2B5EF4-FFF2-40B4-BE49-F238E27FC236}">
                <a16:creationId xmlns:a16="http://schemas.microsoft.com/office/drawing/2014/main" id="{B8121ED6-42A0-011E-0886-09DDD0927809}"/>
              </a:ext>
            </a:extLst>
          </p:cNvPr>
          <p:cNvSpPr>
            <a:spLocks noGrp="1"/>
          </p:cNvSpPr>
          <p:nvPr>
            <p:ph type="ftr" sz="quarter" idx="11"/>
          </p:nvPr>
        </p:nvSpPr>
        <p:spPr/>
        <p:txBody>
          <a:bodyPr/>
          <a:lstStyle/>
          <a:p>
            <a:r>
              <a:rPr lang="fi-FI"/>
              <a:t>6.10.2024/Timo Joukanen</a:t>
            </a:r>
          </a:p>
        </p:txBody>
      </p:sp>
      <p:sp>
        <p:nvSpPr>
          <p:cNvPr id="3" name="Dian numeron paikkamerkki 2">
            <a:extLst>
              <a:ext uri="{FF2B5EF4-FFF2-40B4-BE49-F238E27FC236}">
                <a16:creationId xmlns:a16="http://schemas.microsoft.com/office/drawing/2014/main" id="{7B884BAD-64C4-FBD0-FF61-841573793454}"/>
              </a:ext>
            </a:extLst>
          </p:cNvPr>
          <p:cNvSpPr>
            <a:spLocks noGrp="1"/>
          </p:cNvSpPr>
          <p:nvPr>
            <p:ph type="sldNum" sz="quarter" idx="12"/>
          </p:nvPr>
        </p:nvSpPr>
        <p:spPr/>
        <p:txBody>
          <a:bodyPr/>
          <a:lstStyle/>
          <a:p>
            <a:fld id="{5B1B691C-E57C-4215-BE51-9F50F3A32B8C}" type="slidenum">
              <a:rPr lang="fi-FI" smtClean="0"/>
              <a:t>70</a:t>
            </a:fld>
            <a:endParaRPr lang="fi-FI"/>
          </a:p>
        </p:txBody>
      </p:sp>
    </p:spTree>
    <p:extLst>
      <p:ext uri="{BB962C8B-B14F-4D97-AF65-F5344CB8AC3E}">
        <p14:creationId xmlns:p14="http://schemas.microsoft.com/office/powerpoint/2010/main" val="3577635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60D4AC1-2D18-4962-8C4C-DDD9D0ACB480}"/>
              </a:ext>
            </a:extLst>
          </p:cNvPr>
          <p:cNvSpPr>
            <a:spLocks noGrp="1"/>
          </p:cNvSpPr>
          <p:nvPr>
            <p:ph type="title"/>
          </p:nvPr>
        </p:nvSpPr>
        <p:spPr>
          <a:xfrm>
            <a:off x="838200" y="365125"/>
            <a:ext cx="10515600" cy="1325563"/>
          </a:xfrm>
        </p:spPr>
        <p:txBody>
          <a:bodyPr anchor="ctr">
            <a:normAutofit/>
          </a:bodyPr>
          <a:lstStyle/>
          <a:p>
            <a:r>
              <a:rPr lang="fi-FI" dirty="0"/>
              <a:t>Suomen Lions-liitto ry (MD107)</a:t>
            </a:r>
          </a:p>
        </p:txBody>
      </p:sp>
      <p:sp>
        <p:nvSpPr>
          <p:cNvPr id="6" name="Sisällön paikkamerkki 5">
            <a:extLst>
              <a:ext uri="{FF2B5EF4-FFF2-40B4-BE49-F238E27FC236}">
                <a16:creationId xmlns:a16="http://schemas.microsoft.com/office/drawing/2014/main" id="{9608EEB7-9EE6-43CA-9EDA-30F266F953AD}"/>
              </a:ext>
            </a:extLst>
          </p:cNvPr>
          <p:cNvSpPr>
            <a:spLocks noGrp="1"/>
          </p:cNvSpPr>
          <p:nvPr>
            <p:ph sz="half" idx="1"/>
          </p:nvPr>
        </p:nvSpPr>
        <p:spPr>
          <a:xfrm>
            <a:off x="838199" y="1825624"/>
            <a:ext cx="6785114" cy="4530725"/>
          </a:xfrm>
        </p:spPr>
        <p:txBody>
          <a:bodyPr>
            <a:normAutofit/>
          </a:bodyPr>
          <a:lstStyle/>
          <a:p>
            <a:pPr marL="342900" lvl="0" indent="-342900">
              <a:spcBef>
                <a:spcPct val="0"/>
              </a:spcBef>
              <a:buClr>
                <a:srgbClr val="153F82"/>
              </a:buClr>
              <a:buFont typeface="Arial" panose="020B0604020202020204" pitchFamily="34" charset="0"/>
              <a:buChar char="•"/>
            </a:pPr>
            <a:r>
              <a:rPr lang="fi-FI" altLang="fi-FI" sz="2200" dirty="0"/>
              <a:t>Kuvernöörineuvostoa (KVN) ja Lions-liittoa johtaa puheenjohtaja (CC)</a:t>
            </a:r>
          </a:p>
          <a:p>
            <a:pPr marL="342900" lvl="0" indent="-342900">
              <a:spcBef>
                <a:spcPct val="0"/>
              </a:spcBef>
              <a:buClr>
                <a:srgbClr val="153F82"/>
              </a:buClr>
              <a:buFont typeface="Arial" panose="020B0604020202020204" pitchFamily="34" charset="0"/>
              <a:buChar char="•"/>
            </a:pPr>
            <a:r>
              <a:rPr lang="fi-FI" altLang="fi-FI" sz="2200" dirty="0"/>
              <a:t>Hallitus</a:t>
            </a:r>
          </a:p>
          <a:p>
            <a:pPr lvl="1">
              <a:spcBef>
                <a:spcPct val="0"/>
              </a:spcBef>
              <a:buFontTx/>
              <a:buChar char="•"/>
            </a:pPr>
            <a:r>
              <a:rPr lang="fi-FI" altLang="fi-FI" sz="2200" dirty="0"/>
              <a:t>puheenjohtaja (CC)</a:t>
            </a:r>
          </a:p>
          <a:p>
            <a:pPr lvl="1">
              <a:spcBef>
                <a:spcPct val="0"/>
              </a:spcBef>
              <a:buFontTx/>
              <a:buChar char="•"/>
            </a:pPr>
            <a:r>
              <a:rPr lang="fi-FI" altLang="fi-FI" sz="2200" dirty="0"/>
              <a:t>varapuheenjohtaja (VCC)</a:t>
            </a:r>
          </a:p>
          <a:p>
            <a:pPr lvl="1">
              <a:spcBef>
                <a:spcPct val="0"/>
              </a:spcBef>
              <a:buFontTx/>
              <a:buChar char="•"/>
            </a:pPr>
            <a:r>
              <a:rPr lang="fi-FI" altLang="fi-FI" sz="2200" dirty="0"/>
              <a:t>kaksi DG edustajaa</a:t>
            </a:r>
          </a:p>
          <a:p>
            <a:pPr lvl="1">
              <a:spcBef>
                <a:spcPct val="0"/>
              </a:spcBef>
              <a:buFontTx/>
              <a:buChar char="•"/>
            </a:pPr>
            <a:r>
              <a:rPr lang="fi-FI" altLang="fi-FI" sz="2200" dirty="0"/>
              <a:t>yksi PDG edustaja</a:t>
            </a:r>
          </a:p>
          <a:p>
            <a:pPr lvl="1">
              <a:spcBef>
                <a:spcPct val="0"/>
              </a:spcBef>
              <a:buFontTx/>
              <a:buChar char="•"/>
            </a:pPr>
            <a:r>
              <a:rPr lang="fi-FI" altLang="fi-FI" sz="2200" dirty="0"/>
              <a:t>yksi 1 VDG edustaja</a:t>
            </a:r>
          </a:p>
          <a:p>
            <a:pPr marL="457200" lvl="1" indent="0">
              <a:spcBef>
                <a:spcPct val="0"/>
              </a:spcBef>
              <a:buNone/>
            </a:pPr>
            <a:endParaRPr lang="fi-FI" altLang="fi-FI" sz="2200" dirty="0"/>
          </a:p>
          <a:p>
            <a:pPr marL="342900" lvl="0" indent="-342900">
              <a:spcBef>
                <a:spcPct val="0"/>
              </a:spcBef>
              <a:buClr>
                <a:srgbClr val="153F82"/>
              </a:buClr>
              <a:buFont typeface="Arial" panose="020B0604020202020204" pitchFamily="34" charset="0"/>
              <a:buChar char="•"/>
            </a:pPr>
            <a:r>
              <a:rPr lang="fi-FI" altLang="fi-FI" sz="2200" dirty="0"/>
              <a:t>Liittotoimisto Helsingissä, Malmilla </a:t>
            </a:r>
            <a:r>
              <a:rPr lang="fi-FI" altLang="fi-FI" sz="1800" dirty="0"/>
              <a:t>(Kirkonkyläntie 10)</a:t>
            </a:r>
          </a:p>
          <a:p>
            <a:pPr lvl="0">
              <a:spcBef>
                <a:spcPct val="0"/>
              </a:spcBef>
              <a:buClr>
                <a:srgbClr val="153F82"/>
              </a:buClr>
            </a:pPr>
            <a:endParaRPr lang="fi-FI" altLang="fi-FI" sz="2200" dirty="0"/>
          </a:p>
          <a:p>
            <a:pPr marL="342900" lvl="0" indent="-342900">
              <a:spcBef>
                <a:spcPct val="0"/>
              </a:spcBef>
              <a:buClr>
                <a:srgbClr val="153F82"/>
              </a:buClr>
              <a:buFont typeface="Arial" panose="020B0604020202020204" pitchFamily="34" charset="0"/>
              <a:buChar char="•"/>
            </a:pPr>
            <a:r>
              <a:rPr lang="fi-FI" altLang="fi-FI" sz="2200" dirty="0"/>
              <a:t>Käytännön hallintotyöstä vastaa pääsihteeri, apunaan liittotoimiston henkilökunta</a:t>
            </a:r>
          </a:p>
          <a:p>
            <a:endParaRPr lang="fi-FI" sz="2200" dirty="0"/>
          </a:p>
        </p:txBody>
      </p:sp>
      <p:pic>
        <p:nvPicPr>
          <p:cNvPr id="10" name="Sisällön paikkamerkki 9">
            <a:extLst>
              <a:ext uri="{FF2B5EF4-FFF2-40B4-BE49-F238E27FC236}">
                <a16:creationId xmlns:a16="http://schemas.microsoft.com/office/drawing/2014/main" id="{B7FCA972-ED2D-4BA0-B786-D922391C8B5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878337" y="1690688"/>
            <a:ext cx="3475463" cy="4351338"/>
          </a:xfrm>
        </p:spPr>
      </p:pic>
      <p:sp>
        <p:nvSpPr>
          <p:cNvPr id="4" name="Alatunnisteen paikkamerkki 3">
            <a:extLst>
              <a:ext uri="{FF2B5EF4-FFF2-40B4-BE49-F238E27FC236}">
                <a16:creationId xmlns:a16="http://schemas.microsoft.com/office/drawing/2014/main" id="{CC83F078-4505-427A-A5EE-E2EC91A1BF29}"/>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fi-FI"/>
              <a:t>6.10.2024/Timo Joukanen</a:t>
            </a:r>
          </a:p>
        </p:txBody>
      </p:sp>
      <p:sp>
        <p:nvSpPr>
          <p:cNvPr id="5" name="Dian numeron paikkamerkki 4">
            <a:extLst>
              <a:ext uri="{FF2B5EF4-FFF2-40B4-BE49-F238E27FC236}">
                <a16:creationId xmlns:a16="http://schemas.microsoft.com/office/drawing/2014/main" id="{0708F781-819F-4494-A679-8ECFC24443E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B1B691C-E57C-4215-BE51-9F50F3A32B8C}" type="slidenum">
              <a:rPr lang="fi-FI" smtClean="0"/>
              <a:pPr>
                <a:spcAft>
                  <a:spcPts val="600"/>
                </a:spcAft>
              </a:pPr>
              <a:t>71</a:t>
            </a:fld>
            <a:endParaRPr lang="fi-FI"/>
          </a:p>
        </p:txBody>
      </p:sp>
    </p:spTree>
    <p:extLst>
      <p:ext uri="{BB962C8B-B14F-4D97-AF65-F5344CB8AC3E}">
        <p14:creationId xmlns:p14="http://schemas.microsoft.com/office/powerpoint/2010/main" val="39858989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189DF48-10BF-4909-B253-D6AFE1CAD1BE}"/>
              </a:ext>
            </a:extLst>
          </p:cNvPr>
          <p:cNvSpPr>
            <a:spLocks noGrp="1"/>
          </p:cNvSpPr>
          <p:nvPr>
            <p:ph type="title"/>
          </p:nvPr>
        </p:nvSpPr>
        <p:spPr/>
        <p:txBody>
          <a:bodyPr/>
          <a:lstStyle/>
          <a:p>
            <a:r>
              <a:rPr lang="fi-FI" dirty="0"/>
              <a:t>Kuvernöörineuvosto</a:t>
            </a:r>
          </a:p>
        </p:txBody>
      </p:sp>
      <p:sp>
        <p:nvSpPr>
          <p:cNvPr id="3" name="Sisällön paikkamerkki 2">
            <a:extLst>
              <a:ext uri="{FF2B5EF4-FFF2-40B4-BE49-F238E27FC236}">
                <a16:creationId xmlns:a16="http://schemas.microsoft.com/office/drawing/2014/main" id="{2CCF9FA5-E90C-4C60-89E9-13D24E69EC17}"/>
              </a:ext>
            </a:extLst>
          </p:cNvPr>
          <p:cNvSpPr>
            <a:spLocks noGrp="1"/>
          </p:cNvSpPr>
          <p:nvPr>
            <p:ph sz="half" idx="1"/>
          </p:nvPr>
        </p:nvSpPr>
        <p:spPr>
          <a:xfrm>
            <a:off x="838199" y="1825625"/>
            <a:ext cx="6291805" cy="4351338"/>
          </a:xfrm>
        </p:spPr>
        <p:txBody>
          <a:bodyPr>
            <a:normAutofit/>
          </a:bodyPr>
          <a:lstStyle/>
          <a:p>
            <a:r>
              <a:rPr lang="fi-FI" dirty="0"/>
              <a:t>Jäsenet 17 kpl</a:t>
            </a:r>
          </a:p>
          <a:p>
            <a:pPr lvl="1"/>
            <a:r>
              <a:rPr lang="fi-FI" dirty="0"/>
              <a:t>Liiton puheenjohtaja (CC) </a:t>
            </a:r>
          </a:p>
          <a:p>
            <a:pPr lvl="1"/>
            <a:r>
              <a:rPr lang="fi-FI" dirty="0"/>
              <a:t>Liiton varapuheenjohtaja (VCC), </a:t>
            </a:r>
          </a:p>
          <a:p>
            <a:pPr lvl="1"/>
            <a:r>
              <a:rPr lang="fi-FI" dirty="0"/>
              <a:t>Edellinen liiton puheenjohtaja (IPCC)</a:t>
            </a:r>
          </a:p>
          <a:p>
            <a:pPr lvl="1"/>
            <a:r>
              <a:rPr lang="fi-FI" dirty="0"/>
              <a:t>Piirikuvernöörit (A – O, ei J) (DG) 14 kpl </a:t>
            </a:r>
          </a:p>
          <a:p>
            <a:endParaRPr lang="fi-FI" i="1" dirty="0">
              <a:solidFill>
                <a:schemeClr val="tx2">
                  <a:lumMod val="75000"/>
                </a:schemeClr>
              </a:solidFill>
            </a:endParaRPr>
          </a:p>
          <a:p>
            <a:r>
              <a:rPr lang="fi-FI" i="1" dirty="0">
                <a:solidFill>
                  <a:schemeClr val="tx2">
                    <a:lumMod val="75000"/>
                  </a:schemeClr>
                </a:solidFill>
              </a:rPr>
              <a:t>”Kuvernöörineuvosto käyttää päätäntävaltaa järjestön asioissa ja ohjaa lionstoimintaa liitossa</a:t>
            </a:r>
            <a:r>
              <a:rPr lang="fi-FI" dirty="0">
                <a:solidFill>
                  <a:schemeClr val="tx2">
                    <a:lumMod val="75000"/>
                  </a:schemeClr>
                </a:solidFill>
              </a:rPr>
              <a:t>.”</a:t>
            </a:r>
          </a:p>
          <a:p>
            <a:endParaRPr lang="fi-FI" dirty="0"/>
          </a:p>
        </p:txBody>
      </p:sp>
      <p:sp>
        <p:nvSpPr>
          <p:cNvPr id="6" name="Alatunnisteen paikkamerkki 5">
            <a:extLst>
              <a:ext uri="{FF2B5EF4-FFF2-40B4-BE49-F238E27FC236}">
                <a16:creationId xmlns:a16="http://schemas.microsoft.com/office/drawing/2014/main" id="{CE4A125E-5710-40A1-8CA3-FA11590F6644}"/>
              </a:ext>
            </a:extLst>
          </p:cNvPr>
          <p:cNvSpPr>
            <a:spLocks noGrp="1"/>
          </p:cNvSpPr>
          <p:nvPr>
            <p:ph type="ftr" sz="quarter" idx="11"/>
          </p:nvPr>
        </p:nvSpPr>
        <p:spPr/>
        <p:txBody>
          <a:bodyPr/>
          <a:lstStyle/>
          <a:p>
            <a:r>
              <a:rPr lang="fi-FI"/>
              <a:t>6.10.2024/Timo Joukanen</a:t>
            </a:r>
          </a:p>
        </p:txBody>
      </p:sp>
      <p:sp>
        <p:nvSpPr>
          <p:cNvPr id="7" name="Dian numeron paikkamerkki 6">
            <a:extLst>
              <a:ext uri="{FF2B5EF4-FFF2-40B4-BE49-F238E27FC236}">
                <a16:creationId xmlns:a16="http://schemas.microsoft.com/office/drawing/2014/main" id="{90CBDF92-95C2-4C0D-A88F-CB630D80E238}"/>
              </a:ext>
            </a:extLst>
          </p:cNvPr>
          <p:cNvSpPr>
            <a:spLocks noGrp="1"/>
          </p:cNvSpPr>
          <p:nvPr>
            <p:ph type="sldNum" sz="quarter" idx="12"/>
          </p:nvPr>
        </p:nvSpPr>
        <p:spPr/>
        <p:txBody>
          <a:bodyPr/>
          <a:lstStyle/>
          <a:p>
            <a:fld id="{5B1B691C-E57C-4215-BE51-9F50F3A32B8C}" type="slidenum">
              <a:rPr lang="fi-FI" smtClean="0"/>
              <a:t>72</a:t>
            </a:fld>
            <a:endParaRPr lang="fi-FI"/>
          </a:p>
        </p:txBody>
      </p:sp>
      <p:pic>
        <p:nvPicPr>
          <p:cNvPr id="8" name="Sisällön paikkamerkki 7">
            <a:extLst>
              <a:ext uri="{FF2B5EF4-FFF2-40B4-BE49-F238E27FC236}">
                <a16:creationId xmlns:a16="http://schemas.microsoft.com/office/drawing/2014/main" id="{CBB10C24-6423-45AF-A32D-BB79E721DC13}"/>
              </a:ext>
            </a:extLst>
          </p:cNvPr>
          <p:cNvPicPr>
            <a:picLocks noGrp="1" noChangeAspect="1"/>
          </p:cNvPicPr>
          <p:nvPr>
            <p:ph sz="half" idx="2"/>
          </p:nvPr>
        </p:nvPicPr>
        <p:blipFill>
          <a:blip r:embed="rId2"/>
          <a:stretch>
            <a:fillRect/>
          </a:stretch>
        </p:blipFill>
        <p:spPr>
          <a:xfrm>
            <a:off x="8264242" y="1690688"/>
            <a:ext cx="2780017" cy="4322439"/>
          </a:xfrm>
          <a:prstGeom prst="rect">
            <a:avLst/>
          </a:prstGeom>
        </p:spPr>
      </p:pic>
    </p:spTree>
    <p:extLst>
      <p:ext uri="{BB962C8B-B14F-4D97-AF65-F5344CB8AC3E}">
        <p14:creationId xmlns:p14="http://schemas.microsoft.com/office/powerpoint/2010/main" val="36182751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2"/>
          <p:cNvSpPr>
            <a:spLocks noGrp="1"/>
          </p:cNvSpPr>
          <p:nvPr>
            <p:ph type="title"/>
          </p:nvPr>
        </p:nvSpPr>
        <p:spPr/>
        <p:txBody>
          <a:bodyPr/>
          <a:lstStyle/>
          <a:p>
            <a:pPr eaLnBrk="1" hangingPunct="1"/>
            <a:r>
              <a:rPr lang="fi-FI" altLang="fi-FI" b="1" dirty="0"/>
              <a:t>Liiton organisaatio</a:t>
            </a:r>
          </a:p>
        </p:txBody>
      </p:sp>
      <p:sp>
        <p:nvSpPr>
          <p:cNvPr id="6150" name="Rectangle 3"/>
          <p:cNvSpPr>
            <a:spLocks noGrp="1"/>
          </p:cNvSpPr>
          <p:nvPr>
            <p:ph idx="1"/>
          </p:nvPr>
        </p:nvSpPr>
        <p:spPr>
          <a:xfrm>
            <a:off x="956364" y="1561672"/>
            <a:ext cx="10499035" cy="4674925"/>
          </a:xfrm>
        </p:spPr>
        <p:txBody>
          <a:bodyPr>
            <a:normAutofit/>
          </a:bodyPr>
          <a:lstStyle/>
          <a:p>
            <a:pPr marL="457200" lvl="1" indent="0" algn="ctr">
              <a:buNone/>
              <a:defRPr/>
            </a:pPr>
            <a:r>
              <a:rPr lang="fi-FI" b="1" dirty="0"/>
              <a:t>Ylintä päätösvaltaa käyttää</a:t>
            </a:r>
          </a:p>
          <a:p>
            <a:pPr marL="457200" lvl="1" indent="0" algn="ctr">
              <a:buNone/>
              <a:defRPr/>
            </a:pPr>
            <a:r>
              <a:rPr lang="fi-FI" b="1" dirty="0"/>
              <a:t>VUOSIKOKOUS</a:t>
            </a:r>
          </a:p>
          <a:p>
            <a:pPr marL="457200" lvl="1" indent="0" algn="ctr">
              <a:buNone/>
              <a:defRPr/>
            </a:pPr>
            <a:endParaRPr lang="fi-FI" b="1" dirty="0"/>
          </a:p>
          <a:p>
            <a:pPr marL="457200" lvl="1" indent="0" algn="ctr">
              <a:buNone/>
              <a:defRPr/>
            </a:pPr>
            <a:r>
              <a:rPr lang="fi-FI" b="1" dirty="0"/>
              <a:t>Vuosikokousten välissä päätökset tekee</a:t>
            </a:r>
          </a:p>
          <a:p>
            <a:pPr marL="457200" lvl="1" indent="0" algn="ctr">
              <a:buNone/>
              <a:defRPr/>
            </a:pPr>
            <a:r>
              <a:rPr lang="fi-FI" b="1" dirty="0"/>
              <a:t>KUVERNÖÖRINEUVOSTO</a:t>
            </a:r>
          </a:p>
          <a:p>
            <a:pPr marL="457200" lvl="1" indent="0" algn="ctr">
              <a:buNone/>
              <a:defRPr/>
            </a:pPr>
            <a:endParaRPr lang="fi-FI" b="1" dirty="0"/>
          </a:p>
          <a:p>
            <a:pPr marL="457200" lvl="1" indent="0" algn="ctr">
              <a:buNone/>
              <a:defRPr/>
            </a:pPr>
            <a:r>
              <a:rPr lang="fi-FI" b="1" dirty="0"/>
              <a:t>Valmistelee KVN-asiat, operatiivinen päätöksenteko</a:t>
            </a:r>
          </a:p>
          <a:p>
            <a:pPr marL="457200" lvl="1" indent="0" algn="ctr">
              <a:buNone/>
              <a:defRPr/>
            </a:pPr>
            <a:r>
              <a:rPr lang="fi-FI" b="1" dirty="0"/>
              <a:t>HALLITUS</a:t>
            </a:r>
          </a:p>
          <a:p>
            <a:pPr marL="457200" lvl="1" indent="0" algn="ctr">
              <a:buNone/>
              <a:defRPr/>
            </a:pPr>
            <a:r>
              <a:rPr lang="fi-FI" b="1" dirty="0"/>
              <a:t>työkaluinaan</a:t>
            </a:r>
          </a:p>
          <a:p>
            <a:pPr marL="57150">
              <a:defRPr/>
            </a:pPr>
            <a:r>
              <a:rPr lang="fi-FI" sz="2400" b="1" dirty="0"/>
              <a:t>TOIMINNANJOHTAJA				TOIMIALAT JA</a:t>
            </a:r>
          </a:p>
          <a:p>
            <a:pPr marL="57150">
              <a:defRPr/>
            </a:pPr>
            <a:r>
              <a:rPr lang="fi-FI" sz="2400" b="1" dirty="0"/>
              <a:t>JA TOIMISTO					TYÖRYHMÄT</a:t>
            </a:r>
          </a:p>
        </p:txBody>
      </p:sp>
      <p:sp>
        <p:nvSpPr>
          <p:cNvPr id="6147" name="Alatunnisteen paikkamerkki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Font typeface="Arial" charset="0"/>
              <a:buChar char="•"/>
              <a:defRPr sz="3000">
                <a:solidFill>
                  <a:schemeClr val="tx1"/>
                </a:solidFill>
                <a:latin typeface="Arial" charset="0"/>
                <a:ea typeface="Geneva" pitchFamily="48" charset="-128"/>
              </a:defRPr>
            </a:lvl1pPr>
            <a:lvl2pPr marL="742950" indent="-285750" eaLnBrk="0" hangingPunct="0">
              <a:spcBef>
                <a:spcPct val="20000"/>
              </a:spcBef>
              <a:buFont typeface="Arial" charset="0"/>
              <a:buChar char="–"/>
              <a:defRPr sz="2600">
                <a:solidFill>
                  <a:schemeClr val="tx1"/>
                </a:solidFill>
                <a:latin typeface="Arial" charset="0"/>
                <a:ea typeface="Geneva" pitchFamily="48" charset="-128"/>
              </a:defRPr>
            </a:lvl2pPr>
            <a:lvl3pPr marL="1143000" indent="-228600" eaLnBrk="0" hangingPunct="0">
              <a:spcBef>
                <a:spcPct val="20000"/>
              </a:spcBef>
              <a:buClr>
                <a:srgbClr val="EBC318"/>
              </a:buClr>
              <a:buFont typeface="Arial" charset="0"/>
              <a:buChar char="•"/>
              <a:defRPr sz="2200">
                <a:solidFill>
                  <a:schemeClr val="tx1"/>
                </a:solidFill>
                <a:latin typeface="Arial" charset="0"/>
                <a:ea typeface="Geneva" pitchFamily="48" charset="-128"/>
              </a:defRPr>
            </a:lvl3pPr>
            <a:lvl4pPr marL="1600200" indent="-228600" eaLnBrk="0" hangingPunct="0">
              <a:spcBef>
                <a:spcPct val="20000"/>
              </a:spcBef>
              <a:buFont typeface="Arial" charset="0"/>
              <a:buChar char="–"/>
              <a:defRPr>
                <a:solidFill>
                  <a:schemeClr val="tx1"/>
                </a:solidFill>
                <a:latin typeface="Arial" charset="0"/>
                <a:ea typeface="Geneva" pitchFamily="48" charset="-128"/>
              </a:defRPr>
            </a:lvl4pPr>
            <a:lvl5pPr marL="2057400" indent="-228600" eaLnBrk="0" hangingPunct="0">
              <a:spcBef>
                <a:spcPct val="20000"/>
              </a:spcBef>
              <a:buClr>
                <a:schemeClr val="accent1"/>
              </a:buClr>
              <a:buFont typeface="Arial" charset="0"/>
              <a:buChar char="•"/>
              <a:defRPr>
                <a:solidFill>
                  <a:schemeClr val="tx1"/>
                </a:solidFill>
                <a:latin typeface="Arial" charset="0"/>
                <a:ea typeface="Geneva" pitchFamily="48" charset="-128"/>
              </a:defRPr>
            </a:lvl5pPr>
            <a:lvl6pPr marL="2514600" indent="-228600" defTabSz="457200" eaLnBrk="0" fontAlgn="base" hangingPunct="0">
              <a:spcBef>
                <a:spcPct val="20000"/>
              </a:spcBef>
              <a:spcAft>
                <a:spcPct val="0"/>
              </a:spcAft>
              <a:buClr>
                <a:schemeClr val="accent1"/>
              </a:buClr>
              <a:buFont typeface="Arial" charset="0"/>
              <a:buChar char="•"/>
              <a:defRPr>
                <a:solidFill>
                  <a:schemeClr val="tx1"/>
                </a:solidFill>
                <a:latin typeface="Arial" charset="0"/>
                <a:ea typeface="Geneva" pitchFamily="48" charset="-128"/>
              </a:defRPr>
            </a:lvl6pPr>
            <a:lvl7pPr marL="2971800" indent="-228600" defTabSz="457200" eaLnBrk="0" fontAlgn="base" hangingPunct="0">
              <a:spcBef>
                <a:spcPct val="20000"/>
              </a:spcBef>
              <a:spcAft>
                <a:spcPct val="0"/>
              </a:spcAft>
              <a:buClr>
                <a:schemeClr val="accent1"/>
              </a:buClr>
              <a:buFont typeface="Arial" charset="0"/>
              <a:buChar char="•"/>
              <a:defRPr>
                <a:solidFill>
                  <a:schemeClr val="tx1"/>
                </a:solidFill>
                <a:latin typeface="Arial" charset="0"/>
                <a:ea typeface="Geneva" pitchFamily="48" charset="-128"/>
              </a:defRPr>
            </a:lvl7pPr>
            <a:lvl8pPr marL="3429000" indent="-228600" defTabSz="457200" eaLnBrk="0" fontAlgn="base" hangingPunct="0">
              <a:spcBef>
                <a:spcPct val="20000"/>
              </a:spcBef>
              <a:spcAft>
                <a:spcPct val="0"/>
              </a:spcAft>
              <a:buClr>
                <a:schemeClr val="accent1"/>
              </a:buClr>
              <a:buFont typeface="Arial" charset="0"/>
              <a:buChar char="•"/>
              <a:defRPr>
                <a:solidFill>
                  <a:schemeClr val="tx1"/>
                </a:solidFill>
                <a:latin typeface="Arial" charset="0"/>
                <a:ea typeface="Geneva" pitchFamily="48" charset="-128"/>
              </a:defRPr>
            </a:lvl8pPr>
            <a:lvl9pPr marL="3886200" indent="-228600" defTabSz="457200" eaLnBrk="0" fontAlgn="base" hangingPunct="0">
              <a:spcBef>
                <a:spcPct val="20000"/>
              </a:spcBef>
              <a:spcAft>
                <a:spcPct val="0"/>
              </a:spcAft>
              <a:buClr>
                <a:schemeClr val="accent1"/>
              </a:buClr>
              <a:buFont typeface="Arial" charset="0"/>
              <a:buChar char="•"/>
              <a:defRPr>
                <a:solidFill>
                  <a:schemeClr val="tx1"/>
                </a:solidFill>
                <a:latin typeface="Arial" charset="0"/>
                <a:ea typeface="Geneva" pitchFamily="48" charset="-128"/>
              </a:defRPr>
            </a:lvl9pPr>
          </a:lstStyle>
          <a:p>
            <a:pPr eaLnBrk="1" hangingPunct="1">
              <a:spcBef>
                <a:spcPct val="0"/>
              </a:spcBef>
              <a:buClrTx/>
              <a:buFontTx/>
              <a:buNone/>
            </a:pPr>
            <a:r>
              <a:rPr lang="fi-FI" altLang="fi-FI" sz="1000">
                <a:solidFill>
                  <a:srgbClr val="7F7F7F"/>
                </a:solidFill>
              </a:rPr>
              <a:t>6.10.2024/Timo Joukanen</a:t>
            </a:r>
            <a:endParaRPr lang="fi-FI" altLang="fi-FI" sz="1000" dirty="0">
              <a:solidFill>
                <a:srgbClr val="7F7F7F"/>
              </a:solidFill>
            </a:endParaRPr>
          </a:p>
        </p:txBody>
      </p:sp>
      <p:sp>
        <p:nvSpPr>
          <p:cNvPr id="6148" name="Dian numeron paikkamerkki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Font typeface="Arial" charset="0"/>
              <a:buChar char="•"/>
              <a:defRPr sz="3000">
                <a:solidFill>
                  <a:schemeClr val="tx1"/>
                </a:solidFill>
                <a:latin typeface="Arial" charset="0"/>
                <a:ea typeface="Geneva" pitchFamily="48" charset="-128"/>
              </a:defRPr>
            </a:lvl1pPr>
            <a:lvl2pPr marL="742950" indent="-285750" eaLnBrk="0" hangingPunct="0">
              <a:spcBef>
                <a:spcPct val="20000"/>
              </a:spcBef>
              <a:buFont typeface="Arial" charset="0"/>
              <a:buChar char="–"/>
              <a:defRPr sz="2600">
                <a:solidFill>
                  <a:schemeClr val="tx1"/>
                </a:solidFill>
                <a:latin typeface="Arial" charset="0"/>
                <a:ea typeface="Geneva" pitchFamily="48" charset="-128"/>
              </a:defRPr>
            </a:lvl2pPr>
            <a:lvl3pPr marL="1143000" indent="-228600" eaLnBrk="0" hangingPunct="0">
              <a:spcBef>
                <a:spcPct val="20000"/>
              </a:spcBef>
              <a:buClr>
                <a:srgbClr val="EBC318"/>
              </a:buClr>
              <a:buFont typeface="Arial" charset="0"/>
              <a:buChar char="•"/>
              <a:defRPr sz="2200">
                <a:solidFill>
                  <a:schemeClr val="tx1"/>
                </a:solidFill>
                <a:latin typeface="Arial" charset="0"/>
                <a:ea typeface="Geneva" pitchFamily="48" charset="-128"/>
              </a:defRPr>
            </a:lvl3pPr>
            <a:lvl4pPr marL="1600200" indent="-228600" eaLnBrk="0" hangingPunct="0">
              <a:spcBef>
                <a:spcPct val="20000"/>
              </a:spcBef>
              <a:buFont typeface="Arial" charset="0"/>
              <a:buChar char="–"/>
              <a:defRPr>
                <a:solidFill>
                  <a:schemeClr val="tx1"/>
                </a:solidFill>
                <a:latin typeface="Arial" charset="0"/>
                <a:ea typeface="Geneva" pitchFamily="48" charset="-128"/>
              </a:defRPr>
            </a:lvl4pPr>
            <a:lvl5pPr marL="2057400" indent="-228600" eaLnBrk="0" hangingPunct="0">
              <a:spcBef>
                <a:spcPct val="20000"/>
              </a:spcBef>
              <a:buClr>
                <a:schemeClr val="accent1"/>
              </a:buClr>
              <a:buFont typeface="Arial" charset="0"/>
              <a:buChar char="•"/>
              <a:defRPr>
                <a:solidFill>
                  <a:schemeClr val="tx1"/>
                </a:solidFill>
                <a:latin typeface="Arial" charset="0"/>
                <a:ea typeface="Geneva" pitchFamily="48" charset="-128"/>
              </a:defRPr>
            </a:lvl5pPr>
            <a:lvl6pPr marL="2514600" indent="-228600" defTabSz="457200" eaLnBrk="0" fontAlgn="base" hangingPunct="0">
              <a:spcBef>
                <a:spcPct val="20000"/>
              </a:spcBef>
              <a:spcAft>
                <a:spcPct val="0"/>
              </a:spcAft>
              <a:buClr>
                <a:schemeClr val="accent1"/>
              </a:buClr>
              <a:buFont typeface="Arial" charset="0"/>
              <a:buChar char="•"/>
              <a:defRPr>
                <a:solidFill>
                  <a:schemeClr val="tx1"/>
                </a:solidFill>
                <a:latin typeface="Arial" charset="0"/>
                <a:ea typeface="Geneva" pitchFamily="48" charset="-128"/>
              </a:defRPr>
            </a:lvl6pPr>
            <a:lvl7pPr marL="2971800" indent="-228600" defTabSz="457200" eaLnBrk="0" fontAlgn="base" hangingPunct="0">
              <a:spcBef>
                <a:spcPct val="20000"/>
              </a:spcBef>
              <a:spcAft>
                <a:spcPct val="0"/>
              </a:spcAft>
              <a:buClr>
                <a:schemeClr val="accent1"/>
              </a:buClr>
              <a:buFont typeface="Arial" charset="0"/>
              <a:buChar char="•"/>
              <a:defRPr>
                <a:solidFill>
                  <a:schemeClr val="tx1"/>
                </a:solidFill>
                <a:latin typeface="Arial" charset="0"/>
                <a:ea typeface="Geneva" pitchFamily="48" charset="-128"/>
              </a:defRPr>
            </a:lvl7pPr>
            <a:lvl8pPr marL="3429000" indent="-228600" defTabSz="457200" eaLnBrk="0" fontAlgn="base" hangingPunct="0">
              <a:spcBef>
                <a:spcPct val="20000"/>
              </a:spcBef>
              <a:spcAft>
                <a:spcPct val="0"/>
              </a:spcAft>
              <a:buClr>
                <a:schemeClr val="accent1"/>
              </a:buClr>
              <a:buFont typeface="Arial" charset="0"/>
              <a:buChar char="•"/>
              <a:defRPr>
                <a:solidFill>
                  <a:schemeClr val="tx1"/>
                </a:solidFill>
                <a:latin typeface="Arial" charset="0"/>
                <a:ea typeface="Geneva" pitchFamily="48" charset="-128"/>
              </a:defRPr>
            </a:lvl8pPr>
            <a:lvl9pPr marL="3886200" indent="-228600" defTabSz="457200" eaLnBrk="0" fontAlgn="base" hangingPunct="0">
              <a:spcBef>
                <a:spcPct val="20000"/>
              </a:spcBef>
              <a:spcAft>
                <a:spcPct val="0"/>
              </a:spcAft>
              <a:buClr>
                <a:schemeClr val="accent1"/>
              </a:buClr>
              <a:buFont typeface="Arial" charset="0"/>
              <a:buChar char="•"/>
              <a:defRPr>
                <a:solidFill>
                  <a:schemeClr val="tx1"/>
                </a:solidFill>
                <a:latin typeface="Arial" charset="0"/>
                <a:ea typeface="Geneva" pitchFamily="48" charset="-128"/>
              </a:defRPr>
            </a:lvl9pPr>
          </a:lstStyle>
          <a:p>
            <a:pPr eaLnBrk="1" hangingPunct="1">
              <a:spcBef>
                <a:spcPct val="0"/>
              </a:spcBef>
              <a:buClrTx/>
              <a:buFontTx/>
              <a:buNone/>
            </a:pPr>
            <a:fld id="{07E08BBB-FC16-40AB-B541-F999577C0C7F}" type="slidenum">
              <a:rPr lang="fi-FI" altLang="fi-FI" sz="1000">
                <a:solidFill>
                  <a:srgbClr val="7F7F7F"/>
                </a:solidFill>
              </a:rPr>
              <a:pPr eaLnBrk="1" hangingPunct="1">
                <a:spcBef>
                  <a:spcPct val="0"/>
                </a:spcBef>
                <a:buClrTx/>
                <a:buFontTx/>
                <a:buNone/>
              </a:pPr>
              <a:t>73</a:t>
            </a:fld>
            <a:endParaRPr lang="fi-FI" altLang="fi-FI" sz="1000">
              <a:solidFill>
                <a:srgbClr val="7F7F7F"/>
              </a:solidFill>
            </a:endParaRPr>
          </a:p>
        </p:txBody>
      </p:sp>
      <p:sp>
        <p:nvSpPr>
          <p:cNvPr id="7" name="Nuoli: Alas 6">
            <a:extLst>
              <a:ext uri="{FF2B5EF4-FFF2-40B4-BE49-F238E27FC236}">
                <a16:creationId xmlns:a16="http://schemas.microsoft.com/office/drawing/2014/main" id="{7266EAE3-2595-47AA-95B9-F10BDECBFBCF}"/>
              </a:ext>
            </a:extLst>
          </p:cNvPr>
          <p:cNvSpPr/>
          <p:nvPr/>
        </p:nvSpPr>
        <p:spPr>
          <a:xfrm>
            <a:off x="5815173" y="2338411"/>
            <a:ext cx="873303" cy="5034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Nuoli: Alas 16">
            <a:extLst>
              <a:ext uri="{FF2B5EF4-FFF2-40B4-BE49-F238E27FC236}">
                <a16:creationId xmlns:a16="http://schemas.microsoft.com/office/drawing/2014/main" id="{580A2ECB-53F6-44D5-B8C5-DF7A5DF3510F}"/>
              </a:ext>
            </a:extLst>
          </p:cNvPr>
          <p:cNvSpPr/>
          <p:nvPr/>
        </p:nvSpPr>
        <p:spPr>
          <a:xfrm>
            <a:off x="5815172" y="3560720"/>
            <a:ext cx="873303" cy="5034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15" name="Suora nuoliyhdysviiva 14">
            <a:extLst>
              <a:ext uri="{FF2B5EF4-FFF2-40B4-BE49-F238E27FC236}">
                <a16:creationId xmlns:a16="http://schemas.microsoft.com/office/drawing/2014/main" id="{D6F094C8-104C-4DC1-AA62-F4CC8ACDAEDE}"/>
              </a:ext>
            </a:extLst>
          </p:cNvPr>
          <p:cNvCxnSpPr>
            <a:cxnSpLocks/>
          </p:cNvCxnSpPr>
          <p:nvPr/>
        </p:nvCxnSpPr>
        <p:spPr>
          <a:xfrm>
            <a:off x="7159803" y="4947006"/>
            <a:ext cx="719191" cy="215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uora nuoliyhdysviiva 22">
            <a:extLst>
              <a:ext uri="{FF2B5EF4-FFF2-40B4-BE49-F238E27FC236}">
                <a16:creationId xmlns:a16="http://schemas.microsoft.com/office/drawing/2014/main" id="{767C170D-9448-42F6-A493-E1871F800F4C}"/>
              </a:ext>
            </a:extLst>
          </p:cNvPr>
          <p:cNvCxnSpPr/>
          <p:nvPr/>
        </p:nvCxnSpPr>
        <p:spPr>
          <a:xfrm flipH="1">
            <a:off x="4520629" y="5054885"/>
            <a:ext cx="657546" cy="241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9701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71F03B04-3106-451A-B3C0-29DC1EDE438B}"/>
              </a:ext>
            </a:extLst>
          </p:cNvPr>
          <p:cNvSpPr>
            <a:spLocks noGrp="1"/>
          </p:cNvSpPr>
          <p:nvPr>
            <p:ph type="title"/>
          </p:nvPr>
        </p:nvSpPr>
        <p:spPr/>
        <p:txBody>
          <a:bodyPr/>
          <a:lstStyle/>
          <a:p>
            <a:r>
              <a:rPr lang="fi-FI" dirty="0"/>
              <a:t>Kansainvälinen lionsklubien järjestö (LCI)</a:t>
            </a:r>
          </a:p>
        </p:txBody>
      </p:sp>
      <p:sp>
        <p:nvSpPr>
          <p:cNvPr id="7" name="Sisällön paikkamerkki 6">
            <a:extLst>
              <a:ext uri="{FF2B5EF4-FFF2-40B4-BE49-F238E27FC236}">
                <a16:creationId xmlns:a16="http://schemas.microsoft.com/office/drawing/2014/main" id="{2408A739-F3B8-4226-B304-06929805BADB}"/>
              </a:ext>
            </a:extLst>
          </p:cNvPr>
          <p:cNvSpPr>
            <a:spLocks noGrp="1"/>
          </p:cNvSpPr>
          <p:nvPr>
            <p:ph idx="1"/>
          </p:nvPr>
        </p:nvSpPr>
        <p:spPr/>
        <p:txBody>
          <a:bodyPr>
            <a:normAutofit fontScale="40000" lnSpcReduction="20000"/>
          </a:bodyPr>
          <a:lstStyle/>
          <a:p>
            <a:pPr>
              <a:lnSpc>
                <a:spcPct val="120000"/>
              </a:lnSpc>
            </a:pPr>
            <a:r>
              <a:rPr lang="fi-FI" dirty="0"/>
              <a:t>Lions Clubs International (LCI)</a:t>
            </a:r>
          </a:p>
          <a:p>
            <a:pPr>
              <a:lnSpc>
                <a:spcPct val="120000"/>
              </a:lnSpc>
            </a:pPr>
            <a:r>
              <a:rPr lang="fi-FI" dirty="0"/>
              <a:t>Maailmassa on noin 1.400.000 </a:t>
            </a:r>
            <a:r>
              <a:rPr lang="fi-FI" dirty="0" err="1"/>
              <a:t>lionia</a:t>
            </a:r>
            <a:r>
              <a:rPr lang="fi-FI" dirty="0"/>
              <a:t>, jotka toimivat yli 200 maassa yhteensä 48.000 klubissa. Klubeja palvelee noin 750 piiriä.</a:t>
            </a:r>
          </a:p>
        </p:txBody>
      </p:sp>
      <p:sp>
        <p:nvSpPr>
          <p:cNvPr id="4" name="Alatunnisteen paikkamerkki 3">
            <a:extLst>
              <a:ext uri="{FF2B5EF4-FFF2-40B4-BE49-F238E27FC236}">
                <a16:creationId xmlns:a16="http://schemas.microsoft.com/office/drawing/2014/main" id="{2C41B693-85FA-45D8-9EDA-842BAD5B362B}"/>
              </a:ext>
            </a:extLst>
          </p:cNvPr>
          <p:cNvSpPr>
            <a:spLocks noGrp="1"/>
          </p:cNvSpPr>
          <p:nvPr>
            <p:ph type="ftr" sz="quarter" idx="4294967295"/>
          </p:nvPr>
        </p:nvSpPr>
        <p:spPr>
          <a:xfrm>
            <a:off x="1908313" y="6351657"/>
            <a:ext cx="4114800" cy="365125"/>
          </a:xfrm>
          <a:prstGeom prst="rect">
            <a:avLst/>
          </a:prstGeom>
        </p:spPr>
        <p:txBody>
          <a:bodyPr/>
          <a:lstStyle/>
          <a:p>
            <a:r>
              <a:rPr lang="fi-FI"/>
              <a:t>6.10.2024/Timo Joukanen</a:t>
            </a:r>
            <a:endParaRPr lang="fi-FI" dirty="0"/>
          </a:p>
        </p:txBody>
      </p:sp>
      <p:sp>
        <p:nvSpPr>
          <p:cNvPr id="5" name="Dian numeron paikkamerkki 4">
            <a:extLst>
              <a:ext uri="{FF2B5EF4-FFF2-40B4-BE49-F238E27FC236}">
                <a16:creationId xmlns:a16="http://schemas.microsoft.com/office/drawing/2014/main" id="{0E8ADC72-6249-445B-920B-120E631AB82B}"/>
              </a:ext>
            </a:extLst>
          </p:cNvPr>
          <p:cNvSpPr>
            <a:spLocks noGrp="1"/>
          </p:cNvSpPr>
          <p:nvPr>
            <p:ph type="sldNum" sz="quarter" idx="4294967295"/>
          </p:nvPr>
        </p:nvSpPr>
        <p:spPr>
          <a:xfrm>
            <a:off x="9448800" y="6356350"/>
            <a:ext cx="2743200" cy="365125"/>
          </a:xfrm>
          <a:prstGeom prst="rect">
            <a:avLst/>
          </a:prstGeom>
        </p:spPr>
        <p:txBody>
          <a:bodyPr/>
          <a:lstStyle/>
          <a:p>
            <a:fld id="{5B1B691C-E57C-4215-BE51-9F50F3A32B8C}" type="slidenum">
              <a:rPr lang="fi-FI" smtClean="0"/>
              <a:t>74</a:t>
            </a:fld>
            <a:endParaRPr lang="fi-FI"/>
          </a:p>
        </p:txBody>
      </p:sp>
    </p:spTree>
    <p:extLst>
      <p:ext uri="{BB962C8B-B14F-4D97-AF65-F5344CB8AC3E}">
        <p14:creationId xmlns:p14="http://schemas.microsoft.com/office/powerpoint/2010/main" val="3397675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911C401C-B577-4316-8C18-159E73ABEA00}"/>
              </a:ext>
            </a:extLst>
          </p:cNvPr>
          <p:cNvSpPr>
            <a:spLocks noGrp="1"/>
          </p:cNvSpPr>
          <p:nvPr>
            <p:ph type="title"/>
          </p:nvPr>
        </p:nvSpPr>
        <p:spPr/>
        <p:txBody>
          <a:bodyPr/>
          <a:lstStyle/>
          <a:p>
            <a:r>
              <a:rPr lang="fi-FI" dirty="0"/>
              <a:t>Maailmanlaajuinen toimintaryhmä (GAT) – Klubista katsoen</a:t>
            </a:r>
          </a:p>
        </p:txBody>
      </p:sp>
      <p:pic>
        <p:nvPicPr>
          <p:cNvPr id="7" name="Kuva 6">
            <a:extLst>
              <a:ext uri="{FF2B5EF4-FFF2-40B4-BE49-F238E27FC236}">
                <a16:creationId xmlns:a16="http://schemas.microsoft.com/office/drawing/2014/main" id="{D72EEBEA-2F13-4A5D-B3D5-AF9A9457C2D0}"/>
              </a:ext>
            </a:extLst>
          </p:cNvPr>
          <p:cNvPicPr>
            <a:picLocks noChangeAspect="1"/>
          </p:cNvPicPr>
          <p:nvPr/>
        </p:nvPicPr>
        <p:blipFill>
          <a:blip r:embed="rId2"/>
          <a:stretch>
            <a:fillRect/>
          </a:stretch>
        </p:blipFill>
        <p:spPr>
          <a:xfrm>
            <a:off x="5735596" y="1893455"/>
            <a:ext cx="5989679" cy="4774044"/>
          </a:xfrm>
          <a:prstGeom prst="rect">
            <a:avLst/>
          </a:prstGeom>
        </p:spPr>
      </p:pic>
      <p:sp>
        <p:nvSpPr>
          <p:cNvPr id="9" name="Tekstiruutu 8">
            <a:extLst>
              <a:ext uri="{FF2B5EF4-FFF2-40B4-BE49-F238E27FC236}">
                <a16:creationId xmlns:a16="http://schemas.microsoft.com/office/drawing/2014/main" id="{D35B6088-535F-48C5-A08F-33A8DEFCCFAF}"/>
              </a:ext>
            </a:extLst>
          </p:cNvPr>
          <p:cNvSpPr txBox="1"/>
          <p:nvPr/>
        </p:nvSpPr>
        <p:spPr>
          <a:xfrm>
            <a:off x="393226" y="1690688"/>
            <a:ext cx="5342370" cy="4801314"/>
          </a:xfrm>
          <a:prstGeom prst="rect">
            <a:avLst/>
          </a:prstGeom>
          <a:noFill/>
        </p:spPr>
        <p:txBody>
          <a:bodyPr wrap="square" rtlCol="0">
            <a:spAutoFit/>
          </a:bodyPr>
          <a:lstStyle/>
          <a:p>
            <a:pPr marL="285750" indent="-285750">
              <a:buFont typeface="Arial" panose="020B0604020202020204" pitchFamily="34" charset="0"/>
              <a:buChar char="•"/>
            </a:pPr>
            <a:r>
              <a:rPr lang="fi-FI" dirty="0"/>
              <a:t>GAT on hyödyllinen silta lionien ja kansainvälisen järjestön välissä. Se on kentällä toimiva tiimi, joka on suunniteltu yhdistämään klubeja, piirejä, johtajia ja jäseniä työkaluihin ja resursseihin, jotka on laadittu parantamaan palvelun vaikutusta.  </a:t>
            </a:r>
          </a:p>
          <a:p>
            <a:pPr marL="285750" indent="-285750">
              <a:buFont typeface="Arial" panose="020B0604020202020204" pitchFamily="34" charset="0"/>
              <a:buChar char="•"/>
            </a:pPr>
            <a:r>
              <a:rPr lang="fi-FI" dirty="0"/>
              <a:t>GAT on resurssien ja palautteen luoma jatkuva liike. </a:t>
            </a:r>
          </a:p>
          <a:p>
            <a:pPr marL="285750" indent="-285750">
              <a:buFont typeface="Arial" panose="020B0604020202020204" pitchFamily="34" charset="0"/>
              <a:buChar char="•"/>
            </a:pPr>
            <a:r>
              <a:rPr lang="fi-FI" dirty="0"/>
              <a:t>Aloitteen käynnistämisestä aina siihen saakka kun se saavuttaa klubin, GAT-tiimi on tarkoitettu joustavaksi ja liikkuvaksi ja näin järjestö pystyy tarjoamaan asiantuntemusta samalla kun otetaan huomioon lionien ehdottamat tarpeelliset muutokset. </a:t>
            </a:r>
          </a:p>
          <a:p>
            <a:pPr marL="285750" indent="-285750">
              <a:buFont typeface="Arial" panose="020B0604020202020204" pitchFamily="34" charset="0"/>
              <a:buChar char="•"/>
            </a:pPr>
            <a:r>
              <a:rPr lang="fi-FI" dirty="0"/>
              <a:t>Näin me voimme yhdessä varmistaa että kaikki tekemämme on aina mahdollisimman hyvin tehty.</a:t>
            </a:r>
          </a:p>
        </p:txBody>
      </p:sp>
      <p:sp>
        <p:nvSpPr>
          <p:cNvPr id="2" name="Alatunnisteen paikkamerkki 1">
            <a:extLst>
              <a:ext uri="{FF2B5EF4-FFF2-40B4-BE49-F238E27FC236}">
                <a16:creationId xmlns:a16="http://schemas.microsoft.com/office/drawing/2014/main" id="{F17FC4AD-EBDF-AEFF-2FB7-05237ADCA86A}"/>
              </a:ext>
            </a:extLst>
          </p:cNvPr>
          <p:cNvSpPr>
            <a:spLocks noGrp="1"/>
          </p:cNvSpPr>
          <p:nvPr>
            <p:ph type="ftr" sz="quarter" idx="11"/>
          </p:nvPr>
        </p:nvSpPr>
        <p:spPr/>
        <p:txBody>
          <a:bodyPr/>
          <a:lstStyle/>
          <a:p>
            <a:r>
              <a:rPr lang="fi-FI"/>
              <a:t>6.10.2024/Timo Joukanen</a:t>
            </a:r>
          </a:p>
        </p:txBody>
      </p:sp>
      <p:sp>
        <p:nvSpPr>
          <p:cNvPr id="3" name="Dian numeron paikkamerkki 2">
            <a:extLst>
              <a:ext uri="{FF2B5EF4-FFF2-40B4-BE49-F238E27FC236}">
                <a16:creationId xmlns:a16="http://schemas.microsoft.com/office/drawing/2014/main" id="{C018599B-27C3-5454-81BD-6E3579C42E88}"/>
              </a:ext>
            </a:extLst>
          </p:cNvPr>
          <p:cNvSpPr>
            <a:spLocks noGrp="1"/>
          </p:cNvSpPr>
          <p:nvPr>
            <p:ph type="sldNum" sz="quarter" idx="12"/>
          </p:nvPr>
        </p:nvSpPr>
        <p:spPr/>
        <p:txBody>
          <a:bodyPr/>
          <a:lstStyle/>
          <a:p>
            <a:fld id="{5B1B691C-E57C-4215-BE51-9F50F3A32B8C}" type="slidenum">
              <a:rPr lang="fi-FI" smtClean="0"/>
              <a:t>75</a:t>
            </a:fld>
            <a:endParaRPr lang="fi-FI"/>
          </a:p>
        </p:txBody>
      </p:sp>
    </p:spTree>
    <p:extLst>
      <p:ext uri="{BB962C8B-B14F-4D97-AF65-F5344CB8AC3E}">
        <p14:creationId xmlns:p14="http://schemas.microsoft.com/office/powerpoint/2010/main" val="27316346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42BF800-1DC5-4CE0-8348-3D6780D54090}"/>
              </a:ext>
            </a:extLst>
          </p:cNvPr>
          <p:cNvSpPr>
            <a:spLocks noGrp="1"/>
          </p:cNvSpPr>
          <p:nvPr>
            <p:ph type="title"/>
          </p:nvPr>
        </p:nvSpPr>
        <p:spPr/>
        <p:txBody>
          <a:bodyPr/>
          <a:lstStyle/>
          <a:p>
            <a:r>
              <a:rPr lang="fi-FI" dirty="0"/>
              <a:t>Yhtenäinen toimintapa läpi organisaation - GAT</a:t>
            </a:r>
          </a:p>
        </p:txBody>
      </p:sp>
      <p:sp>
        <p:nvSpPr>
          <p:cNvPr id="4" name="Alatunnisteen paikkamerkki 3">
            <a:extLst>
              <a:ext uri="{FF2B5EF4-FFF2-40B4-BE49-F238E27FC236}">
                <a16:creationId xmlns:a16="http://schemas.microsoft.com/office/drawing/2014/main" id="{045E60D2-0917-42AA-94CA-2360ADFAD526}"/>
              </a:ext>
            </a:extLst>
          </p:cNvPr>
          <p:cNvSpPr>
            <a:spLocks noGrp="1"/>
          </p:cNvSpPr>
          <p:nvPr>
            <p:ph type="ftr" sz="quarter" idx="11"/>
          </p:nvPr>
        </p:nvSpPr>
        <p:spPr/>
        <p:txBody>
          <a:bodyPr/>
          <a:lstStyle/>
          <a:p>
            <a:r>
              <a:rPr lang="fi-FI"/>
              <a:t>6.10.2024/Timo Joukanen</a:t>
            </a:r>
          </a:p>
        </p:txBody>
      </p:sp>
      <p:sp>
        <p:nvSpPr>
          <p:cNvPr id="5" name="Dian numeron paikkamerkki 4">
            <a:extLst>
              <a:ext uri="{FF2B5EF4-FFF2-40B4-BE49-F238E27FC236}">
                <a16:creationId xmlns:a16="http://schemas.microsoft.com/office/drawing/2014/main" id="{E09B6051-6CFC-4572-829D-4C8399C15735}"/>
              </a:ext>
            </a:extLst>
          </p:cNvPr>
          <p:cNvSpPr>
            <a:spLocks noGrp="1"/>
          </p:cNvSpPr>
          <p:nvPr>
            <p:ph type="sldNum" sz="quarter" idx="12"/>
          </p:nvPr>
        </p:nvSpPr>
        <p:spPr/>
        <p:txBody>
          <a:bodyPr/>
          <a:lstStyle/>
          <a:p>
            <a:fld id="{5B1B691C-E57C-4215-BE51-9F50F3A32B8C}" type="slidenum">
              <a:rPr lang="fi-FI" smtClean="0"/>
              <a:t>76</a:t>
            </a:fld>
            <a:endParaRPr lang="fi-FI"/>
          </a:p>
        </p:txBody>
      </p:sp>
      <p:pic>
        <p:nvPicPr>
          <p:cNvPr id="7" name="Kuva 6">
            <a:extLst>
              <a:ext uri="{FF2B5EF4-FFF2-40B4-BE49-F238E27FC236}">
                <a16:creationId xmlns:a16="http://schemas.microsoft.com/office/drawing/2014/main" id="{194D84D2-1276-4808-8CD8-02E61DBEDD0E}"/>
              </a:ext>
            </a:extLst>
          </p:cNvPr>
          <p:cNvPicPr>
            <a:picLocks noChangeAspect="1"/>
          </p:cNvPicPr>
          <p:nvPr/>
        </p:nvPicPr>
        <p:blipFill>
          <a:blip r:embed="rId2"/>
          <a:stretch>
            <a:fillRect/>
          </a:stretch>
        </p:blipFill>
        <p:spPr>
          <a:xfrm>
            <a:off x="1965146" y="1722988"/>
            <a:ext cx="9388654" cy="4633362"/>
          </a:xfrm>
          <a:prstGeom prst="rect">
            <a:avLst/>
          </a:prstGeom>
        </p:spPr>
      </p:pic>
      <p:pic>
        <p:nvPicPr>
          <p:cNvPr id="9" name="Kuva 8">
            <a:extLst>
              <a:ext uri="{FF2B5EF4-FFF2-40B4-BE49-F238E27FC236}">
                <a16:creationId xmlns:a16="http://schemas.microsoft.com/office/drawing/2014/main" id="{D86CFE17-3562-480A-9BDE-004CF1D08912}"/>
              </a:ext>
            </a:extLst>
          </p:cNvPr>
          <p:cNvPicPr>
            <a:picLocks noChangeAspect="1"/>
          </p:cNvPicPr>
          <p:nvPr/>
        </p:nvPicPr>
        <p:blipFill>
          <a:blip r:embed="rId3"/>
          <a:stretch>
            <a:fillRect/>
          </a:stretch>
        </p:blipFill>
        <p:spPr>
          <a:xfrm>
            <a:off x="647613" y="3552824"/>
            <a:ext cx="3083878" cy="3055411"/>
          </a:xfrm>
          <a:prstGeom prst="rect">
            <a:avLst/>
          </a:prstGeom>
        </p:spPr>
      </p:pic>
    </p:spTree>
    <p:extLst>
      <p:ext uri="{BB962C8B-B14F-4D97-AF65-F5344CB8AC3E}">
        <p14:creationId xmlns:p14="http://schemas.microsoft.com/office/powerpoint/2010/main" val="39674548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F9D02F7E-2033-4A31-B004-BE6A2E604CA6}"/>
              </a:ext>
            </a:extLst>
          </p:cNvPr>
          <p:cNvSpPr>
            <a:spLocks noGrp="1"/>
          </p:cNvSpPr>
          <p:nvPr>
            <p:ph type="title"/>
          </p:nvPr>
        </p:nvSpPr>
        <p:spPr/>
        <p:txBody>
          <a:bodyPr/>
          <a:lstStyle/>
          <a:p>
            <a:r>
              <a:rPr lang="fi-FI" dirty="0"/>
              <a:t>Lyhyt Lions käsikirja</a:t>
            </a:r>
          </a:p>
        </p:txBody>
      </p:sp>
      <p:sp>
        <p:nvSpPr>
          <p:cNvPr id="6" name="Alatunnisteen paikkamerkki 5">
            <a:extLst>
              <a:ext uri="{FF2B5EF4-FFF2-40B4-BE49-F238E27FC236}">
                <a16:creationId xmlns:a16="http://schemas.microsoft.com/office/drawing/2014/main" id="{8B49B872-9A47-4217-9175-A972C3B3B1B3}"/>
              </a:ext>
            </a:extLst>
          </p:cNvPr>
          <p:cNvSpPr>
            <a:spLocks noGrp="1"/>
          </p:cNvSpPr>
          <p:nvPr>
            <p:ph type="ftr" sz="quarter" idx="4294967295"/>
          </p:nvPr>
        </p:nvSpPr>
        <p:spPr>
          <a:xfrm>
            <a:off x="2087880" y="6356349"/>
            <a:ext cx="4114800" cy="365125"/>
          </a:xfrm>
          <a:prstGeom prst="rect">
            <a:avLst/>
          </a:prstGeom>
        </p:spPr>
        <p:txBody>
          <a:bodyPr/>
          <a:lstStyle/>
          <a:p>
            <a:r>
              <a:rPr lang="fi-FI"/>
              <a:t>6.10.2024/Timo Joukanen</a:t>
            </a:r>
            <a:endParaRPr lang="fi-FI" dirty="0"/>
          </a:p>
        </p:txBody>
      </p:sp>
      <p:sp>
        <p:nvSpPr>
          <p:cNvPr id="7" name="Dian numeron paikkamerkki 6">
            <a:extLst>
              <a:ext uri="{FF2B5EF4-FFF2-40B4-BE49-F238E27FC236}">
                <a16:creationId xmlns:a16="http://schemas.microsoft.com/office/drawing/2014/main" id="{42EB3D0B-CB33-4610-B27B-12EBD78B1F52}"/>
              </a:ext>
            </a:extLst>
          </p:cNvPr>
          <p:cNvSpPr>
            <a:spLocks noGrp="1"/>
          </p:cNvSpPr>
          <p:nvPr>
            <p:ph type="sldNum" sz="quarter" idx="4294967295"/>
          </p:nvPr>
        </p:nvSpPr>
        <p:spPr>
          <a:xfrm>
            <a:off x="9448800" y="6356350"/>
            <a:ext cx="2743200" cy="365125"/>
          </a:xfrm>
          <a:prstGeom prst="rect">
            <a:avLst/>
          </a:prstGeom>
        </p:spPr>
        <p:txBody>
          <a:bodyPr/>
          <a:lstStyle/>
          <a:p>
            <a:fld id="{5B1B691C-E57C-4215-BE51-9F50F3A32B8C}" type="slidenum">
              <a:rPr lang="fi-FI" smtClean="0"/>
              <a:t>77</a:t>
            </a:fld>
            <a:endParaRPr lang="fi-FI"/>
          </a:p>
        </p:txBody>
      </p:sp>
    </p:spTree>
    <p:extLst>
      <p:ext uri="{BB962C8B-B14F-4D97-AF65-F5344CB8AC3E}">
        <p14:creationId xmlns:p14="http://schemas.microsoft.com/office/powerpoint/2010/main" val="2020728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3DCCD320-6458-4267-964D-F0FCE6884E70}"/>
              </a:ext>
            </a:extLst>
          </p:cNvPr>
          <p:cNvSpPr>
            <a:spLocks noGrp="1"/>
          </p:cNvSpPr>
          <p:nvPr>
            <p:ph type="title"/>
          </p:nvPr>
        </p:nvSpPr>
        <p:spPr/>
        <p:txBody>
          <a:bodyPr/>
          <a:lstStyle/>
          <a:p>
            <a:r>
              <a:rPr lang="fi-FI" dirty="0"/>
              <a:t>Kansainväliset virkailijat</a:t>
            </a:r>
          </a:p>
        </p:txBody>
      </p:sp>
      <p:graphicFrame>
        <p:nvGraphicFramePr>
          <p:cNvPr id="9" name="Taulukko 9">
            <a:extLst>
              <a:ext uri="{FF2B5EF4-FFF2-40B4-BE49-F238E27FC236}">
                <a16:creationId xmlns:a16="http://schemas.microsoft.com/office/drawing/2014/main" id="{54FCDD94-4611-4A8C-AB75-6882928A301F}"/>
              </a:ext>
            </a:extLst>
          </p:cNvPr>
          <p:cNvGraphicFramePr>
            <a:graphicFrameLocks noGrp="1"/>
          </p:cNvGraphicFramePr>
          <p:nvPr>
            <p:extLst>
              <p:ext uri="{D42A27DB-BD31-4B8C-83A1-F6EECF244321}">
                <p14:modId xmlns:p14="http://schemas.microsoft.com/office/powerpoint/2010/main" val="1520004041"/>
              </p:ext>
            </p:extLst>
          </p:nvPr>
        </p:nvGraphicFramePr>
        <p:xfrm>
          <a:off x="541865" y="1885422"/>
          <a:ext cx="10989733" cy="2595880"/>
        </p:xfrm>
        <a:graphic>
          <a:graphicData uri="http://schemas.openxmlformats.org/drawingml/2006/table">
            <a:tbl>
              <a:tblPr firstRow="1" bandRow="1">
                <a:tableStyleId>{073A0DAA-6AF3-43AB-8588-CEC1D06C72B9}</a:tableStyleId>
              </a:tblPr>
              <a:tblGrid>
                <a:gridCol w="660401">
                  <a:extLst>
                    <a:ext uri="{9D8B030D-6E8A-4147-A177-3AD203B41FA5}">
                      <a16:colId xmlns:a16="http://schemas.microsoft.com/office/drawing/2014/main" val="2011481240"/>
                    </a:ext>
                  </a:extLst>
                </a:gridCol>
                <a:gridCol w="5025001">
                  <a:extLst>
                    <a:ext uri="{9D8B030D-6E8A-4147-A177-3AD203B41FA5}">
                      <a16:colId xmlns:a16="http://schemas.microsoft.com/office/drawing/2014/main" val="2684734429"/>
                    </a:ext>
                  </a:extLst>
                </a:gridCol>
                <a:gridCol w="5304331">
                  <a:extLst>
                    <a:ext uri="{9D8B030D-6E8A-4147-A177-3AD203B41FA5}">
                      <a16:colId xmlns:a16="http://schemas.microsoft.com/office/drawing/2014/main" val="2235290979"/>
                    </a:ext>
                  </a:extLst>
                </a:gridCol>
              </a:tblGrid>
              <a:tr h="370840">
                <a:tc>
                  <a:txBody>
                    <a:bodyPr/>
                    <a:lstStyle/>
                    <a:p>
                      <a:endParaRPr lang="fi-FI"/>
                    </a:p>
                  </a:txBody>
                  <a:tcPr/>
                </a:tc>
                <a:tc>
                  <a:txBody>
                    <a:bodyPr/>
                    <a:lstStyle/>
                    <a:p>
                      <a:endParaRPr lang="fi-FI" dirty="0"/>
                    </a:p>
                  </a:txBody>
                  <a:tcPr/>
                </a:tc>
                <a:tc>
                  <a:txBody>
                    <a:bodyPr/>
                    <a:lstStyle/>
                    <a:p>
                      <a:endParaRPr lang="fi-FI"/>
                    </a:p>
                  </a:txBody>
                  <a:tcPr/>
                </a:tc>
                <a:extLst>
                  <a:ext uri="{0D108BD9-81ED-4DB2-BD59-A6C34878D82A}">
                    <a16:rowId xmlns:a16="http://schemas.microsoft.com/office/drawing/2014/main" val="3495456360"/>
                  </a:ext>
                </a:extLst>
              </a:tr>
              <a:tr h="370840">
                <a:tc>
                  <a:txBody>
                    <a:bodyPr/>
                    <a:lstStyle/>
                    <a:p>
                      <a:r>
                        <a:rPr lang="fi-FI" altLang="fi-FI" sz="1800" dirty="0">
                          <a:solidFill>
                            <a:srgbClr val="000000"/>
                          </a:solidFill>
                          <a:latin typeface="Arial" panose="020B0604020202020204" pitchFamily="34" charset="0"/>
                          <a:ea typeface="Geneva" pitchFamily="-84" charset="0"/>
                        </a:rPr>
                        <a:t>IP</a:t>
                      </a:r>
                      <a:endParaRPr lang="fi-FI" dirty="0"/>
                    </a:p>
                  </a:txBody>
                  <a:tcPr/>
                </a:tc>
                <a:tc>
                  <a:txBody>
                    <a:bodyPr/>
                    <a:lstStyle/>
                    <a:p>
                      <a:r>
                        <a:rPr lang="fi-FI" altLang="fi-FI" sz="1800" dirty="0">
                          <a:solidFill>
                            <a:srgbClr val="000000"/>
                          </a:solidFill>
                          <a:latin typeface="Arial" panose="020B0604020202020204" pitchFamily="34" charset="0"/>
                          <a:ea typeface="Geneva" pitchFamily="-84" charset="0"/>
                        </a:rPr>
                        <a:t>kansainvälinen presidentti </a:t>
                      </a:r>
                      <a:endParaRPr lang="fi-FI" dirty="0"/>
                    </a:p>
                  </a:txBody>
                  <a:tcPr/>
                </a:tc>
                <a:tc>
                  <a:txBody>
                    <a:bodyPr/>
                    <a:lstStyle/>
                    <a:p>
                      <a:r>
                        <a:rPr lang="fi-FI" altLang="fi-FI" sz="1800" dirty="0">
                          <a:solidFill>
                            <a:srgbClr val="000000"/>
                          </a:solidFill>
                          <a:latin typeface="Arial" panose="020B0604020202020204" pitchFamily="34" charset="0"/>
                          <a:ea typeface="Geneva" pitchFamily="-84" charset="0"/>
                        </a:rPr>
                        <a:t>International </a:t>
                      </a:r>
                      <a:r>
                        <a:rPr lang="fi-FI" altLang="fi-FI" sz="1800" dirty="0" err="1">
                          <a:solidFill>
                            <a:srgbClr val="000000"/>
                          </a:solidFill>
                          <a:latin typeface="Arial" panose="020B0604020202020204" pitchFamily="34" charset="0"/>
                          <a:ea typeface="Geneva" pitchFamily="-84" charset="0"/>
                        </a:rPr>
                        <a:t>President</a:t>
                      </a:r>
                      <a:endParaRPr lang="fi-FI" dirty="0"/>
                    </a:p>
                  </a:txBody>
                  <a:tcPr/>
                </a:tc>
                <a:extLst>
                  <a:ext uri="{0D108BD9-81ED-4DB2-BD59-A6C34878D82A}">
                    <a16:rowId xmlns:a16="http://schemas.microsoft.com/office/drawing/2014/main" val="2440465794"/>
                  </a:ext>
                </a:extLst>
              </a:tr>
              <a:tr h="370840">
                <a:tc>
                  <a:txBody>
                    <a:bodyPr/>
                    <a:lstStyle/>
                    <a:p>
                      <a:r>
                        <a:rPr lang="fi-FI" altLang="fi-FI" sz="1800" dirty="0">
                          <a:solidFill>
                            <a:srgbClr val="000000"/>
                          </a:solidFill>
                          <a:latin typeface="Arial" panose="020B0604020202020204" pitchFamily="34" charset="0"/>
                          <a:ea typeface="Geneva" pitchFamily="-84" charset="0"/>
                        </a:rPr>
                        <a:t>VIP</a:t>
                      </a:r>
                      <a:endParaRPr lang="fi-FI" dirty="0"/>
                    </a:p>
                  </a:txBody>
                  <a:tcPr/>
                </a:tc>
                <a:tc>
                  <a:txBody>
                    <a:bodyPr/>
                    <a:lstStyle/>
                    <a:p>
                      <a:r>
                        <a:rPr lang="fi-FI" altLang="fi-FI" sz="1800" dirty="0">
                          <a:solidFill>
                            <a:srgbClr val="000000"/>
                          </a:solidFill>
                          <a:latin typeface="Arial" panose="020B0604020202020204" pitchFamily="34" charset="0"/>
                          <a:ea typeface="Geneva" pitchFamily="-84" charset="0"/>
                        </a:rPr>
                        <a:t>kansainvälinen </a:t>
                      </a:r>
                      <a:r>
                        <a:rPr lang="fi-FI" altLang="fi-FI" sz="1800" dirty="0" err="1">
                          <a:solidFill>
                            <a:srgbClr val="000000"/>
                          </a:solidFill>
                          <a:latin typeface="Arial" panose="020B0604020202020204" pitchFamily="34" charset="0"/>
                          <a:ea typeface="Geneva" pitchFamily="-84" charset="0"/>
                        </a:rPr>
                        <a:t>varapres</a:t>
                      </a:r>
                      <a:r>
                        <a:rPr lang="fi-FI" altLang="fi-FI" sz="1800" dirty="0">
                          <a:solidFill>
                            <a:srgbClr val="000000"/>
                          </a:solidFill>
                          <a:latin typeface="Arial" panose="020B0604020202020204" pitchFamily="34" charset="0"/>
                          <a:ea typeface="Geneva" pitchFamily="-84" charset="0"/>
                        </a:rPr>
                        <a:t> </a:t>
                      </a:r>
                      <a:endParaRPr lang="fi-FI" dirty="0"/>
                    </a:p>
                  </a:txBody>
                  <a:tcPr/>
                </a:tc>
                <a:tc>
                  <a:txBody>
                    <a:bodyPr/>
                    <a:lstStyle/>
                    <a:p>
                      <a:r>
                        <a:rPr lang="fi-FI" altLang="fi-FI" sz="1800" dirty="0" err="1">
                          <a:solidFill>
                            <a:srgbClr val="000000"/>
                          </a:solidFill>
                          <a:latin typeface="Arial" panose="020B0604020202020204" pitchFamily="34" charset="0"/>
                          <a:ea typeface="Geneva" pitchFamily="-84" charset="0"/>
                        </a:rPr>
                        <a:t>Vice</a:t>
                      </a:r>
                      <a:r>
                        <a:rPr lang="fi-FI" altLang="fi-FI" sz="1800" dirty="0">
                          <a:solidFill>
                            <a:srgbClr val="000000"/>
                          </a:solidFill>
                          <a:latin typeface="Arial" panose="020B0604020202020204" pitchFamily="34" charset="0"/>
                          <a:ea typeface="Geneva" pitchFamily="-84" charset="0"/>
                        </a:rPr>
                        <a:t> International </a:t>
                      </a:r>
                      <a:r>
                        <a:rPr lang="fi-FI" altLang="fi-FI" sz="1800" dirty="0" err="1">
                          <a:solidFill>
                            <a:srgbClr val="000000"/>
                          </a:solidFill>
                          <a:latin typeface="Arial" panose="020B0604020202020204" pitchFamily="34" charset="0"/>
                          <a:ea typeface="Geneva" pitchFamily="-84" charset="0"/>
                        </a:rPr>
                        <a:t>President</a:t>
                      </a:r>
                      <a:endParaRPr lang="fi-FI" dirty="0"/>
                    </a:p>
                  </a:txBody>
                  <a:tcPr/>
                </a:tc>
                <a:extLst>
                  <a:ext uri="{0D108BD9-81ED-4DB2-BD59-A6C34878D82A}">
                    <a16:rowId xmlns:a16="http://schemas.microsoft.com/office/drawing/2014/main" val="3624213380"/>
                  </a:ext>
                </a:extLst>
              </a:tr>
              <a:tr h="370840">
                <a:tc>
                  <a:txBody>
                    <a:bodyPr/>
                    <a:lstStyle/>
                    <a:p>
                      <a:r>
                        <a:rPr lang="fi-FI" altLang="fi-FI" sz="1800" dirty="0">
                          <a:solidFill>
                            <a:srgbClr val="000000"/>
                          </a:solidFill>
                          <a:latin typeface="Arial" panose="020B0604020202020204" pitchFamily="34" charset="0"/>
                          <a:ea typeface="Geneva" pitchFamily="-84" charset="0"/>
                        </a:rPr>
                        <a:t>IPIP</a:t>
                      </a:r>
                      <a:endParaRPr lang="fi-FI" dirty="0"/>
                    </a:p>
                  </a:txBody>
                  <a:tcPr/>
                </a:tc>
                <a:tc>
                  <a:txBody>
                    <a:bodyPr/>
                    <a:lstStyle/>
                    <a:p>
                      <a:r>
                        <a:rPr lang="fi-FI" altLang="fi-FI" sz="1800" dirty="0">
                          <a:solidFill>
                            <a:srgbClr val="000000"/>
                          </a:solidFill>
                          <a:latin typeface="Arial" panose="020B0604020202020204" pitchFamily="34" charset="0"/>
                          <a:ea typeface="Geneva" pitchFamily="-84" charset="0"/>
                        </a:rPr>
                        <a:t>edellinen kv. pres. </a:t>
                      </a:r>
                      <a:endParaRPr lang="fi-FI" dirty="0"/>
                    </a:p>
                  </a:txBody>
                  <a:tcPr/>
                </a:tc>
                <a:tc>
                  <a:txBody>
                    <a:bodyPr/>
                    <a:lstStyle/>
                    <a:p>
                      <a:r>
                        <a:rPr lang="fi-FI" altLang="fi-FI" sz="1800" dirty="0" err="1">
                          <a:solidFill>
                            <a:srgbClr val="000000"/>
                          </a:solidFill>
                          <a:latin typeface="Arial" panose="020B0604020202020204" pitchFamily="34" charset="0"/>
                          <a:ea typeface="Geneva" pitchFamily="-84" charset="0"/>
                        </a:rPr>
                        <a:t>Immediate</a:t>
                      </a:r>
                      <a:r>
                        <a:rPr lang="fi-FI" altLang="fi-FI" sz="1800" dirty="0">
                          <a:solidFill>
                            <a:srgbClr val="000000"/>
                          </a:solidFill>
                          <a:latin typeface="Arial" panose="020B0604020202020204" pitchFamily="34" charset="0"/>
                          <a:ea typeface="Geneva" pitchFamily="-84" charset="0"/>
                        </a:rPr>
                        <a:t> </a:t>
                      </a:r>
                      <a:r>
                        <a:rPr lang="fi-FI" altLang="fi-FI" sz="1800" dirty="0" err="1">
                          <a:solidFill>
                            <a:srgbClr val="000000"/>
                          </a:solidFill>
                          <a:latin typeface="Arial" panose="020B0604020202020204" pitchFamily="34" charset="0"/>
                          <a:ea typeface="Geneva" pitchFamily="-84" charset="0"/>
                        </a:rPr>
                        <a:t>Past</a:t>
                      </a:r>
                      <a:r>
                        <a:rPr lang="fi-FI" altLang="fi-FI" sz="1800" dirty="0">
                          <a:solidFill>
                            <a:srgbClr val="000000"/>
                          </a:solidFill>
                          <a:latin typeface="Arial" panose="020B0604020202020204" pitchFamily="34" charset="0"/>
                          <a:ea typeface="Geneva" pitchFamily="-84" charset="0"/>
                        </a:rPr>
                        <a:t> International </a:t>
                      </a:r>
                      <a:r>
                        <a:rPr lang="fi-FI" altLang="fi-FI" sz="1800" dirty="0" err="1">
                          <a:solidFill>
                            <a:srgbClr val="000000"/>
                          </a:solidFill>
                          <a:latin typeface="Arial" panose="020B0604020202020204" pitchFamily="34" charset="0"/>
                          <a:ea typeface="Geneva" pitchFamily="-84" charset="0"/>
                        </a:rPr>
                        <a:t>President</a:t>
                      </a:r>
                      <a:endParaRPr lang="fi-FI" dirty="0"/>
                    </a:p>
                  </a:txBody>
                  <a:tcPr/>
                </a:tc>
                <a:extLst>
                  <a:ext uri="{0D108BD9-81ED-4DB2-BD59-A6C34878D82A}">
                    <a16:rowId xmlns:a16="http://schemas.microsoft.com/office/drawing/2014/main" val="3340463221"/>
                  </a:ext>
                </a:extLst>
              </a:tr>
              <a:tr h="370840">
                <a:tc>
                  <a:txBody>
                    <a:bodyPr/>
                    <a:lstStyle/>
                    <a:p>
                      <a:r>
                        <a:rPr lang="fi-FI" altLang="fi-FI" sz="1800" dirty="0">
                          <a:solidFill>
                            <a:srgbClr val="000000"/>
                          </a:solidFill>
                          <a:latin typeface="Arial" panose="020B0604020202020204" pitchFamily="34" charset="0"/>
                          <a:ea typeface="Geneva" pitchFamily="-84" charset="0"/>
                        </a:rPr>
                        <a:t>PIP</a:t>
                      </a:r>
                      <a:endParaRPr lang="fi-FI" dirty="0"/>
                    </a:p>
                  </a:txBody>
                  <a:tcPr/>
                </a:tc>
                <a:tc>
                  <a:txBody>
                    <a:bodyPr/>
                    <a:lstStyle/>
                    <a:p>
                      <a:r>
                        <a:rPr lang="fi-FI" altLang="fi-FI" sz="1800" dirty="0">
                          <a:solidFill>
                            <a:srgbClr val="000000"/>
                          </a:solidFill>
                          <a:latin typeface="Arial" panose="020B0604020202020204" pitchFamily="34" charset="0"/>
                          <a:ea typeface="Geneva" pitchFamily="-84" charset="0"/>
                        </a:rPr>
                        <a:t>entinen kansainv. pres. </a:t>
                      </a:r>
                      <a:endParaRPr lang="fi-FI" dirty="0"/>
                    </a:p>
                  </a:txBody>
                  <a:tcPr/>
                </a:tc>
                <a:tc>
                  <a:txBody>
                    <a:bodyPr/>
                    <a:lstStyle/>
                    <a:p>
                      <a:r>
                        <a:rPr lang="fi-FI" altLang="fi-FI" sz="1800" dirty="0" err="1">
                          <a:solidFill>
                            <a:srgbClr val="000000"/>
                          </a:solidFill>
                          <a:latin typeface="Arial" panose="020B0604020202020204" pitchFamily="34" charset="0"/>
                          <a:ea typeface="Geneva" pitchFamily="-84" charset="0"/>
                        </a:rPr>
                        <a:t>Past</a:t>
                      </a:r>
                      <a:r>
                        <a:rPr lang="fi-FI" altLang="fi-FI" sz="1800" dirty="0">
                          <a:solidFill>
                            <a:srgbClr val="000000"/>
                          </a:solidFill>
                          <a:latin typeface="Arial" panose="020B0604020202020204" pitchFamily="34" charset="0"/>
                          <a:ea typeface="Geneva" pitchFamily="-84" charset="0"/>
                        </a:rPr>
                        <a:t> International </a:t>
                      </a:r>
                      <a:r>
                        <a:rPr lang="fi-FI" altLang="fi-FI" sz="1800" dirty="0" err="1">
                          <a:solidFill>
                            <a:srgbClr val="000000"/>
                          </a:solidFill>
                          <a:latin typeface="Arial" panose="020B0604020202020204" pitchFamily="34" charset="0"/>
                          <a:ea typeface="Geneva" pitchFamily="-84" charset="0"/>
                        </a:rPr>
                        <a:t>President</a:t>
                      </a:r>
                      <a:endParaRPr lang="fi-FI" dirty="0"/>
                    </a:p>
                  </a:txBody>
                  <a:tcPr/>
                </a:tc>
                <a:extLst>
                  <a:ext uri="{0D108BD9-81ED-4DB2-BD59-A6C34878D82A}">
                    <a16:rowId xmlns:a16="http://schemas.microsoft.com/office/drawing/2014/main" val="430364437"/>
                  </a:ext>
                </a:extLst>
              </a:tr>
              <a:tr h="370840">
                <a:tc>
                  <a:txBody>
                    <a:bodyPr/>
                    <a:lstStyle/>
                    <a:p>
                      <a:r>
                        <a:rPr lang="fi-FI" altLang="fi-FI" sz="1800" dirty="0">
                          <a:solidFill>
                            <a:srgbClr val="000000"/>
                          </a:solidFill>
                          <a:latin typeface="Arial" panose="020B0604020202020204" pitchFamily="34" charset="0"/>
                          <a:ea typeface="Geneva" pitchFamily="-84" charset="0"/>
                        </a:rPr>
                        <a:t>ID</a:t>
                      </a:r>
                      <a:endParaRPr lang="fi-FI" dirty="0"/>
                    </a:p>
                  </a:txBody>
                  <a:tcPr/>
                </a:tc>
                <a:tc>
                  <a:txBody>
                    <a:bodyPr/>
                    <a:lstStyle/>
                    <a:p>
                      <a:r>
                        <a:rPr lang="fi-FI" altLang="fi-FI" sz="1800" dirty="0">
                          <a:solidFill>
                            <a:srgbClr val="000000"/>
                          </a:solidFill>
                          <a:latin typeface="Arial" panose="020B0604020202020204" pitchFamily="34" charset="0"/>
                          <a:ea typeface="Geneva" pitchFamily="-84" charset="0"/>
                        </a:rPr>
                        <a:t>kansainvälinen johtaja </a:t>
                      </a:r>
                      <a:endParaRPr lang="fi-FI" dirty="0"/>
                    </a:p>
                  </a:txBody>
                  <a:tcPr/>
                </a:tc>
                <a:tc>
                  <a:txBody>
                    <a:bodyPr/>
                    <a:lstStyle/>
                    <a:p>
                      <a:r>
                        <a:rPr lang="fi-FI" altLang="fi-FI" sz="1800" dirty="0">
                          <a:solidFill>
                            <a:srgbClr val="000000"/>
                          </a:solidFill>
                          <a:latin typeface="Arial" panose="020B0604020202020204" pitchFamily="34" charset="0"/>
                          <a:ea typeface="Geneva" pitchFamily="-84" charset="0"/>
                        </a:rPr>
                        <a:t>International </a:t>
                      </a:r>
                      <a:r>
                        <a:rPr lang="fi-FI" altLang="fi-FI" sz="1800" dirty="0" err="1">
                          <a:solidFill>
                            <a:srgbClr val="000000"/>
                          </a:solidFill>
                          <a:latin typeface="Arial" panose="020B0604020202020204" pitchFamily="34" charset="0"/>
                          <a:ea typeface="Geneva" pitchFamily="-84" charset="0"/>
                        </a:rPr>
                        <a:t>Director</a:t>
                      </a:r>
                      <a:endParaRPr lang="fi-FI" dirty="0"/>
                    </a:p>
                  </a:txBody>
                  <a:tcPr/>
                </a:tc>
                <a:extLst>
                  <a:ext uri="{0D108BD9-81ED-4DB2-BD59-A6C34878D82A}">
                    <a16:rowId xmlns:a16="http://schemas.microsoft.com/office/drawing/2014/main" val="2207132458"/>
                  </a:ext>
                </a:extLst>
              </a:tr>
              <a:tr h="370840">
                <a:tc>
                  <a:txBody>
                    <a:bodyPr/>
                    <a:lstStyle/>
                    <a:p>
                      <a:r>
                        <a:rPr lang="fi-FI" altLang="fi-FI" sz="1800" dirty="0">
                          <a:solidFill>
                            <a:srgbClr val="000000"/>
                          </a:solidFill>
                          <a:latin typeface="Arial" panose="020B0604020202020204" pitchFamily="34" charset="0"/>
                          <a:ea typeface="Geneva" pitchFamily="-84" charset="0"/>
                        </a:rPr>
                        <a:t>PID</a:t>
                      </a:r>
                      <a:endParaRPr lang="fi-FI" dirty="0"/>
                    </a:p>
                  </a:txBody>
                  <a:tcPr/>
                </a:tc>
                <a:tc>
                  <a:txBody>
                    <a:bodyPr/>
                    <a:lstStyle/>
                    <a:p>
                      <a:r>
                        <a:rPr lang="fi-FI" altLang="fi-FI" sz="1800" dirty="0">
                          <a:solidFill>
                            <a:srgbClr val="000000"/>
                          </a:solidFill>
                          <a:latin typeface="Arial" panose="020B0604020202020204" pitchFamily="34" charset="0"/>
                          <a:ea typeface="Geneva" pitchFamily="-84" charset="0"/>
                        </a:rPr>
                        <a:t>ent. kansainv. johtaja </a:t>
                      </a:r>
                      <a:endParaRPr lang="fi-FI" dirty="0"/>
                    </a:p>
                  </a:txBody>
                  <a:tcPr/>
                </a:tc>
                <a:tc>
                  <a:txBody>
                    <a:bodyPr/>
                    <a:lstStyle/>
                    <a:p>
                      <a:r>
                        <a:rPr lang="fi-FI" altLang="fi-FI" sz="1800" dirty="0" err="1">
                          <a:solidFill>
                            <a:srgbClr val="000000"/>
                          </a:solidFill>
                          <a:latin typeface="Arial" panose="020B0604020202020204" pitchFamily="34" charset="0"/>
                          <a:ea typeface="Geneva" pitchFamily="-84" charset="0"/>
                        </a:rPr>
                        <a:t>Past</a:t>
                      </a:r>
                      <a:r>
                        <a:rPr lang="fi-FI" altLang="fi-FI" sz="1800" dirty="0">
                          <a:solidFill>
                            <a:srgbClr val="000000"/>
                          </a:solidFill>
                          <a:latin typeface="Arial" panose="020B0604020202020204" pitchFamily="34" charset="0"/>
                          <a:ea typeface="Geneva" pitchFamily="-84" charset="0"/>
                        </a:rPr>
                        <a:t> International </a:t>
                      </a:r>
                      <a:r>
                        <a:rPr lang="fi-FI" altLang="fi-FI" sz="1800" dirty="0" err="1">
                          <a:solidFill>
                            <a:srgbClr val="000000"/>
                          </a:solidFill>
                          <a:latin typeface="Arial" panose="020B0604020202020204" pitchFamily="34" charset="0"/>
                          <a:ea typeface="Geneva" pitchFamily="-84" charset="0"/>
                        </a:rPr>
                        <a:t>Director</a:t>
                      </a:r>
                      <a:endParaRPr lang="fi-FI" dirty="0"/>
                    </a:p>
                  </a:txBody>
                  <a:tcPr/>
                </a:tc>
                <a:extLst>
                  <a:ext uri="{0D108BD9-81ED-4DB2-BD59-A6C34878D82A}">
                    <a16:rowId xmlns:a16="http://schemas.microsoft.com/office/drawing/2014/main" val="2890565145"/>
                  </a:ext>
                </a:extLst>
              </a:tr>
            </a:tbl>
          </a:graphicData>
        </a:graphic>
      </p:graphicFrame>
      <p:sp>
        <p:nvSpPr>
          <p:cNvPr id="2" name="Alatunnisteen paikkamerkki 1">
            <a:extLst>
              <a:ext uri="{FF2B5EF4-FFF2-40B4-BE49-F238E27FC236}">
                <a16:creationId xmlns:a16="http://schemas.microsoft.com/office/drawing/2014/main" id="{300DC259-B487-009F-3DE6-A8629E05F7F1}"/>
              </a:ext>
            </a:extLst>
          </p:cNvPr>
          <p:cNvSpPr>
            <a:spLocks noGrp="1"/>
          </p:cNvSpPr>
          <p:nvPr>
            <p:ph type="ftr" sz="quarter" idx="11"/>
          </p:nvPr>
        </p:nvSpPr>
        <p:spPr/>
        <p:txBody>
          <a:bodyPr/>
          <a:lstStyle/>
          <a:p>
            <a:r>
              <a:rPr lang="fi-FI"/>
              <a:t>6.10.2024/Timo Joukanen</a:t>
            </a:r>
          </a:p>
        </p:txBody>
      </p:sp>
      <p:sp>
        <p:nvSpPr>
          <p:cNvPr id="3" name="Dian numeron paikkamerkki 2">
            <a:extLst>
              <a:ext uri="{FF2B5EF4-FFF2-40B4-BE49-F238E27FC236}">
                <a16:creationId xmlns:a16="http://schemas.microsoft.com/office/drawing/2014/main" id="{CFBDC9D2-2485-6EA3-D377-908AF8A1ECAF}"/>
              </a:ext>
            </a:extLst>
          </p:cNvPr>
          <p:cNvSpPr>
            <a:spLocks noGrp="1"/>
          </p:cNvSpPr>
          <p:nvPr>
            <p:ph type="sldNum" sz="quarter" idx="12"/>
          </p:nvPr>
        </p:nvSpPr>
        <p:spPr/>
        <p:txBody>
          <a:bodyPr/>
          <a:lstStyle/>
          <a:p>
            <a:fld id="{5B1B691C-E57C-4215-BE51-9F50F3A32B8C}" type="slidenum">
              <a:rPr lang="fi-FI" smtClean="0"/>
              <a:t>78</a:t>
            </a:fld>
            <a:endParaRPr lang="fi-FI"/>
          </a:p>
        </p:txBody>
      </p:sp>
    </p:spTree>
    <p:extLst>
      <p:ext uri="{BB962C8B-B14F-4D97-AF65-F5344CB8AC3E}">
        <p14:creationId xmlns:p14="http://schemas.microsoft.com/office/powerpoint/2010/main" val="30467768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3DCCD320-6458-4267-964D-F0FCE6884E70}"/>
              </a:ext>
            </a:extLst>
          </p:cNvPr>
          <p:cNvSpPr>
            <a:spLocks noGrp="1"/>
          </p:cNvSpPr>
          <p:nvPr>
            <p:ph type="title"/>
          </p:nvPr>
        </p:nvSpPr>
        <p:spPr/>
        <p:txBody>
          <a:bodyPr/>
          <a:lstStyle/>
          <a:p>
            <a:r>
              <a:rPr lang="fi-FI" dirty="0"/>
              <a:t>Kansalliset virkailijat (MD107)</a:t>
            </a:r>
          </a:p>
        </p:txBody>
      </p:sp>
      <p:graphicFrame>
        <p:nvGraphicFramePr>
          <p:cNvPr id="9" name="Taulukko 9">
            <a:extLst>
              <a:ext uri="{FF2B5EF4-FFF2-40B4-BE49-F238E27FC236}">
                <a16:creationId xmlns:a16="http://schemas.microsoft.com/office/drawing/2014/main" id="{54FCDD94-4611-4A8C-AB75-6882928A301F}"/>
              </a:ext>
            </a:extLst>
          </p:cNvPr>
          <p:cNvGraphicFramePr>
            <a:graphicFrameLocks noGrp="1"/>
          </p:cNvGraphicFramePr>
          <p:nvPr>
            <p:extLst>
              <p:ext uri="{D42A27DB-BD31-4B8C-83A1-F6EECF244321}">
                <p14:modId xmlns:p14="http://schemas.microsoft.com/office/powerpoint/2010/main" val="4131733726"/>
              </p:ext>
            </p:extLst>
          </p:nvPr>
        </p:nvGraphicFramePr>
        <p:xfrm>
          <a:off x="507999" y="1961621"/>
          <a:ext cx="10989733" cy="2595880"/>
        </p:xfrm>
        <a:graphic>
          <a:graphicData uri="http://schemas.openxmlformats.org/drawingml/2006/table">
            <a:tbl>
              <a:tblPr firstRow="1" bandRow="1">
                <a:tableStyleId>{073A0DAA-6AF3-43AB-8588-CEC1D06C72B9}</a:tableStyleId>
              </a:tblPr>
              <a:tblGrid>
                <a:gridCol w="778934">
                  <a:extLst>
                    <a:ext uri="{9D8B030D-6E8A-4147-A177-3AD203B41FA5}">
                      <a16:colId xmlns:a16="http://schemas.microsoft.com/office/drawing/2014/main" val="2011481240"/>
                    </a:ext>
                  </a:extLst>
                </a:gridCol>
                <a:gridCol w="4906468">
                  <a:extLst>
                    <a:ext uri="{9D8B030D-6E8A-4147-A177-3AD203B41FA5}">
                      <a16:colId xmlns:a16="http://schemas.microsoft.com/office/drawing/2014/main" val="2684734429"/>
                    </a:ext>
                  </a:extLst>
                </a:gridCol>
                <a:gridCol w="5304331">
                  <a:extLst>
                    <a:ext uri="{9D8B030D-6E8A-4147-A177-3AD203B41FA5}">
                      <a16:colId xmlns:a16="http://schemas.microsoft.com/office/drawing/2014/main" val="2235290979"/>
                    </a:ext>
                  </a:extLst>
                </a:gridCol>
              </a:tblGrid>
              <a:tr h="370840">
                <a:tc>
                  <a:txBody>
                    <a:bodyPr/>
                    <a:lstStyle/>
                    <a:p>
                      <a:endParaRPr lang="fi-FI"/>
                    </a:p>
                  </a:txBody>
                  <a:tcPr/>
                </a:tc>
                <a:tc>
                  <a:txBody>
                    <a:bodyPr/>
                    <a:lstStyle/>
                    <a:p>
                      <a:endParaRPr lang="fi-FI" dirty="0"/>
                    </a:p>
                  </a:txBody>
                  <a:tcPr/>
                </a:tc>
                <a:tc>
                  <a:txBody>
                    <a:bodyPr/>
                    <a:lstStyle/>
                    <a:p>
                      <a:endParaRPr lang="fi-FI"/>
                    </a:p>
                  </a:txBody>
                  <a:tcPr/>
                </a:tc>
                <a:extLst>
                  <a:ext uri="{0D108BD9-81ED-4DB2-BD59-A6C34878D82A}">
                    <a16:rowId xmlns:a16="http://schemas.microsoft.com/office/drawing/2014/main" val="3495456360"/>
                  </a:ext>
                </a:extLst>
              </a:tr>
              <a:tr h="370840">
                <a:tc>
                  <a:txBody>
                    <a:bodyPr/>
                    <a:lstStyle/>
                    <a:p>
                      <a:r>
                        <a:rPr lang="en-GB" altLang="fi-FI" sz="1800" dirty="0">
                          <a:solidFill>
                            <a:srgbClr val="000000"/>
                          </a:solidFill>
                          <a:latin typeface="Arial" panose="020B0604020202020204" pitchFamily="34" charset="0"/>
                          <a:ea typeface="Geneva" pitchFamily="-84" charset="0"/>
                        </a:rPr>
                        <a:t>CC</a:t>
                      </a:r>
                      <a:endParaRPr lang="fi-FI" dirty="0"/>
                    </a:p>
                  </a:txBody>
                  <a:tcPr/>
                </a:tc>
                <a:tc>
                  <a:txBody>
                    <a:bodyPr/>
                    <a:lstStyle/>
                    <a:p>
                      <a:r>
                        <a:rPr lang="en-GB" altLang="fi-FI" sz="1800" dirty="0">
                          <a:solidFill>
                            <a:srgbClr val="000000"/>
                          </a:solidFill>
                          <a:latin typeface="Arial" panose="020B0604020202020204" pitchFamily="34" charset="0"/>
                          <a:ea typeface="Geneva" pitchFamily="-84" charset="0"/>
                        </a:rPr>
                        <a:t>Lions-</a:t>
                      </a:r>
                      <a:r>
                        <a:rPr lang="en-GB" altLang="fi-FI" sz="1800" dirty="0" err="1">
                          <a:solidFill>
                            <a:srgbClr val="000000"/>
                          </a:solidFill>
                          <a:latin typeface="Arial" panose="020B0604020202020204" pitchFamily="34" charset="0"/>
                          <a:ea typeface="Geneva" pitchFamily="-84" charset="0"/>
                        </a:rPr>
                        <a:t>liiton</a:t>
                      </a:r>
                      <a:r>
                        <a:rPr lang="en-GB" altLang="fi-FI" sz="1800" dirty="0">
                          <a:solidFill>
                            <a:srgbClr val="000000"/>
                          </a:solidFill>
                          <a:latin typeface="Arial" panose="020B0604020202020204" pitchFamily="34" charset="0"/>
                          <a:ea typeface="Geneva" pitchFamily="-84" charset="0"/>
                        </a:rPr>
                        <a:t> </a:t>
                      </a:r>
                      <a:r>
                        <a:rPr lang="en-GB" altLang="fi-FI" sz="1800" dirty="0" err="1">
                          <a:solidFill>
                            <a:srgbClr val="000000"/>
                          </a:solidFill>
                          <a:latin typeface="Arial" panose="020B0604020202020204" pitchFamily="34" charset="0"/>
                          <a:ea typeface="Geneva" pitchFamily="-84" charset="0"/>
                        </a:rPr>
                        <a:t>puheenjohtaja</a:t>
                      </a:r>
                      <a:r>
                        <a:rPr lang="en-GB" altLang="fi-FI" sz="1800" dirty="0">
                          <a:solidFill>
                            <a:srgbClr val="000000"/>
                          </a:solidFill>
                          <a:latin typeface="Arial" panose="020B0604020202020204" pitchFamily="34" charset="0"/>
                          <a:ea typeface="Geneva" pitchFamily="-84" charset="0"/>
                        </a:rPr>
                        <a:t> </a:t>
                      </a:r>
                      <a:endParaRPr lang="fi-FI" dirty="0"/>
                    </a:p>
                  </a:txBody>
                  <a:tcPr/>
                </a:tc>
                <a:tc>
                  <a:txBody>
                    <a:bodyPr/>
                    <a:lstStyle/>
                    <a:p>
                      <a:r>
                        <a:rPr lang="en-GB" altLang="fi-FI" sz="1800" dirty="0">
                          <a:solidFill>
                            <a:srgbClr val="000000"/>
                          </a:solidFill>
                          <a:latin typeface="Arial" panose="020B0604020202020204" pitchFamily="34" charset="0"/>
                          <a:ea typeface="Geneva" pitchFamily="-84" charset="0"/>
                        </a:rPr>
                        <a:t>Council Chairman</a:t>
                      </a:r>
                      <a:endParaRPr lang="fi-FI" dirty="0"/>
                    </a:p>
                  </a:txBody>
                  <a:tcPr/>
                </a:tc>
                <a:extLst>
                  <a:ext uri="{0D108BD9-81ED-4DB2-BD59-A6C34878D82A}">
                    <a16:rowId xmlns:a16="http://schemas.microsoft.com/office/drawing/2014/main" val="2440465794"/>
                  </a:ext>
                </a:extLst>
              </a:tr>
              <a:tr h="370840">
                <a:tc>
                  <a:txBody>
                    <a:bodyPr/>
                    <a:lstStyle/>
                    <a:p>
                      <a:r>
                        <a:rPr lang="en-GB" altLang="fi-FI" sz="1800" dirty="0">
                          <a:solidFill>
                            <a:srgbClr val="000000"/>
                          </a:solidFill>
                          <a:latin typeface="Arial" panose="020B0604020202020204" pitchFamily="34" charset="0"/>
                          <a:ea typeface="Geneva" pitchFamily="-84" charset="0"/>
                        </a:rPr>
                        <a:t>VCC</a:t>
                      </a:r>
                      <a:endParaRPr lang="fi-FI" dirty="0"/>
                    </a:p>
                  </a:txBody>
                  <a:tcPr/>
                </a:tc>
                <a:tc>
                  <a:txBody>
                    <a:bodyPr/>
                    <a:lstStyle/>
                    <a:p>
                      <a:r>
                        <a:rPr lang="en-GB" altLang="fi-FI" sz="1800" dirty="0">
                          <a:solidFill>
                            <a:srgbClr val="000000"/>
                          </a:solidFill>
                          <a:latin typeface="Arial" panose="020B0604020202020204" pitchFamily="34" charset="0"/>
                          <a:ea typeface="Geneva" pitchFamily="-84" charset="0"/>
                        </a:rPr>
                        <a:t>Lions-</a:t>
                      </a:r>
                      <a:r>
                        <a:rPr lang="en-GB" altLang="fi-FI" sz="1800" dirty="0" err="1">
                          <a:solidFill>
                            <a:srgbClr val="000000"/>
                          </a:solidFill>
                          <a:latin typeface="Arial" panose="020B0604020202020204" pitchFamily="34" charset="0"/>
                          <a:ea typeface="Geneva" pitchFamily="-84" charset="0"/>
                        </a:rPr>
                        <a:t>liiton</a:t>
                      </a:r>
                      <a:r>
                        <a:rPr lang="en-GB" altLang="fi-FI" sz="1800" dirty="0">
                          <a:solidFill>
                            <a:srgbClr val="000000"/>
                          </a:solidFill>
                          <a:latin typeface="Arial" panose="020B0604020202020204" pitchFamily="34" charset="0"/>
                          <a:ea typeface="Geneva" pitchFamily="-84" charset="0"/>
                        </a:rPr>
                        <a:t> </a:t>
                      </a:r>
                      <a:r>
                        <a:rPr lang="en-GB" altLang="fi-FI" sz="1800" dirty="0" err="1">
                          <a:solidFill>
                            <a:srgbClr val="000000"/>
                          </a:solidFill>
                          <a:latin typeface="Arial" panose="020B0604020202020204" pitchFamily="34" charset="0"/>
                          <a:ea typeface="Geneva" pitchFamily="-84" charset="0"/>
                        </a:rPr>
                        <a:t>varapuheenjoht</a:t>
                      </a:r>
                      <a:r>
                        <a:rPr lang="en-GB" altLang="fi-FI" sz="1800" dirty="0">
                          <a:solidFill>
                            <a:srgbClr val="000000"/>
                          </a:solidFill>
                          <a:latin typeface="Arial" panose="020B0604020202020204" pitchFamily="34" charset="0"/>
                          <a:ea typeface="Geneva" pitchFamily="-84" charset="0"/>
                        </a:rPr>
                        <a:t>.</a:t>
                      </a:r>
                      <a:endParaRPr lang="fi-FI" dirty="0"/>
                    </a:p>
                  </a:txBody>
                  <a:tcPr/>
                </a:tc>
                <a:tc>
                  <a:txBody>
                    <a:bodyPr/>
                    <a:lstStyle/>
                    <a:p>
                      <a:r>
                        <a:rPr lang="en-GB" altLang="fi-FI" sz="1800" dirty="0">
                          <a:solidFill>
                            <a:srgbClr val="000000"/>
                          </a:solidFill>
                          <a:latin typeface="Arial" panose="020B0604020202020204" pitchFamily="34" charset="0"/>
                          <a:ea typeface="Geneva" pitchFamily="-84" charset="0"/>
                        </a:rPr>
                        <a:t>Vice Council Chairman</a:t>
                      </a:r>
                      <a:endParaRPr lang="fi-FI" dirty="0"/>
                    </a:p>
                  </a:txBody>
                  <a:tcPr/>
                </a:tc>
                <a:extLst>
                  <a:ext uri="{0D108BD9-81ED-4DB2-BD59-A6C34878D82A}">
                    <a16:rowId xmlns:a16="http://schemas.microsoft.com/office/drawing/2014/main" val="3624213380"/>
                  </a:ext>
                </a:extLst>
              </a:tr>
              <a:tr h="370840">
                <a:tc>
                  <a:txBody>
                    <a:bodyPr/>
                    <a:lstStyle/>
                    <a:p>
                      <a:r>
                        <a:rPr lang="en-GB" altLang="fi-FI" sz="1800" dirty="0">
                          <a:solidFill>
                            <a:srgbClr val="000000"/>
                          </a:solidFill>
                          <a:latin typeface="Arial" panose="020B0604020202020204" pitchFamily="34" charset="0"/>
                          <a:ea typeface="Geneva" pitchFamily="-84" charset="0"/>
                        </a:rPr>
                        <a:t>IPCC</a:t>
                      </a:r>
                      <a:endParaRPr lang="fi-FI" dirty="0"/>
                    </a:p>
                  </a:txBody>
                  <a:tcPr/>
                </a:tc>
                <a:tc>
                  <a:txBody>
                    <a:bodyPr/>
                    <a:lstStyle/>
                    <a:p>
                      <a:r>
                        <a:rPr lang="en-GB" altLang="fi-FI" sz="1800" dirty="0">
                          <a:solidFill>
                            <a:srgbClr val="000000"/>
                          </a:solidFill>
                          <a:latin typeface="Arial" panose="020B0604020202020204" pitchFamily="34" charset="0"/>
                          <a:ea typeface="Geneva" pitchFamily="-84" charset="0"/>
                        </a:rPr>
                        <a:t>Lions-</a:t>
                      </a:r>
                      <a:r>
                        <a:rPr lang="en-GB" altLang="fi-FI" sz="1800" dirty="0" err="1">
                          <a:solidFill>
                            <a:srgbClr val="000000"/>
                          </a:solidFill>
                          <a:latin typeface="Arial" panose="020B0604020202020204" pitchFamily="34" charset="0"/>
                          <a:ea typeface="Geneva" pitchFamily="-84" charset="0"/>
                        </a:rPr>
                        <a:t>liiton</a:t>
                      </a:r>
                      <a:r>
                        <a:rPr lang="en-GB" altLang="fi-FI" sz="1800" dirty="0">
                          <a:solidFill>
                            <a:srgbClr val="000000"/>
                          </a:solidFill>
                          <a:latin typeface="Arial" panose="020B0604020202020204" pitchFamily="34" charset="0"/>
                          <a:ea typeface="Geneva" pitchFamily="-84" charset="0"/>
                        </a:rPr>
                        <a:t> </a:t>
                      </a:r>
                      <a:r>
                        <a:rPr lang="en-GB" altLang="fi-FI" sz="1800" dirty="0" err="1">
                          <a:solidFill>
                            <a:srgbClr val="000000"/>
                          </a:solidFill>
                          <a:latin typeface="Arial" panose="020B0604020202020204" pitchFamily="34" charset="0"/>
                          <a:ea typeface="Geneva" pitchFamily="-84" charset="0"/>
                        </a:rPr>
                        <a:t>edell</a:t>
                      </a:r>
                      <a:r>
                        <a:rPr lang="en-GB" altLang="fi-FI" sz="1800" dirty="0">
                          <a:solidFill>
                            <a:srgbClr val="000000"/>
                          </a:solidFill>
                          <a:latin typeface="Arial" panose="020B0604020202020204" pitchFamily="34" charset="0"/>
                          <a:ea typeface="Geneva" pitchFamily="-84" charset="0"/>
                        </a:rPr>
                        <a:t>. </a:t>
                      </a:r>
                      <a:r>
                        <a:rPr lang="en-GB" altLang="fi-FI" sz="1800" dirty="0" err="1">
                          <a:solidFill>
                            <a:srgbClr val="000000"/>
                          </a:solidFill>
                          <a:latin typeface="Arial" panose="020B0604020202020204" pitchFamily="34" charset="0"/>
                          <a:ea typeface="Geneva" pitchFamily="-84" charset="0"/>
                        </a:rPr>
                        <a:t>pj</a:t>
                      </a:r>
                      <a:r>
                        <a:rPr lang="en-GB" altLang="fi-FI" sz="1800" dirty="0">
                          <a:solidFill>
                            <a:srgbClr val="000000"/>
                          </a:solidFill>
                          <a:latin typeface="Arial" panose="020B0604020202020204" pitchFamily="34" charset="0"/>
                          <a:ea typeface="Geneva" pitchFamily="-84" charset="0"/>
                        </a:rPr>
                        <a:t> </a:t>
                      </a:r>
                      <a:endParaRPr lang="fi-FI" dirty="0"/>
                    </a:p>
                  </a:txBody>
                  <a:tcPr/>
                </a:tc>
                <a:tc>
                  <a:txBody>
                    <a:bodyPr/>
                    <a:lstStyle/>
                    <a:p>
                      <a:r>
                        <a:rPr lang="en-GB" altLang="fi-FI" sz="1800" dirty="0">
                          <a:solidFill>
                            <a:srgbClr val="000000"/>
                          </a:solidFill>
                          <a:latin typeface="Arial" panose="020B0604020202020204" pitchFamily="34" charset="0"/>
                          <a:ea typeface="Geneva" pitchFamily="-84" charset="0"/>
                        </a:rPr>
                        <a:t>Immediate Past Council Chairman</a:t>
                      </a:r>
                      <a:endParaRPr lang="fi-FI" dirty="0"/>
                    </a:p>
                  </a:txBody>
                  <a:tcPr/>
                </a:tc>
                <a:extLst>
                  <a:ext uri="{0D108BD9-81ED-4DB2-BD59-A6C34878D82A}">
                    <a16:rowId xmlns:a16="http://schemas.microsoft.com/office/drawing/2014/main" val="3340463221"/>
                  </a:ext>
                </a:extLst>
              </a:tr>
              <a:tr h="370840">
                <a:tc>
                  <a:txBody>
                    <a:bodyPr/>
                    <a:lstStyle/>
                    <a:p>
                      <a:r>
                        <a:rPr lang="en-GB" altLang="fi-FI" sz="1800" dirty="0">
                          <a:solidFill>
                            <a:srgbClr val="000000"/>
                          </a:solidFill>
                          <a:latin typeface="Arial" panose="020B0604020202020204" pitchFamily="34" charset="0"/>
                          <a:ea typeface="Geneva" pitchFamily="-84" charset="0"/>
                        </a:rPr>
                        <a:t>PCC</a:t>
                      </a:r>
                      <a:endParaRPr lang="fi-FI" dirty="0"/>
                    </a:p>
                  </a:txBody>
                  <a:tcPr/>
                </a:tc>
                <a:tc>
                  <a:txBody>
                    <a:bodyPr/>
                    <a:lstStyle/>
                    <a:p>
                      <a:r>
                        <a:rPr lang="en-GB" altLang="fi-FI" sz="1800" dirty="0">
                          <a:solidFill>
                            <a:srgbClr val="000000"/>
                          </a:solidFill>
                          <a:latin typeface="Arial" panose="020B0604020202020204" pitchFamily="34" charset="0"/>
                          <a:ea typeface="Geneva" pitchFamily="-84" charset="0"/>
                        </a:rPr>
                        <a:t>Lions-</a:t>
                      </a:r>
                      <a:r>
                        <a:rPr lang="en-GB" altLang="fi-FI" sz="1800" dirty="0" err="1">
                          <a:solidFill>
                            <a:srgbClr val="000000"/>
                          </a:solidFill>
                          <a:latin typeface="Arial" panose="020B0604020202020204" pitchFamily="34" charset="0"/>
                          <a:ea typeface="Geneva" pitchFamily="-84" charset="0"/>
                        </a:rPr>
                        <a:t>liiton</a:t>
                      </a:r>
                      <a:r>
                        <a:rPr lang="en-GB" altLang="fi-FI" sz="1800" dirty="0">
                          <a:solidFill>
                            <a:srgbClr val="000000"/>
                          </a:solidFill>
                          <a:latin typeface="Arial" panose="020B0604020202020204" pitchFamily="34" charset="0"/>
                          <a:ea typeface="Geneva" pitchFamily="-84" charset="0"/>
                        </a:rPr>
                        <a:t> </a:t>
                      </a:r>
                      <a:r>
                        <a:rPr lang="en-GB" altLang="fi-FI" sz="1800" dirty="0" err="1">
                          <a:solidFill>
                            <a:srgbClr val="000000"/>
                          </a:solidFill>
                          <a:latin typeface="Arial" panose="020B0604020202020204" pitchFamily="34" charset="0"/>
                          <a:ea typeface="Geneva" pitchFamily="-84" charset="0"/>
                        </a:rPr>
                        <a:t>entinen</a:t>
                      </a:r>
                      <a:r>
                        <a:rPr lang="en-GB" altLang="fi-FI" sz="1800" dirty="0">
                          <a:solidFill>
                            <a:srgbClr val="000000"/>
                          </a:solidFill>
                          <a:latin typeface="Arial" panose="020B0604020202020204" pitchFamily="34" charset="0"/>
                          <a:ea typeface="Geneva" pitchFamily="-84" charset="0"/>
                        </a:rPr>
                        <a:t> </a:t>
                      </a:r>
                      <a:r>
                        <a:rPr lang="en-GB" altLang="fi-FI" sz="1800" dirty="0" err="1">
                          <a:solidFill>
                            <a:srgbClr val="000000"/>
                          </a:solidFill>
                          <a:latin typeface="Arial" panose="020B0604020202020204" pitchFamily="34" charset="0"/>
                          <a:ea typeface="Geneva" pitchFamily="-84" charset="0"/>
                        </a:rPr>
                        <a:t>pj</a:t>
                      </a:r>
                      <a:r>
                        <a:rPr lang="en-GB" altLang="fi-FI" sz="1800" dirty="0">
                          <a:solidFill>
                            <a:srgbClr val="000000"/>
                          </a:solidFill>
                          <a:latin typeface="Arial" panose="020B0604020202020204" pitchFamily="34" charset="0"/>
                          <a:ea typeface="Geneva" pitchFamily="-84" charset="0"/>
                        </a:rPr>
                        <a:t> </a:t>
                      </a:r>
                      <a:endParaRPr lang="fi-FI" dirty="0"/>
                    </a:p>
                  </a:txBody>
                  <a:tcPr/>
                </a:tc>
                <a:tc>
                  <a:txBody>
                    <a:bodyPr/>
                    <a:lstStyle/>
                    <a:p>
                      <a:r>
                        <a:rPr lang="en-GB" altLang="fi-FI" sz="1800" dirty="0">
                          <a:solidFill>
                            <a:srgbClr val="000000"/>
                          </a:solidFill>
                          <a:latin typeface="Arial" panose="020B0604020202020204" pitchFamily="34" charset="0"/>
                          <a:ea typeface="Geneva" pitchFamily="-84" charset="0"/>
                        </a:rPr>
                        <a:t>Past Council Chairman</a:t>
                      </a:r>
                      <a:endParaRPr lang="fi-FI" dirty="0"/>
                    </a:p>
                  </a:txBody>
                  <a:tcPr/>
                </a:tc>
                <a:extLst>
                  <a:ext uri="{0D108BD9-81ED-4DB2-BD59-A6C34878D82A}">
                    <a16:rowId xmlns:a16="http://schemas.microsoft.com/office/drawing/2014/main" val="430364437"/>
                  </a:ext>
                </a:extLst>
              </a:tr>
              <a:tr h="370840">
                <a:tc>
                  <a:txBody>
                    <a:bodyPr/>
                    <a:lstStyle/>
                    <a:p>
                      <a:r>
                        <a:rPr lang="en-GB" altLang="fi-FI" sz="1800" dirty="0">
                          <a:solidFill>
                            <a:srgbClr val="000000"/>
                          </a:solidFill>
                          <a:latin typeface="Arial" panose="020B0604020202020204" pitchFamily="34" charset="0"/>
                          <a:ea typeface="Geneva" pitchFamily="-84" charset="0"/>
                        </a:rPr>
                        <a:t>GS</a:t>
                      </a:r>
                      <a:endParaRPr lang="fi-FI" dirty="0"/>
                    </a:p>
                  </a:txBody>
                  <a:tcPr/>
                </a:tc>
                <a:tc>
                  <a:txBody>
                    <a:bodyPr/>
                    <a:lstStyle/>
                    <a:p>
                      <a:r>
                        <a:rPr lang="en-GB" altLang="fi-FI" sz="1800" dirty="0">
                          <a:solidFill>
                            <a:srgbClr val="000000"/>
                          </a:solidFill>
                          <a:latin typeface="Arial" panose="020B0604020202020204" pitchFamily="34" charset="0"/>
                          <a:ea typeface="Geneva" pitchFamily="-84" charset="0"/>
                        </a:rPr>
                        <a:t>Lions-</a:t>
                      </a:r>
                      <a:r>
                        <a:rPr lang="en-GB" altLang="fi-FI" sz="1800" dirty="0" err="1">
                          <a:solidFill>
                            <a:srgbClr val="000000"/>
                          </a:solidFill>
                          <a:latin typeface="Arial" panose="020B0604020202020204" pitchFamily="34" charset="0"/>
                          <a:ea typeface="Geneva" pitchFamily="-84" charset="0"/>
                        </a:rPr>
                        <a:t>liiton</a:t>
                      </a:r>
                      <a:r>
                        <a:rPr lang="en-GB" altLang="fi-FI" sz="1800" dirty="0">
                          <a:solidFill>
                            <a:srgbClr val="000000"/>
                          </a:solidFill>
                          <a:latin typeface="Arial" panose="020B0604020202020204" pitchFamily="34" charset="0"/>
                          <a:ea typeface="Geneva" pitchFamily="-84" charset="0"/>
                        </a:rPr>
                        <a:t> </a:t>
                      </a:r>
                      <a:r>
                        <a:rPr lang="en-GB" altLang="fi-FI" sz="1800" dirty="0" err="1">
                          <a:solidFill>
                            <a:srgbClr val="000000"/>
                          </a:solidFill>
                          <a:latin typeface="Arial" panose="020B0604020202020204" pitchFamily="34" charset="0"/>
                          <a:ea typeface="Geneva" pitchFamily="-84" charset="0"/>
                        </a:rPr>
                        <a:t>pääsihteeri</a:t>
                      </a:r>
                      <a:r>
                        <a:rPr lang="en-GB" altLang="fi-FI" sz="1800" dirty="0">
                          <a:solidFill>
                            <a:srgbClr val="000000"/>
                          </a:solidFill>
                          <a:latin typeface="Arial" panose="020B0604020202020204" pitchFamily="34" charset="0"/>
                          <a:ea typeface="Geneva" pitchFamily="-84" charset="0"/>
                        </a:rPr>
                        <a:t> </a:t>
                      </a:r>
                      <a:endParaRPr lang="fi-FI" dirty="0"/>
                    </a:p>
                  </a:txBody>
                  <a:tcPr/>
                </a:tc>
                <a:tc>
                  <a:txBody>
                    <a:bodyPr/>
                    <a:lstStyle/>
                    <a:p>
                      <a:r>
                        <a:rPr lang="en-GB" altLang="fi-FI" sz="1800" dirty="0">
                          <a:solidFill>
                            <a:srgbClr val="000000"/>
                          </a:solidFill>
                          <a:latin typeface="Arial" panose="020B0604020202020204" pitchFamily="34" charset="0"/>
                          <a:ea typeface="Geneva" pitchFamily="-84" charset="0"/>
                        </a:rPr>
                        <a:t>General Secretary</a:t>
                      </a:r>
                      <a:endParaRPr lang="fi-FI" dirty="0"/>
                    </a:p>
                  </a:txBody>
                  <a:tcPr/>
                </a:tc>
                <a:extLst>
                  <a:ext uri="{0D108BD9-81ED-4DB2-BD59-A6C34878D82A}">
                    <a16:rowId xmlns:a16="http://schemas.microsoft.com/office/drawing/2014/main" val="2207132458"/>
                  </a:ext>
                </a:extLst>
              </a:tr>
              <a:tr h="370840">
                <a:tc>
                  <a:txBody>
                    <a:bodyPr/>
                    <a:lstStyle/>
                    <a:p>
                      <a:endParaRPr lang="fi-FI" dirty="0"/>
                    </a:p>
                  </a:txBody>
                  <a:tcPr/>
                </a:tc>
                <a:tc>
                  <a:txBody>
                    <a:bodyPr/>
                    <a:lstStyle/>
                    <a:p>
                      <a:endParaRPr lang="fi-FI" dirty="0"/>
                    </a:p>
                  </a:txBody>
                  <a:tcPr/>
                </a:tc>
                <a:tc>
                  <a:txBody>
                    <a:bodyPr/>
                    <a:lstStyle/>
                    <a:p>
                      <a:endParaRPr lang="fi-FI" dirty="0"/>
                    </a:p>
                  </a:txBody>
                  <a:tcPr/>
                </a:tc>
                <a:extLst>
                  <a:ext uri="{0D108BD9-81ED-4DB2-BD59-A6C34878D82A}">
                    <a16:rowId xmlns:a16="http://schemas.microsoft.com/office/drawing/2014/main" val="2890565145"/>
                  </a:ext>
                </a:extLst>
              </a:tr>
            </a:tbl>
          </a:graphicData>
        </a:graphic>
      </p:graphicFrame>
      <p:sp>
        <p:nvSpPr>
          <p:cNvPr id="2" name="Alatunnisteen paikkamerkki 1">
            <a:extLst>
              <a:ext uri="{FF2B5EF4-FFF2-40B4-BE49-F238E27FC236}">
                <a16:creationId xmlns:a16="http://schemas.microsoft.com/office/drawing/2014/main" id="{38E8186F-ECCA-A2AC-B4F9-D423B667DEF5}"/>
              </a:ext>
            </a:extLst>
          </p:cNvPr>
          <p:cNvSpPr>
            <a:spLocks noGrp="1"/>
          </p:cNvSpPr>
          <p:nvPr>
            <p:ph type="ftr" sz="quarter" idx="11"/>
          </p:nvPr>
        </p:nvSpPr>
        <p:spPr/>
        <p:txBody>
          <a:bodyPr/>
          <a:lstStyle/>
          <a:p>
            <a:r>
              <a:rPr lang="fi-FI"/>
              <a:t>6.10.2024/Timo Joukanen</a:t>
            </a:r>
          </a:p>
        </p:txBody>
      </p:sp>
      <p:sp>
        <p:nvSpPr>
          <p:cNvPr id="3" name="Dian numeron paikkamerkki 2">
            <a:extLst>
              <a:ext uri="{FF2B5EF4-FFF2-40B4-BE49-F238E27FC236}">
                <a16:creationId xmlns:a16="http://schemas.microsoft.com/office/drawing/2014/main" id="{C18781BB-BC80-CD1A-276C-C143243E2E74}"/>
              </a:ext>
            </a:extLst>
          </p:cNvPr>
          <p:cNvSpPr>
            <a:spLocks noGrp="1"/>
          </p:cNvSpPr>
          <p:nvPr>
            <p:ph type="sldNum" sz="quarter" idx="12"/>
          </p:nvPr>
        </p:nvSpPr>
        <p:spPr/>
        <p:txBody>
          <a:bodyPr/>
          <a:lstStyle/>
          <a:p>
            <a:fld id="{5B1B691C-E57C-4215-BE51-9F50F3A32B8C}" type="slidenum">
              <a:rPr lang="fi-FI" smtClean="0"/>
              <a:t>79</a:t>
            </a:fld>
            <a:endParaRPr lang="fi-FI"/>
          </a:p>
        </p:txBody>
      </p:sp>
    </p:spTree>
    <p:extLst>
      <p:ext uri="{BB962C8B-B14F-4D97-AF65-F5344CB8AC3E}">
        <p14:creationId xmlns:p14="http://schemas.microsoft.com/office/powerpoint/2010/main" val="971483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E3D925-04E3-40E5-9891-FBB9FACCFC15}"/>
              </a:ext>
            </a:extLst>
          </p:cNvPr>
          <p:cNvSpPr>
            <a:spLocks noGrp="1"/>
          </p:cNvSpPr>
          <p:nvPr>
            <p:ph type="title"/>
          </p:nvPr>
        </p:nvSpPr>
        <p:spPr/>
        <p:txBody>
          <a:bodyPr/>
          <a:lstStyle/>
          <a:p>
            <a:r>
              <a:rPr lang="fi-FI" dirty="0"/>
              <a:t>Ystävälliset teot ovat palvelun ytimessä.</a:t>
            </a:r>
          </a:p>
        </p:txBody>
      </p:sp>
      <p:sp>
        <p:nvSpPr>
          <p:cNvPr id="6" name="Sisällön paikkamerkki 5">
            <a:extLst>
              <a:ext uri="{FF2B5EF4-FFF2-40B4-BE49-F238E27FC236}">
                <a16:creationId xmlns:a16="http://schemas.microsoft.com/office/drawing/2014/main" id="{9C51C047-4AD9-4643-97C4-A46AD92F3082}"/>
              </a:ext>
            </a:extLst>
          </p:cNvPr>
          <p:cNvSpPr>
            <a:spLocks noGrp="1"/>
          </p:cNvSpPr>
          <p:nvPr>
            <p:ph idx="1"/>
          </p:nvPr>
        </p:nvSpPr>
        <p:spPr>
          <a:xfrm>
            <a:off x="462116" y="2370137"/>
            <a:ext cx="11068665" cy="3853682"/>
          </a:xfrm>
        </p:spPr>
        <p:txBody>
          <a:bodyPr>
            <a:normAutofit fontScale="70000" lnSpcReduction="20000"/>
          </a:bodyPr>
          <a:lstStyle/>
          <a:p>
            <a:pPr algn="ctr">
              <a:lnSpc>
                <a:spcPct val="120000"/>
              </a:lnSpc>
            </a:pPr>
            <a:r>
              <a:rPr lang="fi-FI" sz="3600" dirty="0"/>
              <a:t>Lionit ovat tienneet tämän olevan totta siitä saakka, kun ensimmäinen klubi perustettiin yli sata vuotta sitten. </a:t>
            </a:r>
          </a:p>
          <a:p>
            <a:pPr algn="ctr">
              <a:lnSpc>
                <a:spcPct val="120000"/>
              </a:lnSpc>
            </a:pPr>
            <a:r>
              <a:rPr lang="fi-FI" sz="3600" dirty="0"/>
              <a:t>Viime vuosien aikana ilmaisusta ”</a:t>
            </a:r>
            <a:r>
              <a:rPr lang="fi-FI" sz="3600" i="1" dirty="0"/>
              <a:t>Ystävälliset teot ovat tärkeitä</a:t>
            </a:r>
            <a:r>
              <a:rPr lang="fi-FI" sz="3600" dirty="0"/>
              <a:t>” on tullut entistäkin tärkeämpi - se on mitä sanomme ja jotain, jonka mukaan elämme. </a:t>
            </a:r>
            <a:br>
              <a:rPr lang="fi-FI" sz="3600" dirty="0"/>
            </a:br>
            <a:br>
              <a:rPr lang="fi-FI" sz="3600" dirty="0"/>
            </a:br>
            <a:r>
              <a:rPr lang="fi-FI" sz="3600" dirty="0"/>
              <a:t>Se sopii hyvin yhteen mottomme ”</a:t>
            </a:r>
            <a:r>
              <a:rPr lang="fi-FI" sz="3600" i="1" dirty="0"/>
              <a:t>Me Palvelemme</a:t>
            </a:r>
            <a:r>
              <a:rPr lang="fi-FI" sz="3600" dirty="0"/>
              <a:t>” kanssa. </a:t>
            </a:r>
            <a:br>
              <a:rPr lang="fi-FI" sz="3600" dirty="0"/>
            </a:br>
            <a:r>
              <a:rPr lang="fi-FI" sz="3600" dirty="0"/>
              <a:t>Miksi lionit palvelevat? Se on yksinkertaista. Koska ystävälliset teot ovat tärkeitä.</a:t>
            </a:r>
          </a:p>
          <a:p>
            <a:pPr algn="ctr">
              <a:lnSpc>
                <a:spcPct val="120000"/>
              </a:lnSpc>
            </a:pPr>
            <a:r>
              <a:rPr lang="fi-FI" sz="3600" dirty="0">
                <a:solidFill>
                  <a:srgbClr val="7030A0"/>
                </a:solidFill>
                <a:latin typeface="Arial" pitchFamily="34" charset="0"/>
                <a:ea typeface="ヒラギノ角ゴ Pro W3" pitchFamily="125" charset="-128"/>
              </a:rPr>
              <a:t>"Missä tarve, siellä Lion."</a:t>
            </a:r>
            <a:endParaRPr lang="fi-FI" sz="3600" dirty="0">
              <a:solidFill>
                <a:srgbClr val="7030A0"/>
              </a:solidFill>
            </a:endParaRPr>
          </a:p>
          <a:p>
            <a:endParaRPr lang="fi-FI" dirty="0"/>
          </a:p>
        </p:txBody>
      </p:sp>
      <p:sp>
        <p:nvSpPr>
          <p:cNvPr id="4" name="Alatunnisteen paikkamerkki 3">
            <a:extLst>
              <a:ext uri="{FF2B5EF4-FFF2-40B4-BE49-F238E27FC236}">
                <a16:creationId xmlns:a16="http://schemas.microsoft.com/office/drawing/2014/main" id="{A6A221FD-ADC3-468B-860F-1DAC8E0F4556}"/>
              </a:ext>
            </a:extLst>
          </p:cNvPr>
          <p:cNvSpPr>
            <a:spLocks noGrp="1"/>
          </p:cNvSpPr>
          <p:nvPr>
            <p:ph type="ftr" sz="quarter" idx="11"/>
          </p:nvPr>
        </p:nvSpPr>
        <p:spPr/>
        <p:txBody>
          <a:bodyPr/>
          <a:lstStyle/>
          <a:p>
            <a:r>
              <a:rPr lang="fi-FI"/>
              <a:t>6.10.2024/Timo Joukanen</a:t>
            </a:r>
          </a:p>
        </p:txBody>
      </p:sp>
      <p:sp>
        <p:nvSpPr>
          <p:cNvPr id="5" name="Dian numeron paikkamerkki 4">
            <a:extLst>
              <a:ext uri="{FF2B5EF4-FFF2-40B4-BE49-F238E27FC236}">
                <a16:creationId xmlns:a16="http://schemas.microsoft.com/office/drawing/2014/main" id="{43EECC36-0122-4560-A841-5F7AAB499695}"/>
              </a:ext>
            </a:extLst>
          </p:cNvPr>
          <p:cNvSpPr>
            <a:spLocks noGrp="1"/>
          </p:cNvSpPr>
          <p:nvPr>
            <p:ph type="sldNum" sz="quarter" idx="12"/>
          </p:nvPr>
        </p:nvSpPr>
        <p:spPr/>
        <p:txBody>
          <a:bodyPr/>
          <a:lstStyle/>
          <a:p>
            <a:fld id="{0CF01A97-14C8-4520-B718-EE20F5032BED}" type="slidenum">
              <a:rPr lang="fi-FI" smtClean="0"/>
              <a:t>8</a:t>
            </a:fld>
            <a:endParaRPr lang="fi-FI"/>
          </a:p>
        </p:txBody>
      </p:sp>
    </p:spTree>
    <p:extLst>
      <p:ext uri="{BB962C8B-B14F-4D97-AF65-F5344CB8AC3E}">
        <p14:creationId xmlns:p14="http://schemas.microsoft.com/office/powerpoint/2010/main" val="19331558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3DCCD320-6458-4267-964D-F0FCE6884E70}"/>
              </a:ext>
            </a:extLst>
          </p:cNvPr>
          <p:cNvSpPr>
            <a:spLocks noGrp="1"/>
          </p:cNvSpPr>
          <p:nvPr>
            <p:ph type="title"/>
          </p:nvPr>
        </p:nvSpPr>
        <p:spPr/>
        <p:txBody>
          <a:bodyPr/>
          <a:lstStyle/>
          <a:p>
            <a:r>
              <a:rPr lang="fi-FI" dirty="0"/>
              <a:t>Piirin virkailijat (District)</a:t>
            </a:r>
          </a:p>
        </p:txBody>
      </p:sp>
      <p:graphicFrame>
        <p:nvGraphicFramePr>
          <p:cNvPr id="9" name="Taulukko 9">
            <a:extLst>
              <a:ext uri="{FF2B5EF4-FFF2-40B4-BE49-F238E27FC236}">
                <a16:creationId xmlns:a16="http://schemas.microsoft.com/office/drawing/2014/main" id="{54FCDD94-4611-4A8C-AB75-6882928A301F}"/>
              </a:ext>
            </a:extLst>
          </p:cNvPr>
          <p:cNvGraphicFramePr>
            <a:graphicFrameLocks noGrp="1"/>
          </p:cNvGraphicFramePr>
          <p:nvPr>
            <p:extLst>
              <p:ext uri="{D42A27DB-BD31-4B8C-83A1-F6EECF244321}">
                <p14:modId xmlns:p14="http://schemas.microsoft.com/office/powerpoint/2010/main" val="115084234"/>
              </p:ext>
            </p:extLst>
          </p:nvPr>
        </p:nvGraphicFramePr>
        <p:xfrm>
          <a:off x="541866" y="1953155"/>
          <a:ext cx="10989733" cy="3708400"/>
        </p:xfrm>
        <a:graphic>
          <a:graphicData uri="http://schemas.openxmlformats.org/drawingml/2006/table">
            <a:tbl>
              <a:tblPr firstRow="1" bandRow="1">
                <a:tableStyleId>{073A0DAA-6AF3-43AB-8588-CEC1D06C72B9}</a:tableStyleId>
              </a:tblPr>
              <a:tblGrid>
                <a:gridCol w="778934">
                  <a:extLst>
                    <a:ext uri="{9D8B030D-6E8A-4147-A177-3AD203B41FA5}">
                      <a16:colId xmlns:a16="http://schemas.microsoft.com/office/drawing/2014/main" val="2011481240"/>
                    </a:ext>
                  </a:extLst>
                </a:gridCol>
                <a:gridCol w="4906468">
                  <a:extLst>
                    <a:ext uri="{9D8B030D-6E8A-4147-A177-3AD203B41FA5}">
                      <a16:colId xmlns:a16="http://schemas.microsoft.com/office/drawing/2014/main" val="2684734429"/>
                    </a:ext>
                  </a:extLst>
                </a:gridCol>
                <a:gridCol w="5304331">
                  <a:extLst>
                    <a:ext uri="{9D8B030D-6E8A-4147-A177-3AD203B41FA5}">
                      <a16:colId xmlns:a16="http://schemas.microsoft.com/office/drawing/2014/main" val="2235290979"/>
                    </a:ext>
                  </a:extLst>
                </a:gridCol>
              </a:tblGrid>
              <a:tr h="370840">
                <a:tc>
                  <a:txBody>
                    <a:bodyPr/>
                    <a:lstStyle/>
                    <a:p>
                      <a:endParaRPr lang="fi-FI"/>
                    </a:p>
                  </a:txBody>
                  <a:tcPr/>
                </a:tc>
                <a:tc>
                  <a:txBody>
                    <a:bodyPr/>
                    <a:lstStyle/>
                    <a:p>
                      <a:endParaRPr lang="fi-FI" dirty="0"/>
                    </a:p>
                  </a:txBody>
                  <a:tcPr/>
                </a:tc>
                <a:tc>
                  <a:txBody>
                    <a:bodyPr/>
                    <a:lstStyle/>
                    <a:p>
                      <a:endParaRPr lang="fi-FI"/>
                    </a:p>
                  </a:txBody>
                  <a:tcPr/>
                </a:tc>
                <a:extLst>
                  <a:ext uri="{0D108BD9-81ED-4DB2-BD59-A6C34878D82A}">
                    <a16:rowId xmlns:a16="http://schemas.microsoft.com/office/drawing/2014/main" val="3495456360"/>
                  </a:ext>
                </a:extLst>
              </a:tr>
              <a:tr h="370840">
                <a:tc>
                  <a:txBody>
                    <a:bodyPr/>
                    <a:lstStyle/>
                    <a:p>
                      <a:r>
                        <a:rPr lang="en-GB" altLang="fi-FI" sz="1800" dirty="0">
                          <a:solidFill>
                            <a:srgbClr val="000000"/>
                          </a:solidFill>
                          <a:latin typeface="Arial" panose="020B0604020202020204" pitchFamily="34" charset="0"/>
                          <a:ea typeface="Geneva" pitchFamily="-84" charset="0"/>
                        </a:rPr>
                        <a:t>DG</a:t>
                      </a:r>
                      <a:endParaRPr lang="fi-FI" dirty="0"/>
                    </a:p>
                  </a:txBody>
                  <a:tcPr/>
                </a:tc>
                <a:tc>
                  <a:txBody>
                    <a:bodyPr/>
                    <a:lstStyle/>
                    <a:p>
                      <a:r>
                        <a:rPr lang="en-GB" altLang="fi-FI" sz="1800" dirty="0" err="1">
                          <a:solidFill>
                            <a:srgbClr val="000000"/>
                          </a:solidFill>
                          <a:latin typeface="Arial" panose="020B0604020202020204" pitchFamily="34" charset="0"/>
                          <a:ea typeface="Geneva" pitchFamily="-84" charset="0"/>
                        </a:rPr>
                        <a:t>Piirikuvernööri</a:t>
                      </a:r>
                      <a:endParaRPr lang="fi-FI" dirty="0"/>
                    </a:p>
                  </a:txBody>
                  <a:tcPr/>
                </a:tc>
                <a:tc>
                  <a:txBody>
                    <a:bodyPr/>
                    <a:lstStyle/>
                    <a:p>
                      <a:r>
                        <a:rPr lang="en-GB" altLang="fi-FI" sz="1800" dirty="0">
                          <a:solidFill>
                            <a:srgbClr val="000000"/>
                          </a:solidFill>
                          <a:latin typeface="Arial" panose="020B0604020202020204" pitchFamily="34" charset="0"/>
                          <a:ea typeface="Geneva" pitchFamily="-84" charset="0"/>
                        </a:rPr>
                        <a:t>District Governor</a:t>
                      </a:r>
                      <a:endParaRPr lang="fi-FI" dirty="0"/>
                    </a:p>
                  </a:txBody>
                  <a:tcPr/>
                </a:tc>
                <a:extLst>
                  <a:ext uri="{0D108BD9-81ED-4DB2-BD59-A6C34878D82A}">
                    <a16:rowId xmlns:a16="http://schemas.microsoft.com/office/drawing/2014/main" val="2440465794"/>
                  </a:ext>
                </a:extLst>
              </a:tr>
              <a:tr h="370840">
                <a:tc>
                  <a:txBody>
                    <a:bodyPr/>
                    <a:lstStyle/>
                    <a:p>
                      <a:r>
                        <a:rPr lang="en-GB" altLang="fi-FI" sz="1800" dirty="0">
                          <a:solidFill>
                            <a:srgbClr val="000000"/>
                          </a:solidFill>
                          <a:latin typeface="Arial" panose="020B0604020202020204" pitchFamily="34" charset="0"/>
                          <a:ea typeface="Geneva" pitchFamily="-84" charset="0"/>
                        </a:rPr>
                        <a:t>VDG</a:t>
                      </a:r>
                      <a:endParaRPr lang="fi-FI" dirty="0"/>
                    </a:p>
                  </a:txBody>
                  <a:tcPr/>
                </a:tc>
                <a:tc>
                  <a:txBody>
                    <a:bodyPr/>
                    <a:lstStyle/>
                    <a:p>
                      <a:r>
                        <a:rPr lang="en-GB" altLang="fi-FI" sz="1800" dirty="0" err="1">
                          <a:solidFill>
                            <a:srgbClr val="000000"/>
                          </a:solidFill>
                          <a:latin typeface="Arial" panose="020B0604020202020204" pitchFamily="34" charset="0"/>
                          <a:ea typeface="Geneva" pitchFamily="-84" charset="0"/>
                        </a:rPr>
                        <a:t>Varapiirikuvernööri</a:t>
                      </a:r>
                      <a:endParaRPr lang="fi-FI" dirty="0"/>
                    </a:p>
                  </a:txBody>
                  <a:tcPr/>
                </a:tc>
                <a:tc>
                  <a:txBody>
                    <a:bodyPr/>
                    <a:lstStyle/>
                    <a:p>
                      <a:r>
                        <a:rPr lang="en-GB" altLang="fi-FI" sz="1800" dirty="0">
                          <a:solidFill>
                            <a:srgbClr val="000000"/>
                          </a:solidFill>
                          <a:latin typeface="Arial" panose="020B0604020202020204" pitchFamily="34" charset="0"/>
                          <a:ea typeface="Geneva" pitchFamily="-84" charset="0"/>
                        </a:rPr>
                        <a:t>Vice District Governor</a:t>
                      </a:r>
                      <a:endParaRPr lang="fi-FI" dirty="0"/>
                    </a:p>
                  </a:txBody>
                  <a:tcPr/>
                </a:tc>
                <a:extLst>
                  <a:ext uri="{0D108BD9-81ED-4DB2-BD59-A6C34878D82A}">
                    <a16:rowId xmlns:a16="http://schemas.microsoft.com/office/drawing/2014/main" val="3624213380"/>
                  </a:ext>
                </a:extLst>
              </a:tr>
              <a:tr h="370840">
                <a:tc>
                  <a:txBody>
                    <a:bodyPr/>
                    <a:lstStyle/>
                    <a:p>
                      <a:r>
                        <a:rPr lang="en-GB" altLang="fi-FI" sz="1800" dirty="0">
                          <a:solidFill>
                            <a:srgbClr val="000000"/>
                          </a:solidFill>
                          <a:latin typeface="Arial" panose="020B0604020202020204" pitchFamily="34" charset="0"/>
                          <a:ea typeface="Geneva" pitchFamily="-84" charset="0"/>
                        </a:rPr>
                        <a:t>IPDG</a:t>
                      </a:r>
                      <a:endParaRPr lang="fi-FI" dirty="0"/>
                    </a:p>
                  </a:txBody>
                  <a:tcPr/>
                </a:tc>
                <a:tc>
                  <a:txBody>
                    <a:bodyPr/>
                    <a:lstStyle/>
                    <a:p>
                      <a:r>
                        <a:rPr lang="en-GB" altLang="fi-FI" sz="1800" dirty="0" err="1">
                          <a:solidFill>
                            <a:srgbClr val="000000"/>
                          </a:solidFill>
                          <a:latin typeface="Arial" panose="020B0604020202020204" pitchFamily="34" charset="0"/>
                          <a:ea typeface="Geneva" pitchFamily="-84" charset="0"/>
                        </a:rPr>
                        <a:t>Edellinen</a:t>
                      </a:r>
                      <a:r>
                        <a:rPr lang="en-GB" altLang="fi-FI" sz="1800" dirty="0">
                          <a:solidFill>
                            <a:srgbClr val="000000"/>
                          </a:solidFill>
                          <a:latin typeface="Arial" panose="020B0604020202020204" pitchFamily="34" charset="0"/>
                          <a:ea typeface="Geneva" pitchFamily="-84" charset="0"/>
                        </a:rPr>
                        <a:t> </a:t>
                      </a:r>
                      <a:r>
                        <a:rPr lang="en-GB" altLang="fi-FI" sz="1800" dirty="0" err="1">
                          <a:solidFill>
                            <a:srgbClr val="000000"/>
                          </a:solidFill>
                          <a:latin typeface="Arial" panose="020B0604020202020204" pitchFamily="34" charset="0"/>
                          <a:ea typeface="Geneva" pitchFamily="-84" charset="0"/>
                        </a:rPr>
                        <a:t>piirikuvernööri</a:t>
                      </a:r>
                      <a:r>
                        <a:rPr lang="en-GB" altLang="fi-FI" sz="1800" dirty="0">
                          <a:solidFill>
                            <a:srgbClr val="000000"/>
                          </a:solidFill>
                          <a:latin typeface="Arial" panose="020B0604020202020204" pitchFamily="34" charset="0"/>
                          <a:ea typeface="Geneva" pitchFamily="-84" charset="0"/>
                        </a:rPr>
                        <a:t> </a:t>
                      </a:r>
                      <a:endParaRPr lang="fi-FI" dirty="0"/>
                    </a:p>
                  </a:txBody>
                  <a:tcPr/>
                </a:tc>
                <a:tc>
                  <a:txBody>
                    <a:bodyPr/>
                    <a:lstStyle/>
                    <a:p>
                      <a:r>
                        <a:rPr lang="en-GB" altLang="fi-FI" sz="1800" dirty="0">
                          <a:solidFill>
                            <a:srgbClr val="000000"/>
                          </a:solidFill>
                          <a:latin typeface="Arial" panose="020B0604020202020204" pitchFamily="34" charset="0"/>
                          <a:ea typeface="Geneva" pitchFamily="-84" charset="0"/>
                        </a:rPr>
                        <a:t>Immediate Past District Governor</a:t>
                      </a:r>
                      <a:endParaRPr lang="fi-FI" dirty="0"/>
                    </a:p>
                  </a:txBody>
                  <a:tcPr/>
                </a:tc>
                <a:extLst>
                  <a:ext uri="{0D108BD9-81ED-4DB2-BD59-A6C34878D82A}">
                    <a16:rowId xmlns:a16="http://schemas.microsoft.com/office/drawing/2014/main" val="3340463221"/>
                  </a:ext>
                </a:extLst>
              </a:tr>
              <a:tr h="370840">
                <a:tc>
                  <a:txBody>
                    <a:bodyPr/>
                    <a:lstStyle/>
                    <a:p>
                      <a:r>
                        <a:rPr lang="en-GB" altLang="fi-FI" sz="1800" dirty="0">
                          <a:solidFill>
                            <a:srgbClr val="000000"/>
                          </a:solidFill>
                          <a:latin typeface="Arial" panose="020B0604020202020204" pitchFamily="34" charset="0"/>
                          <a:ea typeface="Geneva" pitchFamily="-84" charset="0"/>
                        </a:rPr>
                        <a:t>PDG</a:t>
                      </a:r>
                      <a:endParaRPr lang="fi-FI" dirty="0"/>
                    </a:p>
                  </a:txBody>
                  <a:tcPr/>
                </a:tc>
                <a:tc>
                  <a:txBody>
                    <a:bodyPr/>
                    <a:lstStyle/>
                    <a:p>
                      <a:r>
                        <a:rPr lang="en-GB" altLang="fi-FI" sz="1800" dirty="0" err="1">
                          <a:solidFill>
                            <a:srgbClr val="000000"/>
                          </a:solidFill>
                          <a:latin typeface="Arial" panose="020B0604020202020204" pitchFamily="34" charset="0"/>
                          <a:ea typeface="Geneva" pitchFamily="-84" charset="0"/>
                        </a:rPr>
                        <a:t>Entinen</a:t>
                      </a:r>
                      <a:r>
                        <a:rPr lang="en-GB" altLang="fi-FI" sz="1800" dirty="0">
                          <a:solidFill>
                            <a:srgbClr val="000000"/>
                          </a:solidFill>
                          <a:latin typeface="Arial" panose="020B0604020202020204" pitchFamily="34" charset="0"/>
                          <a:ea typeface="Geneva" pitchFamily="-84" charset="0"/>
                        </a:rPr>
                        <a:t> </a:t>
                      </a:r>
                      <a:r>
                        <a:rPr lang="en-GB" altLang="fi-FI" sz="1800" dirty="0" err="1">
                          <a:solidFill>
                            <a:srgbClr val="000000"/>
                          </a:solidFill>
                          <a:latin typeface="Arial" panose="020B0604020202020204" pitchFamily="34" charset="0"/>
                          <a:ea typeface="Geneva" pitchFamily="-84" charset="0"/>
                        </a:rPr>
                        <a:t>piirikuvernööri</a:t>
                      </a:r>
                      <a:r>
                        <a:rPr lang="en-GB" altLang="fi-FI" sz="1800" dirty="0">
                          <a:solidFill>
                            <a:srgbClr val="000000"/>
                          </a:solidFill>
                          <a:latin typeface="Arial" panose="020B0604020202020204" pitchFamily="34" charset="0"/>
                          <a:ea typeface="Geneva" pitchFamily="-84" charset="0"/>
                        </a:rPr>
                        <a:t> </a:t>
                      </a:r>
                      <a:endParaRPr lang="fi-FI" dirty="0"/>
                    </a:p>
                  </a:txBody>
                  <a:tcPr/>
                </a:tc>
                <a:tc>
                  <a:txBody>
                    <a:bodyPr/>
                    <a:lstStyle/>
                    <a:p>
                      <a:r>
                        <a:rPr lang="en-GB" altLang="fi-FI" sz="1800" dirty="0">
                          <a:solidFill>
                            <a:srgbClr val="000000"/>
                          </a:solidFill>
                          <a:latin typeface="Arial" panose="020B0604020202020204" pitchFamily="34" charset="0"/>
                          <a:ea typeface="Geneva" pitchFamily="-84" charset="0"/>
                        </a:rPr>
                        <a:t>Past District Governor</a:t>
                      </a:r>
                      <a:endParaRPr lang="fi-FI" dirty="0"/>
                    </a:p>
                  </a:txBody>
                  <a:tcPr/>
                </a:tc>
                <a:extLst>
                  <a:ext uri="{0D108BD9-81ED-4DB2-BD59-A6C34878D82A}">
                    <a16:rowId xmlns:a16="http://schemas.microsoft.com/office/drawing/2014/main" val="430364437"/>
                  </a:ext>
                </a:extLst>
              </a:tr>
              <a:tr h="370840">
                <a:tc>
                  <a:txBody>
                    <a:bodyPr/>
                    <a:lstStyle/>
                    <a:p>
                      <a:r>
                        <a:rPr lang="en-GB" altLang="fi-FI" sz="1800" dirty="0">
                          <a:solidFill>
                            <a:srgbClr val="000000"/>
                          </a:solidFill>
                          <a:latin typeface="Arial" panose="020B0604020202020204" pitchFamily="34" charset="0"/>
                          <a:ea typeface="Geneva" pitchFamily="-84" charset="0"/>
                        </a:rPr>
                        <a:t>CS</a:t>
                      </a:r>
                      <a:endParaRPr lang="fi-FI" dirty="0"/>
                    </a:p>
                  </a:txBody>
                  <a:tcPr/>
                </a:tc>
                <a:tc>
                  <a:txBody>
                    <a:bodyPr/>
                    <a:lstStyle/>
                    <a:p>
                      <a:r>
                        <a:rPr lang="en-GB" altLang="fi-FI" sz="1800" dirty="0" err="1">
                          <a:solidFill>
                            <a:srgbClr val="000000"/>
                          </a:solidFill>
                          <a:latin typeface="Arial" panose="020B0604020202020204" pitchFamily="34" charset="0"/>
                          <a:ea typeface="Geneva" pitchFamily="-84" charset="0"/>
                        </a:rPr>
                        <a:t>Piirisihteeri</a:t>
                      </a:r>
                      <a:endParaRPr lang="fi-FI" dirty="0"/>
                    </a:p>
                  </a:txBody>
                  <a:tcPr/>
                </a:tc>
                <a:tc>
                  <a:txBody>
                    <a:bodyPr/>
                    <a:lstStyle/>
                    <a:p>
                      <a:r>
                        <a:rPr lang="en-GB" altLang="fi-FI" sz="1800" dirty="0">
                          <a:solidFill>
                            <a:srgbClr val="000000"/>
                          </a:solidFill>
                          <a:latin typeface="Arial" panose="020B0604020202020204" pitchFamily="34" charset="0"/>
                          <a:ea typeface="Geneva" pitchFamily="-84" charset="0"/>
                        </a:rPr>
                        <a:t>Cabinet Secretary</a:t>
                      </a:r>
                      <a:endParaRPr lang="fi-FI" dirty="0"/>
                    </a:p>
                  </a:txBody>
                  <a:tcPr/>
                </a:tc>
                <a:extLst>
                  <a:ext uri="{0D108BD9-81ED-4DB2-BD59-A6C34878D82A}">
                    <a16:rowId xmlns:a16="http://schemas.microsoft.com/office/drawing/2014/main" val="2207132458"/>
                  </a:ext>
                </a:extLst>
              </a:tr>
              <a:tr h="370840">
                <a:tc>
                  <a:txBody>
                    <a:bodyPr/>
                    <a:lstStyle/>
                    <a:p>
                      <a:r>
                        <a:rPr lang="en-GB" altLang="fi-FI" sz="1800" dirty="0">
                          <a:solidFill>
                            <a:srgbClr val="000000"/>
                          </a:solidFill>
                          <a:latin typeface="Arial" panose="020B0604020202020204" pitchFamily="34" charset="0"/>
                          <a:ea typeface="Geneva" pitchFamily="-84" charset="0"/>
                        </a:rPr>
                        <a:t>CT</a:t>
                      </a:r>
                      <a:endParaRPr lang="fi-FI" dirty="0"/>
                    </a:p>
                  </a:txBody>
                  <a:tcPr/>
                </a:tc>
                <a:tc>
                  <a:txBody>
                    <a:bodyPr/>
                    <a:lstStyle/>
                    <a:p>
                      <a:r>
                        <a:rPr lang="en-GB" altLang="fi-FI" sz="1800" dirty="0" err="1">
                          <a:solidFill>
                            <a:srgbClr val="000000"/>
                          </a:solidFill>
                          <a:latin typeface="Arial" panose="020B0604020202020204" pitchFamily="34" charset="0"/>
                          <a:ea typeface="Geneva" pitchFamily="-84" charset="0"/>
                        </a:rPr>
                        <a:t>Piirin</a:t>
                      </a:r>
                      <a:r>
                        <a:rPr lang="en-GB" altLang="fi-FI" sz="1800" dirty="0">
                          <a:solidFill>
                            <a:srgbClr val="000000"/>
                          </a:solidFill>
                          <a:latin typeface="Arial" panose="020B0604020202020204" pitchFamily="34" charset="0"/>
                          <a:ea typeface="Geneva" pitchFamily="-84" charset="0"/>
                        </a:rPr>
                        <a:t> </a:t>
                      </a:r>
                      <a:r>
                        <a:rPr lang="en-GB" altLang="fi-FI" sz="1800" dirty="0" err="1">
                          <a:solidFill>
                            <a:srgbClr val="000000"/>
                          </a:solidFill>
                          <a:latin typeface="Arial" panose="020B0604020202020204" pitchFamily="34" charset="0"/>
                          <a:ea typeface="Geneva" pitchFamily="-84" charset="0"/>
                        </a:rPr>
                        <a:t>rahastonhoitaja</a:t>
                      </a:r>
                      <a:r>
                        <a:rPr lang="en-GB" altLang="fi-FI" sz="1800" dirty="0">
                          <a:solidFill>
                            <a:srgbClr val="000000"/>
                          </a:solidFill>
                          <a:latin typeface="Arial" panose="020B0604020202020204" pitchFamily="34" charset="0"/>
                          <a:ea typeface="Geneva" pitchFamily="-84" charset="0"/>
                        </a:rPr>
                        <a:t> </a:t>
                      </a:r>
                      <a:endParaRPr lang="fi-FI" dirty="0"/>
                    </a:p>
                  </a:txBody>
                  <a:tcPr/>
                </a:tc>
                <a:tc>
                  <a:txBody>
                    <a:bodyPr/>
                    <a:lstStyle/>
                    <a:p>
                      <a:r>
                        <a:rPr lang="en-GB" altLang="fi-FI" sz="1800" dirty="0">
                          <a:solidFill>
                            <a:srgbClr val="000000"/>
                          </a:solidFill>
                          <a:latin typeface="Arial" panose="020B0604020202020204" pitchFamily="34" charset="0"/>
                          <a:ea typeface="Geneva" pitchFamily="-84" charset="0"/>
                        </a:rPr>
                        <a:t>Cabinet Treasurer</a:t>
                      </a:r>
                      <a:endParaRPr lang="fi-FI" dirty="0"/>
                    </a:p>
                  </a:txBody>
                  <a:tcPr/>
                </a:tc>
                <a:extLst>
                  <a:ext uri="{0D108BD9-81ED-4DB2-BD59-A6C34878D82A}">
                    <a16:rowId xmlns:a16="http://schemas.microsoft.com/office/drawing/2014/main" val="2890565145"/>
                  </a:ext>
                </a:extLst>
              </a:tr>
              <a:tr h="370840">
                <a:tc>
                  <a:txBody>
                    <a:bodyPr/>
                    <a:lstStyle/>
                    <a:p>
                      <a:r>
                        <a:rPr lang="en-GB" altLang="fi-FI" sz="1800" dirty="0">
                          <a:solidFill>
                            <a:srgbClr val="000000"/>
                          </a:solidFill>
                          <a:latin typeface="Arial" panose="020B0604020202020204" pitchFamily="34" charset="0"/>
                          <a:ea typeface="Geneva" pitchFamily="-84" charset="0"/>
                        </a:rPr>
                        <a:t>DC</a:t>
                      </a:r>
                      <a:endParaRPr lang="fi-FI" dirty="0"/>
                    </a:p>
                  </a:txBody>
                  <a:tcPr/>
                </a:tc>
                <a:tc>
                  <a:txBody>
                    <a:bodyPr/>
                    <a:lstStyle/>
                    <a:p>
                      <a:r>
                        <a:rPr lang="en-GB" altLang="fi-FI" sz="1800" dirty="0" err="1">
                          <a:solidFill>
                            <a:srgbClr val="000000"/>
                          </a:solidFill>
                          <a:latin typeface="Arial" panose="020B0604020202020204" pitchFamily="34" charset="0"/>
                          <a:ea typeface="Geneva" pitchFamily="-84" charset="0"/>
                        </a:rPr>
                        <a:t>Toimikuntapuheenjohtaja</a:t>
                      </a:r>
                      <a:endParaRPr lang="fi-FI" dirty="0"/>
                    </a:p>
                  </a:txBody>
                  <a:tcPr/>
                </a:tc>
                <a:tc>
                  <a:txBody>
                    <a:bodyPr/>
                    <a:lstStyle/>
                    <a:p>
                      <a:r>
                        <a:rPr lang="en-GB" altLang="fi-FI" sz="1800" dirty="0">
                          <a:solidFill>
                            <a:srgbClr val="000000"/>
                          </a:solidFill>
                          <a:latin typeface="Arial" panose="020B0604020202020204" pitchFamily="34" charset="0"/>
                          <a:ea typeface="Geneva" pitchFamily="-84" charset="0"/>
                        </a:rPr>
                        <a:t>District Chairman</a:t>
                      </a:r>
                      <a:endParaRPr lang="fi-FI" dirty="0"/>
                    </a:p>
                  </a:txBody>
                  <a:tcPr/>
                </a:tc>
                <a:extLst>
                  <a:ext uri="{0D108BD9-81ED-4DB2-BD59-A6C34878D82A}">
                    <a16:rowId xmlns:a16="http://schemas.microsoft.com/office/drawing/2014/main" val="534753554"/>
                  </a:ext>
                </a:extLst>
              </a:tr>
              <a:tr h="370840">
                <a:tc>
                  <a:txBody>
                    <a:bodyPr/>
                    <a:lstStyle/>
                    <a:p>
                      <a:r>
                        <a:rPr lang="en-GB" altLang="fi-FI" sz="1800" dirty="0">
                          <a:solidFill>
                            <a:srgbClr val="000000"/>
                          </a:solidFill>
                          <a:latin typeface="Arial" panose="020B0604020202020204" pitchFamily="34" charset="0"/>
                          <a:ea typeface="Geneva" pitchFamily="-84" charset="0"/>
                        </a:rPr>
                        <a:t>RC</a:t>
                      </a:r>
                      <a:endParaRPr lang="fi-FI" dirty="0"/>
                    </a:p>
                  </a:txBody>
                  <a:tcPr/>
                </a:tc>
                <a:tc>
                  <a:txBody>
                    <a:bodyPr/>
                    <a:lstStyle/>
                    <a:p>
                      <a:r>
                        <a:rPr lang="en-GB" altLang="fi-FI" sz="1800" dirty="0" err="1">
                          <a:solidFill>
                            <a:srgbClr val="000000"/>
                          </a:solidFill>
                          <a:latin typeface="Arial" panose="020B0604020202020204" pitchFamily="34" charset="0"/>
                          <a:ea typeface="Geneva" pitchFamily="-84" charset="0"/>
                        </a:rPr>
                        <a:t>Alueen</a:t>
                      </a:r>
                      <a:r>
                        <a:rPr lang="en-GB" altLang="fi-FI" sz="1800" dirty="0">
                          <a:solidFill>
                            <a:srgbClr val="000000"/>
                          </a:solidFill>
                          <a:latin typeface="Arial" panose="020B0604020202020204" pitchFamily="34" charset="0"/>
                          <a:ea typeface="Geneva" pitchFamily="-84" charset="0"/>
                        </a:rPr>
                        <a:t> </a:t>
                      </a:r>
                      <a:r>
                        <a:rPr lang="en-GB" altLang="fi-FI" sz="1800" dirty="0" err="1">
                          <a:solidFill>
                            <a:srgbClr val="000000"/>
                          </a:solidFill>
                          <a:latin typeface="Arial" panose="020B0604020202020204" pitchFamily="34" charset="0"/>
                          <a:ea typeface="Geneva" pitchFamily="-84" charset="0"/>
                        </a:rPr>
                        <a:t>puheenjohtaja</a:t>
                      </a:r>
                      <a:r>
                        <a:rPr lang="en-GB" altLang="fi-FI" sz="1800" dirty="0">
                          <a:solidFill>
                            <a:srgbClr val="000000"/>
                          </a:solidFill>
                          <a:latin typeface="Arial" panose="020B0604020202020204" pitchFamily="34" charset="0"/>
                          <a:ea typeface="Geneva" pitchFamily="-84" charset="0"/>
                        </a:rPr>
                        <a:t> </a:t>
                      </a:r>
                      <a:endParaRPr lang="fi-FI" dirty="0"/>
                    </a:p>
                  </a:txBody>
                  <a:tcPr/>
                </a:tc>
                <a:tc>
                  <a:txBody>
                    <a:bodyPr/>
                    <a:lstStyle/>
                    <a:p>
                      <a:r>
                        <a:rPr lang="en-GB" altLang="fi-FI" sz="1800" dirty="0">
                          <a:solidFill>
                            <a:srgbClr val="000000"/>
                          </a:solidFill>
                          <a:latin typeface="Arial" panose="020B0604020202020204" pitchFamily="34" charset="0"/>
                          <a:ea typeface="Geneva" pitchFamily="-84" charset="0"/>
                        </a:rPr>
                        <a:t>Region Chairman</a:t>
                      </a:r>
                      <a:endParaRPr lang="fi-FI" dirty="0"/>
                    </a:p>
                  </a:txBody>
                  <a:tcPr/>
                </a:tc>
                <a:extLst>
                  <a:ext uri="{0D108BD9-81ED-4DB2-BD59-A6C34878D82A}">
                    <a16:rowId xmlns:a16="http://schemas.microsoft.com/office/drawing/2014/main" val="3102961910"/>
                  </a:ext>
                </a:extLst>
              </a:tr>
              <a:tr h="370840">
                <a:tc>
                  <a:txBody>
                    <a:bodyPr/>
                    <a:lstStyle/>
                    <a:p>
                      <a:r>
                        <a:rPr lang="en-GB" altLang="fi-FI" sz="1800" dirty="0">
                          <a:solidFill>
                            <a:srgbClr val="000000"/>
                          </a:solidFill>
                          <a:latin typeface="Arial" panose="020B0604020202020204" pitchFamily="34" charset="0"/>
                          <a:ea typeface="Geneva" pitchFamily="-84" charset="0"/>
                        </a:rPr>
                        <a:t>ZC</a:t>
                      </a:r>
                      <a:endParaRPr lang="fi-FI" dirty="0"/>
                    </a:p>
                  </a:txBody>
                  <a:tcPr/>
                </a:tc>
                <a:tc>
                  <a:txBody>
                    <a:bodyPr/>
                    <a:lstStyle/>
                    <a:p>
                      <a:r>
                        <a:rPr lang="en-GB" altLang="fi-FI" sz="1800" dirty="0" err="1">
                          <a:solidFill>
                            <a:srgbClr val="000000"/>
                          </a:solidFill>
                          <a:latin typeface="Arial" panose="020B0604020202020204" pitchFamily="34" charset="0"/>
                          <a:ea typeface="Geneva" pitchFamily="-84" charset="0"/>
                        </a:rPr>
                        <a:t>Lohkon</a:t>
                      </a:r>
                      <a:r>
                        <a:rPr lang="en-GB" altLang="fi-FI" sz="1800" dirty="0">
                          <a:solidFill>
                            <a:srgbClr val="000000"/>
                          </a:solidFill>
                          <a:latin typeface="Arial" panose="020B0604020202020204" pitchFamily="34" charset="0"/>
                          <a:ea typeface="Geneva" pitchFamily="-84" charset="0"/>
                        </a:rPr>
                        <a:t> </a:t>
                      </a:r>
                      <a:r>
                        <a:rPr lang="en-GB" altLang="fi-FI" sz="1800" dirty="0" err="1">
                          <a:solidFill>
                            <a:srgbClr val="000000"/>
                          </a:solidFill>
                          <a:latin typeface="Arial" panose="020B0604020202020204" pitchFamily="34" charset="0"/>
                          <a:ea typeface="Geneva" pitchFamily="-84" charset="0"/>
                        </a:rPr>
                        <a:t>puheenjohtaja</a:t>
                      </a:r>
                      <a:r>
                        <a:rPr lang="en-GB" altLang="fi-FI" sz="1800" dirty="0">
                          <a:solidFill>
                            <a:srgbClr val="000000"/>
                          </a:solidFill>
                          <a:latin typeface="Arial" panose="020B0604020202020204" pitchFamily="34" charset="0"/>
                          <a:ea typeface="Geneva" pitchFamily="-84" charset="0"/>
                        </a:rPr>
                        <a:t> </a:t>
                      </a:r>
                      <a:endParaRPr lang="fi-FI" dirty="0"/>
                    </a:p>
                  </a:txBody>
                  <a:tcPr/>
                </a:tc>
                <a:tc>
                  <a:txBody>
                    <a:bodyPr/>
                    <a:lstStyle/>
                    <a:p>
                      <a:r>
                        <a:rPr lang="en-GB" altLang="fi-FI" sz="1800" dirty="0">
                          <a:solidFill>
                            <a:srgbClr val="000000"/>
                          </a:solidFill>
                          <a:latin typeface="Arial" panose="020B0604020202020204" pitchFamily="34" charset="0"/>
                          <a:ea typeface="Geneva" pitchFamily="-84" charset="0"/>
                        </a:rPr>
                        <a:t>Zone Chairman</a:t>
                      </a:r>
                      <a:endParaRPr lang="fi-FI" dirty="0"/>
                    </a:p>
                  </a:txBody>
                  <a:tcPr/>
                </a:tc>
                <a:extLst>
                  <a:ext uri="{0D108BD9-81ED-4DB2-BD59-A6C34878D82A}">
                    <a16:rowId xmlns:a16="http://schemas.microsoft.com/office/drawing/2014/main" val="1712988878"/>
                  </a:ext>
                </a:extLst>
              </a:tr>
            </a:tbl>
          </a:graphicData>
        </a:graphic>
      </p:graphicFrame>
      <p:sp>
        <p:nvSpPr>
          <p:cNvPr id="2" name="Alatunnisteen paikkamerkki 1">
            <a:extLst>
              <a:ext uri="{FF2B5EF4-FFF2-40B4-BE49-F238E27FC236}">
                <a16:creationId xmlns:a16="http://schemas.microsoft.com/office/drawing/2014/main" id="{57734327-9A0E-F064-8CCC-B5B3EB2EE0B7}"/>
              </a:ext>
            </a:extLst>
          </p:cNvPr>
          <p:cNvSpPr>
            <a:spLocks noGrp="1"/>
          </p:cNvSpPr>
          <p:nvPr>
            <p:ph type="ftr" sz="quarter" idx="11"/>
          </p:nvPr>
        </p:nvSpPr>
        <p:spPr/>
        <p:txBody>
          <a:bodyPr/>
          <a:lstStyle/>
          <a:p>
            <a:r>
              <a:rPr lang="fi-FI"/>
              <a:t>6.10.2024/Timo Joukanen</a:t>
            </a:r>
          </a:p>
        </p:txBody>
      </p:sp>
      <p:sp>
        <p:nvSpPr>
          <p:cNvPr id="3" name="Dian numeron paikkamerkki 2">
            <a:extLst>
              <a:ext uri="{FF2B5EF4-FFF2-40B4-BE49-F238E27FC236}">
                <a16:creationId xmlns:a16="http://schemas.microsoft.com/office/drawing/2014/main" id="{2ECDD5F3-DED9-1C27-2DE0-7B4BAE02D2E1}"/>
              </a:ext>
            </a:extLst>
          </p:cNvPr>
          <p:cNvSpPr>
            <a:spLocks noGrp="1"/>
          </p:cNvSpPr>
          <p:nvPr>
            <p:ph type="sldNum" sz="quarter" idx="12"/>
          </p:nvPr>
        </p:nvSpPr>
        <p:spPr/>
        <p:txBody>
          <a:bodyPr/>
          <a:lstStyle/>
          <a:p>
            <a:fld id="{5B1B691C-E57C-4215-BE51-9F50F3A32B8C}" type="slidenum">
              <a:rPr lang="fi-FI" smtClean="0"/>
              <a:t>80</a:t>
            </a:fld>
            <a:endParaRPr lang="fi-FI"/>
          </a:p>
        </p:txBody>
      </p:sp>
    </p:spTree>
    <p:extLst>
      <p:ext uri="{BB962C8B-B14F-4D97-AF65-F5344CB8AC3E}">
        <p14:creationId xmlns:p14="http://schemas.microsoft.com/office/powerpoint/2010/main" val="41450903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F9D02F7E-2033-4A31-B004-BE6A2E604CA6}"/>
              </a:ext>
            </a:extLst>
          </p:cNvPr>
          <p:cNvSpPr>
            <a:spLocks noGrp="1"/>
          </p:cNvSpPr>
          <p:nvPr>
            <p:ph type="title"/>
          </p:nvPr>
        </p:nvSpPr>
        <p:spPr/>
        <p:txBody>
          <a:bodyPr/>
          <a:lstStyle/>
          <a:p>
            <a:r>
              <a:rPr lang="fi-FI" dirty="0"/>
              <a:t>Järjestön historiaa</a:t>
            </a:r>
          </a:p>
        </p:txBody>
      </p:sp>
      <p:sp>
        <p:nvSpPr>
          <p:cNvPr id="6" name="Alatunnisteen paikkamerkki 5">
            <a:extLst>
              <a:ext uri="{FF2B5EF4-FFF2-40B4-BE49-F238E27FC236}">
                <a16:creationId xmlns:a16="http://schemas.microsoft.com/office/drawing/2014/main" id="{8B49B872-9A47-4217-9175-A972C3B3B1B3}"/>
              </a:ext>
            </a:extLst>
          </p:cNvPr>
          <p:cNvSpPr>
            <a:spLocks noGrp="1"/>
          </p:cNvSpPr>
          <p:nvPr>
            <p:ph type="ftr" sz="quarter" idx="4294967295"/>
          </p:nvPr>
        </p:nvSpPr>
        <p:spPr>
          <a:xfrm>
            <a:off x="2262909" y="6356349"/>
            <a:ext cx="4114800" cy="365125"/>
          </a:xfrm>
          <a:prstGeom prst="rect">
            <a:avLst/>
          </a:prstGeom>
        </p:spPr>
        <p:txBody>
          <a:bodyPr/>
          <a:lstStyle/>
          <a:p>
            <a:r>
              <a:rPr lang="fi-FI"/>
              <a:t>6.10.2024/Timo Joukanen</a:t>
            </a:r>
            <a:endParaRPr lang="fi-FI" dirty="0"/>
          </a:p>
        </p:txBody>
      </p:sp>
      <p:sp>
        <p:nvSpPr>
          <p:cNvPr id="7" name="Dian numeron paikkamerkki 6">
            <a:extLst>
              <a:ext uri="{FF2B5EF4-FFF2-40B4-BE49-F238E27FC236}">
                <a16:creationId xmlns:a16="http://schemas.microsoft.com/office/drawing/2014/main" id="{42EB3D0B-CB33-4610-B27B-12EBD78B1F52}"/>
              </a:ext>
            </a:extLst>
          </p:cNvPr>
          <p:cNvSpPr>
            <a:spLocks noGrp="1"/>
          </p:cNvSpPr>
          <p:nvPr>
            <p:ph type="sldNum" sz="quarter" idx="4294967295"/>
          </p:nvPr>
        </p:nvSpPr>
        <p:spPr>
          <a:xfrm>
            <a:off x="9448800" y="6356350"/>
            <a:ext cx="2743200" cy="365125"/>
          </a:xfrm>
          <a:prstGeom prst="rect">
            <a:avLst/>
          </a:prstGeom>
        </p:spPr>
        <p:txBody>
          <a:bodyPr/>
          <a:lstStyle/>
          <a:p>
            <a:fld id="{5B1B691C-E57C-4215-BE51-9F50F3A32B8C}" type="slidenum">
              <a:rPr lang="fi-FI" smtClean="0"/>
              <a:t>81</a:t>
            </a:fld>
            <a:endParaRPr lang="fi-FI"/>
          </a:p>
        </p:txBody>
      </p:sp>
    </p:spTree>
    <p:extLst>
      <p:ext uri="{BB962C8B-B14F-4D97-AF65-F5344CB8AC3E}">
        <p14:creationId xmlns:p14="http://schemas.microsoft.com/office/powerpoint/2010/main" val="36106467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3DCCD320-6458-4267-964D-F0FCE6884E70}"/>
              </a:ext>
            </a:extLst>
          </p:cNvPr>
          <p:cNvSpPr>
            <a:spLocks noGrp="1"/>
          </p:cNvSpPr>
          <p:nvPr>
            <p:ph type="title"/>
          </p:nvPr>
        </p:nvSpPr>
        <p:spPr/>
        <p:txBody>
          <a:bodyPr/>
          <a:lstStyle/>
          <a:p>
            <a:r>
              <a:rPr lang="fi-FI" dirty="0"/>
              <a:t>Järjestön historiaa</a:t>
            </a:r>
          </a:p>
        </p:txBody>
      </p:sp>
      <p:graphicFrame>
        <p:nvGraphicFramePr>
          <p:cNvPr id="9" name="Taulukko 9">
            <a:extLst>
              <a:ext uri="{FF2B5EF4-FFF2-40B4-BE49-F238E27FC236}">
                <a16:creationId xmlns:a16="http://schemas.microsoft.com/office/drawing/2014/main" id="{54FCDD94-4611-4A8C-AB75-6882928A301F}"/>
              </a:ext>
            </a:extLst>
          </p:cNvPr>
          <p:cNvGraphicFramePr>
            <a:graphicFrameLocks noGrp="1"/>
          </p:cNvGraphicFramePr>
          <p:nvPr>
            <p:extLst>
              <p:ext uri="{D42A27DB-BD31-4B8C-83A1-F6EECF244321}">
                <p14:modId xmlns:p14="http://schemas.microsoft.com/office/powerpoint/2010/main" val="2291972918"/>
              </p:ext>
            </p:extLst>
          </p:nvPr>
        </p:nvGraphicFramePr>
        <p:xfrm>
          <a:off x="651932" y="1944688"/>
          <a:ext cx="10481734" cy="3708400"/>
        </p:xfrm>
        <a:graphic>
          <a:graphicData uri="http://schemas.openxmlformats.org/drawingml/2006/table">
            <a:tbl>
              <a:tblPr firstRow="1" bandRow="1">
                <a:tableStyleId>{073A0DAA-6AF3-43AB-8588-CEC1D06C72B9}</a:tableStyleId>
              </a:tblPr>
              <a:tblGrid>
                <a:gridCol w="778934">
                  <a:extLst>
                    <a:ext uri="{9D8B030D-6E8A-4147-A177-3AD203B41FA5}">
                      <a16:colId xmlns:a16="http://schemas.microsoft.com/office/drawing/2014/main" val="2011481240"/>
                    </a:ext>
                  </a:extLst>
                </a:gridCol>
                <a:gridCol w="9702800">
                  <a:extLst>
                    <a:ext uri="{9D8B030D-6E8A-4147-A177-3AD203B41FA5}">
                      <a16:colId xmlns:a16="http://schemas.microsoft.com/office/drawing/2014/main" val="2684734429"/>
                    </a:ext>
                  </a:extLst>
                </a:gridCol>
              </a:tblGrid>
              <a:tr h="370840">
                <a:tc>
                  <a:txBody>
                    <a:bodyPr/>
                    <a:lstStyle/>
                    <a:p>
                      <a:endParaRPr lang="fi-FI"/>
                    </a:p>
                  </a:txBody>
                  <a:tcPr/>
                </a:tc>
                <a:tc>
                  <a:txBody>
                    <a:bodyPr/>
                    <a:lstStyle/>
                    <a:p>
                      <a:endParaRPr lang="fi-FI" dirty="0"/>
                    </a:p>
                  </a:txBody>
                  <a:tcPr/>
                </a:tc>
                <a:extLst>
                  <a:ext uri="{0D108BD9-81ED-4DB2-BD59-A6C34878D82A}">
                    <a16:rowId xmlns:a16="http://schemas.microsoft.com/office/drawing/2014/main" val="3495456360"/>
                  </a:ext>
                </a:extLst>
              </a:tr>
              <a:tr h="370840">
                <a:tc>
                  <a:txBody>
                    <a:bodyPr/>
                    <a:lstStyle/>
                    <a:p>
                      <a:r>
                        <a:rPr lang="fi-FI" altLang="fi-FI" sz="1800" dirty="0">
                          <a:solidFill>
                            <a:srgbClr val="FF0000"/>
                          </a:solidFill>
                        </a:rPr>
                        <a:t>1917</a:t>
                      </a:r>
                      <a:endParaRPr lang="fi-FI"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tLang="fi-FI" sz="1800" dirty="0"/>
                        <a:t>Järjestö perustettiin USA:ssa</a:t>
                      </a:r>
                    </a:p>
                  </a:txBody>
                  <a:tcPr/>
                </a:tc>
                <a:extLst>
                  <a:ext uri="{0D108BD9-81ED-4DB2-BD59-A6C34878D82A}">
                    <a16:rowId xmlns:a16="http://schemas.microsoft.com/office/drawing/2014/main" val="2440465794"/>
                  </a:ext>
                </a:extLst>
              </a:tr>
              <a:tr h="370840">
                <a:tc>
                  <a:txBody>
                    <a:bodyPr/>
                    <a:lstStyle/>
                    <a:p>
                      <a:r>
                        <a:rPr lang="fi-FI" altLang="fi-FI" sz="1800" dirty="0">
                          <a:solidFill>
                            <a:srgbClr val="FF0000"/>
                          </a:solidFill>
                        </a:rPr>
                        <a:t>1920</a:t>
                      </a:r>
                      <a:endParaRPr lang="fi-FI"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tLang="fi-FI" sz="1800" dirty="0"/>
                        <a:t>Järjestöstä tuli kansainvälinen, kun Kanadaan perustettiin ensimmäinen klubi</a:t>
                      </a:r>
                    </a:p>
                  </a:txBody>
                  <a:tcPr/>
                </a:tc>
                <a:extLst>
                  <a:ext uri="{0D108BD9-81ED-4DB2-BD59-A6C34878D82A}">
                    <a16:rowId xmlns:a16="http://schemas.microsoft.com/office/drawing/2014/main" val="3624213380"/>
                  </a:ext>
                </a:extLst>
              </a:tr>
              <a:tr h="370840">
                <a:tc>
                  <a:txBody>
                    <a:bodyPr/>
                    <a:lstStyle/>
                    <a:p>
                      <a:r>
                        <a:rPr lang="fi-FI" altLang="fi-FI" sz="1800" dirty="0">
                          <a:solidFill>
                            <a:srgbClr val="FF0000"/>
                          </a:solidFill>
                        </a:rPr>
                        <a:t>1931</a:t>
                      </a:r>
                      <a:endParaRPr lang="fi-FI"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tLang="fi-FI" sz="1800" dirty="0"/>
                        <a:t>Ensimmäinen klubi Latinalaiseen Amerikkaan</a:t>
                      </a:r>
                    </a:p>
                  </a:txBody>
                  <a:tcPr/>
                </a:tc>
                <a:extLst>
                  <a:ext uri="{0D108BD9-81ED-4DB2-BD59-A6C34878D82A}">
                    <a16:rowId xmlns:a16="http://schemas.microsoft.com/office/drawing/2014/main" val="3340463221"/>
                  </a:ext>
                </a:extLst>
              </a:tr>
              <a:tr h="370840">
                <a:tc>
                  <a:txBody>
                    <a:bodyPr/>
                    <a:lstStyle/>
                    <a:p>
                      <a:r>
                        <a:rPr lang="fi-FI" altLang="fi-FI" sz="1800" dirty="0">
                          <a:solidFill>
                            <a:srgbClr val="FF0000"/>
                          </a:solidFill>
                        </a:rPr>
                        <a:t>1947</a:t>
                      </a:r>
                      <a:endParaRPr lang="fi-FI"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tLang="fi-FI" sz="1800" dirty="0"/>
                        <a:t>Ensimmäinen klubi Australiaan</a:t>
                      </a:r>
                    </a:p>
                  </a:txBody>
                  <a:tcPr/>
                </a:tc>
                <a:extLst>
                  <a:ext uri="{0D108BD9-81ED-4DB2-BD59-A6C34878D82A}">
                    <a16:rowId xmlns:a16="http://schemas.microsoft.com/office/drawing/2014/main" val="430364437"/>
                  </a:ext>
                </a:extLst>
              </a:tr>
              <a:tr h="370840">
                <a:tc>
                  <a:txBody>
                    <a:bodyPr/>
                    <a:lstStyle/>
                    <a:p>
                      <a:r>
                        <a:rPr lang="fi-FI" altLang="fi-FI" sz="1800" dirty="0">
                          <a:solidFill>
                            <a:srgbClr val="FF0000"/>
                          </a:solidFill>
                        </a:rPr>
                        <a:t>1948</a:t>
                      </a:r>
                      <a:endParaRPr lang="fi-FI"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tLang="fi-FI" sz="1800" dirty="0"/>
                        <a:t>Ensimmäinen klubi Eurooppaan ja Ruotsiin</a:t>
                      </a:r>
                    </a:p>
                  </a:txBody>
                  <a:tcPr/>
                </a:tc>
                <a:extLst>
                  <a:ext uri="{0D108BD9-81ED-4DB2-BD59-A6C34878D82A}">
                    <a16:rowId xmlns:a16="http://schemas.microsoft.com/office/drawing/2014/main" val="2207132458"/>
                  </a:ext>
                </a:extLst>
              </a:tr>
              <a:tr h="370840">
                <a:tc>
                  <a:txBody>
                    <a:bodyPr/>
                    <a:lstStyle/>
                    <a:p>
                      <a:r>
                        <a:rPr lang="fi-FI" altLang="fi-FI" sz="1800" dirty="0">
                          <a:solidFill>
                            <a:srgbClr val="FF0000"/>
                          </a:solidFill>
                        </a:rPr>
                        <a:t>1953</a:t>
                      </a:r>
                      <a:endParaRPr lang="fi-FI"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tLang="fi-FI" sz="1800" dirty="0"/>
                        <a:t>Ensimmäiset klubit Aasiaan ja Afrikkaan</a:t>
                      </a:r>
                    </a:p>
                  </a:txBody>
                  <a:tcPr/>
                </a:tc>
                <a:extLst>
                  <a:ext uri="{0D108BD9-81ED-4DB2-BD59-A6C34878D82A}">
                    <a16:rowId xmlns:a16="http://schemas.microsoft.com/office/drawing/2014/main" val="2890565145"/>
                  </a:ext>
                </a:extLst>
              </a:tr>
              <a:tr h="370840">
                <a:tc>
                  <a:txBody>
                    <a:bodyPr/>
                    <a:lstStyle/>
                    <a:p>
                      <a:r>
                        <a:rPr lang="fi-FI" altLang="fi-FI" sz="1800" dirty="0">
                          <a:solidFill>
                            <a:srgbClr val="FF0000"/>
                          </a:solidFill>
                        </a:rPr>
                        <a:t>1987</a:t>
                      </a:r>
                      <a:endParaRPr lang="fi-FI"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tLang="fi-FI" sz="1800" dirty="0"/>
                        <a:t>Naiset hyväksyttiin jäseniksi</a:t>
                      </a:r>
                    </a:p>
                  </a:txBody>
                  <a:tcPr/>
                </a:tc>
                <a:extLst>
                  <a:ext uri="{0D108BD9-81ED-4DB2-BD59-A6C34878D82A}">
                    <a16:rowId xmlns:a16="http://schemas.microsoft.com/office/drawing/2014/main" val="534753554"/>
                  </a:ext>
                </a:extLst>
              </a:tr>
              <a:tr h="370840">
                <a:tc>
                  <a:txBody>
                    <a:bodyPr/>
                    <a:lstStyle/>
                    <a:p>
                      <a:endParaRPr lang="fi-FI" dirty="0"/>
                    </a:p>
                  </a:txBody>
                  <a:tcPr/>
                </a:tc>
                <a:tc>
                  <a:txBody>
                    <a:bodyPr/>
                    <a:lstStyle/>
                    <a:p>
                      <a:endParaRPr lang="fi-FI" dirty="0"/>
                    </a:p>
                  </a:txBody>
                  <a:tcPr/>
                </a:tc>
                <a:extLst>
                  <a:ext uri="{0D108BD9-81ED-4DB2-BD59-A6C34878D82A}">
                    <a16:rowId xmlns:a16="http://schemas.microsoft.com/office/drawing/2014/main" val="3102961910"/>
                  </a:ext>
                </a:extLst>
              </a:tr>
              <a:tr h="370840">
                <a:tc>
                  <a:txBody>
                    <a:bodyPr/>
                    <a:lstStyle/>
                    <a:p>
                      <a:endParaRPr lang="fi-FI" dirty="0"/>
                    </a:p>
                  </a:txBody>
                  <a:tcPr/>
                </a:tc>
                <a:tc>
                  <a:txBody>
                    <a:bodyPr/>
                    <a:lstStyle/>
                    <a:p>
                      <a:endParaRPr lang="fi-FI" dirty="0"/>
                    </a:p>
                  </a:txBody>
                  <a:tcPr/>
                </a:tc>
                <a:extLst>
                  <a:ext uri="{0D108BD9-81ED-4DB2-BD59-A6C34878D82A}">
                    <a16:rowId xmlns:a16="http://schemas.microsoft.com/office/drawing/2014/main" val="1712988878"/>
                  </a:ext>
                </a:extLst>
              </a:tr>
            </a:tbl>
          </a:graphicData>
        </a:graphic>
      </p:graphicFrame>
      <p:sp>
        <p:nvSpPr>
          <p:cNvPr id="2" name="Alatunnisteen paikkamerkki 1">
            <a:extLst>
              <a:ext uri="{FF2B5EF4-FFF2-40B4-BE49-F238E27FC236}">
                <a16:creationId xmlns:a16="http://schemas.microsoft.com/office/drawing/2014/main" id="{459D24B6-443D-6D3B-FF53-9D02D946DBEB}"/>
              </a:ext>
            </a:extLst>
          </p:cNvPr>
          <p:cNvSpPr>
            <a:spLocks noGrp="1"/>
          </p:cNvSpPr>
          <p:nvPr>
            <p:ph type="ftr" sz="quarter" idx="11"/>
          </p:nvPr>
        </p:nvSpPr>
        <p:spPr/>
        <p:txBody>
          <a:bodyPr/>
          <a:lstStyle/>
          <a:p>
            <a:r>
              <a:rPr lang="fi-FI"/>
              <a:t>6.10.2024/Timo Joukanen</a:t>
            </a:r>
          </a:p>
        </p:txBody>
      </p:sp>
      <p:sp>
        <p:nvSpPr>
          <p:cNvPr id="3" name="Dian numeron paikkamerkki 2">
            <a:extLst>
              <a:ext uri="{FF2B5EF4-FFF2-40B4-BE49-F238E27FC236}">
                <a16:creationId xmlns:a16="http://schemas.microsoft.com/office/drawing/2014/main" id="{836B9C52-19AA-F5DB-FE3B-BA47E533993D}"/>
              </a:ext>
            </a:extLst>
          </p:cNvPr>
          <p:cNvSpPr>
            <a:spLocks noGrp="1"/>
          </p:cNvSpPr>
          <p:nvPr>
            <p:ph type="sldNum" sz="quarter" idx="12"/>
          </p:nvPr>
        </p:nvSpPr>
        <p:spPr/>
        <p:txBody>
          <a:bodyPr/>
          <a:lstStyle/>
          <a:p>
            <a:fld id="{5B1B691C-E57C-4215-BE51-9F50F3A32B8C}" type="slidenum">
              <a:rPr lang="fi-FI" smtClean="0"/>
              <a:t>82</a:t>
            </a:fld>
            <a:endParaRPr lang="fi-FI"/>
          </a:p>
        </p:txBody>
      </p:sp>
    </p:spTree>
    <p:extLst>
      <p:ext uri="{BB962C8B-B14F-4D97-AF65-F5344CB8AC3E}">
        <p14:creationId xmlns:p14="http://schemas.microsoft.com/office/powerpoint/2010/main" val="13009879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90FA18D6-78D4-44EA-B4C5-07138FDFF5F6}"/>
              </a:ext>
            </a:extLst>
          </p:cNvPr>
          <p:cNvSpPr>
            <a:spLocks noGrp="1"/>
          </p:cNvSpPr>
          <p:nvPr>
            <p:ph type="title"/>
          </p:nvPr>
        </p:nvSpPr>
        <p:spPr>
          <a:xfrm>
            <a:off x="838200" y="365125"/>
            <a:ext cx="10515600" cy="1325563"/>
          </a:xfrm>
        </p:spPr>
        <p:txBody>
          <a:bodyPr anchor="ctr">
            <a:normAutofit/>
          </a:bodyPr>
          <a:lstStyle/>
          <a:p>
            <a:r>
              <a:rPr lang="fi-FI" dirty="0"/>
              <a:t>Järjestön perustaminen</a:t>
            </a:r>
          </a:p>
        </p:txBody>
      </p:sp>
      <p:sp>
        <p:nvSpPr>
          <p:cNvPr id="7" name="Sisällön paikkamerkki 6">
            <a:extLst>
              <a:ext uri="{FF2B5EF4-FFF2-40B4-BE49-F238E27FC236}">
                <a16:creationId xmlns:a16="http://schemas.microsoft.com/office/drawing/2014/main" id="{46F6ADF6-3A89-4A1B-AD61-EC05B333F6D7}"/>
              </a:ext>
            </a:extLst>
          </p:cNvPr>
          <p:cNvSpPr>
            <a:spLocks noGrp="1"/>
          </p:cNvSpPr>
          <p:nvPr>
            <p:ph sz="half" idx="1"/>
          </p:nvPr>
        </p:nvSpPr>
        <p:spPr>
          <a:xfrm>
            <a:off x="838200" y="1825625"/>
            <a:ext cx="5181600" cy="4351338"/>
          </a:xfrm>
        </p:spPr>
        <p:txBody>
          <a:bodyPr>
            <a:normAutofit/>
          </a:bodyPr>
          <a:lstStyle/>
          <a:p>
            <a:pPr>
              <a:spcBef>
                <a:spcPct val="0"/>
              </a:spcBef>
            </a:pPr>
            <a:r>
              <a:rPr lang="fi-FI" altLang="fi-FI" dirty="0"/>
              <a:t>Lions-järjestö perustettiin Chicagossa 7.6.1917</a:t>
            </a:r>
          </a:p>
          <a:p>
            <a:pPr>
              <a:spcBef>
                <a:spcPct val="0"/>
              </a:spcBef>
            </a:pPr>
            <a:endParaRPr lang="fi-FI" altLang="fi-FI" dirty="0"/>
          </a:p>
          <a:p>
            <a:pPr>
              <a:spcBef>
                <a:spcPct val="0"/>
              </a:spcBef>
            </a:pPr>
            <a:r>
              <a:rPr lang="en-GB" altLang="fi-FI" dirty="0"/>
              <a:t>Melvin Jones 1879 - 1961</a:t>
            </a:r>
            <a:endParaRPr lang="fi-FI" altLang="fi-FI" dirty="0"/>
          </a:p>
          <a:p>
            <a:endParaRPr lang="fi-FI" dirty="0"/>
          </a:p>
        </p:txBody>
      </p:sp>
      <p:pic>
        <p:nvPicPr>
          <p:cNvPr id="10" name="Picture 3" descr="melvin">
            <a:extLst>
              <a:ext uri="{FF2B5EF4-FFF2-40B4-BE49-F238E27FC236}">
                <a16:creationId xmlns:a16="http://schemas.microsoft.com/office/drawing/2014/main" id="{DA758DBF-4374-4333-90BF-9729CB4B83B5}"/>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8197" r="-1" b="33393"/>
          <a:stretch/>
        </p:blipFill>
        <p:spPr bwMode="auto">
          <a:xfrm>
            <a:off x="6172200" y="1825625"/>
            <a:ext cx="5181600" cy="4351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Alatunnisteen paikkamerkki 3">
            <a:extLst>
              <a:ext uri="{FF2B5EF4-FFF2-40B4-BE49-F238E27FC236}">
                <a16:creationId xmlns:a16="http://schemas.microsoft.com/office/drawing/2014/main" id="{8FF45D26-7468-4F4B-BDCD-FA39A72FD464}"/>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fi-FI"/>
              <a:t>6.10.2024/Timo Joukanen</a:t>
            </a:r>
          </a:p>
        </p:txBody>
      </p:sp>
      <p:sp>
        <p:nvSpPr>
          <p:cNvPr id="5" name="Dian numeron paikkamerkki 4">
            <a:extLst>
              <a:ext uri="{FF2B5EF4-FFF2-40B4-BE49-F238E27FC236}">
                <a16:creationId xmlns:a16="http://schemas.microsoft.com/office/drawing/2014/main" id="{98454EFF-0DAE-478D-97D9-02E6A9CD2184}"/>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B1B691C-E57C-4215-BE51-9F50F3A32B8C}" type="slidenum">
              <a:rPr lang="fi-FI" smtClean="0"/>
              <a:pPr>
                <a:spcAft>
                  <a:spcPts val="600"/>
                </a:spcAft>
              </a:pPr>
              <a:t>83</a:t>
            </a:fld>
            <a:endParaRPr lang="fi-FI"/>
          </a:p>
        </p:txBody>
      </p:sp>
    </p:spTree>
    <p:extLst>
      <p:ext uri="{BB962C8B-B14F-4D97-AF65-F5344CB8AC3E}">
        <p14:creationId xmlns:p14="http://schemas.microsoft.com/office/powerpoint/2010/main" val="12592533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8D31091-D775-49EF-AE47-17CA13E17BC5}"/>
              </a:ext>
            </a:extLst>
          </p:cNvPr>
          <p:cNvSpPr>
            <a:spLocks noGrp="1"/>
          </p:cNvSpPr>
          <p:nvPr>
            <p:ph type="title"/>
          </p:nvPr>
        </p:nvSpPr>
        <p:spPr>
          <a:xfrm>
            <a:off x="838200" y="365125"/>
            <a:ext cx="10515600" cy="1325563"/>
          </a:xfrm>
        </p:spPr>
        <p:txBody>
          <a:bodyPr anchor="ctr">
            <a:normAutofit/>
          </a:bodyPr>
          <a:lstStyle/>
          <a:p>
            <a:r>
              <a:rPr lang="fi-FI" dirty="0"/>
              <a:t>Lions-aate Suomeen</a:t>
            </a:r>
          </a:p>
        </p:txBody>
      </p:sp>
      <p:pic>
        <p:nvPicPr>
          <p:cNvPr id="9" name="Sisällön paikkamerkki 8" descr="Kuva, joka sisältää kohteen mies, päällä pitäminen, silmälasit, puku&#10;&#10;Kuvaus luotu automaattisesti">
            <a:extLst>
              <a:ext uri="{FF2B5EF4-FFF2-40B4-BE49-F238E27FC236}">
                <a16:creationId xmlns:a16="http://schemas.microsoft.com/office/drawing/2014/main" id="{2F7FD9B3-0C21-4113-ACB6-BFABC1F11B3A}"/>
              </a:ext>
            </a:extLst>
          </p:cNvPr>
          <p:cNvPicPr>
            <a:picLocks noGrp="1" noChangeAspect="1"/>
          </p:cNvPicPr>
          <p:nvPr>
            <p:ph sz="half" idx="1"/>
          </p:nvPr>
        </p:nvPicPr>
        <p:blipFill rotWithShape="1">
          <a:blip r:embed="rId2"/>
          <a:srcRect t="12874" r="-2" b="26872"/>
          <a:stretch/>
        </p:blipFill>
        <p:spPr>
          <a:xfrm>
            <a:off x="838200" y="1825625"/>
            <a:ext cx="5181600" cy="4351338"/>
          </a:xfrm>
          <a:noFill/>
        </p:spPr>
      </p:pic>
      <p:sp>
        <p:nvSpPr>
          <p:cNvPr id="3" name="Sisällön paikkamerkki 2">
            <a:extLst>
              <a:ext uri="{FF2B5EF4-FFF2-40B4-BE49-F238E27FC236}">
                <a16:creationId xmlns:a16="http://schemas.microsoft.com/office/drawing/2014/main" id="{8732AE6B-6A8C-4846-96D0-BB4FCE719C39}"/>
              </a:ext>
            </a:extLst>
          </p:cNvPr>
          <p:cNvSpPr>
            <a:spLocks noGrp="1"/>
          </p:cNvSpPr>
          <p:nvPr>
            <p:ph sz="half" idx="2"/>
          </p:nvPr>
        </p:nvSpPr>
        <p:spPr>
          <a:xfrm>
            <a:off x="6172202" y="1887105"/>
            <a:ext cx="5181600" cy="2851150"/>
          </a:xfrm>
        </p:spPr>
        <p:txBody>
          <a:bodyPr>
            <a:normAutofit/>
          </a:bodyPr>
          <a:lstStyle/>
          <a:p>
            <a:pPr>
              <a:spcBef>
                <a:spcPct val="0"/>
              </a:spcBef>
            </a:pPr>
            <a:r>
              <a:rPr lang="fi-FI" altLang="fi-FI" dirty="0"/>
              <a:t>Suomeen Lions-aate tuli Kanadasta, suomalaissyntyisen Arne Ritarin (1906-1996) tuomana v. 1950.</a:t>
            </a:r>
          </a:p>
          <a:p>
            <a:endParaRPr lang="fi-FI" dirty="0"/>
          </a:p>
        </p:txBody>
      </p:sp>
      <p:sp>
        <p:nvSpPr>
          <p:cNvPr id="6" name="Alatunnisteen paikkamerkki 5">
            <a:extLst>
              <a:ext uri="{FF2B5EF4-FFF2-40B4-BE49-F238E27FC236}">
                <a16:creationId xmlns:a16="http://schemas.microsoft.com/office/drawing/2014/main" id="{137FCC42-29E4-41CB-AE45-0EC29808E391}"/>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fi-FI"/>
              <a:t>6.10.2024/Timo Joukanen</a:t>
            </a:r>
          </a:p>
        </p:txBody>
      </p:sp>
      <p:sp>
        <p:nvSpPr>
          <p:cNvPr id="7" name="Dian numeron paikkamerkki 6">
            <a:extLst>
              <a:ext uri="{FF2B5EF4-FFF2-40B4-BE49-F238E27FC236}">
                <a16:creationId xmlns:a16="http://schemas.microsoft.com/office/drawing/2014/main" id="{5C70DBD9-ABDF-498A-9DF5-946B0D71D29E}"/>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B1B691C-E57C-4215-BE51-9F50F3A32B8C}" type="slidenum">
              <a:rPr lang="fi-FI" smtClean="0"/>
              <a:pPr>
                <a:spcAft>
                  <a:spcPts val="600"/>
                </a:spcAft>
              </a:pPr>
              <a:t>84</a:t>
            </a:fld>
            <a:endParaRPr lang="fi-FI"/>
          </a:p>
        </p:txBody>
      </p:sp>
    </p:spTree>
    <p:extLst>
      <p:ext uri="{BB962C8B-B14F-4D97-AF65-F5344CB8AC3E}">
        <p14:creationId xmlns:p14="http://schemas.microsoft.com/office/powerpoint/2010/main" val="8631719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9C72D19-2971-44D3-B3BB-26E4DE9A80A6}"/>
              </a:ext>
            </a:extLst>
          </p:cNvPr>
          <p:cNvSpPr>
            <a:spLocks noGrp="1"/>
          </p:cNvSpPr>
          <p:nvPr>
            <p:ph type="title"/>
          </p:nvPr>
        </p:nvSpPr>
        <p:spPr>
          <a:xfrm>
            <a:off x="838200" y="365125"/>
            <a:ext cx="10515600" cy="1325563"/>
          </a:xfrm>
        </p:spPr>
        <p:txBody>
          <a:bodyPr anchor="ctr">
            <a:normAutofit/>
          </a:bodyPr>
          <a:lstStyle/>
          <a:p>
            <a:r>
              <a:rPr lang="fi-FI" dirty="0"/>
              <a:t>Ensimmäinen klubi Suomeen</a:t>
            </a:r>
          </a:p>
        </p:txBody>
      </p:sp>
      <p:sp>
        <p:nvSpPr>
          <p:cNvPr id="3" name="Sisällön paikkamerkki 2">
            <a:extLst>
              <a:ext uri="{FF2B5EF4-FFF2-40B4-BE49-F238E27FC236}">
                <a16:creationId xmlns:a16="http://schemas.microsoft.com/office/drawing/2014/main" id="{7AAEDC2E-D12B-420E-A19A-2B720FA74E3E}"/>
              </a:ext>
            </a:extLst>
          </p:cNvPr>
          <p:cNvSpPr>
            <a:spLocks noGrp="1"/>
          </p:cNvSpPr>
          <p:nvPr>
            <p:ph sz="half" idx="1"/>
          </p:nvPr>
        </p:nvSpPr>
        <p:spPr>
          <a:xfrm>
            <a:off x="838200" y="1825625"/>
            <a:ext cx="5181600" cy="4351338"/>
          </a:xfrm>
        </p:spPr>
        <p:txBody>
          <a:bodyPr>
            <a:normAutofit/>
          </a:bodyPr>
          <a:lstStyle/>
          <a:p>
            <a:pPr>
              <a:spcBef>
                <a:spcPct val="0"/>
              </a:spcBef>
            </a:pPr>
            <a:r>
              <a:rPr lang="fi-FI" altLang="fi-FI" dirty="0"/>
              <a:t>Suomen ensimmäinen lionsklubi LC Helsinki-Helsingfors perustettiin14.8.1950.</a:t>
            </a:r>
          </a:p>
          <a:p>
            <a:pPr>
              <a:spcBef>
                <a:spcPct val="0"/>
              </a:spcBef>
            </a:pPr>
            <a:endParaRPr lang="fi-FI" altLang="fi-FI" dirty="0"/>
          </a:p>
          <a:p>
            <a:pPr algn="r">
              <a:spcBef>
                <a:spcPct val="0"/>
              </a:spcBef>
            </a:pPr>
            <a:r>
              <a:rPr lang="fi-FI" altLang="fi-FI" dirty="0"/>
              <a:t>Kuvassa ovat vasemmalta </a:t>
            </a:r>
          </a:p>
          <a:p>
            <a:pPr algn="r">
              <a:spcBef>
                <a:spcPct val="0"/>
              </a:spcBef>
            </a:pPr>
            <a:r>
              <a:rPr lang="fi-FI" altLang="fi-FI" dirty="0"/>
              <a:t>Arne Ritari, Rene Nyman, </a:t>
            </a:r>
          </a:p>
          <a:p>
            <a:pPr algn="r">
              <a:spcBef>
                <a:spcPct val="0"/>
              </a:spcBef>
            </a:pPr>
            <a:r>
              <a:rPr lang="fi-FI" altLang="fi-FI" dirty="0"/>
              <a:t>rva Kaarina Ritari ja </a:t>
            </a:r>
          </a:p>
          <a:p>
            <a:pPr algn="r">
              <a:spcBef>
                <a:spcPct val="0"/>
              </a:spcBef>
            </a:pPr>
            <a:r>
              <a:rPr lang="fi-FI" altLang="fi-FI" dirty="0"/>
              <a:t>Rauno Laitinen</a:t>
            </a:r>
          </a:p>
          <a:p>
            <a:pPr>
              <a:spcBef>
                <a:spcPct val="0"/>
              </a:spcBef>
            </a:pPr>
            <a:endParaRPr lang="fi-FI" altLang="fi-FI" dirty="0"/>
          </a:p>
          <a:p>
            <a:endParaRPr lang="fi-FI" dirty="0"/>
          </a:p>
        </p:txBody>
      </p:sp>
      <p:pic>
        <p:nvPicPr>
          <p:cNvPr id="9" name="Sisällön paikkamerkki 8">
            <a:extLst>
              <a:ext uri="{FF2B5EF4-FFF2-40B4-BE49-F238E27FC236}">
                <a16:creationId xmlns:a16="http://schemas.microsoft.com/office/drawing/2014/main" id="{0F03BF28-7799-4A41-8092-9CF438A2820C}"/>
              </a:ext>
            </a:extLst>
          </p:cNvPr>
          <p:cNvPicPr>
            <a:picLocks noGrp="1" noChangeAspect="1"/>
          </p:cNvPicPr>
          <p:nvPr>
            <p:ph sz="half" idx="2"/>
          </p:nvPr>
        </p:nvPicPr>
        <p:blipFill rotWithShape="1">
          <a:blip r:embed="rId2"/>
          <a:srcRect l="4370" r="4205" b="-2"/>
          <a:stretch/>
        </p:blipFill>
        <p:spPr>
          <a:xfrm>
            <a:off x="6172200" y="1825625"/>
            <a:ext cx="5181600" cy="4351338"/>
          </a:xfrm>
          <a:noFill/>
        </p:spPr>
      </p:pic>
      <p:sp>
        <p:nvSpPr>
          <p:cNvPr id="6" name="Alatunnisteen paikkamerkki 5">
            <a:extLst>
              <a:ext uri="{FF2B5EF4-FFF2-40B4-BE49-F238E27FC236}">
                <a16:creationId xmlns:a16="http://schemas.microsoft.com/office/drawing/2014/main" id="{AB1A975F-DB11-4463-810A-CEDB246862D9}"/>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fi-FI"/>
              <a:t>6.10.2024/Timo Joukanen</a:t>
            </a:r>
          </a:p>
        </p:txBody>
      </p:sp>
      <p:sp>
        <p:nvSpPr>
          <p:cNvPr id="7" name="Dian numeron paikkamerkki 6">
            <a:extLst>
              <a:ext uri="{FF2B5EF4-FFF2-40B4-BE49-F238E27FC236}">
                <a16:creationId xmlns:a16="http://schemas.microsoft.com/office/drawing/2014/main" id="{B75F84FA-9E41-4E3B-AAE2-3F8F1E0A02D5}"/>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B1B691C-E57C-4215-BE51-9F50F3A32B8C}" type="slidenum">
              <a:rPr lang="fi-FI" smtClean="0"/>
              <a:pPr>
                <a:spcAft>
                  <a:spcPts val="600"/>
                </a:spcAft>
              </a:pPr>
              <a:t>85</a:t>
            </a:fld>
            <a:endParaRPr lang="fi-FI"/>
          </a:p>
        </p:txBody>
      </p:sp>
    </p:spTree>
    <p:extLst>
      <p:ext uri="{BB962C8B-B14F-4D97-AF65-F5344CB8AC3E}">
        <p14:creationId xmlns:p14="http://schemas.microsoft.com/office/powerpoint/2010/main" val="18553854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225D3EBD-AD0C-475B-A3F2-8E8732AC812B}"/>
              </a:ext>
            </a:extLst>
          </p:cNvPr>
          <p:cNvSpPr>
            <a:spLocks noGrp="1"/>
          </p:cNvSpPr>
          <p:nvPr>
            <p:ph type="title"/>
          </p:nvPr>
        </p:nvSpPr>
        <p:spPr>
          <a:xfrm>
            <a:off x="838200" y="365125"/>
            <a:ext cx="10515600" cy="1325563"/>
          </a:xfrm>
        </p:spPr>
        <p:txBody>
          <a:bodyPr anchor="ctr">
            <a:normAutofit/>
          </a:bodyPr>
          <a:lstStyle/>
          <a:p>
            <a:r>
              <a:rPr lang="fi-FI"/>
              <a:t>Lions jäsenportaali</a:t>
            </a:r>
            <a:endParaRPr lang="fi-FI" dirty="0"/>
          </a:p>
        </p:txBody>
      </p:sp>
      <p:sp>
        <p:nvSpPr>
          <p:cNvPr id="7" name="Sisällön paikkamerkki 6">
            <a:extLst>
              <a:ext uri="{FF2B5EF4-FFF2-40B4-BE49-F238E27FC236}">
                <a16:creationId xmlns:a16="http://schemas.microsoft.com/office/drawing/2014/main" id="{48F3A935-7B8A-44EC-931B-26F782CFAC35}"/>
              </a:ext>
            </a:extLst>
          </p:cNvPr>
          <p:cNvSpPr>
            <a:spLocks noGrp="1"/>
          </p:cNvSpPr>
          <p:nvPr>
            <p:ph sz="half" idx="2"/>
          </p:nvPr>
        </p:nvSpPr>
        <p:spPr>
          <a:xfrm>
            <a:off x="6172199" y="1825625"/>
            <a:ext cx="5788891" cy="4394200"/>
          </a:xfrm>
        </p:spPr>
        <p:txBody>
          <a:bodyPr>
            <a:normAutofit fontScale="92500" lnSpcReduction="10000"/>
          </a:bodyPr>
          <a:lstStyle/>
          <a:p>
            <a:r>
              <a:rPr lang="fi-FI" sz="3300" dirty="0">
                <a:hlinkClick r:id="rId2"/>
              </a:rPr>
              <a:t>https://myapps.lionsclubs.org/</a:t>
            </a:r>
            <a:endParaRPr lang="fi-FI" sz="3300" dirty="0"/>
          </a:p>
          <a:p>
            <a:pPr marL="742950" lvl="1" indent="-285750">
              <a:buFontTx/>
              <a:buChar char="-"/>
            </a:pPr>
            <a:endParaRPr lang="fi-FI" sz="2100" dirty="0"/>
          </a:p>
          <a:p>
            <a:pPr marL="742950" lvl="1" indent="-285750">
              <a:buFontTx/>
              <a:buChar char="-"/>
            </a:pPr>
            <a:r>
              <a:rPr lang="fi-FI" sz="2100" dirty="0"/>
              <a:t>Hallinnollinen työkalu lions-virkailijoille</a:t>
            </a:r>
          </a:p>
          <a:p>
            <a:pPr marL="742950" lvl="1" indent="-285750">
              <a:buFontTx/>
              <a:buChar char="-"/>
            </a:pPr>
            <a:r>
              <a:rPr lang="fi-FI" sz="2100" dirty="0"/>
              <a:t>Palvelujen raportointi</a:t>
            </a:r>
          </a:p>
          <a:p>
            <a:pPr marL="742950" lvl="1" indent="-285750">
              <a:buFontTx/>
              <a:buChar char="-"/>
            </a:pPr>
            <a:r>
              <a:rPr lang="fi-FI" sz="2100" dirty="0"/>
              <a:t>Tulevaisuudessa </a:t>
            </a:r>
            <a:r>
              <a:rPr lang="fi-FI" sz="2100" dirty="0" err="1"/>
              <a:t>lionien</a:t>
            </a:r>
            <a:r>
              <a:rPr lang="fi-FI" sz="2100" dirty="0"/>
              <a:t> keskeinen yhteydenpitoväline</a:t>
            </a:r>
          </a:p>
          <a:p>
            <a:pPr marL="285750" indent="-285750">
              <a:buFontTx/>
              <a:buChar char="-"/>
            </a:pPr>
            <a:r>
              <a:rPr lang="fi-FI" sz="2100" b="1" dirty="0"/>
              <a:t>Shop</a:t>
            </a:r>
          </a:p>
          <a:p>
            <a:pPr marL="742950" lvl="1" indent="-285750">
              <a:buFontTx/>
              <a:buChar char="-"/>
            </a:pPr>
            <a:r>
              <a:rPr lang="fi-FI" sz="2100" dirty="0"/>
              <a:t>Lions tarvikkeet</a:t>
            </a:r>
          </a:p>
          <a:p>
            <a:pPr marL="285750" indent="-285750">
              <a:buFontTx/>
              <a:buChar char="-"/>
            </a:pPr>
            <a:r>
              <a:rPr lang="fi-FI" sz="2100" b="1" dirty="0" err="1"/>
              <a:t>Insights</a:t>
            </a:r>
            <a:endParaRPr lang="fi-FI" sz="2100" b="1" dirty="0"/>
          </a:p>
          <a:p>
            <a:pPr marL="742950" lvl="1" indent="-285750">
              <a:buFontTx/>
              <a:buChar char="-"/>
            </a:pPr>
            <a:r>
              <a:rPr lang="fi-FI" sz="2100" dirty="0"/>
              <a:t>Seurantatyökalu; reaaliaikainen ja globaali</a:t>
            </a:r>
          </a:p>
          <a:p>
            <a:pPr marL="285750" indent="-285750">
              <a:buFontTx/>
              <a:buChar char="-"/>
            </a:pPr>
            <a:r>
              <a:rPr lang="fi-FI" sz="2100" b="1" dirty="0" err="1"/>
              <a:t>Learn</a:t>
            </a:r>
            <a:endParaRPr lang="fi-FI" sz="2100" b="1" dirty="0"/>
          </a:p>
          <a:p>
            <a:pPr marL="742950" lvl="1" indent="-285750">
              <a:buFontTx/>
              <a:buChar char="-"/>
            </a:pPr>
            <a:r>
              <a:rPr lang="fi-FI" sz="2100" dirty="0"/>
              <a:t>Verkkokursseja</a:t>
            </a:r>
          </a:p>
          <a:p>
            <a:pPr marL="742950" lvl="1" indent="-285750">
              <a:buFontTx/>
              <a:buChar char="-"/>
            </a:pPr>
            <a:r>
              <a:rPr lang="fi-FI" sz="2100" dirty="0"/>
              <a:t>Koulutus</a:t>
            </a:r>
          </a:p>
          <a:p>
            <a:endParaRPr lang="fi-FI" sz="1500" dirty="0"/>
          </a:p>
        </p:txBody>
      </p:sp>
      <p:sp>
        <p:nvSpPr>
          <p:cNvPr id="5" name="Dian numeron paikkamerkki 4">
            <a:extLst>
              <a:ext uri="{FF2B5EF4-FFF2-40B4-BE49-F238E27FC236}">
                <a16:creationId xmlns:a16="http://schemas.microsoft.com/office/drawing/2014/main" id="{8076F25B-1091-49EE-BEBB-BFD1B9B56BDB}"/>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B1B691C-E57C-4215-BE51-9F50F3A32B8C}" type="slidenum">
              <a:rPr lang="fi-FI" smtClean="0"/>
              <a:pPr>
                <a:spcAft>
                  <a:spcPts val="600"/>
                </a:spcAft>
              </a:pPr>
              <a:t>86</a:t>
            </a:fld>
            <a:endParaRPr lang="fi-FI"/>
          </a:p>
        </p:txBody>
      </p:sp>
      <p:pic>
        <p:nvPicPr>
          <p:cNvPr id="10" name="Kuva 9">
            <a:extLst>
              <a:ext uri="{FF2B5EF4-FFF2-40B4-BE49-F238E27FC236}">
                <a16:creationId xmlns:a16="http://schemas.microsoft.com/office/drawing/2014/main" id="{20DAA69B-CD0F-E855-9483-8792B2515F74}"/>
              </a:ext>
            </a:extLst>
          </p:cNvPr>
          <p:cNvPicPr>
            <a:picLocks noChangeAspect="1"/>
          </p:cNvPicPr>
          <p:nvPr/>
        </p:nvPicPr>
        <p:blipFill>
          <a:blip r:embed="rId3"/>
          <a:stretch>
            <a:fillRect/>
          </a:stretch>
        </p:blipFill>
        <p:spPr>
          <a:xfrm>
            <a:off x="100231" y="1825625"/>
            <a:ext cx="6066222" cy="3898770"/>
          </a:xfrm>
          <a:prstGeom prst="rect">
            <a:avLst/>
          </a:prstGeom>
        </p:spPr>
      </p:pic>
      <p:sp>
        <p:nvSpPr>
          <p:cNvPr id="13" name="Alatunnisteen paikkamerkki 12">
            <a:extLst>
              <a:ext uri="{FF2B5EF4-FFF2-40B4-BE49-F238E27FC236}">
                <a16:creationId xmlns:a16="http://schemas.microsoft.com/office/drawing/2014/main" id="{BF39BC77-551C-3505-B940-0F3D4BE7F5ED}"/>
              </a:ext>
            </a:extLst>
          </p:cNvPr>
          <p:cNvSpPr>
            <a:spLocks noGrp="1"/>
          </p:cNvSpPr>
          <p:nvPr>
            <p:ph type="ftr" sz="quarter" idx="11"/>
          </p:nvPr>
        </p:nvSpPr>
        <p:spPr/>
        <p:txBody>
          <a:bodyPr/>
          <a:lstStyle/>
          <a:p>
            <a:r>
              <a:rPr lang="fi-FI"/>
              <a:t>6.10.2024/Timo Joukanen</a:t>
            </a:r>
          </a:p>
        </p:txBody>
      </p:sp>
    </p:spTree>
    <p:extLst>
      <p:ext uri="{BB962C8B-B14F-4D97-AF65-F5344CB8AC3E}">
        <p14:creationId xmlns:p14="http://schemas.microsoft.com/office/powerpoint/2010/main" val="13738825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6BCD3A48-D08F-5EC9-F616-70542D2C5B79}"/>
              </a:ext>
            </a:extLst>
          </p:cNvPr>
          <p:cNvPicPr>
            <a:picLocks noChangeAspect="1"/>
          </p:cNvPicPr>
          <p:nvPr/>
        </p:nvPicPr>
        <p:blipFill>
          <a:blip r:embed="rId2"/>
          <a:stretch>
            <a:fillRect/>
          </a:stretch>
        </p:blipFill>
        <p:spPr>
          <a:xfrm rot="21152141">
            <a:off x="-52683" y="1415650"/>
            <a:ext cx="5339647" cy="2715794"/>
          </a:xfrm>
          <a:prstGeom prst="rect">
            <a:avLst/>
          </a:prstGeom>
        </p:spPr>
      </p:pic>
      <p:sp>
        <p:nvSpPr>
          <p:cNvPr id="2" name="Otsikko 1">
            <a:extLst>
              <a:ext uri="{FF2B5EF4-FFF2-40B4-BE49-F238E27FC236}">
                <a16:creationId xmlns:a16="http://schemas.microsoft.com/office/drawing/2014/main" id="{92A73C56-4B2F-44D2-C542-0FFD9DBD6E93}"/>
              </a:ext>
            </a:extLst>
          </p:cNvPr>
          <p:cNvSpPr>
            <a:spLocks noGrp="1"/>
          </p:cNvSpPr>
          <p:nvPr>
            <p:ph type="title"/>
          </p:nvPr>
        </p:nvSpPr>
        <p:spPr/>
        <p:txBody>
          <a:bodyPr/>
          <a:lstStyle/>
          <a:p>
            <a:r>
              <a:rPr lang="fi-FI" dirty="0">
                <a:highlight>
                  <a:srgbClr val="FFFF00"/>
                </a:highlight>
              </a:rPr>
              <a:t>Huolehdi osaltasi Lion Portal kuntoon!</a:t>
            </a:r>
          </a:p>
        </p:txBody>
      </p:sp>
      <p:sp>
        <p:nvSpPr>
          <p:cNvPr id="6" name="Alatunnisteen paikkamerkki 5">
            <a:extLst>
              <a:ext uri="{FF2B5EF4-FFF2-40B4-BE49-F238E27FC236}">
                <a16:creationId xmlns:a16="http://schemas.microsoft.com/office/drawing/2014/main" id="{579FB17A-5A89-B2CB-CECB-81149FBB7699}"/>
              </a:ext>
            </a:extLst>
          </p:cNvPr>
          <p:cNvSpPr>
            <a:spLocks noGrp="1"/>
          </p:cNvSpPr>
          <p:nvPr>
            <p:ph type="ftr" sz="quarter" idx="11"/>
          </p:nvPr>
        </p:nvSpPr>
        <p:spPr/>
        <p:txBody>
          <a:bodyPr/>
          <a:lstStyle/>
          <a:p>
            <a:r>
              <a:rPr lang="fi-FI"/>
              <a:t>6.10.2024/Timo Joukanen</a:t>
            </a:r>
            <a:endParaRPr lang="fi-FI" dirty="0"/>
          </a:p>
        </p:txBody>
      </p:sp>
      <p:sp>
        <p:nvSpPr>
          <p:cNvPr id="7" name="Dian numeron paikkamerkki 6">
            <a:extLst>
              <a:ext uri="{FF2B5EF4-FFF2-40B4-BE49-F238E27FC236}">
                <a16:creationId xmlns:a16="http://schemas.microsoft.com/office/drawing/2014/main" id="{B4019874-11A2-3989-F34D-A20C440E0B6B}"/>
              </a:ext>
            </a:extLst>
          </p:cNvPr>
          <p:cNvSpPr>
            <a:spLocks noGrp="1"/>
          </p:cNvSpPr>
          <p:nvPr>
            <p:ph type="sldNum" sz="quarter" idx="12"/>
          </p:nvPr>
        </p:nvSpPr>
        <p:spPr/>
        <p:txBody>
          <a:bodyPr/>
          <a:lstStyle/>
          <a:p>
            <a:fld id="{5B1B691C-E57C-4215-BE51-9F50F3A32B8C}" type="slidenum">
              <a:rPr lang="fi-FI" smtClean="0"/>
              <a:t>87</a:t>
            </a:fld>
            <a:endParaRPr lang="fi-FI" dirty="0"/>
          </a:p>
        </p:txBody>
      </p:sp>
      <p:pic>
        <p:nvPicPr>
          <p:cNvPr id="11" name="Kuva 10">
            <a:extLst>
              <a:ext uri="{FF2B5EF4-FFF2-40B4-BE49-F238E27FC236}">
                <a16:creationId xmlns:a16="http://schemas.microsoft.com/office/drawing/2014/main" id="{EEBE3EF9-B0A6-0AB8-D0FF-3C4D230E3644}"/>
              </a:ext>
            </a:extLst>
          </p:cNvPr>
          <p:cNvPicPr>
            <a:picLocks noChangeAspect="1"/>
          </p:cNvPicPr>
          <p:nvPr/>
        </p:nvPicPr>
        <p:blipFill>
          <a:blip r:embed="rId3"/>
          <a:stretch>
            <a:fillRect/>
          </a:stretch>
        </p:blipFill>
        <p:spPr>
          <a:xfrm>
            <a:off x="560732" y="3915782"/>
            <a:ext cx="3850337" cy="2440568"/>
          </a:xfrm>
          <a:prstGeom prst="rect">
            <a:avLst/>
          </a:prstGeom>
        </p:spPr>
      </p:pic>
      <p:pic>
        <p:nvPicPr>
          <p:cNvPr id="9" name="Sisällön paikkamerkki 8">
            <a:hlinkClick r:id="rId4"/>
            <a:extLst>
              <a:ext uri="{FF2B5EF4-FFF2-40B4-BE49-F238E27FC236}">
                <a16:creationId xmlns:a16="http://schemas.microsoft.com/office/drawing/2014/main" id="{377523CC-AFD4-5002-1E81-D6E1D63C7321}"/>
              </a:ext>
            </a:extLst>
          </p:cNvPr>
          <p:cNvPicPr>
            <a:picLocks noGrp="1" noChangeAspect="1"/>
          </p:cNvPicPr>
          <p:nvPr>
            <p:ph sz="half" idx="1"/>
          </p:nvPr>
        </p:nvPicPr>
        <p:blipFill>
          <a:blip r:embed="rId5"/>
          <a:stretch>
            <a:fillRect/>
          </a:stretch>
        </p:blipFill>
        <p:spPr>
          <a:xfrm>
            <a:off x="4675687" y="1795521"/>
            <a:ext cx="7191559" cy="3710976"/>
          </a:xfrm>
        </p:spPr>
      </p:pic>
      <p:sp>
        <p:nvSpPr>
          <p:cNvPr id="13" name="Tekstiruutu 12">
            <a:extLst>
              <a:ext uri="{FF2B5EF4-FFF2-40B4-BE49-F238E27FC236}">
                <a16:creationId xmlns:a16="http://schemas.microsoft.com/office/drawing/2014/main" id="{65DF1016-A2B4-940B-C4B1-6F592C742D66}"/>
              </a:ext>
            </a:extLst>
          </p:cNvPr>
          <p:cNvSpPr txBox="1"/>
          <p:nvPr/>
        </p:nvSpPr>
        <p:spPr>
          <a:xfrm>
            <a:off x="863629" y="4571604"/>
            <a:ext cx="5647205" cy="1569660"/>
          </a:xfrm>
          <a:prstGeom prst="rect">
            <a:avLst/>
          </a:prstGeom>
          <a:noFill/>
        </p:spPr>
        <p:txBody>
          <a:bodyPr wrap="square">
            <a:spAutoFit/>
          </a:bodyPr>
          <a:lstStyle/>
          <a:p>
            <a:r>
              <a:rPr lang="fi-FI" sz="2400" b="1" dirty="0">
                <a:solidFill>
                  <a:srgbClr val="FF0000"/>
                </a:solidFill>
                <a:highlight>
                  <a:srgbClr val="FFFF00"/>
                </a:highlight>
                <a:hlinkClick r:id="rId6">
                  <a:extLst>
                    <a:ext uri="{A12FA001-AC4F-418D-AE19-62706E023703}">
                      <ahyp:hlinkClr xmlns:ahyp="http://schemas.microsoft.com/office/drawing/2018/hyperlinkcolor" val="tx"/>
                    </a:ext>
                  </a:extLst>
                </a:hlinkClick>
              </a:rPr>
              <a:t>LUE TEKSTI TÄSTÄ</a:t>
            </a:r>
            <a:r>
              <a:rPr lang="fi-FI" sz="2400" dirty="0">
                <a:solidFill>
                  <a:srgbClr val="7A2682"/>
                </a:solidFill>
                <a:highlight>
                  <a:srgbClr val="FFFF00"/>
                </a:highlight>
                <a:hlinkClick r:id="rId6">
                  <a:extLst>
                    <a:ext uri="{A12FA001-AC4F-418D-AE19-62706E023703}">
                      <ahyp:hlinkClr xmlns:ahyp="http://schemas.microsoft.com/office/drawing/2018/hyperlinkcolor" val="tx"/>
                    </a:ext>
                  </a:extLst>
                </a:hlinkClick>
              </a:rPr>
              <a:t>:  https://www.facebook.com/groups/1779173492319962/permalink/3465163583720936/</a:t>
            </a:r>
            <a:endParaRPr lang="fi-FI" sz="2400" dirty="0">
              <a:highlight>
                <a:srgbClr val="FFFF00"/>
              </a:highlight>
            </a:endParaRPr>
          </a:p>
        </p:txBody>
      </p:sp>
    </p:spTree>
    <p:extLst>
      <p:ext uri="{BB962C8B-B14F-4D97-AF65-F5344CB8AC3E}">
        <p14:creationId xmlns:p14="http://schemas.microsoft.com/office/powerpoint/2010/main" val="23180642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53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14520564-E2BE-4079-9021-52F7F07128C0}"/>
              </a:ext>
            </a:extLst>
          </p:cNvPr>
          <p:cNvSpPr>
            <a:spLocks noGrp="1"/>
          </p:cNvSpPr>
          <p:nvPr>
            <p:ph type="title"/>
          </p:nvPr>
        </p:nvSpPr>
        <p:spPr/>
        <p:txBody>
          <a:bodyPr/>
          <a:lstStyle/>
          <a:p>
            <a:r>
              <a:rPr lang="fi-FI" dirty="0"/>
              <a:t>Tarkoitukset</a:t>
            </a:r>
          </a:p>
        </p:txBody>
      </p:sp>
      <p:sp>
        <p:nvSpPr>
          <p:cNvPr id="9" name="Sisällön paikkamerkki 8">
            <a:extLst>
              <a:ext uri="{FF2B5EF4-FFF2-40B4-BE49-F238E27FC236}">
                <a16:creationId xmlns:a16="http://schemas.microsoft.com/office/drawing/2014/main" id="{CD1CC124-4F47-4521-A32B-57587C5E781B}"/>
              </a:ext>
            </a:extLst>
          </p:cNvPr>
          <p:cNvSpPr>
            <a:spLocks noGrp="1"/>
          </p:cNvSpPr>
          <p:nvPr>
            <p:ph idx="1"/>
          </p:nvPr>
        </p:nvSpPr>
        <p:spPr>
          <a:xfrm>
            <a:off x="307257" y="2005012"/>
            <a:ext cx="11402961" cy="4351338"/>
          </a:xfrm>
        </p:spPr>
        <p:txBody>
          <a:bodyPr>
            <a:normAutofit fontScale="77500" lnSpcReduction="20000"/>
          </a:bodyPr>
          <a:lstStyle/>
          <a:p>
            <a:pPr marL="457200" indent="-457200">
              <a:buFont typeface="Arial" panose="020B0604020202020204" pitchFamily="34" charset="0"/>
              <a:buChar char="•"/>
            </a:pPr>
            <a:r>
              <a:rPr lang="fi-FI" b="1" dirty="0"/>
              <a:t>Järjestää</a:t>
            </a:r>
            <a:r>
              <a:rPr lang="fi-FI" dirty="0"/>
              <a:t>, perustaa ja valvoa </a:t>
            </a:r>
            <a:r>
              <a:rPr lang="fi-FI" dirty="0" err="1"/>
              <a:t>lionsklubeina</a:t>
            </a:r>
            <a:r>
              <a:rPr lang="fi-FI" dirty="0"/>
              <a:t> tunnettuja palveluklubeja. </a:t>
            </a:r>
          </a:p>
          <a:p>
            <a:pPr marL="457200" indent="-457200">
              <a:buFont typeface="Arial" panose="020B0604020202020204" pitchFamily="34" charset="0"/>
              <a:buChar char="•"/>
            </a:pPr>
            <a:r>
              <a:rPr lang="fi-FI" b="1" dirty="0"/>
              <a:t>Koordinoida</a:t>
            </a:r>
            <a:r>
              <a:rPr lang="fi-FI" dirty="0"/>
              <a:t> lionsklubien aktiviteetteja ja standardisoida niiden hallinnointi. </a:t>
            </a:r>
          </a:p>
          <a:p>
            <a:pPr marL="457200" indent="-457200">
              <a:buFont typeface="Arial" panose="020B0604020202020204" pitchFamily="34" charset="0"/>
              <a:buChar char="•"/>
            </a:pPr>
            <a:r>
              <a:rPr lang="fi-FI" b="1" dirty="0"/>
              <a:t>Luoda ja ylläpitää </a:t>
            </a:r>
            <a:r>
              <a:rPr lang="fi-FI" dirty="0"/>
              <a:t>yhteisymmärrystä maailman kaikkien kansojen keskuudessa. </a:t>
            </a:r>
          </a:p>
          <a:p>
            <a:pPr marL="457200" indent="-457200">
              <a:buFont typeface="Arial" panose="020B0604020202020204" pitchFamily="34" charset="0"/>
              <a:buChar char="•"/>
            </a:pPr>
            <a:r>
              <a:rPr lang="fi-FI" b="1" dirty="0"/>
              <a:t>Edistää </a:t>
            </a:r>
            <a:r>
              <a:rPr lang="fi-FI" dirty="0"/>
              <a:t>hyvän hallinnon ja hyvän kansalaisuuden periaatteita. </a:t>
            </a:r>
          </a:p>
          <a:p>
            <a:pPr marL="457200" indent="-457200">
              <a:buFont typeface="Arial" panose="020B0604020202020204" pitchFamily="34" charset="0"/>
              <a:buChar char="•"/>
            </a:pPr>
            <a:r>
              <a:rPr lang="fi-FI" b="1" dirty="0"/>
              <a:t>Seurata</a:t>
            </a:r>
            <a:r>
              <a:rPr lang="fi-FI" dirty="0"/>
              <a:t> aktiivisesti yhteisöjemme paikallista, kulttuurillista, sosiaalista ja moraalista hyvinvointia. </a:t>
            </a:r>
          </a:p>
          <a:p>
            <a:pPr marL="457200" indent="-457200">
              <a:buFont typeface="Arial" panose="020B0604020202020204" pitchFamily="34" charset="0"/>
              <a:buChar char="•"/>
            </a:pPr>
            <a:r>
              <a:rPr lang="fi-FI" b="1" dirty="0"/>
              <a:t>Yhdistää</a:t>
            </a:r>
            <a:r>
              <a:rPr lang="fi-FI" dirty="0"/>
              <a:t> klubit ystävyyden, toveruuden ja yhteisymmärryksen sitein. </a:t>
            </a:r>
          </a:p>
          <a:p>
            <a:pPr marL="457200" indent="-457200">
              <a:buFont typeface="Arial" panose="020B0604020202020204" pitchFamily="34" charset="0"/>
              <a:buChar char="•"/>
            </a:pPr>
            <a:r>
              <a:rPr lang="fi-FI" b="1" dirty="0"/>
              <a:t>Järjestää</a:t>
            </a:r>
            <a:r>
              <a:rPr lang="fi-FI" dirty="0"/>
              <a:t> klubista foorumi jäseniä kiinnostavien asioiden avointa käsittelyä varten, kunhan klubin jäsenet eivät väittele puoluepolitiikasta ja uskonnosta. </a:t>
            </a:r>
          </a:p>
          <a:p>
            <a:pPr marL="457200" indent="-457200">
              <a:buFont typeface="Arial" panose="020B0604020202020204" pitchFamily="34" charset="0"/>
              <a:buChar char="•"/>
            </a:pPr>
            <a:r>
              <a:rPr lang="fi-FI" b="1" dirty="0"/>
              <a:t>Rohkaista</a:t>
            </a:r>
            <a:r>
              <a:rPr lang="fi-FI" dirty="0"/>
              <a:t> palveluhaluisia ihmisiä työhön paikkakuntansa hyväksi ilman henkilökohtaista taloudellista hyötyä, sekä tehokkaaseen ja korkeat eettiset vaatimukset täyttävään toimintaan kaupan, teollisuuden, eri ammattien ja julkisen toiminnan aloilla sekä yksityisessä yritystoiminnassa.</a:t>
            </a:r>
          </a:p>
          <a:p>
            <a:endParaRPr lang="fi-FI" dirty="0"/>
          </a:p>
        </p:txBody>
      </p:sp>
      <p:sp>
        <p:nvSpPr>
          <p:cNvPr id="4" name="Alatunnisteen paikkamerkki 3">
            <a:extLst>
              <a:ext uri="{FF2B5EF4-FFF2-40B4-BE49-F238E27FC236}">
                <a16:creationId xmlns:a16="http://schemas.microsoft.com/office/drawing/2014/main" id="{BC0C19B2-13D5-477F-AD32-7D29AFF8FEE1}"/>
              </a:ext>
            </a:extLst>
          </p:cNvPr>
          <p:cNvSpPr>
            <a:spLocks noGrp="1"/>
          </p:cNvSpPr>
          <p:nvPr>
            <p:ph type="ftr" sz="quarter" idx="11"/>
          </p:nvPr>
        </p:nvSpPr>
        <p:spPr/>
        <p:txBody>
          <a:bodyPr/>
          <a:lstStyle/>
          <a:p>
            <a:r>
              <a:rPr lang="fi-FI"/>
              <a:t>6.10.2024/Timo Joukanen</a:t>
            </a:r>
          </a:p>
        </p:txBody>
      </p:sp>
      <p:sp>
        <p:nvSpPr>
          <p:cNvPr id="5" name="Dian numeron paikkamerkki 4">
            <a:extLst>
              <a:ext uri="{FF2B5EF4-FFF2-40B4-BE49-F238E27FC236}">
                <a16:creationId xmlns:a16="http://schemas.microsoft.com/office/drawing/2014/main" id="{9C04442B-0E32-415C-B4E6-C1CE872739F3}"/>
              </a:ext>
            </a:extLst>
          </p:cNvPr>
          <p:cNvSpPr>
            <a:spLocks noGrp="1"/>
          </p:cNvSpPr>
          <p:nvPr>
            <p:ph type="sldNum" sz="quarter" idx="12"/>
          </p:nvPr>
        </p:nvSpPr>
        <p:spPr/>
        <p:txBody>
          <a:bodyPr/>
          <a:lstStyle/>
          <a:p>
            <a:fld id="{5B1B691C-E57C-4215-BE51-9F50F3A32B8C}" type="slidenum">
              <a:rPr lang="fi-FI" smtClean="0"/>
              <a:t>9</a:t>
            </a:fld>
            <a:endParaRPr lang="fi-FI"/>
          </a:p>
        </p:txBody>
      </p:sp>
    </p:spTree>
    <p:extLst>
      <p:ext uri="{BB962C8B-B14F-4D97-AF65-F5344CB8AC3E}">
        <p14:creationId xmlns:p14="http://schemas.microsoft.com/office/powerpoint/2010/main" val="2452694507"/>
      </p:ext>
    </p:extLst>
  </p:cSld>
  <p:clrMapOvr>
    <a:masterClrMapping/>
  </p:clrMapOvr>
</p:sld>
</file>

<file path=ppt/theme/theme1.xml><?xml version="1.0" encoding="utf-8"?>
<a:theme xmlns:a="http://schemas.openxmlformats.org/drawingml/2006/main" name="Office-teema">
  <a:themeElements>
    <a:clrScheme name="testaus250420">
      <a:dk1>
        <a:srgbClr val="153F82"/>
      </a:dk1>
      <a:lt1>
        <a:srgbClr val="FFFFFF"/>
      </a:lt1>
      <a:dk2>
        <a:srgbClr val="153F82"/>
      </a:dk2>
      <a:lt2>
        <a:srgbClr val="FFFFFF"/>
      </a:lt2>
      <a:accent1>
        <a:srgbClr val="EBC318"/>
      </a:accent1>
      <a:accent2>
        <a:srgbClr val="FF5C35"/>
      </a:accent2>
      <a:accent3>
        <a:srgbClr val="55565A"/>
      </a:accent3>
      <a:accent4>
        <a:srgbClr val="00AC69"/>
      </a:accent4>
      <a:accent5>
        <a:srgbClr val="407CCA"/>
      </a:accent5>
      <a:accent6>
        <a:srgbClr val="71AE4B"/>
      </a:accent6>
      <a:hlink>
        <a:srgbClr val="0563C1"/>
      </a:hlink>
      <a:folHlink>
        <a:srgbClr val="7A26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_point_malli_lions_liitto2020.potx" id="{BE1E705F-483B-417A-A08D-8D720367238B}" vid="{31E8EEE3-C965-40A7-9C46-F6C23E904D29}"/>
    </a:ext>
  </a:extLst>
</a:theme>
</file>

<file path=ppt/theme/theme10.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5_Mukautettu suunnittelumalli">
  <a:themeElements>
    <a:clrScheme name="testaus250420">
      <a:dk1>
        <a:srgbClr val="153F82"/>
      </a:dk1>
      <a:lt1>
        <a:srgbClr val="FFFFFF"/>
      </a:lt1>
      <a:dk2>
        <a:srgbClr val="153F82"/>
      </a:dk2>
      <a:lt2>
        <a:srgbClr val="FFFFFF"/>
      </a:lt2>
      <a:accent1>
        <a:srgbClr val="EBC318"/>
      </a:accent1>
      <a:accent2>
        <a:srgbClr val="FF5C35"/>
      </a:accent2>
      <a:accent3>
        <a:srgbClr val="55565A"/>
      </a:accent3>
      <a:accent4>
        <a:srgbClr val="00AC69"/>
      </a:accent4>
      <a:accent5>
        <a:srgbClr val="407CCA"/>
      </a:accent5>
      <a:accent6>
        <a:srgbClr val="71AE4B"/>
      </a:accent6>
      <a:hlink>
        <a:srgbClr val="0563C1"/>
      </a:hlink>
      <a:folHlink>
        <a:srgbClr val="7A26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_point_malli_lions_liitto2020.potx" id="{BE1E705F-483B-417A-A08D-8D720367238B}" vid="{9885C4B7-409D-47A9-AFEB-C2C479534110}"/>
    </a:ext>
  </a:extLst>
</a:theme>
</file>

<file path=ppt/theme/theme3.xml><?xml version="1.0" encoding="utf-8"?>
<a:theme xmlns:a="http://schemas.openxmlformats.org/drawingml/2006/main" name="3_Mukautettu suunnittelumalli">
  <a:themeElements>
    <a:clrScheme name="testaus250420">
      <a:dk1>
        <a:srgbClr val="153F82"/>
      </a:dk1>
      <a:lt1>
        <a:srgbClr val="FFFFFF"/>
      </a:lt1>
      <a:dk2>
        <a:srgbClr val="153F82"/>
      </a:dk2>
      <a:lt2>
        <a:srgbClr val="FFFFFF"/>
      </a:lt2>
      <a:accent1>
        <a:srgbClr val="EBC318"/>
      </a:accent1>
      <a:accent2>
        <a:srgbClr val="FF5C35"/>
      </a:accent2>
      <a:accent3>
        <a:srgbClr val="55565A"/>
      </a:accent3>
      <a:accent4>
        <a:srgbClr val="00AC69"/>
      </a:accent4>
      <a:accent5>
        <a:srgbClr val="407CCA"/>
      </a:accent5>
      <a:accent6>
        <a:srgbClr val="71AE4B"/>
      </a:accent6>
      <a:hlink>
        <a:srgbClr val="0563C1"/>
      </a:hlink>
      <a:folHlink>
        <a:srgbClr val="7A26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_point_malli_lions_liitto2020.potx" id="{BE1E705F-483B-417A-A08D-8D720367238B}" vid="{DA0AAFC1-7B5E-466E-9502-E65B69696695}"/>
    </a:ext>
  </a:extLst>
</a:theme>
</file>

<file path=ppt/theme/theme4.xml><?xml version="1.0" encoding="utf-8"?>
<a:theme xmlns:a="http://schemas.openxmlformats.org/drawingml/2006/main" name="Mukautettu suunnittelumalli">
  <a:themeElements>
    <a:clrScheme name="testaus250420">
      <a:dk1>
        <a:srgbClr val="153F82"/>
      </a:dk1>
      <a:lt1>
        <a:srgbClr val="FFFFFF"/>
      </a:lt1>
      <a:dk2>
        <a:srgbClr val="153F82"/>
      </a:dk2>
      <a:lt2>
        <a:srgbClr val="FFFFFF"/>
      </a:lt2>
      <a:accent1>
        <a:srgbClr val="EBC318"/>
      </a:accent1>
      <a:accent2>
        <a:srgbClr val="FF5C35"/>
      </a:accent2>
      <a:accent3>
        <a:srgbClr val="55565A"/>
      </a:accent3>
      <a:accent4>
        <a:srgbClr val="00AC69"/>
      </a:accent4>
      <a:accent5>
        <a:srgbClr val="407CCA"/>
      </a:accent5>
      <a:accent6>
        <a:srgbClr val="71AE4B"/>
      </a:accent6>
      <a:hlink>
        <a:srgbClr val="0563C1"/>
      </a:hlink>
      <a:folHlink>
        <a:srgbClr val="7A26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_point_malli_lions_liitto2020.potx" id="{BE1E705F-483B-417A-A08D-8D720367238B}" vid="{BEFA61BF-3817-4CF7-B41F-4FC1233B597B}"/>
    </a:ext>
  </a:extLst>
</a:theme>
</file>

<file path=ppt/theme/theme5.xml><?xml version="1.0" encoding="utf-8"?>
<a:theme xmlns:a="http://schemas.openxmlformats.org/drawingml/2006/main" name="4_Mukautettu suunnittelumalli">
  <a:themeElements>
    <a:clrScheme name="testaus250420">
      <a:dk1>
        <a:srgbClr val="153F82"/>
      </a:dk1>
      <a:lt1>
        <a:srgbClr val="FFFFFF"/>
      </a:lt1>
      <a:dk2>
        <a:srgbClr val="153F82"/>
      </a:dk2>
      <a:lt2>
        <a:srgbClr val="FFFFFF"/>
      </a:lt2>
      <a:accent1>
        <a:srgbClr val="EBC318"/>
      </a:accent1>
      <a:accent2>
        <a:srgbClr val="FF5C35"/>
      </a:accent2>
      <a:accent3>
        <a:srgbClr val="55565A"/>
      </a:accent3>
      <a:accent4>
        <a:srgbClr val="00AC69"/>
      </a:accent4>
      <a:accent5>
        <a:srgbClr val="407CCA"/>
      </a:accent5>
      <a:accent6>
        <a:srgbClr val="71AE4B"/>
      </a:accent6>
      <a:hlink>
        <a:srgbClr val="0563C1"/>
      </a:hlink>
      <a:folHlink>
        <a:srgbClr val="7A26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_point_malli_lions_liitto2020.potx" id="{BE1E705F-483B-417A-A08D-8D720367238B}" vid="{5E05D892-4638-43D3-8693-7D9D6CABE93B}"/>
    </a:ext>
  </a:extLst>
</a:theme>
</file>

<file path=ppt/theme/theme6.xml><?xml version="1.0" encoding="utf-8"?>
<a:theme xmlns:a="http://schemas.openxmlformats.org/drawingml/2006/main" name="2_Mukautettu suunnittelumalli">
  <a:themeElements>
    <a:clrScheme name="testaus250420">
      <a:dk1>
        <a:srgbClr val="153F82"/>
      </a:dk1>
      <a:lt1>
        <a:srgbClr val="FFFFFF"/>
      </a:lt1>
      <a:dk2>
        <a:srgbClr val="153F82"/>
      </a:dk2>
      <a:lt2>
        <a:srgbClr val="FFFFFF"/>
      </a:lt2>
      <a:accent1>
        <a:srgbClr val="EBC318"/>
      </a:accent1>
      <a:accent2>
        <a:srgbClr val="FF5C35"/>
      </a:accent2>
      <a:accent3>
        <a:srgbClr val="55565A"/>
      </a:accent3>
      <a:accent4>
        <a:srgbClr val="00AC69"/>
      </a:accent4>
      <a:accent5>
        <a:srgbClr val="407CCA"/>
      </a:accent5>
      <a:accent6>
        <a:srgbClr val="71AE4B"/>
      </a:accent6>
      <a:hlink>
        <a:srgbClr val="0563C1"/>
      </a:hlink>
      <a:folHlink>
        <a:srgbClr val="7A26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_point_malli_lions_liitto2020.potx" id="{BE1E705F-483B-417A-A08D-8D720367238B}" vid="{928C60D1-D2D6-43FB-9400-AA52976D54B8}"/>
    </a:ext>
  </a:extLst>
</a:theme>
</file>

<file path=ppt/theme/theme7.xml><?xml version="1.0" encoding="utf-8"?>
<a:theme xmlns:a="http://schemas.openxmlformats.org/drawingml/2006/main" name="7_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_point_malli_lions_liitto2020.potx" id="{BE1E705F-483B-417A-A08D-8D720367238B}" vid="{CD8B7A9D-EE08-41BA-B366-4BD020D9E414}"/>
    </a:ext>
  </a:extLst>
</a:theme>
</file>

<file path=ppt/theme/theme8.xml><?xml version="1.0" encoding="utf-8"?>
<a:theme xmlns:a="http://schemas.openxmlformats.org/drawingml/2006/main" name="6_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_point_malli_lions_liitto2020.potx" id="{BE1E705F-483B-417A-A08D-8D720367238B}" vid="{77EC35E6-EFD5-4E6E-A36C-81257D9D908E}"/>
    </a:ext>
  </a:extLst>
</a:theme>
</file>

<file path=ppt/theme/theme9.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ECAE5223D3C6489ECECD68F557C86B" ma:contentTypeVersion="13" ma:contentTypeDescription="Create a new document." ma:contentTypeScope="" ma:versionID="018e3ba000220001cc931a7100609733">
  <xsd:schema xmlns:xsd="http://www.w3.org/2001/XMLSchema" xmlns:xs="http://www.w3.org/2001/XMLSchema" xmlns:p="http://schemas.microsoft.com/office/2006/metadata/properties" xmlns:ns2="cbbc4c3a-28b4-4d17-b0d9-dee064906944" xmlns:ns3="ed773049-2397-47ae-bae8-d9c833c883d7" targetNamespace="http://schemas.microsoft.com/office/2006/metadata/properties" ma:root="true" ma:fieldsID="a2f6114fd7d6bbe8ba7e6deb7587ae2d" ns2:_="" ns3:_="">
    <xsd:import namespace="cbbc4c3a-28b4-4d17-b0d9-dee064906944"/>
    <xsd:import namespace="ed773049-2397-47ae-bae8-d9c833c883d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c4c3a-28b4-4d17-b0d9-dee06490694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d773049-2397-47ae-bae8-d9c833c883d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A0064F5-2385-48E9-8BB8-90F06AAB76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bc4c3a-28b4-4d17-b0d9-dee064906944"/>
    <ds:schemaRef ds:uri="ed773049-2397-47ae-bae8-d9c833c883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E9DA6A-05E2-4633-B15F-3EB1930E0352}">
  <ds:schemaRefs>
    <ds:schemaRef ds:uri="http://schemas.microsoft.com/sharepoint/v3/contenttype/forms"/>
  </ds:schemaRefs>
</ds:datastoreItem>
</file>

<file path=customXml/itemProps3.xml><?xml version="1.0" encoding="utf-8"?>
<ds:datastoreItem xmlns:ds="http://schemas.openxmlformats.org/officeDocument/2006/customXml" ds:itemID="{9EC6013B-39ED-4F78-9B48-0439F78FBE6B}">
  <ds:schemaRefs>
    <ds:schemaRef ds:uri="ed773049-2397-47ae-bae8-d9c833c883d7"/>
    <ds:schemaRef ds:uri="cbbc4c3a-28b4-4d17-b0d9-dee064906944"/>
    <ds:schemaRef ds:uri="http://schemas.microsoft.com/office/2006/metadata/properties"/>
    <ds:schemaRef ds:uri="http://www.w3.org/XML/1998/namespace"/>
    <ds:schemaRef ds:uri="http://schemas.microsoft.com/office/2006/documentManagement/types"/>
    <ds:schemaRef ds:uri="http://purl.org/dc/terms/"/>
    <ds:schemaRef ds:uri="http://purl.org/dc/dcmitype/"/>
    <ds:schemaRef ds:uri="http://schemas.microsoft.com/office/infopath/2007/PartnerControls"/>
    <ds:schemaRef ds:uri="http://schemas.openxmlformats.org/package/2006/metadata/core-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463</TotalTime>
  <Words>4232</Words>
  <Application>Microsoft Office PowerPoint</Application>
  <PresentationFormat>Laajakuva</PresentationFormat>
  <Paragraphs>779</Paragraphs>
  <Slides>88</Slides>
  <Notes>1</Notes>
  <HiddenSlides>0</HiddenSlides>
  <MMClips>0</MMClips>
  <ScaleCrop>false</ScaleCrop>
  <HeadingPairs>
    <vt:vector size="6" baseType="variant">
      <vt:variant>
        <vt:lpstr>Käytetyt fontit</vt:lpstr>
      </vt:variant>
      <vt:variant>
        <vt:i4>5</vt:i4>
      </vt:variant>
      <vt:variant>
        <vt:lpstr>Teema</vt:lpstr>
      </vt:variant>
      <vt:variant>
        <vt:i4>8</vt:i4>
      </vt:variant>
      <vt:variant>
        <vt:lpstr>Dian otsikot</vt:lpstr>
      </vt:variant>
      <vt:variant>
        <vt:i4>88</vt:i4>
      </vt:variant>
    </vt:vector>
  </HeadingPairs>
  <TitlesOfParts>
    <vt:vector size="101" baseType="lpstr">
      <vt:lpstr>Aptos</vt:lpstr>
      <vt:lpstr>Arial</vt:lpstr>
      <vt:lpstr>Ariel</vt:lpstr>
      <vt:lpstr>Calibri</vt:lpstr>
      <vt:lpstr>Wingdings</vt:lpstr>
      <vt:lpstr>Office-teema</vt:lpstr>
      <vt:lpstr>5_Mukautettu suunnittelumalli</vt:lpstr>
      <vt:lpstr>3_Mukautettu suunnittelumalli</vt:lpstr>
      <vt:lpstr>Mukautettu suunnittelumalli</vt:lpstr>
      <vt:lpstr>4_Mukautettu suunnittelumalli</vt:lpstr>
      <vt:lpstr>2_Mukautettu suunnittelumalli</vt:lpstr>
      <vt:lpstr>7_Mukautettu suunnittelumalli</vt:lpstr>
      <vt:lpstr>6_Mukautettu suunnittelumalli</vt:lpstr>
      <vt:lpstr>Yhdessä me palvelemme ylitse kaikkien rajojen</vt:lpstr>
      <vt:lpstr>Opintoaineiston käytöstä</vt:lpstr>
      <vt:lpstr>Teemat</vt:lpstr>
      <vt:lpstr>Keitä lionit ovat?</vt:lpstr>
      <vt:lpstr>Palvelu</vt:lpstr>
      <vt:lpstr>Slogan</vt:lpstr>
      <vt:lpstr>Kun antaa, niin saa</vt:lpstr>
      <vt:lpstr>Ystävälliset teot ovat palvelun ytimessä.</vt:lpstr>
      <vt:lpstr>Tarkoitukset</vt:lpstr>
      <vt:lpstr>Lions periaatteet</vt:lpstr>
      <vt:lpstr>Arvot</vt:lpstr>
      <vt:lpstr>Aktiviteetit</vt:lpstr>
      <vt:lpstr>Palveluhalu ja yhteisöllisyys</vt:lpstr>
      <vt:lpstr>Lionsklubin jäsenyyden etuja</vt:lpstr>
      <vt:lpstr>Tarjoamme mahdollisuuksia</vt:lpstr>
      <vt:lpstr>Palkitseminen</vt:lpstr>
      <vt:lpstr>Jäsenmaksut</vt:lpstr>
      <vt:lpstr>Lions järjestö</vt:lpstr>
      <vt:lpstr>Päämajan (LCI) hyväksymä klubi</vt:lpstr>
      <vt:lpstr>Aidosti kansainvälinen ja paikallinen</vt:lpstr>
      <vt:lpstr>Jäsenen vaikutusmahdollisuudet</vt:lpstr>
      <vt:lpstr>Järjestön organisaatio</vt:lpstr>
      <vt:lpstr>Klubi ja klubin virat</vt:lpstr>
      <vt:lpstr>Klubin kokoontumiset</vt:lpstr>
      <vt:lpstr>Klubin menestysresepti</vt:lpstr>
      <vt:lpstr>Vahva klubi osana verkostoa</vt:lpstr>
      <vt:lpstr>Klubin jäsenet</vt:lpstr>
      <vt:lpstr>PowerPoint-esitys</vt:lpstr>
      <vt:lpstr>Klubin varainhoito</vt:lpstr>
      <vt:lpstr>Kotisivut ja sosiaalinen media</vt:lpstr>
      <vt:lpstr>Mistä lisätietoa</vt:lpstr>
      <vt:lpstr>Tietoja omasta D- piiristä</vt:lpstr>
      <vt:lpstr>Tietoja Suomen Lions-liitosta / kotisivu</vt:lpstr>
      <vt:lpstr>Tietoja Suomen Lions-liitosta / Jäsenille</vt:lpstr>
      <vt:lpstr>Tietoja kansainvälisestä Lions järjestöstä (LCI)</vt:lpstr>
      <vt:lpstr>Kotimaiset säätiöt, kampanjat ja projektit</vt:lpstr>
      <vt:lpstr>Hyvän päivä</vt:lpstr>
      <vt:lpstr>Arne Ritari säätiö (ARS)</vt:lpstr>
      <vt:lpstr>Myyntiartikkelit – Joulukortit</vt:lpstr>
      <vt:lpstr>Anna tukesi nuorisolle-arpajaiset</vt:lpstr>
      <vt:lpstr>Kummilapsi</vt:lpstr>
      <vt:lpstr>Sri Lankan silmäsairaala</vt:lpstr>
      <vt:lpstr>Orkester Norden</vt:lpstr>
      <vt:lpstr>Anna tukesi pienten potilaiden hyväksi</vt:lpstr>
      <vt:lpstr>Lasten leijonahiihto</vt:lpstr>
      <vt:lpstr>Sydäniskurikampanja</vt:lpstr>
      <vt:lpstr>Leijonaemot</vt:lpstr>
      <vt:lpstr>Punainen sulka keräys</vt:lpstr>
      <vt:lpstr>Kansainväliset säätiöt, kampanjat ja projektit</vt:lpstr>
      <vt:lpstr>Lions palvelukohteet</vt:lpstr>
      <vt:lpstr>Nuorisotyö - Nuorisovaihto</vt:lpstr>
      <vt:lpstr>Nuorisotyö - Nuorisovaihtoleiri</vt:lpstr>
      <vt:lpstr>Nuorisotyö – Lions Quest</vt:lpstr>
      <vt:lpstr>Nuorisotyö - Rauhanjulistekilpailu</vt:lpstr>
      <vt:lpstr>Näönsuojelu</vt:lpstr>
      <vt:lpstr>Lions Clubs International Foundation</vt:lpstr>
      <vt:lpstr>Ohjelmat, kampanjat ja projektit</vt:lpstr>
      <vt:lpstr>LCIF – ensimmäiset 50 vuotta</vt:lpstr>
      <vt:lpstr>LCIF - apurahakategoriat</vt:lpstr>
      <vt:lpstr>Leot</vt:lpstr>
      <vt:lpstr>Leot</vt:lpstr>
      <vt:lpstr>Piiri</vt:lpstr>
      <vt:lpstr>Piirin tarkoituksena on</vt:lpstr>
      <vt:lpstr>Tarkoituksensa toteuttamiseksi piiri</vt:lpstr>
      <vt:lpstr>Piirihallitus</vt:lpstr>
      <vt:lpstr>Piirin hallinto</vt:lpstr>
      <vt:lpstr>Piirin hallinto jatkuu</vt:lpstr>
      <vt:lpstr>Piirin rakenne</vt:lpstr>
      <vt:lpstr>Suomen Lions-liitto (SLL)</vt:lpstr>
      <vt:lpstr>Suomen Lions-liitto ry</vt:lpstr>
      <vt:lpstr>Suomen Lions-liitto ry (MD107)</vt:lpstr>
      <vt:lpstr>Kuvernöörineuvosto</vt:lpstr>
      <vt:lpstr>Liiton organisaatio</vt:lpstr>
      <vt:lpstr>Kansainvälinen lionsklubien järjestö (LCI)</vt:lpstr>
      <vt:lpstr>Maailmanlaajuinen toimintaryhmä (GAT) – Klubista katsoen</vt:lpstr>
      <vt:lpstr>Yhtenäinen toimintapa läpi organisaation - GAT</vt:lpstr>
      <vt:lpstr>Lyhyt Lions käsikirja</vt:lpstr>
      <vt:lpstr>Kansainväliset virkailijat</vt:lpstr>
      <vt:lpstr>Kansalliset virkailijat (MD107)</vt:lpstr>
      <vt:lpstr>Piirin virkailijat (District)</vt:lpstr>
      <vt:lpstr>Järjestön historiaa</vt:lpstr>
      <vt:lpstr>Järjestön historiaa</vt:lpstr>
      <vt:lpstr>Järjestön perustaminen</vt:lpstr>
      <vt:lpstr>Lions-aate Suomeen</vt:lpstr>
      <vt:lpstr>Ensimmäinen klubi Suomeen</vt:lpstr>
      <vt:lpstr>Lions jäsenportaali</vt:lpstr>
      <vt:lpstr>Huolehdi osaltasi Lion Portal kuntoon!</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Yhdessä me palvelemme ylitse kaikkien rajojen</dc:title>
  <dc:creator>Aarno K Niemi</dc:creator>
  <cp:lastModifiedBy>Timo Joukanen</cp:lastModifiedBy>
  <cp:revision>7</cp:revision>
  <cp:lastPrinted>2020-09-10T08:20:04Z</cp:lastPrinted>
  <dcterms:created xsi:type="dcterms:W3CDTF">2020-07-17T09:26:32Z</dcterms:created>
  <dcterms:modified xsi:type="dcterms:W3CDTF">2024-10-06T10:30:19Z</dcterms:modified>
</cp:coreProperties>
</file>