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0" r:id="rId2"/>
    <p:sldMasterId id="2147483655" r:id="rId3"/>
  </p:sldMasterIdLst>
  <p:notesMasterIdLst>
    <p:notesMasterId r:id="rId29"/>
  </p:notesMasterIdLst>
  <p:handoutMasterIdLst>
    <p:handoutMasterId r:id="rId30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12192000" cy="6858000"/>
  <p:notesSz cx="6735763" cy="98663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37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8" roundtripDataSignature="AMtx7mgLKBtbjQ5QCwys6jKg9k0losPB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D0C1FD-E1A6-4E7C-8FAD-33D0B6327BC4}" v="1" dt="2026-08-22T10:12:28.7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6" y="10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3283" y="62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8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4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Relationship Id="rId43" Type="http://schemas.microsoft.com/office/2016/11/relationships/changesInfo" Target="changesInfos/changesInfo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o Joukanen" userId="ddb7c859-998a-4811-87db-ab2b90910e26" providerId="ADAL" clId="{63F452FD-DDE0-4B1E-BF39-434B8420EE2D}"/>
    <pc:docChg chg="undo custSel modSld delMainMaster modMainMaster">
      <pc:chgData name="Timo Joukanen" userId="ddb7c859-998a-4811-87db-ab2b90910e26" providerId="ADAL" clId="{63F452FD-DDE0-4B1E-BF39-434B8420EE2D}" dt="2026-08-23T07:36:03.473" v="504" actId="20577"/>
      <pc:docMkLst>
        <pc:docMk/>
      </pc:docMkLst>
      <pc:sldChg chg="modSp mod">
        <pc:chgData name="Timo Joukanen" userId="ddb7c859-998a-4811-87db-ab2b90910e26" providerId="ADAL" clId="{63F452FD-DDE0-4B1E-BF39-434B8420EE2D}" dt="2026-08-22T10:07:38.928" v="15" actId="6549"/>
        <pc:sldMkLst>
          <pc:docMk/>
          <pc:sldMk cId="0" sldId="256"/>
        </pc:sldMkLst>
        <pc:spChg chg="mod">
          <ac:chgData name="Timo Joukanen" userId="ddb7c859-998a-4811-87db-ab2b90910e26" providerId="ADAL" clId="{63F452FD-DDE0-4B1E-BF39-434B8420EE2D}" dt="2026-08-22T10:07:38.928" v="15" actId="6549"/>
          <ac:spMkLst>
            <pc:docMk/>
            <pc:sldMk cId="0" sldId="256"/>
            <ac:spMk id="3" creationId="{F1D462D2-553D-74C0-45EE-FEEB06143B59}"/>
          </ac:spMkLst>
        </pc:spChg>
      </pc:sldChg>
      <pc:sldChg chg="modSp mod">
        <pc:chgData name="Timo Joukanen" userId="ddb7c859-998a-4811-87db-ab2b90910e26" providerId="ADAL" clId="{63F452FD-DDE0-4B1E-BF39-434B8420EE2D}" dt="2026-08-22T10:09:06.740" v="18" actId="20577"/>
        <pc:sldMkLst>
          <pc:docMk/>
          <pc:sldMk cId="0" sldId="257"/>
        </pc:sldMkLst>
        <pc:spChg chg="mod">
          <ac:chgData name="Timo Joukanen" userId="ddb7c859-998a-4811-87db-ab2b90910e26" providerId="ADAL" clId="{63F452FD-DDE0-4B1E-BF39-434B8420EE2D}" dt="2026-08-22T10:09:06.740" v="18" actId="20577"/>
          <ac:spMkLst>
            <pc:docMk/>
            <pc:sldMk cId="0" sldId="257"/>
            <ac:spMk id="2" creationId="{F6565BF5-16CF-22F7-7412-5254C57B3D3E}"/>
          </ac:spMkLst>
        </pc:spChg>
      </pc:sldChg>
      <pc:sldChg chg="modSp mod">
        <pc:chgData name="Timo Joukanen" userId="ddb7c859-998a-4811-87db-ab2b90910e26" providerId="ADAL" clId="{63F452FD-DDE0-4B1E-BF39-434B8420EE2D}" dt="2026-08-23T07:16:16.844" v="117" actId="27636"/>
        <pc:sldMkLst>
          <pc:docMk/>
          <pc:sldMk cId="0" sldId="262"/>
        </pc:sldMkLst>
        <pc:spChg chg="mod">
          <ac:chgData name="Timo Joukanen" userId="ddb7c859-998a-4811-87db-ab2b90910e26" providerId="ADAL" clId="{63F452FD-DDE0-4B1E-BF39-434B8420EE2D}" dt="2026-08-23T07:16:16.844" v="117" actId="27636"/>
          <ac:spMkLst>
            <pc:docMk/>
            <pc:sldMk cId="0" sldId="262"/>
            <ac:spMk id="179" creationId="{00000000-0000-0000-0000-000000000000}"/>
          </ac:spMkLst>
        </pc:spChg>
      </pc:sldChg>
      <pc:sldChg chg="modSp mod">
        <pc:chgData name="Timo Joukanen" userId="ddb7c859-998a-4811-87db-ab2b90910e26" providerId="ADAL" clId="{63F452FD-DDE0-4B1E-BF39-434B8420EE2D}" dt="2026-08-23T07:17:30.571" v="128" actId="6549"/>
        <pc:sldMkLst>
          <pc:docMk/>
          <pc:sldMk cId="0" sldId="263"/>
        </pc:sldMkLst>
        <pc:spChg chg="mod">
          <ac:chgData name="Timo Joukanen" userId="ddb7c859-998a-4811-87db-ab2b90910e26" providerId="ADAL" clId="{63F452FD-DDE0-4B1E-BF39-434B8420EE2D}" dt="2026-08-23T07:17:30.571" v="128" actId="6549"/>
          <ac:spMkLst>
            <pc:docMk/>
            <pc:sldMk cId="0" sldId="263"/>
            <ac:spMk id="188" creationId="{00000000-0000-0000-0000-000000000000}"/>
          </ac:spMkLst>
        </pc:spChg>
      </pc:sldChg>
      <pc:sldChg chg="modSp mod">
        <pc:chgData name="Timo Joukanen" userId="ddb7c859-998a-4811-87db-ab2b90910e26" providerId="ADAL" clId="{63F452FD-DDE0-4B1E-BF39-434B8420EE2D}" dt="2026-08-23T07:18:22.782" v="156" actId="20577"/>
        <pc:sldMkLst>
          <pc:docMk/>
          <pc:sldMk cId="0" sldId="265"/>
        </pc:sldMkLst>
        <pc:spChg chg="mod">
          <ac:chgData name="Timo Joukanen" userId="ddb7c859-998a-4811-87db-ab2b90910e26" providerId="ADAL" clId="{63F452FD-DDE0-4B1E-BF39-434B8420EE2D}" dt="2026-08-23T07:18:22.782" v="156" actId="20577"/>
          <ac:spMkLst>
            <pc:docMk/>
            <pc:sldMk cId="0" sldId="265"/>
            <ac:spMk id="207" creationId="{00000000-0000-0000-0000-000000000000}"/>
          </ac:spMkLst>
        </pc:spChg>
      </pc:sldChg>
      <pc:sldChg chg="modSp mod">
        <pc:chgData name="Timo Joukanen" userId="ddb7c859-998a-4811-87db-ab2b90910e26" providerId="ADAL" clId="{63F452FD-DDE0-4B1E-BF39-434B8420EE2D}" dt="2026-08-23T07:20:02.144" v="233" actId="6549"/>
        <pc:sldMkLst>
          <pc:docMk/>
          <pc:sldMk cId="0" sldId="266"/>
        </pc:sldMkLst>
        <pc:spChg chg="mod">
          <ac:chgData name="Timo Joukanen" userId="ddb7c859-998a-4811-87db-ab2b90910e26" providerId="ADAL" clId="{63F452FD-DDE0-4B1E-BF39-434B8420EE2D}" dt="2026-08-23T07:20:02.144" v="233" actId="6549"/>
          <ac:spMkLst>
            <pc:docMk/>
            <pc:sldMk cId="0" sldId="266"/>
            <ac:spMk id="216" creationId="{00000000-0000-0000-0000-000000000000}"/>
          </ac:spMkLst>
        </pc:spChg>
      </pc:sldChg>
      <pc:sldChg chg="modSp mod">
        <pc:chgData name="Timo Joukanen" userId="ddb7c859-998a-4811-87db-ab2b90910e26" providerId="ADAL" clId="{63F452FD-DDE0-4B1E-BF39-434B8420EE2D}" dt="2026-08-23T07:20:47.862" v="237" actId="255"/>
        <pc:sldMkLst>
          <pc:docMk/>
          <pc:sldMk cId="0" sldId="267"/>
        </pc:sldMkLst>
        <pc:spChg chg="mod">
          <ac:chgData name="Timo Joukanen" userId="ddb7c859-998a-4811-87db-ab2b90910e26" providerId="ADAL" clId="{63F452FD-DDE0-4B1E-BF39-434B8420EE2D}" dt="2026-08-23T07:20:47.862" v="237" actId="255"/>
          <ac:spMkLst>
            <pc:docMk/>
            <pc:sldMk cId="0" sldId="267"/>
            <ac:spMk id="225" creationId="{00000000-0000-0000-0000-000000000000}"/>
          </ac:spMkLst>
        </pc:spChg>
      </pc:sldChg>
      <pc:sldChg chg="modSp mod">
        <pc:chgData name="Timo Joukanen" userId="ddb7c859-998a-4811-87db-ab2b90910e26" providerId="ADAL" clId="{63F452FD-DDE0-4B1E-BF39-434B8420EE2D}" dt="2026-08-23T07:24:16.393" v="250" actId="5793"/>
        <pc:sldMkLst>
          <pc:docMk/>
          <pc:sldMk cId="0" sldId="268"/>
        </pc:sldMkLst>
        <pc:spChg chg="mod">
          <ac:chgData name="Timo Joukanen" userId="ddb7c859-998a-4811-87db-ab2b90910e26" providerId="ADAL" clId="{63F452FD-DDE0-4B1E-BF39-434B8420EE2D}" dt="2026-08-23T07:24:16.393" v="250" actId="5793"/>
          <ac:spMkLst>
            <pc:docMk/>
            <pc:sldMk cId="0" sldId="268"/>
            <ac:spMk id="234" creationId="{00000000-0000-0000-0000-000000000000}"/>
          </ac:spMkLst>
        </pc:spChg>
      </pc:sldChg>
      <pc:sldChg chg="modSp mod">
        <pc:chgData name="Timo Joukanen" userId="ddb7c859-998a-4811-87db-ab2b90910e26" providerId="ADAL" clId="{63F452FD-DDE0-4B1E-BF39-434B8420EE2D}" dt="2026-08-23T07:23:30.695" v="246" actId="20577"/>
        <pc:sldMkLst>
          <pc:docMk/>
          <pc:sldMk cId="0" sldId="269"/>
        </pc:sldMkLst>
        <pc:spChg chg="mod">
          <ac:chgData name="Timo Joukanen" userId="ddb7c859-998a-4811-87db-ab2b90910e26" providerId="ADAL" clId="{63F452FD-DDE0-4B1E-BF39-434B8420EE2D}" dt="2026-08-23T07:23:30.695" v="246" actId="20577"/>
          <ac:spMkLst>
            <pc:docMk/>
            <pc:sldMk cId="0" sldId="269"/>
            <ac:spMk id="243" creationId="{00000000-0000-0000-0000-000000000000}"/>
          </ac:spMkLst>
        </pc:spChg>
      </pc:sldChg>
      <pc:sldChg chg="modSp mod">
        <pc:chgData name="Timo Joukanen" userId="ddb7c859-998a-4811-87db-ab2b90910e26" providerId="ADAL" clId="{63F452FD-DDE0-4B1E-BF39-434B8420EE2D}" dt="2026-08-23T07:27:12.436" v="276" actId="20577"/>
        <pc:sldMkLst>
          <pc:docMk/>
          <pc:sldMk cId="0" sldId="270"/>
        </pc:sldMkLst>
        <pc:spChg chg="mod">
          <ac:chgData name="Timo Joukanen" userId="ddb7c859-998a-4811-87db-ab2b90910e26" providerId="ADAL" clId="{63F452FD-DDE0-4B1E-BF39-434B8420EE2D}" dt="2026-08-23T07:27:12.436" v="276" actId="20577"/>
          <ac:spMkLst>
            <pc:docMk/>
            <pc:sldMk cId="0" sldId="270"/>
            <ac:spMk id="252" creationId="{00000000-0000-0000-0000-000000000000}"/>
          </ac:spMkLst>
        </pc:spChg>
        <pc:spChg chg="mod">
          <ac:chgData name="Timo Joukanen" userId="ddb7c859-998a-4811-87db-ab2b90910e26" providerId="ADAL" clId="{63F452FD-DDE0-4B1E-BF39-434B8420EE2D}" dt="2026-08-23T07:25:28.031" v="266" actId="6549"/>
          <ac:spMkLst>
            <pc:docMk/>
            <pc:sldMk cId="0" sldId="270"/>
            <ac:spMk id="253" creationId="{00000000-0000-0000-0000-000000000000}"/>
          </ac:spMkLst>
        </pc:spChg>
      </pc:sldChg>
      <pc:sldChg chg="modSp mod">
        <pc:chgData name="Timo Joukanen" userId="ddb7c859-998a-4811-87db-ab2b90910e26" providerId="ADAL" clId="{63F452FD-DDE0-4B1E-BF39-434B8420EE2D}" dt="2026-08-23T07:28:38.488" v="277" actId="2710"/>
        <pc:sldMkLst>
          <pc:docMk/>
          <pc:sldMk cId="0" sldId="272"/>
        </pc:sldMkLst>
        <pc:spChg chg="mod">
          <ac:chgData name="Timo Joukanen" userId="ddb7c859-998a-4811-87db-ab2b90910e26" providerId="ADAL" clId="{63F452FD-DDE0-4B1E-BF39-434B8420EE2D}" dt="2026-08-23T07:28:38.488" v="277" actId="2710"/>
          <ac:spMkLst>
            <pc:docMk/>
            <pc:sldMk cId="0" sldId="272"/>
            <ac:spMk id="271" creationId="{00000000-0000-0000-0000-000000000000}"/>
          </ac:spMkLst>
        </pc:spChg>
      </pc:sldChg>
      <pc:sldChg chg="modSp mod">
        <pc:chgData name="Timo Joukanen" userId="ddb7c859-998a-4811-87db-ab2b90910e26" providerId="ADAL" clId="{63F452FD-DDE0-4B1E-BF39-434B8420EE2D}" dt="2026-08-23T07:30:12.709" v="292" actId="20577"/>
        <pc:sldMkLst>
          <pc:docMk/>
          <pc:sldMk cId="0" sldId="273"/>
        </pc:sldMkLst>
        <pc:spChg chg="mod">
          <ac:chgData name="Timo Joukanen" userId="ddb7c859-998a-4811-87db-ab2b90910e26" providerId="ADAL" clId="{63F452FD-DDE0-4B1E-BF39-434B8420EE2D}" dt="2026-08-23T07:30:12.709" v="292" actId="20577"/>
          <ac:spMkLst>
            <pc:docMk/>
            <pc:sldMk cId="0" sldId="273"/>
            <ac:spMk id="280" creationId="{00000000-0000-0000-0000-000000000000}"/>
          </ac:spMkLst>
        </pc:spChg>
      </pc:sldChg>
      <pc:sldChg chg="modSp mod">
        <pc:chgData name="Timo Joukanen" userId="ddb7c859-998a-4811-87db-ab2b90910e26" providerId="ADAL" clId="{63F452FD-DDE0-4B1E-BF39-434B8420EE2D}" dt="2026-08-23T07:31:39.118" v="296" actId="2710"/>
        <pc:sldMkLst>
          <pc:docMk/>
          <pc:sldMk cId="0" sldId="275"/>
        </pc:sldMkLst>
        <pc:spChg chg="mod">
          <ac:chgData name="Timo Joukanen" userId="ddb7c859-998a-4811-87db-ab2b90910e26" providerId="ADAL" clId="{63F452FD-DDE0-4B1E-BF39-434B8420EE2D}" dt="2026-08-23T07:31:39.118" v="296" actId="2710"/>
          <ac:spMkLst>
            <pc:docMk/>
            <pc:sldMk cId="0" sldId="275"/>
            <ac:spMk id="298" creationId="{00000000-0000-0000-0000-000000000000}"/>
          </ac:spMkLst>
        </pc:spChg>
      </pc:sldChg>
      <pc:sldChg chg="modSp mod">
        <pc:chgData name="Timo Joukanen" userId="ddb7c859-998a-4811-87db-ab2b90910e26" providerId="ADAL" clId="{63F452FD-DDE0-4B1E-BF39-434B8420EE2D}" dt="2026-08-23T07:31:58.332" v="298" actId="113"/>
        <pc:sldMkLst>
          <pc:docMk/>
          <pc:sldMk cId="0" sldId="276"/>
        </pc:sldMkLst>
        <pc:spChg chg="mod">
          <ac:chgData name="Timo Joukanen" userId="ddb7c859-998a-4811-87db-ab2b90910e26" providerId="ADAL" clId="{63F452FD-DDE0-4B1E-BF39-434B8420EE2D}" dt="2026-08-23T07:31:58.332" v="298" actId="113"/>
          <ac:spMkLst>
            <pc:docMk/>
            <pc:sldMk cId="0" sldId="276"/>
            <ac:spMk id="307" creationId="{00000000-0000-0000-0000-000000000000}"/>
          </ac:spMkLst>
        </pc:spChg>
      </pc:sldChg>
      <pc:sldChg chg="modSp mod">
        <pc:chgData name="Timo Joukanen" userId="ddb7c859-998a-4811-87db-ab2b90910e26" providerId="ADAL" clId="{63F452FD-DDE0-4B1E-BF39-434B8420EE2D}" dt="2026-08-23T07:35:02.442" v="500" actId="6549"/>
        <pc:sldMkLst>
          <pc:docMk/>
          <pc:sldMk cId="0" sldId="277"/>
        </pc:sldMkLst>
        <pc:spChg chg="mod">
          <ac:chgData name="Timo Joukanen" userId="ddb7c859-998a-4811-87db-ab2b90910e26" providerId="ADAL" clId="{63F452FD-DDE0-4B1E-BF39-434B8420EE2D}" dt="2026-08-23T07:35:02.442" v="500" actId="6549"/>
          <ac:spMkLst>
            <pc:docMk/>
            <pc:sldMk cId="0" sldId="277"/>
            <ac:spMk id="316" creationId="{00000000-0000-0000-0000-000000000000}"/>
          </ac:spMkLst>
        </pc:spChg>
      </pc:sldChg>
      <pc:sldChg chg="modSp mod">
        <pc:chgData name="Timo Joukanen" userId="ddb7c859-998a-4811-87db-ab2b90910e26" providerId="ADAL" clId="{63F452FD-DDE0-4B1E-BF39-434B8420EE2D}" dt="2026-08-23T07:36:03.473" v="504" actId="20577"/>
        <pc:sldMkLst>
          <pc:docMk/>
          <pc:sldMk cId="0" sldId="278"/>
        </pc:sldMkLst>
        <pc:spChg chg="mod">
          <ac:chgData name="Timo Joukanen" userId="ddb7c859-998a-4811-87db-ab2b90910e26" providerId="ADAL" clId="{63F452FD-DDE0-4B1E-BF39-434B8420EE2D}" dt="2026-08-23T07:36:03.473" v="504" actId="20577"/>
          <ac:spMkLst>
            <pc:docMk/>
            <pc:sldMk cId="0" sldId="278"/>
            <ac:spMk id="325" creationId="{00000000-0000-0000-0000-000000000000}"/>
          </ac:spMkLst>
        </pc:spChg>
      </pc:sldChg>
      <pc:sldMasterChg chg="modSldLayout">
        <pc:chgData name="Timo Joukanen" userId="ddb7c859-998a-4811-87db-ab2b90910e26" providerId="ADAL" clId="{63F452FD-DDE0-4B1E-BF39-434B8420EE2D}" dt="2026-08-22T10:10:19.081" v="24" actId="735"/>
        <pc:sldMasterMkLst>
          <pc:docMk/>
          <pc:sldMasterMk cId="0" sldId="2147483650"/>
        </pc:sldMasterMkLst>
        <pc:sldLayoutChg chg="modSp mod">
          <pc:chgData name="Timo Joukanen" userId="ddb7c859-998a-4811-87db-ab2b90910e26" providerId="ADAL" clId="{63F452FD-DDE0-4B1E-BF39-434B8420EE2D}" dt="2026-08-22T10:10:16.326" v="23" actId="6549"/>
          <pc:sldLayoutMkLst>
            <pc:docMk/>
            <pc:sldMasterMk cId="0" sldId="2147483650"/>
            <pc:sldLayoutMk cId="0" sldId="2147483651"/>
          </pc:sldLayoutMkLst>
          <pc:spChg chg="mod">
            <ac:chgData name="Timo Joukanen" userId="ddb7c859-998a-4811-87db-ab2b90910e26" providerId="ADAL" clId="{63F452FD-DDE0-4B1E-BF39-434B8420EE2D}" dt="2026-08-22T10:10:16.326" v="23" actId="6549"/>
            <ac:spMkLst>
              <pc:docMk/>
              <pc:sldMasterMk cId="0" sldId="2147483650"/>
              <pc:sldLayoutMk cId="0" sldId="2147483651"/>
              <ac:spMk id="28" creationId="{00000000-0000-0000-0000-000000000000}"/>
            </ac:spMkLst>
          </pc:spChg>
        </pc:sldLayoutChg>
        <pc:sldLayoutChg chg="modSp">
          <pc:chgData name="Timo Joukanen" userId="ddb7c859-998a-4811-87db-ab2b90910e26" providerId="ADAL" clId="{63F452FD-DDE0-4B1E-BF39-434B8420EE2D}" dt="2026-08-22T10:10:19.081" v="24" actId="735"/>
          <pc:sldLayoutMkLst>
            <pc:docMk/>
            <pc:sldMasterMk cId="0" sldId="2147483650"/>
            <pc:sldLayoutMk cId="0" sldId="2147483652"/>
          </pc:sldLayoutMkLst>
        </pc:sldLayoutChg>
      </pc:sldMasterChg>
      <pc:sldMasterChg chg="del delSldLayout">
        <pc:chgData name="Timo Joukanen" userId="ddb7c859-998a-4811-87db-ab2b90910e26" providerId="ADAL" clId="{63F452FD-DDE0-4B1E-BF39-434B8420EE2D}" dt="2026-08-22T10:07:38.850" v="14"/>
        <pc:sldMasterMkLst>
          <pc:docMk/>
          <pc:sldMasterMk cId="0" sldId="2147483657"/>
        </pc:sldMasterMkLst>
        <pc:sldLayoutChg chg="del">
          <pc:chgData name="Timo Joukanen" userId="ddb7c859-998a-4811-87db-ab2b90910e26" providerId="ADAL" clId="{63F452FD-DDE0-4B1E-BF39-434B8420EE2D}" dt="2026-08-22T10:07:38.850" v="14"/>
          <pc:sldLayoutMkLst>
            <pc:docMk/>
            <pc:sldMasterMk cId="0" sldId="2147483657"/>
            <pc:sldLayoutMk cId="0" sldId="2147483658"/>
          </pc:sldLayoutMkLst>
        </pc:sldLayoutChg>
      </pc:sldMasterChg>
      <pc:sldMasterChg chg="del delSldLayout">
        <pc:chgData name="Timo Joukanen" userId="ddb7c859-998a-4811-87db-ab2b90910e26" providerId="ADAL" clId="{63F452FD-DDE0-4B1E-BF39-434B8420EE2D}" dt="2026-08-22T10:07:38.850" v="14"/>
        <pc:sldMasterMkLst>
          <pc:docMk/>
          <pc:sldMasterMk cId="0" sldId="2147483659"/>
        </pc:sldMasterMkLst>
        <pc:sldLayoutChg chg="del">
          <pc:chgData name="Timo Joukanen" userId="ddb7c859-998a-4811-87db-ab2b90910e26" providerId="ADAL" clId="{63F452FD-DDE0-4B1E-BF39-434B8420EE2D}" dt="2026-08-22T10:07:38.850" v="14"/>
          <pc:sldLayoutMkLst>
            <pc:docMk/>
            <pc:sldMasterMk cId="0" sldId="2147483659"/>
            <pc:sldLayoutMk cId="0" sldId="2147483660"/>
          </pc:sldLayoutMkLst>
        </pc:sldLayoutChg>
      </pc:sldMasterChg>
      <pc:sldMasterChg chg="del delSldLayout">
        <pc:chgData name="Timo Joukanen" userId="ddb7c859-998a-4811-87db-ab2b90910e26" providerId="ADAL" clId="{63F452FD-DDE0-4B1E-BF39-434B8420EE2D}" dt="2026-08-22T10:07:38.850" v="14"/>
        <pc:sldMasterMkLst>
          <pc:docMk/>
          <pc:sldMasterMk cId="0" sldId="2147483661"/>
        </pc:sldMasterMkLst>
        <pc:sldLayoutChg chg="del">
          <pc:chgData name="Timo Joukanen" userId="ddb7c859-998a-4811-87db-ab2b90910e26" providerId="ADAL" clId="{63F452FD-DDE0-4B1E-BF39-434B8420EE2D}" dt="2026-08-22T10:07:38.850" v="14"/>
          <pc:sldLayoutMkLst>
            <pc:docMk/>
            <pc:sldMasterMk cId="0" sldId="2147483661"/>
            <pc:sldLayoutMk cId="0" sldId="2147483662"/>
          </pc:sldLayoutMkLst>
        </pc:sldLayoutChg>
        <pc:sldLayoutChg chg="del">
          <pc:chgData name="Timo Joukanen" userId="ddb7c859-998a-4811-87db-ab2b90910e26" providerId="ADAL" clId="{63F452FD-DDE0-4B1E-BF39-434B8420EE2D}" dt="2026-08-22T10:07:38.850" v="14"/>
          <pc:sldLayoutMkLst>
            <pc:docMk/>
            <pc:sldMasterMk cId="0" sldId="2147483661"/>
            <pc:sldLayoutMk cId="0" sldId="2147483663"/>
          </pc:sldLayoutMkLst>
        </pc:sldLayoutChg>
        <pc:sldLayoutChg chg="del">
          <pc:chgData name="Timo Joukanen" userId="ddb7c859-998a-4811-87db-ab2b90910e26" providerId="ADAL" clId="{63F452FD-DDE0-4B1E-BF39-434B8420EE2D}" dt="2026-08-22T10:07:38.850" v="14"/>
          <pc:sldLayoutMkLst>
            <pc:docMk/>
            <pc:sldMasterMk cId="0" sldId="2147483661"/>
            <pc:sldLayoutMk cId="0" sldId="2147483664"/>
          </pc:sldLayoutMkLst>
        </pc:sldLayoutChg>
        <pc:sldLayoutChg chg="del">
          <pc:chgData name="Timo Joukanen" userId="ddb7c859-998a-4811-87db-ab2b90910e26" providerId="ADAL" clId="{63F452FD-DDE0-4B1E-BF39-434B8420EE2D}" dt="2026-08-22T10:07:38.850" v="14"/>
          <pc:sldLayoutMkLst>
            <pc:docMk/>
            <pc:sldMasterMk cId="0" sldId="2147483661"/>
            <pc:sldLayoutMk cId="0" sldId="2147483665"/>
          </pc:sldLayoutMkLst>
        </pc:sldLayoutChg>
      </pc:sldMasterChg>
      <pc:sldMasterChg chg="del delSldLayout">
        <pc:chgData name="Timo Joukanen" userId="ddb7c859-998a-4811-87db-ab2b90910e26" providerId="ADAL" clId="{63F452FD-DDE0-4B1E-BF39-434B8420EE2D}" dt="2026-08-22T10:07:38.850" v="14"/>
        <pc:sldMasterMkLst>
          <pc:docMk/>
          <pc:sldMasterMk cId="0" sldId="2147483666"/>
        </pc:sldMasterMkLst>
        <pc:sldLayoutChg chg="del">
          <pc:chgData name="Timo Joukanen" userId="ddb7c859-998a-4811-87db-ab2b90910e26" providerId="ADAL" clId="{63F452FD-DDE0-4B1E-BF39-434B8420EE2D}" dt="2026-08-22T10:07:38.850" v="14"/>
          <pc:sldLayoutMkLst>
            <pc:docMk/>
            <pc:sldMasterMk cId="0" sldId="2147483666"/>
            <pc:sldLayoutMk cId="0" sldId="2147483667"/>
          </pc:sldLayoutMkLst>
        </pc:sldLayoutChg>
      </pc:sldMasterChg>
      <pc:sldMasterChg chg="del delSldLayout">
        <pc:chgData name="Timo Joukanen" userId="ddb7c859-998a-4811-87db-ab2b90910e26" providerId="ADAL" clId="{63F452FD-DDE0-4B1E-BF39-434B8420EE2D}" dt="2026-08-22T10:07:38.850" v="14"/>
        <pc:sldMasterMkLst>
          <pc:docMk/>
          <pc:sldMasterMk cId="0" sldId="2147483668"/>
        </pc:sldMasterMkLst>
        <pc:sldLayoutChg chg="del">
          <pc:chgData name="Timo Joukanen" userId="ddb7c859-998a-4811-87db-ab2b90910e26" providerId="ADAL" clId="{63F452FD-DDE0-4B1E-BF39-434B8420EE2D}" dt="2026-08-22T10:07:38.850" v="14"/>
          <pc:sldLayoutMkLst>
            <pc:docMk/>
            <pc:sldMasterMk cId="0" sldId="2147483668"/>
            <pc:sldLayoutMk cId="0" sldId="214748366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095CB1A1-9009-A9AF-5C1F-893318124C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412C27D-CFD6-E745-A736-07151A3A00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6ED67D-4285-43E5-A349-2F44F302ECC2}" type="datetimeFigureOut">
              <a:rPr lang="fi-FI" smtClean="0"/>
              <a:t>23.8.2026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258CA0B-799E-B30B-D338-91043190764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i-FI"/>
              <a:t>MD107 GLT-koulutustoimiala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25DED2D-2BCE-2D95-44B4-B4A806C37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E04A6D-B47C-402A-81EE-257C599432A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996411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15373" y="0"/>
            <a:ext cx="2918831" cy="4950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fi-FI"/>
              <a:t>MD107 GLT-koulutustoimiala</a:t>
            </a:r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hd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6360DD2F-DCE6-3073-89B0-98B20C7E6ED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9EB3D9B7-C957-A632-8057-0C32D3423ED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9ED10876-A8DE-D80D-BE6D-B875AAB71D8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AADF21BF-B10F-11A0-7A14-08BA1BCF8A5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BABE345F-85B3-7988-AF68-3C77DEB61E9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F98D86E9-0677-6BCE-21E1-47EC538EBE2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EC8185F5-DC11-A670-AD56-2FF12F28AB7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B26086FA-22C4-8151-31A9-1315E27E5A8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FFF99DE1-600C-2295-AD58-320B6E08604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4C862999-BFBB-884B-8D17-EE16373F09D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1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C08DE5AF-4A67-4B04-7D3B-FF00816D1DC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EF626529-C585-E0B2-82C6-177CAA501E1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3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C169BCB8-6D43-65E8-1708-ECEF09149E3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4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6811FF71-9128-5F72-2C57-B3804622D6C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5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E3172199-DA96-B7E7-462B-65DD1EB688B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6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1A6A3B27-EF4D-F275-7247-23E7CCCA66B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7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C74E4D2B-1DA4-71A1-5542-8A3F9D9EEAA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8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A41B9D7C-90A4-19CF-417C-9E6F1B75435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9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B44DA0DA-C0A1-4F29-7336-2EC25DD72D1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0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EDF6C652-F67B-54CE-07FB-881BFA6A615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1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355DBD58-5118-40A8-2B94-52CD5125927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71CC0C62-A5D4-3792-1A5F-0368CC4DB6D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3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E097F7FA-2F98-241F-7BFC-984081A1021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4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4B4771D3-3748-5D0F-6B3E-C1EA8E56DB9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5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1FA1134A-8AAF-29A3-C707-F75AC88AF73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i-FI"/>
              <a:t>MD107 GLT-koulutustoimiala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ukautettu asettelu">
  <p:cSld name="Mukautettu asettelu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7"/>
          <p:cNvSpPr txBox="1">
            <a:spLocks noGrp="1"/>
          </p:cNvSpPr>
          <p:nvPr>
            <p:ph type="title"/>
          </p:nvPr>
        </p:nvSpPr>
        <p:spPr>
          <a:xfrm>
            <a:off x="944880" y="4021247"/>
            <a:ext cx="5257800" cy="153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8" name="Google Shape;2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24.8.2026_tijo</a:t>
            </a:r>
            <a:endParaRPr dirty="0"/>
          </a:p>
        </p:txBody>
      </p:sp>
      <p:sp>
        <p:nvSpPr>
          <p:cNvPr id="29" name="Google Shape;2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MD107 GLT-koulutustoimiala</a:t>
            </a:r>
            <a:endParaRPr/>
          </a:p>
        </p:txBody>
      </p:sp>
      <p:sp>
        <p:nvSpPr>
          <p:cNvPr id="30" name="Google Shape;3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24.8.2026_tijo</a:t>
            </a:r>
            <a:endParaRPr/>
          </a:p>
        </p:txBody>
      </p:sp>
      <p:sp>
        <p:nvSpPr>
          <p:cNvPr id="36" name="Google Shape;36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MD107 GLT-koulutustoimiala</a:t>
            </a:r>
            <a:endParaRPr/>
          </a:p>
        </p:txBody>
      </p:sp>
      <p:sp>
        <p:nvSpPr>
          <p:cNvPr id="37" name="Google Shape;37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type="titleOnly">
  <p:cSld name="TITLE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24.8.2026_tijo</a:t>
            </a:r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MD107 GLT-koulutustoimiala</a:t>
            </a:r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ailu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24.8.2026_tijo</a:t>
            </a:r>
            <a:endParaRPr/>
          </a:p>
        </p:txBody>
      </p:sp>
      <p:sp>
        <p:nvSpPr>
          <p:cNvPr id="50" name="Google Shape;5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fi-FI"/>
              <a:t>MD107 GLT-koulutustoimiala</a:t>
            </a:r>
            <a:endParaRPr/>
          </a:p>
        </p:txBody>
      </p:sp>
      <p:sp>
        <p:nvSpPr>
          <p:cNvPr id="51" name="Google Shape;5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ukautettu asettelu">
  <p:cSld name="Mukautettu asettelu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8D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/>
          <p:nvPr/>
        </p:nvSpPr>
        <p:spPr>
          <a:xfrm>
            <a:off x="1066799" y="3895726"/>
            <a:ext cx="1476375" cy="72760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spcFirstLastPara="1" wrap="square" lIns="94675" tIns="47325" rIns="94675" bIns="473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6"/>
          <p:cNvSpPr txBox="1"/>
          <p:nvPr/>
        </p:nvSpPr>
        <p:spPr>
          <a:xfrm>
            <a:off x="944880" y="1606550"/>
            <a:ext cx="4240271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Lions Clubs International</a:t>
            </a:r>
            <a:endParaRPr sz="4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6"/>
          <p:cNvSpPr txBox="1">
            <a:spLocks noGrp="1"/>
          </p:cNvSpPr>
          <p:nvPr>
            <p:ph type="title"/>
          </p:nvPr>
        </p:nvSpPr>
        <p:spPr>
          <a:xfrm>
            <a:off x="944880" y="4021247"/>
            <a:ext cx="5257800" cy="153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3" name="Google Shape;13;p26" descr="lionlogo_white.ep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33510" y="3195260"/>
            <a:ext cx="4311474" cy="420584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6"/>
          <p:cNvSpPr txBox="1"/>
          <p:nvPr/>
        </p:nvSpPr>
        <p:spPr>
          <a:xfrm>
            <a:off x="949569" y="3173581"/>
            <a:ext cx="1906966" cy="557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fi-FI" sz="1600" b="1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MD 107 Finland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9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i-FI"/>
              <a:t>24.8.2026_tijo</a:t>
            </a:r>
            <a:endParaRPr/>
          </a:p>
        </p:txBody>
      </p:sp>
      <p:sp>
        <p:nvSpPr>
          <p:cNvPr id="21" name="Google Shape;21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9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i-FI"/>
              <a:t>MD107 GLT-koulutustoimiala</a:t>
            </a:r>
            <a:endParaRPr/>
          </a:p>
        </p:txBody>
      </p:sp>
      <p:sp>
        <p:nvSpPr>
          <p:cNvPr id="22" name="Google Shape;22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99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990A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990A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990A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990A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990A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990A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990A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990A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23" name="Google Shape;23;p28"/>
          <p:cNvSpPr/>
          <p:nvPr/>
        </p:nvSpPr>
        <p:spPr>
          <a:xfrm>
            <a:off x="5370870" y="1686851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</p:spPr>
        <p:txBody>
          <a:bodyPr spcFirstLastPara="1" wrap="square" lIns="94675" tIns="47325" rIns="94675" bIns="473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EBB7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28"/>
          <p:cNvPicPr preferRelativeResize="0"/>
          <p:nvPr/>
        </p:nvPicPr>
        <p:blipFill rotWithShape="1">
          <a:blip r:embed="rId6">
            <a:alphaModFix amt="2000"/>
          </a:blip>
          <a:srcRect r="22249" b="12346"/>
          <a:stretch/>
        </p:blipFill>
        <p:spPr>
          <a:xfrm>
            <a:off x="6999111" y="1415850"/>
            <a:ext cx="5192890" cy="554692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</p:sldLayoutIdLs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31" descr="lionlogo_white.ep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39939" y="1780279"/>
            <a:ext cx="1751259" cy="170835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31"/>
          <p:cNvSpPr/>
          <p:nvPr/>
        </p:nvSpPr>
        <p:spPr>
          <a:xfrm>
            <a:off x="5359216" y="3878837"/>
            <a:ext cx="1476375" cy="72760"/>
          </a:xfrm>
          <a:prstGeom prst="rect">
            <a:avLst/>
          </a:prstGeom>
          <a:solidFill>
            <a:srgbClr val="EBB700"/>
          </a:solidFill>
          <a:ln>
            <a:noFill/>
          </a:ln>
        </p:spPr>
        <p:txBody>
          <a:bodyPr spcFirstLastPara="1" wrap="square" lIns="94675" tIns="47325" rIns="94675" bIns="473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31"/>
          <p:cNvSpPr/>
          <p:nvPr/>
        </p:nvSpPr>
        <p:spPr>
          <a:xfrm>
            <a:off x="4840574" y="4153050"/>
            <a:ext cx="251085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Kiitos</a:t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ankkalinna.hanhet@lions.fi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"/>
          <p:cNvSpPr txBox="1">
            <a:spLocks noGrp="1"/>
          </p:cNvSpPr>
          <p:nvPr>
            <p:ph type="title"/>
          </p:nvPr>
        </p:nvSpPr>
        <p:spPr>
          <a:xfrm>
            <a:off x="974063" y="4060157"/>
            <a:ext cx="6545418" cy="1538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fi-FI" dirty="0"/>
              <a:t>Klubisihteerin valmennus</a:t>
            </a:r>
            <a:endParaRPr dirty="0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523540B0-DEA6-408B-108C-2E756273CA22}"/>
              </a:ext>
            </a:extLst>
          </p:cNvPr>
          <p:cNvSpPr txBox="1"/>
          <p:nvPr/>
        </p:nvSpPr>
        <p:spPr>
          <a:xfrm>
            <a:off x="4250987" y="6352162"/>
            <a:ext cx="3268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>
                <a:solidFill>
                  <a:schemeClr val="bg1"/>
                </a:solidFill>
              </a:rPr>
              <a:t>MD107 GLT-koulutustoimiala</a:t>
            </a:r>
          </a:p>
        </p:txBody>
      </p:sp>
      <p:sp>
        <p:nvSpPr>
          <p:cNvPr id="3" name="Google Shape;135;p2">
            <a:extLst>
              <a:ext uri="{FF2B5EF4-FFF2-40B4-BE49-F238E27FC236}">
                <a16:creationId xmlns:a16="http://schemas.microsoft.com/office/drawing/2014/main" id="{F1D462D2-553D-74C0-45EE-FEEB06143B59}"/>
              </a:ext>
            </a:extLst>
          </p:cNvPr>
          <p:cNvSpPr txBox="1">
            <a:spLocks/>
          </p:cNvSpPr>
          <p:nvPr/>
        </p:nvSpPr>
        <p:spPr>
          <a:xfrm>
            <a:off x="838200" y="6356350"/>
            <a:ext cx="307904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i-FI" dirty="0">
                <a:solidFill>
                  <a:schemeClr val="bg1"/>
                </a:solidFill>
              </a:rPr>
              <a:t>Päivitetty 22.8.2026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i-FI" sz="3600" dirty="0"/>
              <a:t>Valmennuksen tavoitteet</a:t>
            </a:r>
            <a:endParaRPr dirty="0"/>
          </a:p>
        </p:txBody>
      </p:sp>
      <p:sp>
        <p:nvSpPr>
          <p:cNvPr id="134" name="Google Shape;134;p2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11177337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fi-FI" dirty="0"/>
              <a:t>Tiedät tehtäväsi tärkeyden ja merkityksen klubisi hyvinvoinnille.</a:t>
            </a:r>
            <a:endParaRPr dirty="0"/>
          </a:p>
          <a:p>
            <a:pPr marL="457200" lvl="0" indent="-4572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fi-FI" dirty="0"/>
              <a:t>Osaat hoitaa tehtäväsi velvoitteet ja tunnet siihen sisältyvän byrokratian.</a:t>
            </a:r>
            <a:endParaRPr dirty="0"/>
          </a:p>
          <a:p>
            <a:pPr marL="457200" lvl="0" indent="-4572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fi-FI" dirty="0"/>
              <a:t>Sitoudut hoitamaan tehtäväsi klubin hallituksen jäsenenä.</a:t>
            </a:r>
            <a:endParaRPr dirty="0"/>
          </a:p>
          <a:p>
            <a:pPr marL="457200" lvl="0" indent="-4572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fi-FI" dirty="0"/>
              <a:t>Osaat etsiä lisätietoa tarpeen mukaan.</a:t>
            </a:r>
          </a:p>
          <a:p>
            <a:pPr algn="ctr">
              <a:lnSpc>
                <a:spcPct val="100000"/>
              </a:lnSpc>
            </a:pPr>
            <a:r>
              <a:rPr lang="fi-FI" i="1" dirty="0"/>
              <a:t>”</a:t>
            </a:r>
            <a:r>
              <a:rPr lang="fi-FI" b="1" i="1" dirty="0">
                <a:solidFill>
                  <a:srgbClr val="7030A0"/>
                </a:solidFill>
              </a:rPr>
              <a:t>Aktiivisen sihteerivuoden jälkeen </a:t>
            </a:r>
          </a:p>
          <a:p>
            <a:pPr algn="ctr">
              <a:lnSpc>
                <a:spcPct val="100000"/>
              </a:lnSpc>
            </a:pPr>
            <a:r>
              <a:rPr lang="fi-FI" b="1" i="1" dirty="0">
                <a:solidFill>
                  <a:srgbClr val="7030A0"/>
                </a:solidFill>
              </a:rPr>
              <a:t>jäsen tietää kaiken klubitoiminnasta!”</a:t>
            </a:r>
          </a:p>
          <a:p>
            <a:pPr marL="457200" lvl="0" indent="-4572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36" name="Google Shape;136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/>
              <a:t>MD107 GLT-koulutustoimiala</a:t>
            </a:r>
            <a:endParaRPr dirty="0"/>
          </a:p>
        </p:txBody>
      </p:sp>
      <p:sp>
        <p:nvSpPr>
          <p:cNvPr id="137" name="Google Shape;137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2</a:t>
            </a:fld>
            <a:endParaRPr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6565BF5-16CF-22F7-7412-5254C57B3D3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i-FI"/>
              <a:t>24.8.2026_tijo</a:t>
            </a:r>
            <a:endParaRPr lang="fi-FI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i-FI" sz="3600"/>
              <a:t>Valmennuksen sisältö</a:t>
            </a:r>
            <a:endParaRPr/>
          </a:p>
        </p:txBody>
      </p:sp>
      <p:sp>
        <p:nvSpPr>
          <p:cNvPr id="143" name="Google Shape;14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sz="2800" dirty="0"/>
              <a:t>Kotimainen jäsenrekisteri ja </a:t>
            </a:r>
            <a:r>
              <a:rPr lang="fi-FI" sz="2800" dirty="0" err="1"/>
              <a:t>kv</a:t>
            </a:r>
            <a:r>
              <a:rPr lang="fi-FI" sz="2800" dirty="0"/>
              <a:t>-rekisteri; Lion Portal</a:t>
            </a:r>
            <a:endParaRPr dirty="0"/>
          </a:p>
          <a:p>
            <a:pPr marL="457200" lvl="0" indent="-4572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dirty="0"/>
              <a:t>Klubin v</a:t>
            </a:r>
            <a:r>
              <a:rPr lang="fi-FI" sz="2800" dirty="0"/>
              <a:t>uosikello</a:t>
            </a:r>
            <a:endParaRPr dirty="0"/>
          </a:p>
          <a:p>
            <a:pPr marL="457200" lvl="0" indent="-4572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sz="2800" dirty="0"/>
              <a:t>Sihteerin avaintehtävät ja toimenkuva</a:t>
            </a:r>
            <a:endParaRPr dirty="0"/>
          </a:p>
          <a:p>
            <a:pPr marL="457200" lvl="0" indent="-4572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sz="2800" dirty="0"/>
              <a:t>Tehtävät kokouksessa</a:t>
            </a:r>
            <a:endParaRPr dirty="0"/>
          </a:p>
          <a:p>
            <a:pPr marL="457200" lvl="0" indent="-4572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sz="2800" dirty="0"/>
              <a:t>Kokouspöytäkirja</a:t>
            </a:r>
            <a:endParaRPr dirty="0"/>
          </a:p>
          <a:p>
            <a:pPr marL="457200" lvl="0" indent="-4572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sz="2800" dirty="0"/>
              <a:t>Toimintakertomus</a:t>
            </a:r>
            <a:endParaRPr dirty="0"/>
          </a:p>
          <a:p>
            <a:pPr marL="457200" lvl="0" indent="-4572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sz="2800" dirty="0"/>
              <a:t>Sihteeri tiedottajana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dirty="0"/>
              <a:t>Lion verkkokauppa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sp>
        <p:nvSpPr>
          <p:cNvPr id="144" name="Google Shape;14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24.8.2026_tijo</a:t>
            </a:r>
            <a:endParaRPr dirty="0"/>
          </a:p>
        </p:txBody>
      </p:sp>
      <p:sp>
        <p:nvSpPr>
          <p:cNvPr id="145" name="Google Shape;14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/>
              <a:t>MD107 GLT-koulutustoimiala</a:t>
            </a:r>
            <a:endParaRPr dirty="0"/>
          </a:p>
        </p:txBody>
      </p:sp>
      <p:sp>
        <p:nvSpPr>
          <p:cNvPr id="146" name="Google Shape;14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>
                <a:solidFill>
                  <a:srgbClr val="8A92AD"/>
                </a:solidFill>
              </a:rPr>
              <a:t>3</a:t>
            </a:fld>
            <a:endParaRPr sz="1200">
              <a:solidFill>
                <a:srgbClr val="8A92AD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i-FI" sz="3600"/>
              <a:t>Klubisihteerin toimenkuva</a:t>
            </a:r>
            <a:endParaRPr/>
          </a:p>
        </p:txBody>
      </p:sp>
      <p:sp>
        <p:nvSpPr>
          <p:cNvPr id="152" name="Google Shape;152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45720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sz="2800" dirty="0"/>
              <a:t>Sihteeri on klubin hallituksen jäsen.</a:t>
            </a:r>
            <a:endParaRPr dirty="0"/>
          </a:p>
          <a:p>
            <a:pPr marL="457200" lvl="0" indent="-4572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sz="2800" dirty="0"/>
              <a:t>Toimii yhteistyössä klubin presidentin, hallituksen ja toimikuntien kanssa.</a:t>
            </a:r>
            <a:endParaRPr dirty="0"/>
          </a:p>
          <a:p>
            <a:pPr marL="457200" lvl="0" indent="-4572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sz="2800" dirty="0"/>
              <a:t>Avustaa presidenttiä ja toimikuntia strategian ja toimintasuunnitelman laatimisessa ja toteuttamisessa.</a:t>
            </a:r>
            <a:endParaRPr dirty="0"/>
          </a:p>
          <a:p>
            <a:pPr marL="457200" lvl="0" indent="-4572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sz="2800" dirty="0"/>
              <a:t>Avustaa tarvittaessa rahastonhoitajaa vuosibudjetin laadinnassa.</a:t>
            </a:r>
            <a:endParaRPr dirty="0"/>
          </a:p>
          <a:p>
            <a:pPr marL="457200" lvl="0" indent="-4572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sz="2800" dirty="0"/>
              <a:t>Edistää toiminnallaan jäsenkasvua ja klubin menestystä.</a:t>
            </a:r>
            <a:endParaRPr dirty="0"/>
          </a:p>
          <a:p>
            <a:pPr marL="457200" lvl="0" indent="-4572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sz="2800" dirty="0"/>
              <a:t>Laatii yhdessä presidentin kanssa toimintakertomuksen valmistumisesta.</a:t>
            </a:r>
            <a:endParaRPr dirty="0"/>
          </a:p>
          <a:p>
            <a:pPr marL="457200" lvl="0" indent="-4572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sz="2800" dirty="0"/>
              <a:t>Vastaa jäsenrekisteristä yhdessä presidentin kanssa.</a:t>
            </a:r>
            <a:endParaRPr dirty="0"/>
          </a:p>
          <a:p>
            <a:pPr marL="457200" lvl="0" indent="-4572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sz="2800" dirty="0"/>
              <a:t>Vastaa yhdessä presidentin, palvelujohtajan ja klubin hallintovirkailijan kanssa klubin raportoinnista.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sp>
        <p:nvSpPr>
          <p:cNvPr id="153" name="Google Shape;153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24.8.2026_tijo</a:t>
            </a:r>
            <a:endParaRPr/>
          </a:p>
        </p:txBody>
      </p:sp>
      <p:sp>
        <p:nvSpPr>
          <p:cNvPr id="154" name="Google Shape;154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MD107 GLT-koulutustoimiala</a:t>
            </a:r>
            <a:endParaRPr/>
          </a:p>
        </p:txBody>
      </p:sp>
      <p:sp>
        <p:nvSpPr>
          <p:cNvPr id="155" name="Google Shape;155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>
                <a:solidFill>
                  <a:srgbClr val="8A92AD"/>
                </a:solidFill>
              </a:rPr>
              <a:t>4</a:t>
            </a:fld>
            <a:endParaRPr sz="1200">
              <a:solidFill>
                <a:srgbClr val="8A92AD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i-FI"/>
              <a:t>Viranomaisasiat</a:t>
            </a:r>
            <a:endParaRPr/>
          </a:p>
        </p:txBody>
      </p:sp>
      <p:sp>
        <p:nvSpPr>
          <p:cNvPr id="161" name="Google Shape;16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631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57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i-FI" sz="2000" dirty="0"/>
              <a:t>Muutosilmoitus yhdistysrekisteriin kauden alussa yhdessä presidentin kanssa. Muutosilmoitus tehdään presidentin hetu-tunnuksilla PRH:lle, sähköisesti.</a:t>
            </a:r>
            <a:endParaRPr dirty="0"/>
          </a:p>
          <a:p>
            <a:pPr marL="457200" lvl="0" indent="-457200" algn="l" rtl="0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i-FI" sz="2000" dirty="0"/>
              <a:t>Tarpeen vaatiessa muitakin viranomaisilmoituksia saattaa olla.</a:t>
            </a:r>
            <a:endParaRPr dirty="0"/>
          </a:p>
          <a:p>
            <a:pPr marL="457200" lvl="0" indent="-457200" algn="l" rtl="0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i-FI" sz="2000" dirty="0"/>
              <a:t>Tarvittavat pöytäkirjanotteet mm. pankkeja varten.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62" name="Google Shape;162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24.8.2026_tijo</a:t>
            </a:r>
            <a:endParaRPr/>
          </a:p>
        </p:txBody>
      </p:sp>
      <p:sp>
        <p:nvSpPr>
          <p:cNvPr id="163" name="Google Shape;163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MD107 GLT-koulutustoimiala</a:t>
            </a:r>
            <a:endParaRPr/>
          </a:p>
        </p:txBody>
      </p:sp>
      <p:sp>
        <p:nvSpPr>
          <p:cNvPr id="164" name="Google Shape;164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i-FI"/>
              <a:t>Kokousasiat</a:t>
            </a:r>
            <a:endParaRPr/>
          </a:p>
        </p:txBody>
      </p:sp>
      <p:sp>
        <p:nvSpPr>
          <p:cNvPr id="170" name="Google Shape;170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ingdings" panose="05000000000000000000" pitchFamily="2" charset="2"/>
              <a:buChar char="Ø"/>
            </a:pPr>
            <a:r>
              <a:rPr lang="fi-FI" sz="2000" dirty="0"/>
              <a:t>Toimii presidentin apuna kokouksissa.</a:t>
            </a: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53F82"/>
              </a:buClr>
              <a:buSzPts val="2000"/>
              <a:buFont typeface="Wingdings" panose="05000000000000000000" pitchFamily="2" charset="2"/>
              <a:buChar char="Ø"/>
            </a:pPr>
            <a:r>
              <a:rPr lang="fi-FI" sz="2000" dirty="0"/>
              <a:t>Klubin hallituksen ja klubikokousten kutsujen laatiminen ja lähettäminen määräajassa.</a:t>
            </a: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53F82"/>
              </a:buClr>
              <a:buSzPts val="2000"/>
              <a:buFont typeface="Wingdings" panose="05000000000000000000" pitchFamily="2" charset="2"/>
              <a:buChar char="Ø"/>
            </a:pPr>
            <a:r>
              <a:rPr lang="fi-FI" sz="2000" dirty="0"/>
              <a:t>Vuosikokouksen, vaalikokouksen sekä hallituksen ja klubikokousten pöytäkirjojen laatiminen ja niiden saattaminen klubin jäsenten tietoon sääntöjenmukaisesti ja oikea-aikaisesti.</a:t>
            </a:r>
            <a:endParaRPr dirty="0"/>
          </a:p>
          <a:p>
            <a:pPr marL="457200" lvl="1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53F82"/>
              </a:buClr>
              <a:buSzPts val="2000"/>
              <a:buFont typeface="Wingdings" panose="05000000000000000000" pitchFamily="2" charset="2"/>
              <a:buChar char="Ø"/>
            </a:pPr>
            <a:r>
              <a:rPr lang="fi-FI" sz="2000" b="1" dirty="0"/>
              <a:t>HUOM! </a:t>
            </a:r>
            <a:r>
              <a:rPr lang="fi-FI" sz="2000" dirty="0"/>
              <a:t>Myös vapaamuotoisemmista klubi-illoista on tehtävä pöytäkirja, mikäli siellä on tehty päätöksiä. Muutoin muistio riittää.</a:t>
            </a: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53F82"/>
              </a:buClr>
              <a:buSzPts val="2000"/>
              <a:buFont typeface="Wingdings" panose="05000000000000000000" pitchFamily="2" charset="2"/>
              <a:buChar char="Ø"/>
            </a:pPr>
            <a:r>
              <a:rPr lang="fi-FI" sz="2000" dirty="0"/>
              <a:t>Osallistumisaktiivisuusseuranta kaikkien klubin jäsenten osalta klubin, piirin ja Lions-liiton tilaisuuksiin sääntöjen mukaiset korvaamiset huomioiden.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71" name="Google Shape;171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24.8.2026_tijo</a:t>
            </a:r>
            <a:endParaRPr/>
          </a:p>
        </p:txBody>
      </p:sp>
      <p:sp>
        <p:nvSpPr>
          <p:cNvPr id="172" name="Google Shape;172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MD107 GLT-koulutustoimiala</a:t>
            </a:r>
            <a:endParaRPr dirty="0"/>
          </a:p>
        </p:txBody>
      </p:sp>
      <p:sp>
        <p:nvSpPr>
          <p:cNvPr id="173" name="Google Shape;173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i-FI" dirty="0"/>
              <a:t>Jäsenrekisteriasiat Lion Portal</a:t>
            </a:r>
            <a:endParaRPr dirty="0"/>
          </a:p>
        </p:txBody>
      </p:sp>
      <p:sp>
        <p:nvSpPr>
          <p:cNvPr id="179" name="Google Shape;179;p7"/>
          <p:cNvSpPr txBox="1">
            <a:spLocks noGrp="1"/>
          </p:cNvSpPr>
          <p:nvPr>
            <p:ph type="body" idx="1"/>
          </p:nvPr>
        </p:nvSpPr>
        <p:spPr>
          <a:xfrm>
            <a:off x="838200" y="1835353"/>
            <a:ext cx="1077662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</a:pPr>
            <a:r>
              <a:rPr lang="fi-FI" sz="2000" dirty="0"/>
              <a:t>Lion Portal -tietojen tarkistus ja päivitys (jäsentiedot, virkailijatiedot, klubin kokoontumisaika ja –paikka, www-sivut, ym.).</a:t>
            </a:r>
            <a:br>
              <a:rPr lang="fi-FI" sz="2000" dirty="0"/>
            </a:br>
            <a:endParaRPr lang="fi-FI" sz="2000" dirty="0"/>
          </a:p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</a:pPr>
            <a:r>
              <a:rPr lang="fi-FI" sz="2000" dirty="0"/>
              <a:t>Jäsenrekisterin ylläpito: uudet tai eroavat jäsenet, jäsenten yhteystietojen valvonta ja päivitys-ilmoituksen.</a:t>
            </a:r>
            <a:endParaRPr sz="2000" dirty="0"/>
          </a:p>
          <a:p>
            <a:pPr marL="457200" lvl="0" indent="-4572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</a:pPr>
            <a:r>
              <a:rPr lang="fi-FI" sz="2000" dirty="0"/>
              <a:t>Uusien virkailijoiden tiedot rekisteröitävä vaalikokouksen jälkeen; presidentti, 1. ja 2. varapresidentit, sihteeri, rahastonhoitaja, palvelujohtaja, klubin markkinointiviestintäjohtaja (tiedotussihteeri), LCIF-koordinaattori, jäsenjohtaja, hallintovirkailija ym. klubin käytännön/sääntöjen mukaisesti.</a:t>
            </a:r>
            <a:endParaRPr sz="2000" dirty="0">
              <a:highlight>
                <a:srgbClr val="C0C0C0"/>
              </a:highlight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</a:pPr>
            <a:endParaRPr sz="2000" dirty="0"/>
          </a:p>
        </p:txBody>
      </p:sp>
      <p:sp>
        <p:nvSpPr>
          <p:cNvPr id="180" name="Google Shape;180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24.8.2026_tijo</a:t>
            </a:r>
            <a:endParaRPr/>
          </a:p>
        </p:txBody>
      </p:sp>
      <p:sp>
        <p:nvSpPr>
          <p:cNvPr id="181" name="Google Shape;181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MD107 GLT-koulutustoimiala</a:t>
            </a:r>
            <a:endParaRPr/>
          </a:p>
        </p:txBody>
      </p:sp>
      <p:sp>
        <p:nvSpPr>
          <p:cNvPr id="182" name="Google Shape;18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i-FI" dirty="0"/>
              <a:t>Kotimainen jäsenrekisteri</a:t>
            </a:r>
            <a:endParaRPr dirty="0"/>
          </a:p>
        </p:txBody>
      </p:sp>
      <p:sp>
        <p:nvSpPr>
          <p:cNvPr id="188" name="Google Shape;188;p8"/>
          <p:cNvSpPr txBox="1">
            <a:spLocks noGrp="1"/>
          </p:cNvSpPr>
          <p:nvPr>
            <p:ph type="body" idx="1"/>
          </p:nvPr>
        </p:nvSpPr>
        <p:spPr>
          <a:xfrm>
            <a:off x="987287" y="2005012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fi-FI" sz="2800" dirty="0"/>
              <a:t>Kotimaiseen jäsenrekisteriin tallennetaan:</a:t>
            </a:r>
            <a:br>
              <a:rPr lang="fi-FI" sz="2800" dirty="0"/>
            </a:br>
            <a:r>
              <a:rPr lang="fi-FI" sz="2800" dirty="0"/>
              <a:t>Kaikki m</a:t>
            </a:r>
            <a:r>
              <a:rPr lang="fi-FI" dirty="0"/>
              <a:t>uut virkailijat mitä ei ole Portaliin ilmoitettu.</a:t>
            </a:r>
            <a:endParaRPr dirty="0"/>
          </a:p>
          <a:p>
            <a:pPr marL="1143000" lvl="1" indent="-4572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i-FI" dirty="0"/>
              <a:t>Erikoisjäsenyydet (MJF, Ritari, ainaisjäsen).</a:t>
            </a:r>
            <a:endParaRPr dirty="0"/>
          </a:p>
          <a:p>
            <a:pPr marL="1143000" lvl="1" indent="-4572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i-FI" dirty="0"/>
              <a:t>Mahdolliset palkitsemiset.</a:t>
            </a:r>
            <a:endParaRPr dirty="0"/>
          </a:p>
          <a:p>
            <a:pPr marL="1143000" lvl="1" indent="-4572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i-FI" dirty="0"/>
              <a:t>Ystävyysklubit ym.</a:t>
            </a:r>
            <a:endParaRPr dirty="0"/>
          </a:p>
          <a:p>
            <a:pPr marL="457200" lvl="0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fi-FI" dirty="0">
                <a:highlight>
                  <a:srgbClr val="C0C0C0"/>
                </a:highlight>
              </a:rPr>
              <a:t>Kotimaisesta jäsenrekisteristä on ohjeet erikseen liiton sivuilla.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189" name="Google Shape;189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24.8.2026_tijo</a:t>
            </a:r>
            <a:endParaRPr/>
          </a:p>
        </p:txBody>
      </p:sp>
      <p:sp>
        <p:nvSpPr>
          <p:cNvPr id="190" name="Google Shape;190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MD107 GLT-koulutustoimiala</a:t>
            </a:r>
            <a:endParaRPr/>
          </a:p>
        </p:txBody>
      </p:sp>
      <p:sp>
        <p:nvSpPr>
          <p:cNvPr id="191" name="Google Shape;191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i-FI"/>
              <a:t>Suomen Lions-liiton verkkokauppaan kirjautuminen</a:t>
            </a:r>
            <a:endParaRPr/>
          </a:p>
        </p:txBody>
      </p:sp>
      <p:sp>
        <p:nvSpPr>
          <p:cNvPr id="197" name="Google Shape;197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4572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fi-FI" sz="2000"/>
              <a:t>Osoite: </a:t>
            </a:r>
            <a:r>
              <a:rPr lang="fi-FI" sz="2000">
                <a:solidFill>
                  <a:srgbClr val="FF0000"/>
                </a:solidFill>
              </a:rPr>
              <a:t>https://www.lionsverkkokauppa.fi/</a:t>
            </a:r>
            <a:endParaRPr/>
          </a:p>
          <a:p>
            <a:pPr marL="457200" lvl="0" indent="-4572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fi-FI" sz="2000"/>
              <a:t>Käyttäjätunnus: </a:t>
            </a:r>
            <a:r>
              <a:rPr lang="fi-FI" sz="2000">
                <a:solidFill>
                  <a:srgbClr val="FF0000"/>
                </a:solidFill>
              </a:rPr>
              <a:t>Klubin sähköpostiosoite</a:t>
            </a:r>
            <a:endParaRPr/>
          </a:p>
          <a:p>
            <a:pPr marL="457200" lvl="0" indent="-4572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fi-FI" sz="2000"/>
              <a:t>Selvitä klubisi (LC Ankkalinna/Hanhet) sähköpostiosoite, joka toimii klubin verkkokaupan käyttäjätunnuksena.</a:t>
            </a:r>
            <a:endParaRPr/>
          </a:p>
          <a:p>
            <a:pPr marL="457200" lvl="0" indent="-4572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fi-FI" sz="2000"/>
              <a:t>LC Ankkalinna/Hanhet klubin sähköpostiosoite eli käyttäjätunnus on </a:t>
            </a:r>
            <a:r>
              <a:rPr lang="fi-FI" sz="2000" u="sng">
                <a:solidFill>
                  <a:schemeClr val="hlink"/>
                </a:solidFill>
                <a:hlinkClick r:id="rId3"/>
              </a:rPr>
              <a:t>ankkalinna.hanhet@lions.fi</a:t>
            </a:r>
            <a:r>
              <a:rPr lang="fi-FI" sz="2000"/>
              <a:t>.</a:t>
            </a:r>
            <a:endParaRPr/>
          </a:p>
          <a:p>
            <a:pPr marL="457200" lvl="0" indent="-45720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fi-FI" sz="2000"/>
              <a:t>Tämä osoite muodostuu automaattisesti </a:t>
            </a:r>
            <a:r>
              <a:rPr lang="fi-FI" sz="2000">
                <a:solidFill>
                  <a:srgbClr val="FF0000"/>
                </a:solidFill>
              </a:rPr>
              <a:t>kotimaisen jäsenrekisterin </a:t>
            </a:r>
            <a:r>
              <a:rPr lang="fi-FI" sz="2000"/>
              <a:t>tietojen perusteella klubin nimestä.</a:t>
            </a:r>
            <a:endParaRPr/>
          </a:p>
        </p:txBody>
      </p:sp>
      <p:sp>
        <p:nvSpPr>
          <p:cNvPr id="198" name="Google Shape;198;p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57200" lvl="0" indent="-457231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fi-FI" sz="2100"/>
              <a:t>Selvitä klubisi kotimainen klubinumero (esimerkiksi XXXX) </a:t>
            </a:r>
            <a:r>
              <a:rPr lang="fi-FI" sz="2100">
                <a:solidFill>
                  <a:srgbClr val="FF0000"/>
                </a:solidFill>
              </a:rPr>
              <a:t>kotimaisesta jäsenrekisteristä</a:t>
            </a:r>
            <a:r>
              <a:rPr lang="fi-FI" sz="2100"/>
              <a:t>. </a:t>
            </a:r>
            <a:endParaRPr/>
          </a:p>
          <a:p>
            <a:pPr marL="457200" lvl="0" indent="-457231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fi-FI" sz="2100"/>
              <a:t>Tämän klubinumeron perusteella muodostuu verkkokaupan salasana, joka on muotoa LC-XXXXLC. Alkuun siis lisätään ”LC-” ja myös loppuun lisätään ”LC”. </a:t>
            </a:r>
            <a:endParaRPr/>
          </a:p>
          <a:p>
            <a:pPr marL="457200" lvl="0" indent="-457231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fi-FI" sz="2100"/>
              <a:t>Jos klubin kotimaisessa klubinumerossa on vähemmän kuin neljä numeroa, käytetään edessä nollia LC-XXXXLC → klubinumero nro 97 → salasana siis LC-0097LC. Ellei salasana toimi, kysy klubistasi, onko joku vaihtanut salasanan toiseksi.</a:t>
            </a:r>
            <a:endParaRPr/>
          </a:p>
          <a:p>
            <a:pPr marL="457200" lvl="0" indent="-457231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fi-FI" sz="2100"/>
              <a:t>Tarvikkeet maksetaan laskulla, joka toimitetaan klubin sähköpostiosoitteeseen.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sp>
        <p:nvSpPr>
          <p:cNvPr id="199" name="Google Shape;199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24.8.2026_tijo</a:t>
            </a:r>
            <a:endParaRPr/>
          </a:p>
        </p:txBody>
      </p:sp>
      <p:sp>
        <p:nvSpPr>
          <p:cNvPr id="200" name="Google Shape;200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MD107 GLT-koulutustoimiala</a:t>
            </a:r>
            <a:endParaRPr/>
          </a:p>
        </p:txBody>
      </p:sp>
      <p:sp>
        <p:nvSpPr>
          <p:cNvPr id="201" name="Google Shape;201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i-FI" dirty="0"/>
              <a:t>Klubitoimintojen kirjaaminen</a:t>
            </a:r>
            <a:endParaRPr dirty="0"/>
          </a:p>
        </p:txBody>
      </p:sp>
      <p:sp>
        <p:nvSpPr>
          <p:cNvPr id="207" name="Google Shape;20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70853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ingdings" panose="05000000000000000000" pitchFamily="2" charset="2"/>
              <a:buChar char="Ø"/>
            </a:pPr>
            <a:r>
              <a:rPr lang="fi-FI" sz="2000" dirty="0"/>
              <a:t>Aktiviteettien kirjaaminen reaaliaikaisesti Portaliin.</a:t>
            </a:r>
            <a:endParaRPr sz="2000" dirty="0"/>
          </a:p>
          <a:p>
            <a:pPr marL="800100" lvl="1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ingdings" panose="05000000000000000000" pitchFamily="2" charset="2"/>
              <a:buChar char="Ø"/>
            </a:pPr>
            <a:r>
              <a:rPr lang="fi-FI" sz="2000" dirty="0"/>
              <a:t>Sihteerin ja presidentin lisäksi myös palvelujohtaja ja hallintovirkailija voivat kirjata aktiviteetteja. </a:t>
            </a:r>
            <a:endParaRPr dirty="0"/>
          </a:p>
          <a:p>
            <a:pPr marL="800100" lvl="1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ingdings" panose="05000000000000000000" pitchFamily="2" charset="2"/>
              <a:buChar char="Ø"/>
            </a:pPr>
            <a:r>
              <a:rPr lang="fi-FI" sz="2000" dirty="0"/>
              <a:t>Epäselvyyksien välttämiseksi sopikaa kuka hoitaa.</a:t>
            </a:r>
            <a:endParaRPr dirty="0"/>
          </a:p>
          <a:p>
            <a:pPr marL="800100" lvl="1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ingdings" panose="05000000000000000000" pitchFamily="2" charset="2"/>
              <a:buChar char="Ø"/>
            </a:pPr>
            <a:r>
              <a:rPr lang="fi-FI" sz="2000" dirty="0"/>
              <a:t>Varmista, että kautesi aktiviteetit ovat tarkistettuja ja kirjattuja seuraavan kauden 15.7. mennessä.</a:t>
            </a:r>
            <a:endParaRPr dirty="0"/>
          </a:p>
          <a:p>
            <a:pPr marL="800100" lvl="1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Wingdings" panose="05000000000000000000" pitchFamily="2" charset="2"/>
              <a:buChar char="Ø"/>
            </a:pPr>
            <a:r>
              <a:rPr lang="fi-FI" sz="2000" dirty="0"/>
              <a:t>Tämän jälkeen päättynyt kausi sulkeutuu.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highlight>
                <a:srgbClr val="C0C0C0"/>
              </a:highlight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208" name="Google Shape;20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24.8.2026_tijo</a:t>
            </a:r>
            <a:endParaRPr/>
          </a:p>
        </p:txBody>
      </p:sp>
      <p:sp>
        <p:nvSpPr>
          <p:cNvPr id="209" name="Google Shape;20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MD107 GLT-koulutustoimiala</a:t>
            </a:r>
            <a:endParaRPr/>
          </a:p>
        </p:txBody>
      </p:sp>
      <p:sp>
        <p:nvSpPr>
          <p:cNvPr id="210" name="Google Shape;2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i-FI" dirty="0"/>
              <a:t>Muita tehtäviä</a:t>
            </a:r>
            <a:endParaRPr dirty="0"/>
          </a:p>
        </p:txBody>
      </p:sp>
      <p:sp>
        <p:nvSpPr>
          <p:cNvPr id="216" name="Google Shape;216;p11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1070505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34290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Ø"/>
            </a:pPr>
            <a:r>
              <a:rPr lang="fi-FI" sz="2400" dirty="0"/>
              <a:t>Saapuneen postin (email) välittäminen/tiedottaminen jäsenille.</a:t>
            </a:r>
            <a:endParaRPr dirty="0"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Ø"/>
            </a:pPr>
            <a:r>
              <a:rPr lang="fi-FI" sz="2400" dirty="0"/>
              <a:t>Osallistu lohkon, alueen ja piirin kokouksiin.</a:t>
            </a:r>
            <a:endParaRPr dirty="0"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Ø"/>
            </a:pPr>
            <a:r>
              <a:rPr lang="fi-FI" sz="2400" dirty="0"/>
              <a:t>Osallistu sihteerikoulutuksiin ja tarvittaessa muihin koulutustilaisuuksiin.</a:t>
            </a:r>
            <a:endParaRPr dirty="0"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Ø"/>
            </a:pPr>
            <a:r>
              <a:rPr lang="fi-FI" sz="2400" dirty="0"/>
              <a:t>Mahdollisten palkintojen tilaaminen/anominen.</a:t>
            </a:r>
            <a:endParaRPr dirty="0"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Ø"/>
            </a:pPr>
            <a:r>
              <a:rPr lang="fi-FI" sz="2400" dirty="0"/>
              <a:t>Uuden jäsenen ja kummin materiaalin hankinta liitosta tai piirin nettisivulta.</a:t>
            </a:r>
            <a:endParaRPr dirty="0"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Ø"/>
            </a:pPr>
            <a:r>
              <a:rPr lang="fi-FI" sz="2400" dirty="0"/>
              <a:t>Klubitoiminnan esittelymateriaalin tilaaminen liitosta tai kansainvälisiltä sivuilta.</a:t>
            </a:r>
            <a:endParaRPr dirty="0"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Ø"/>
            </a:pPr>
            <a:r>
              <a:rPr lang="fi-FI" sz="2400" dirty="0"/>
              <a:t>Toimintakauden arkiston ylläpitäminen.</a:t>
            </a:r>
            <a:endParaRPr dirty="0"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Ø"/>
            </a:pPr>
            <a:r>
              <a:rPr lang="fi-FI" sz="2400" dirty="0"/>
              <a:t>Muut presidentin pyynnöstä tapahtuvat tehtävät (ilmoittautumiset tilaisuuksiin, kirjeenvaihto, merkkipäivien seuranta </a:t>
            </a:r>
            <a:r>
              <a:rPr lang="fi-FI" sz="2400" dirty="0" err="1"/>
              <a:t>jne</a:t>
            </a:r>
            <a:r>
              <a:rPr lang="fi-FI" sz="2400" dirty="0"/>
              <a:t>).</a:t>
            </a:r>
            <a:endParaRPr dirty="0"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Wingdings" panose="05000000000000000000" pitchFamily="2" charset="2"/>
              <a:buChar char="Ø"/>
            </a:pPr>
            <a:r>
              <a:rPr lang="fi-FI" sz="2400" dirty="0"/>
              <a:t>Klubin muu edustaminen yhdessä presidentin kanssa.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sp>
        <p:nvSpPr>
          <p:cNvPr id="217" name="Google Shape;21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/>
              <a:t>24.8.2026_tijo</a:t>
            </a:r>
            <a:endParaRPr dirty="0"/>
          </a:p>
        </p:txBody>
      </p:sp>
      <p:sp>
        <p:nvSpPr>
          <p:cNvPr id="218" name="Google Shape;21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MD107 GLT-koulutustoimiala</a:t>
            </a:r>
            <a:endParaRPr/>
          </a:p>
        </p:txBody>
      </p:sp>
      <p:sp>
        <p:nvSpPr>
          <p:cNvPr id="219" name="Google Shape;21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i-FI" dirty="0"/>
              <a:t>Sihteerin vuosikello</a:t>
            </a:r>
            <a:endParaRPr dirty="0"/>
          </a:p>
        </p:txBody>
      </p:sp>
      <p:sp>
        <p:nvSpPr>
          <p:cNvPr id="225" name="Google Shape;225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-15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i-FI" sz="2400" dirty="0"/>
              <a:t>Ennen uuden toimikauden alkua</a:t>
            </a:r>
            <a:endParaRPr dirty="0"/>
          </a:p>
          <a:p>
            <a:pPr marL="685800" lvl="1" indent="-2286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700" dirty="0"/>
              <a:t>Sihteerikoulutus.</a:t>
            </a:r>
          </a:p>
          <a:p>
            <a:pPr marL="685800" lvl="1" indent="-2286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700" dirty="0"/>
              <a:t>Jäsenrekistereihin tutustuminen (Lion Portal ja kotimainen).</a:t>
            </a:r>
            <a:endParaRPr sz="1700" dirty="0"/>
          </a:p>
          <a:p>
            <a:pPr marL="685800" lvl="1" indent="-2286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700" dirty="0"/>
              <a:t>Muutosilmoitus PRH:lle heinäkuun loppuun mennessä.</a:t>
            </a:r>
            <a:endParaRPr sz="1700" dirty="0"/>
          </a:p>
          <a:p>
            <a:pPr marL="685800" lvl="1" indent="-2286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700" dirty="0"/>
              <a:t>Jäsentietojen reaaliaikainen päivittäminen ja ylläpito (Lion Portal).</a:t>
            </a:r>
            <a:endParaRPr sz="1700" dirty="0"/>
          </a:p>
          <a:p>
            <a:pPr marL="0" lvl="0" indent="-1524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i-FI" sz="2400" dirty="0"/>
              <a:t>Elokuu</a:t>
            </a:r>
            <a:endParaRPr lang="fi-FI" dirty="0"/>
          </a:p>
          <a:p>
            <a:pPr marL="685800" lvl="1" indent="-2286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700" dirty="0"/>
              <a:t>Kausi alkaa, mahdollinen hallituksen kokous ja kuukausikokous, kokouskutsut.</a:t>
            </a:r>
          </a:p>
          <a:p>
            <a:pPr marL="685800" lvl="1" indent="-2286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700" dirty="0"/>
              <a:t>Vuosikokousmateriaalin valmistelu klubin sääntöjen mukaan.</a:t>
            </a:r>
            <a:endParaRPr sz="1700" dirty="0"/>
          </a:p>
          <a:p>
            <a:pPr marL="0" lvl="0" indent="-1524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i-FI" sz="2400" dirty="0"/>
              <a:t>Syyskuu - joulukuu</a:t>
            </a:r>
            <a:endParaRPr dirty="0"/>
          </a:p>
          <a:p>
            <a:pPr marL="685800" lvl="1" indent="-22860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700" dirty="0"/>
              <a:t>Kokouskutsut ja pöytäkirjat lähetettävä klubin sääntöjen mukaisesti.</a:t>
            </a:r>
            <a:endParaRPr sz="1700" dirty="0"/>
          </a:p>
        </p:txBody>
      </p:sp>
      <p:sp>
        <p:nvSpPr>
          <p:cNvPr id="226" name="Google Shape;22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24.8.2026_tijo</a:t>
            </a:r>
            <a:endParaRPr/>
          </a:p>
        </p:txBody>
      </p:sp>
      <p:sp>
        <p:nvSpPr>
          <p:cNvPr id="227" name="Google Shape;22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MD107 GLT-koulutustoimiala</a:t>
            </a:r>
            <a:endParaRPr/>
          </a:p>
        </p:txBody>
      </p:sp>
      <p:sp>
        <p:nvSpPr>
          <p:cNvPr id="228" name="Google Shape;22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i-FI"/>
              <a:t>Sihteerin vuosikello</a:t>
            </a:r>
            <a:endParaRPr/>
          </a:p>
        </p:txBody>
      </p:sp>
      <p:sp>
        <p:nvSpPr>
          <p:cNvPr id="234" name="Google Shape;234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76689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i-FI" sz="2400" dirty="0"/>
              <a:t>Tammikuun 15. päivään mennessä postitettava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600" dirty="0"/>
              <a:t>Lions-liiton vuosikokoukseen menevät aloitteet Lions-liiton toimistoon.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600" dirty="0"/>
              <a:t>Piirin vuosikokoukselle menevät aloitteet piirikuvernöörille.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600" dirty="0"/>
              <a:t>Ilmoitus klubin mahdollisesta varapiirikuvernööriehdokkaasta piirikuvernöörille.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600" dirty="0"/>
              <a:t>Ehdotukset uusista piirihallituksen jäsenistä 1. varapiirikuvernöörille.</a:t>
            </a:r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  <a:p>
            <a:pPr marL="0" lvl="0" indent="-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i-FI" sz="2400" dirty="0"/>
              <a:t>Tammikuu-huhtikuu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600" dirty="0"/>
              <a:t>Jäsentietojen oikeellisuuden tarkistus jäsenrekisterissä (Lion Portal).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600" dirty="0"/>
              <a:t>Klubin osallistujien ilmoittaminen piirin ja Lions-liiton vuosikokouksiin ja valtakirjojen teko.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600" dirty="0"/>
              <a:t>Klubin vaalikokous ja sen valmistelut (huhtikuu).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600" dirty="0"/>
              <a:t>Uusien virkailijoiden kirjaaminen jäsenrekisteriin heti vaalikokouksen jälkeen (Lion Portal).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600" dirty="0"/>
              <a:t>Tulevan sihteerin osallistumisen varmistaminen piirin virkailijakoulutukseen.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600" dirty="0"/>
              <a:t>Klubin jäsenten palkitsemiseen liittyvät asiat (tilaaminen/anominen).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235" name="Google Shape;23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24.8.2026_tijo</a:t>
            </a:r>
            <a:endParaRPr/>
          </a:p>
        </p:txBody>
      </p:sp>
      <p:sp>
        <p:nvSpPr>
          <p:cNvPr id="236" name="Google Shape;23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MD107 GLT-koulutustoimiala</a:t>
            </a:r>
            <a:endParaRPr/>
          </a:p>
        </p:txBody>
      </p:sp>
      <p:sp>
        <p:nvSpPr>
          <p:cNvPr id="237" name="Google Shape;23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i-FI"/>
              <a:t>Sihteerin vuosikello</a:t>
            </a:r>
            <a:endParaRPr/>
          </a:p>
        </p:txBody>
      </p:sp>
      <p:sp>
        <p:nvSpPr>
          <p:cNvPr id="243" name="Google Shape;243;p14"/>
          <p:cNvSpPr txBox="1">
            <a:spLocks noGrp="1"/>
          </p:cNvSpPr>
          <p:nvPr>
            <p:ph type="body" idx="1"/>
          </p:nvPr>
        </p:nvSpPr>
        <p:spPr>
          <a:xfrm>
            <a:off x="838200" y="1847850"/>
            <a:ext cx="1094879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i-FI" sz="2400" dirty="0"/>
              <a:t>Toukokuu</a:t>
            </a:r>
            <a:endParaRPr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600" dirty="0"/>
              <a:t>Kirjaa uusi hallitus Lion Portaliin.</a:t>
            </a:r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600" dirty="0"/>
              <a:t>Jäsentiedoston tarkistaminen ja päivitys. (Jäsentiedot, klubin kokouspaikka ja aika, ym.).</a:t>
            </a:r>
            <a:endParaRPr sz="1600"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600" dirty="0"/>
              <a:t>Muutosilmoitus yhdistysrekisteriin nimenkirjoittajien muutoksesta yhdessä istuvan presidentin kanssa.</a:t>
            </a:r>
            <a:endParaRPr sz="1600"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600" dirty="0"/>
              <a:t>Klubin arkiston saattaminen ajan tasalle ja pöytäkirjojen allekirjoitusten tarkistaminen.</a:t>
            </a:r>
            <a:endParaRPr sz="1600"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600" dirty="0"/>
              <a:t>Tulevan kauden sihteerin perehdyttäminen ja tehtävien siirron aloitus.</a:t>
            </a:r>
            <a:endParaRPr sz="1600" dirty="0"/>
          </a:p>
          <a:p>
            <a:pPr marL="0" lvl="0" indent="-1524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fi-FI" sz="2400" dirty="0"/>
              <a:t>Kesä-heinäkuu</a:t>
            </a:r>
            <a:endParaRPr sz="2400"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600" dirty="0"/>
              <a:t>Hallituksen vaihtokokous/nuijan-/kapulanvaihto (vanha – uusi)</a:t>
            </a:r>
            <a:endParaRPr sz="1600"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600" dirty="0"/>
              <a:t>Vuosikertomuksen kokoamisen aloitus yhdessä presidentin kanssa</a:t>
            </a:r>
            <a:endParaRPr sz="1600"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600" dirty="0"/>
              <a:t>Kansainvälisen klubin eriomaisuuspalkinnon hakemus piirikuvernöörille</a:t>
            </a:r>
            <a:endParaRPr sz="1600"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fi-FI" sz="1600" dirty="0"/>
              <a:t>Kotimaisen 100 %:n presidentin ansiomerkkianomus piirikuvernöörille 15.9. </a:t>
            </a:r>
            <a:r>
              <a:rPr lang="fi-FI" sz="1600" dirty="0" err="1"/>
              <a:t>menn</a:t>
            </a:r>
            <a:r>
              <a:rPr lang="fi-FI" sz="1600" dirty="0"/>
              <a:t>. yhdessä 1. </a:t>
            </a:r>
            <a:r>
              <a:rPr lang="fi-FI" sz="1600" dirty="0" err="1"/>
              <a:t>varapres</a:t>
            </a:r>
            <a:r>
              <a:rPr lang="fi-FI" sz="1600" dirty="0"/>
              <a:t>. kanssa.</a:t>
            </a:r>
            <a:endParaRPr sz="1600" dirty="0"/>
          </a:p>
          <a:p>
            <a:pPr marL="1143000" lvl="2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</a:pPr>
            <a:r>
              <a:rPr lang="fi-FI" sz="1600" dirty="0"/>
              <a:t>Ansiomerkin edellytysten täyttyessä (ohjeet ja hakemus: Suomen Lions-liitto-&gt;Jäsenille-&gt; Ansiomerkit)</a:t>
            </a:r>
            <a:endParaRPr sz="16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244" name="Google Shape;24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24.8.2026_tijo</a:t>
            </a:r>
            <a:endParaRPr/>
          </a:p>
        </p:txBody>
      </p:sp>
      <p:sp>
        <p:nvSpPr>
          <p:cNvPr id="245" name="Google Shape;24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MD107 GLT-koulutustoimiala</a:t>
            </a:r>
            <a:endParaRPr/>
          </a:p>
        </p:txBody>
      </p:sp>
      <p:sp>
        <p:nvSpPr>
          <p:cNvPr id="246" name="Google Shape;246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53F82"/>
              </a:buClr>
              <a:buSzPts val="3600"/>
              <a:buFont typeface="Arial"/>
              <a:buNone/>
            </a:pPr>
            <a:r>
              <a:rPr lang="fi-FI" sz="3600" dirty="0">
                <a:solidFill>
                  <a:srgbClr val="153F82"/>
                </a:solidFill>
              </a:rPr>
              <a:t>Sihteerin tehtävät kokouksissa</a:t>
            </a:r>
            <a:endParaRPr dirty="0"/>
          </a:p>
        </p:txBody>
      </p:sp>
      <p:sp>
        <p:nvSpPr>
          <p:cNvPr id="252" name="Google Shape;252;p15"/>
          <p:cNvSpPr txBox="1">
            <a:spLocks noGrp="1"/>
          </p:cNvSpPr>
          <p:nvPr>
            <p:ph type="body" idx="1"/>
          </p:nvPr>
        </p:nvSpPr>
        <p:spPr>
          <a:xfrm>
            <a:off x="838200" y="1870075"/>
            <a:ext cx="5056762" cy="4306888"/>
          </a:xfrm>
          <a:prstGeom prst="rect">
            <a:avLst/>
          </a:prstGeom>
          <a:noFill/>
          <a:ln>
            <a:solidFill>
              <a:schemeClr val="tx1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normAutofit fontScale="32500" lnSpcReduction="20000"/>
          </a:bodyPr>
          <a:lstStyle/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153F82"/>
              </a:buClr>
              <a:buSzPct val="100000"/>
              <a:buNone/>
            </a:pPr>
            <a:r>
              <a:rPr lang="fi-FI" sz="7400" b="1" dirty="0"/>
              <a:t>Ennen kokousta</a:t>
            </a:r>
            <a:endParaRPr sz="7400" b="1" dirty="0"/>
          </a:p>
          <a:p>
            <a:pPr marL="457200" lvl="0" indent="-4572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ct val="100000"/>
              <a:buFont typeface="Arial"/>
              <a:buChar char="•"/>
            </a:pPr>
            <a:r>
              <a:rPr lang="fi-FI" sz="5500" dirty="0"/>
              <a:t>Laadi esityslista virallista kokousta varten presidentin kanssa ja toimita se jäsenille kokouskutsun mukana.</a:t>
            </a:r>
            <a:endParaRPr sz="5500" dirty="0"/>
          </a:p>
          <a:p>
            <a:pPr marL="457200" lvl="0" indent="-4572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ct val="100000"/>
              <a:buFont typeface="Arial"/>
              <a:buChar char="•"/>
            </a:pPr>
            <a:r>
              <a:rPr lang="fi-FI" sz="5500" dirty="0"/>
              <a:t>Laadi edellisen kokouksen pöytäkirja ja laita se jäsenten saataville.</a:t>
            </a:r>
            <a:endParaRPr sz="5500" dirty="0"/>
          </a:p>
          <a:p>
            <a:pPr marL="457200" lvl="0" indent="-4572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ct val="100000"/>
              <a:buFont typeface="Arial"/>
              <a:buChar char="•"/>
            </a:pPr>
            <a:r>
              <a:rPr lang="fi-FI" sz="5500" dirty="0"/>
              <a:t>Ota mukaasi kaikkiin hallituksen ja klubin kokouksiin:</a:t>
            </a:r>
            <a:endParaRPr sz="5500" dirty="0"/>
          </a:p>
          <a:p>
            <a:pPr marL="457200" lvl="2" indent="0">
              <a:lnSpc>
                <a:spcPct val="120000"/>
              </a:lnSpc>
              <a:spcBef>
                <a:spcPts val="1000"/>
              </a:spcBef>
              <a:buClr>
                <a:srgbClr val="EBC318"/>
              </a:buClr>
              <a:buSzPct val="100000"/>
              <a:buNone/>
            </a:pPr>
            <a:r>
              <a:rPr lang="fi-FI" sz="4900" dirty="0"/>
              <a:t>- klubin säännöt, vuosikello, strategia jne.</a:t>
            </a:r>
            <a:endParaRPr sz="4900" dirty="0"/>
          </a:p>
          <a:p>
            <a:pPr marL="457200" lvl="2" indent="0">
              <a:lnSpc>
                <a:spcPct val="120000"/>
              </a:lnSpc>
              <a:spcBef>
                <a:spcPts val="1000"/>
              </a:spcBef>
              <a:buClr>
                <a:srgbClr val="EBC318"/>
              </a:buClr>
              <a:buSzPct val="100000"/>
              <a:buNone/>
            </a:pPr>
            <a:r>
              <a:rPr lang="fi-FI" sz="4900" dirty="0"/>
              <a:t>- toimikauden kokoonpanot ja pöytäkirjat.</a:t>
            </a:r>
            <a:endParaRPr sz="4900" dirty="0"/>
          </a:p>
          <a:p>
            <a:pPr marL="457200" lvl="2" indent="0">
              <a:lnSpc>
                <a:spcPct val="120000"/>
              </a:lnSpc>
              <a:spcBef>
                <a:spcPts val="1000"/>
              </a:spcBef>
              <a:buClr>
                <a:srgbClr val="EBC318"/>
              </a:buClr>
              <a:buSzPct val="100000"/>
              <a:buNone/>
            </a:pPr>
            <a:r>
              <a:rPr lang="fi-FI" sz="4900" dirty="0"/>
              <a:t>- klubille saapunut posti.</a:t>
            </a:r>
            <a:endParaRPr sz="49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sp>
        <p:nvSpPr>
          <p:cNvPr id="253" name="Google Shape;253;p15"/>
          <p:cNvSpPr txBox="1">
            <a:spLocks noGrp="1"/>
          </p:cNvSpPr>
          <p:nvPr>
            <p:ph type="body" idx="2"/>
          </p:nvPr>
        </p:nvSpPr>
        <p:spPr>
          <a:xfrm>
            <a:off x="6668024" y="1870075"/>
            <a:ext cx="5181600" cy="4306888"/>
          </a:xfrm>
          <a:prstGeom prst="rect">
            <a:avLst/>
          </a:prstGeom>
          <a:noFill/>
          <a:ln>
            <a:solidFill>
              <a:schemeClr val="tx1">
                <a:lumMod val="40000"/>
                <a:lumOff val="60000"/>
              </a:schemeClr>
            </a:solidFill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153F82"/>
              </a:buClr>
              <a:buSzPct val="100000"/>
              <a:buNone/>
            </a:pPr>
            <a:r>
              <a:rPr lang="fi-FI" sz="2600" b="1" dirty="0">
                <a:latin typeface="Arial"/>
                <a:ea typeface="Arial"/>
                <a:cs typeface="Arial"/>
                <a:sym typeface="Arial"/>
              </a:rPr>
              <a:t>Kokouksen aikana</a:t>
            </a:r>
            <a:endParaRPr sz="2600" b="1" dirty="0"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ct val="100000"/>
              <a:buFont typeface="Arial"/>
              <a:buChar char="•"/>
            </a:pPr>
            <a:r>
              <a:rPr lang="fi-FI" sz="2000" dirty="0"/>
              <a:t>Kirjaa läsnäolijat ja vieraat.</a:t>
            </a:r>
            <a:endParaRPr sz="2000" dirty="0"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ct val="100000"/>
              <a:buFont typeface="Arial"/>
              <a:buChar char="•"/>
            </a:pPr>
            <a:r>
              <a:rPr lang="fi-FI" sz="2000" dirty="0"/>
              <a:t>Pidä pöytäkirjaa kokouksesta.</a:t>
            </a:r>
            <a:endParaRPr sz="2000" dirty="0"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ct val="100000"/>
              <a:buFont typeface="Arial"/>
              <a:buChar char="•"/>
            </a:pPr>
            <a:r>
              <a:rPr lang="fi-FI" sz="2000" dirty="0"/>
              <a:t>Kirjaa aktiviteetit, osallistujat, tunnit, avustukset, klubivierailut jne.</a:t>
            </a:r>
            <a:endParaRPr sz="2000" dirty="0"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ct val="100000"/>
              <a:buFont typeface="Arial"/>
              <a:buChar char="•"/>
            </a:pPr>
            <a:r>
              <a:rPr lang="fi-FI" sz="2000" dirty="0"/>
              <a:t>Avusta presidenttiä kokouksen kulussa.</a:t>
            </a:r>
            <a:endParaRPr sz="2000" dirty="0"/>
          </a:p>
          <a:p>
            <a:pPr marL="342900" lvl="0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ct val="100000"/>
              <a:buFont typeface="Arial"/>
              <a:buChar char="•"/>
            </a:pPr>
            <a:r>
              <a:rPr lang="fi-FI" sz="2000" dirty="0"/>
              <a:t>Huolehdi, että hyväksytty edellisen kokouksen pöytäkirja allekirjoitetaan.</a:t>
            </a:r>
            <a:endParaRPr sz="2000" dirty="0"/>
          </a:p>
        </p:txBody>
      </p:sp>
      <p:sp>
        <p:nvSpPr>
          <p:cNvPr id="254" name="Google Shape;25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24.8.2026_tijo</a:t>
            </a:r>
            <a:endParaRPr dirty="0"/>
          </a:p>
        </p:txBody>
      </p:sp>
      <p:sp>
        <p:nvSpPr>
          <p:cNvPr id="255" name="Google Shape;25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MD107 GLT-koulutustoimiala</a:t>
            </a:r>
            <a:endParaRPr dirty="0"/>
          </a:p>
        </p:txBody>
      </p:sp>
      <p:sp>
        <p:nvSpPr>
          <p:cNvPr id="256" name="Google Shape;25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i-FI"/>
              <a:t>Erilaisia kokouspöytäkirjoja</a:t>
            </a:r>
            <a:endParaRPr/>
          </a:p>
        </p:txBody>
      </p:sp>
      <p:sp>
        <p:nvSpPr>
          <p:cNvPr id="262" name="Google Shape;262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75717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1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53F82"/>
              </a:buClr>
              <a:buSzPts val="2200"/>
              <a:buChar char="•"/>
            </a:pPr>
            <a:r>
              <a:rPr lang="fi-FI" sz="2200" b="1" dirty="0">
                <a:latin typeface="Arial"/>
                <a:ea typeface="Arial"/>
                <a:cs typeface="Arial"/>
                <a:sym typeface="Arial"/>
              </a:rPr>
              <a:t>Päätöspöytäkirja</a:t>
            </a:r>
            <a:endParaRPr b="1" dirty="0"/>
          </a:p>
          <a:p>
            <a:pPr marL="800100" lvl="2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800"/>
              <a:buChar char="•"/>
            </a:pPr>
            <a:r>
              <a:rPr lang="fi-FI" sz="1800" dirty="0">
                <a:latin typeface="Arial"/>
                <a:ea typeface="Arial"/>
                <a:cs typeface="Arial"/>
                <a:sym typeface="Arial"/>
              </a:rPr>
              <a:t>Suppea, kokouksen päätökset lyhyesti.</a:t>
            </a:r>
            <a:endParaRPr dirty="0"/>
          </a:p>
          <a:p>
            <a:pPr marL="800100" lvl="2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800"/>
              <a:buChar char="•"/>
            </a:pPr>
            <a:r>
              <a:rPr lang="fi-FI" sz="1800" dirty="0">
                <a:latin typeface="Arial"/>
                <a:ea typeface="Arial"/>
                <a:cs typeface="Arial"/>
                <a:sym typeface="Arial"/>
              </a:rPr>
              <a:t>Jos päätös ei ole yksimielinen kirjataan myös äänestystapa, ehdotukset ja äänten jakauma.</a:t>
            </a:r>
            <a:endParaRPr dirty="0"/>
          </a:p>
          <a:p>
            <a:pPr marL="342900" lvl="1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200"/>
              <a:buChar char="•"/>
            </a:pPr>
            <a:r>
              <a:rPr lang="fi-FI" sz="2200" b="1" dirty="0">
                <a:latin typeface="Arial"/>
                <a:ea typeface="Arial"/>
                <a:cs typeface="Arial"/>
                <a:sym typeface="Arial"/>
              </a:rPr>
              <a:t>Selostuspöytäkirja</a:t>
            </a:r>
            <a:endParaRPr b="1" dirty="0"/>
          </a:p>
          <a:p>
            <a:pPr marL="800100" lvl="2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800"/>
              <a:buChar char="•"/>
            </a:pPr>
            <a:r>
              <a:rPr lang="fi-FI" sz="1800" dirty="0">
                <a:latin typeface="Arial"/>
                <a:ea typeface="Arial"/>
                <a:cs typeface="Arial"/>
                <a:sym typeface="Arial"/>
              </a:rPr>
              <a:t>Kirjataan päätöksen lisäksi myös pääehdotus, keskustelussa tehdyt ehdotukset perusteluineen, kannatukset ja suoritetut äänestykset.</a:t>
            </a:r>
            <a:endParaRPr dirty="0"/>
          </a:p>
          <a:p>
            <a:pPr marL="342900" lvl="1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200"/>
              <a:buChar char="•"/>
            </a:pPr>
            <a:r>
              <a:rPr lang="fi-FI" sz="2200" b="1" dirty="0">
                <a:latin typeface="Arial"/>
                <a:ea typeface="Arial"/>
                <a:cs typeface="Arial"/>
                <a:sym typeface="Arial"/>
              </a:rPr>
              <a:t>Keskustelupöytäkirja</a:t>
            </a:r>
            <a:endParaRPr b="1" dirty="0"/>
          </a:p>
          <a:p>
            <a:pPr marL="800100" lvl="2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800"/>
              <a:buChar char="•"/>
            </a:pPr>
            <a:r>
              <a:rPr lang="fi-FI" sz="1800" dirty="0">
                <a:latin typeface="Arial"/>
                <a:ea typeface="Arial"/>
                <a:cs typeface="Arial"/>
                <a:sym typeface="Arial"/>
              </a:rPr>
              <a:t>Sanatarkka kuvaus kokouksen kulusta kaikkine puheenvuoroineen.</a:t>
            </a:r>
            <a:endParaRPr dirty="0"/>
          </a:p>
          <a:p>
            <a:pPr marL="342900" lvl="1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200"/>
              <a:buChar char="•"/>
            </a:pPr>
            <a:r>
              <a:rPr lang="fi-FI" sz="2200" b="1" dirty="0">
                <a:latin typeface="Arial"/>
                <a:ea typeface="Arial"/>
                <a:cs typeface="Arial"/>
                <a:sym typeface="Arial"/>
              </a:rPr>
              <a:t>Pöytäkirja voi olla myös sekoitus em. lajeista. </a:t>
            </a:r>
            <a:endParaRPr b="1" dirty="0"/>
          </a:p>
          <a:p>
            <a:pPr marL="800100" lvl="2" indent="-342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800"/>
              <a:buChar char="•"/>
            </a:pPr>
            <a:r>
              <a:rPr lang="fi-FI" sz="1800" dirty="0">
                <a:latin typeface="Arial"/>
                <a:ea typeface="Arial"/>
                <a:cs typeface="Arial"/>
                <a:sym typeface="Arial"/>
              </a:rPr>
              <a:t>Pöytäkirjan eri kohdat  saattavat vaatia erilaista kirjaamistapaa ja pöytäkirja tulee laatia aina tilanteen mukaan.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263" name="Google Shape;26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24.8.2026_tijo</a:t>
            </a:r>
            <a:endParaRPr/>
          </a:p>
        </p:txBody>
      </p:sp>
      <p:sp>
        <p:nvSpPr>
          <p:cNvPr id="264" name="Google Shape;26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MD107 GLT-koulutustoimiala</a:t>
            </a:r>
            <a:endParaRPr/>
          </a:p>
        </p:txBody>
      </p:sp>
      <p:sp>
        <p:nvSpPr>
          <p:cNvPr id="265" name="Google Shape;26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i-FI" dirty="0"/>
              <a:t>Yleisin pöytäkirjakäytäntö</a:t>
            </a:r>
            <a:endParaRPr dirty="0"/>
          </a:p>
        </p:txBody>
      </p:sp>
      <p:sp>
        <p:nvSpPr>
          <p:cNvPr id="271" name="Google Shape;27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3F82"/>
              </a:buClr>
              <a:buSzPts val="2000"/>
              <a:buFont typeface="Arial"/>
              <a:buChar char="•"/>
            </a:pPr>
            <a:r>
              <a:rPr lang="fi-FI" sz="2000" dirty="0">
                <a:latin typeface="Arial"/>
                <a:ea typeface="Arial"/>
                <a:cs typeface="Arial"/>
                <a:sym typeface="Arial"/>
              </a:rPr>
              <a:t>Yleensä lyhyt päätöspöytäkirja</a:t>
            </a:r>
            <a:endParaRPr dirty="0"/>
          </a:p>
          <a:p>
            <a:pPr marL="800100" lvl="2" indent="-342900" algn="l" rtl="0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600"/>
              <a:buChar char="•"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Keskusteluista kirjataan vain oleelliset pääasiat.</a:t>
            </a:r>
            <a:endParaRPr dirty="0"/>
          </a:p>
          <a:p>
            <a:pPr marL="800100" lvl="2" indent="-342900" algn="l" rtl="0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600"/>
              <a:buChar char="•"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Tärkeät dokumentit merkitään liitteeksi.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Font typeface="Arial"/>
              <a:buChar char="•"/>
            </a:pPr>
            <a:r>
              <a:rPr lang="fi-FI" sz="2000" dirty="0">
                <a:latin typeface="Arial"/>
                <a:ea typeface="Arial"/>
                <a:cs typeface="Arial"/>
                <a:sym typeface="Arial"/>
              </a:rPr>
              <a:t>Kokouksen päätökset ja niiden tarkka sanamuoto merkitään muistiin.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Font typeface="Arial"/>
              <a:buChar char="•"/>
            </a:pPr>
            <a:r>
              <a:rPr lang="fi-FI" sz="2000" dirty="0">
                <a:latin typeface="Arial"/>
                <a:ea typeface="Arial"/>
                <a:cs typeface="Arial"/>
                <a:sym typeface="Arial"/>
              </a:rPr>
              <a:t>Äänestyksistä kirjataan muistiin äänestystapa ja tulos.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Font typeface="Arial"/>
              <a:buChar char="•"/>
            </a:pPr>
            <a:r>
              <a:rPr lang="fi-FI" sz="2000" dirty="0">
                <a:latin typeface="Arial"/>
                <a:ea typeface="Arial"/>
                <a:cs typeface="Arial"/>
                <a:sym typeface="Arial"/>
              </a:rPr>
              <a:t>Pöytäkirjoissa ei viittauksia aiempiin pöytäkirjoihin, vaan kaikki päätökset kirjataan niin kuin päätökset olisi tehty nyt ensimmäistä kertaa.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Font typeface="Arial"/>
              <a:buChar char="•"/>
            </a:pPr>
            <a:r>
              <a:rPr lang="fi-FI" sz="2000" dirty="0">
                <a:latin typeface="Arial"/>
                <a:ea typeface="Arial"/>
                <a:cs typeface="Arial"/>
                <a:sym typeface="Arial"/>
              </a:rPr>
              <a:t>Henkilöiden nimet merkitään täydellisinä (etunimi, sukunimi).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Font typeface="Arial"/>
              <a:buChar char="•"/>
            </a:pPr>
            <a:r>
              <a:rPr lang="fi-FI" sz="2000" dirty="0">
                <a:latin typeface="Arial"/>
                <a:ea typeface="Arial"/>
                <a:cs typeface="Arial"/>
                <a:sym typeface="Arial"/>
              </a:rPr>
              <a:t>Pöytäkirja on klubin tärkein historiakirja.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272" name="Google Shape;27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24.8.2026_tijo</a:t>
            </a:r>
            <a:endParaRPr/>
          </a:p>
        </p:txBody>
      </p:sp>
      <p:sp>
        <p:nvSpPr>
          <p:cNvPr id="273" name="Google Shape;27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MD107 GLT-koulutustoimiala</a:t>
            </a:r>
            <a:endParaRPr/>
          </a:p>
        </p:txBody>
      </p:sp>
      <p:sp>
        <p:nvSpPr>
          <p:cNvPr id="274" name="Google Shape;27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i-FI" dirty="0"/>
              <a:t>Pöytäkirjan rakenne</a:t>
            </a:r>
            <a:endParaRPr dirty="0"/>
          </a:p>
        </p:txBody>
      </p:sp>
      <p:sp>
        <p:nvSpPr>
          <p:cNvPr id="280" name="Google Shape;280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-1174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sz="2000" b="1" dirty="0">
                <a:latin typeface="Arial"/>
                <a:ea typeface="Arial"/>
                <a:cs typeface="Arial"/>
                <a:sym typeface="Arial"/>
              </a:rPr>
              <a:t>Johdanto-osa</a:t>
            </a:r>
            <a:endParaRPr b="1" dirty="0"/>
          </a:p>
          <a:p>
            <a:pPr marL="800100" lvl="2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ct val="100000"/>
              <a:buChar char="•"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Yhdistyksen nimi</a:t>
            </a:r>
            <a:endParaRPr dirty="0"/>
          </a:p>
          <a:p>
            <a:pPr marL="800100" lvl="2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ct val="100000"/>
              <a:buChar char="•"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Kokouksen laatu, aika ja paikka</a:t>
            </a:r>
            <a:endParaRPr dirty="0"/>
          </a:p>
          <a:p>
            <a:pPr marL="800100" lvl="2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ct val="100000"/>
              <a:buChar char="•"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Kokousvirkailijat</a:t>
            </a:r>
            <a:endParaRPr dirty="0"/>
          </a:p>
          <a:p>
            <a:pPr marL="800100" lvl="2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ct val="100000"/>
              <a:buChar char="•"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Kokouksen laillisuus ja päätösvaltaisuus</a:t>
            </a:r>
            <a:endParaRPr dirty="0"/>
          </a:p>
          <a:p>
            <a:pPr marL="800100" lvl="2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ct val="100000"/>
              <a:buChar char="•"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Osallistujat (joko tähän tai erillinen liite)</a:t>
            </a:r>
            <a:endParaRPr dirty="0"/>
          </a:p>
          <a:p>
            <a:pPr marL="0" lvl="0" indent="-1174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sz="2000" b="1" dirty="0">
                <a:latin typeface="Arial"/>
                <a:ea typeface="Arial"/>
                <a:cs typeface="Arial"/>
                <a:sym typeface="Arial"/>
              </a:rPr>
              <a:t>Asiaosa</a:t>
            </a:r>
            <a:endParaRPr b="1" dirty="0"/>
          </a:p>
          <a:p>
            <a:pPr marL="800100" lvl="2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ct val="100000"/>
              <a:buChar char="•"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Jokainen asia omana kohtanaan</a:t>
            </a:r>
            <a:endParaRPr dirty="0"/>
          </a:p>
          <a:p>
            <a:pPr marL="800100" lvl="2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ct val="100000"/>
              <a:buChar char="•"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Muu ohjelma, esitelmät, puheet alustukset</a:t>
            </a:r>
            <a:endParaRPr dirty="0"/>
          </a:p>
          <a:p>
            <a:pPr marL="0" lvl="0" indent="-117475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fi-FI" sz="2000" b="1" dirty="0">
                <a:latin typeface="Arial"/>
                <a:ea typeface="Arial"/>
                <a:cs typeface="Arial"/>
                <a:sym typeface="Arial"/>
              </a:rPr>
              <a:t>Vakuudeksi-osa</a:t>
            </a:r>
            <a:endParaRPr b="1" dirty="0"/>
          </a:p>
          <a:p>
            <a:pPr marL="457200" lvl="2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ct val="100000"/>
              <a:buNone/>
            </a:pPr>
            <a:r>
              <a:rPr lang="fi-FI" sz="1600" u="sng" dirty="0">
                <a:latin typeface="Arial"/>
                <a:ea typeface="Arial"/>
                <a:cs typeface="Arial"/>
                <a:sym typeface="Arial"/>
              </a:rPr>
              <a:t>Pöytäkirjasta tulee virallinen vasta kun siinä on </a:t>
            </a:r>
            <a:endParaRPr lang="fi-FI" u="sng" dirty="0"/>
          </a:p>
          <a:p>
            <a:pPr marL="457200" lvl="2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ct val="100000"/>
              <a:buNone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	- Puheenjohtajan ja sihteerin allekirjoitukset</a:t>
            </a:r>
            <a:endParaRPr lang="fi-FI" dirty="0"/>
          </a:p>
          <a:p>
            <a:pPr marL="457200" lvl="2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ct val="100000"/>
              <a:buNone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	- Pöytäkirjantarkastajien allekirjoitukset tai kun seuraava kokous on sen tarkastanut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sp>
        <p:nvSpPr>
          <p:cNvPr id="281" name="Google Shape;28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24.8.2026_tijo</a:t>
            </a:r>
            <a:endParaRPr/>
          </a:p>
        </p:txBody>
      </p:sp>
      <p:sp>
        <p:nvSpPr>
          <p:cNvPr id="282" name="Google Shape;28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MD107 GLT-koulutustoimiala</a:t>
            </a:r>
            <a:endParaRPr/>
          </a:p>
        </p:txBody>
      </p:sp>
      <p:sp>
        <p:nvSpPr>
          <p:cNvPr id="283" name="Google Shape;28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18</a:t>
            </a:fld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i-FI" dirty="0"/>
              <a:t>Toimintakertomus esimerkki</a:t>
            </a:r>
            <a:endParaRPr dirty="0"/>
          </a:p>
        </p:txBody>
      </p:sp>
      <p:sp>
        <p:nvSpPr>
          <p:cNvPr id="289" name="Google Shape;289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3F82"/>
              </a:buClr>
              <a:buSzPts val="2000"/>
              <a:buChar char="•"/>
            </a:pPr>
            <a:r>
              <a:rPr lang="fi-FI" sz="2000" b="1" dirty="0">
                <a:latin typeface="Arial"/>
                <a:ea typeface="Arial"/>
                <a:cs typeface="Arial"/>
                <a:sym typeface="Arial"/>
              </a:rPr>
              <a:t>Klubitoiminta</a:t>
            </a:r>
            <a:endParaRPr b="1" dirty="0"/>
          </a:p>
          <a:p>
            <a:pPr marL="800100" lvl="3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800"/>
              <a:buChar char="•"/>
            </a:pPr>
            <a:r>
              <a:rPr lang="fi-FI" dirty="0">
                <a:latin typeface="Arial"/>
                <a:ea typeface="Arial"/>
                <a:cs typeface="Arial"/>
                <a:sym typeface="Arial"/>
              </a:rPr>
              <a:t>Klubitoiminnan painopistealue, teemat.</a:t>
            </a:r>
            <a:endParaRPr dirty="0"/>
          </a:p>
          <a:p>
            <a:pPr marL="800100" lvl="3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800"/>
              <a:buChar char="•"/>
            </a:pPr>
            <a:r>
              <a:rPr lang="fi-FI" dirty="0">
                <a:latin typeface="Arial"/>
                <a:ea typeface="Arial"/>
                <a:cs typeface="Arial"/>
                <a:sym typeface="Arial"/>
              </a:rPr>
              <a:t>Klubihallitus, toiminnantarkastajat ja varatoiminnantarkastajat, vastuuhenkilöt, toimikunnat sekä lyhyt selvitys niiden toiminnasta.</a:t>
            </a:r>
            <a:endParaRPr dirty="0"/>
          </a:p>
          <a:p>
            <a:pPr marL="800100" lvl="3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800"/>
              <a:buChar char="•"/>
            </a:pPr>
            <a:r>
              <a:rPr lang="fi-FI" dirty="0">
                <a:latin typeface="Arial"/>
                <a:ea typeface="Arial"/>
                <a:cs typeface="Arial"/>
                <a:sym typeface="Arial"/>
              </a:rPr>
              <a:t>Hallituksen kokoukset ja klubikokoukset.</a:t>
            </a:r>
            <a:endParaRPr dirty="0"/>
          </a:p>
          <a:p>
            <a:pPr marL="800100" lvl="3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800"/>
              <a:buChar char="•"/>
            </a:pPr>
            <a:r>
              <a:rPr lang="fi-FI" dirty="0">
                <a:latin typeface="Arial"/>
                <a:ea typeface="Arial"/>
                <a:cs typeface="Arial"/>
                <a:sym typeface="Arial"/>
              </a:rPr>
              <a:t>Klubiesitelmät, piirikuvernööritiimin vierailut, klubitreffit, muiden klubien jäsenten vierailut, klubin jäsenten vierailut muissa klubeissa.</a:t>
            </a:r>
            <a:endParaRPr dirty="0"/>
          </a:p>
          <a:p>
            <a:pPr marL="800100" lvl="3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800"/>
              <a:buChar char="•"/>
            </a:pPr>
            <a:r>
              <a:rPr lang="fi-FI" dirty="0">
                <a:latin typeface="Arial"/>
                <a:ea typeface="Arial"/>
                <a:cs typeface="Arial"/>
                <a:sym typeface="Arial"/>
              </a:rPr>
              <a:t>Hallituksen toiminta, mm. talousarvion toteutuminen.</a:t>
            </a:r>
            <a:endParaRPr dirty="0"/>
          </a:p>
          <a:p>
            <a:pPr marL="800100" lvl="3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800"/>
              <a:buChar char="•"/>
            </a:pPr>
            <a:r>
              <a:rPr lang="fi-FI" dirty="0">
                <a:latin typeface="Arial"/>
                <a:ea typeface="Arial"/>
                <a:cs typeface="Arial"/>
                <a:sym typeface="Arial"/>
              </a:rPr>
              <a:t>Klubitoiminnan taloutta koskevat olennaiset asiat, mm. jäsenmaksun suuruus sekä selvitys kauden aktiviteetti- ja hallintovarojen kehityksestä.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290" name="Google Shape;290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24.8.2026_tijo</a:t>
            </a:r>
            <a:endParaRPr/>
          </a:p>
        </p:txBody>
      </p:sp>
      <p:sp>
        <p:nvSpPr>
          <p:cNvPr id="291" name="Google Shape;291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MD107 GLT-koulutustoimiala</a:t>
            </a:r>
            <a:endParaRPr/>
          </a:p>
        </p:txBody>
      </p:sp>
      <p:sp>
        <p:nvSpPr>
          <p:cNvPr id="292" name="Google Shape;292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i-FI" dirty="0"/>
              <a:t>Toimintakertomus esimerkki</a:t>
            </a:r>
            <a:endParaRPr dirty="0"/>
          </a:p>
        </p:txBody>
      </p:sp>
      <p:sp>
        <p:nvSpPr>
          <p:cNvPr id="298" name="Google Shape;298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3F82"/>
              </a:buClr>
              <a:buSzPts val="2000"/>
              <a:buChar char="•"/>
            </a:pPr>
            <a:r>
              <a:rPr lang="fi-FI" sz="2000" b="1" dirty="0">
                <a:latin typeface="Arial"/>
                <a:ea typeface="Arial"/>
                <a:cs typeface="Arial"/>
                <a:sym typeface="Arial"/>
              </a:rPr>
              <a:t>Jäsenasiat</a:t>
            </a:r>
            <a:endParaRPr b="1" dirty="0"/>
          </a:p>
          <a:p>
            <a:pPr marL="800100" lvl="2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600"/>
              <a:buChar char="•"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Uudet ja eronneet jäsenet.</a:t>
            </a:r>
            <a:endParaRPr sz="1600" dirty="0"/>
          </a:p>
          <a:p>
            <a:pPr marL="800100" lvl="2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600"/>
              <a:buChar char="•"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Luottamustoimet.</a:t>
            </a:r>
            <a:endParaRPr sz="1600" dirty="0"/>
          </a:p>
          <a:p>
            <a:pPr marL="800100" lvl="2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600"/>
              <a:buChar char="•"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Palkitsemiset.</a:t>
            </a:r>
            <a:endParaRPr sz="1600" dirty="0"/>
          </a:p>
          <a:p>
            <a:pPr marL="800100" lvl="2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600"/>
              <a:buChar char="•"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Jäsenten merkkipäivät,  yms.</a:t>
            </a:r>
          </a:p>
          <a:p>
            <a:pPr marL="342900" lvl="1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Char char="•"/>
            </a:pPr>
            <a:r>
              <a:rPr lang="fi-FI" sz="2000" b="1" dirty="0">
                <a:latin typeface="Arial"/>
                <a:ea typeface="Arial"/>
                <a:cs typeface="Arial"/>
                <a:sym typeface="Arial"/>
              </a:rPr>
              <a:t>Aktiviteettitoiminta</a:t>
            </a:r>
            <a:endParaRPr b="1" dirty="0"/>
          </a:p>
          <a:p>
            <a:pPr marL="800100" lvl="2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600"/>
              <a:buChar char="•"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Aktiviteettien tulos.</a:t>
            </a:r>
            <a:endParaRPr sz="1600" dirty="0"/>
          </a:p>
          <a:p>
            <a:pPr marL="800100" lvl="2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600"/>
              <a:buChar char="•"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Annetut avustukset.</a:t>
            </a:r>
            <a:endParaRPr sz="16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299" name="Google Shape;29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24.8.2026_tijo</a:t>
            </a:r>
            <a:endParaRPr/>
          </a:p>
        </p:txBody>
      </p:sp>
      <p:sp>
        <p:nvSpPr>
          <p:cNvPr id="300" name="Google Shape;30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MD107 GLT-koulutustoimiala</a:t>
            </a:r>
            <a:endParaRPr/>
          </a:p>
        </p:txBody>
      </p:sp>
      <p:sp>
        <p:nvSpPr>
          <p:cNvPr id="301" name="Google Shape;30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i-FI" dirty="0"/>
              <a:t>Toimintakertomus esimerkki</a:t>
            </a:r>
            <a:endParaRPr dirty="0"/>
          </a:p>
        </p:txBody>
      </p:sp>
      <p:sp>
        <p:nvSpPr>
          <p:cNvPr id="307" name="Google Shape;307;p21"/>
          <p:cNvSpPr txBox="1">
            <a:spLocks noGrp="1"/>
          </p:cNvSpPr>
          <p:nvPr>
            <p:ph type="body" idx="1"/>
          </p:nvPr>
        </p:nvSpPr>
        <p:spPr>
          <a:xfrm>
            <a:off x="874734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3F82"/>
              </a:buClr>
              <a:buSzPts val="2000"/>
              <a:buChar char="•"/>
            </a:pPr>
            <a:r>
              <a:rPr lang="fi-FI" sz="2000" b="1" dirty="0">
                <a:latin typeface="Arial"/>
                <a:ea typeface="Arial"/>
                <a:cs typeface="Arial"/>
                <a:sym typeface="Arial"/>
              </a:rPr>
              <a:t>Piiri- ja Lions-liitto</a:t>
            </a:r>
            <a:endParaRPr b="1" dirty="0"/>
          </a:p>
          <a:p>
            <a:pPr marL="800100" lvl="2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600"/>
              <a:buChar char="•"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Osallistuminen piirin ja Lions-liiton aktiviteetteihin.</a:t>
            </a:r>
            <a:endParaRPr dirty="0"/>
          </a:p>
          <a:p>
            <a:pPr marL="800100" lvl="2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600"/>
              <a:buChar char="•"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Osallistumiset piirin ja Lions-liiton kokouksiin ja koulutuksiin.</a:t>
            </a:r>
            <a:endParaRPr dirty="0"/>
          </a:p>
          <a:p>
            <a:pPr marL="342900" lvl="1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Char char="•"/>
            </a:pPr>
            <a:r>
              <a:rPr lang="fi-FI" sz="2000" b="1" dirty="0">
                <a:latin typeface="Arial"/>
                <a:ea typeface="Arial"/>
                <a:cs typeface="Arial"/>
                <a:sym typeface="Arial"/>
              </a:rPr>
              <a:t>Klubin jäsenten osallistuminen piirin ja Lions-liiton hallintoon.</a:t>
            </a:r>
            <a:endParaRPr b="1" dirty="0"/>
          </a:p>
          <a:p>
            <a:pPr marL="342900" lvl="1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Char char="•"/>
            </a:pPr>
            <a:r>
              <a:rPr lang="fi-FI" sz="2000" b="1" dirty="0">
                <a:latin typeface="Arial"/>
                <a:ea typeface="Arial"/>
                <a:cs typeface="Arial"/>
                <a:sym typeface="Arial"/>
              </a:rPr>
              <a:t>Osallistuminen muiden klubien järjestämiin tilaisuuksiin.</a:t>
            </a:r>
            <a:endParaRPr b="1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308" name="Google Shape;30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24.8.2026_tijo</a:t>
            </a:r>
            <a:endParaRPr/>
          </a:p>
        </p:txBody>
      </p:sp>
      <p:sp>
        <p:nvSpPr>
          <p:cNvPr id="309" name="Google Shape;30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MD107 GLT-koulutustoimiala</a:t>
            </a:r>
            <a:endParaRPr/>
          </a:p>
        </p:txBody>
      </p:sp>
      <p:sp>
        <p:nvSpPr>
          <p:cNvPr id="310" name="Google Shape;31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53F82"/>
              </a:buClr>
              <a:buSzPts val="3600"/>
              <a:buFont typeface="Arial"/>
              <a:buNone/>
            </a:pPr>
            <a:r>
              <a:rPr lang="fi-FI" sz="3600">
                <a:solidFill>
                  <a:srgbClr val="153F82"/>
                </a:solidFill>
              </a:rPr>
              <a:t>Sihteeri tiedottajana</a:t>
            </a:r>
            <a:endParaRPr/>
          </a:p>
        </p:txBody>
      </p:sp>
      <p:sp>
        <p:nvSpPr>
          <p:cNvPr id="316" name="Google Shape;316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3F82"/>
              </a:buClr>
              <a:buSzPts val="2000"/>
              <a:buChar char="•"/>
            </a:pPr>
            <a:r>
              <a:rPr lang="fi-FI" sz="2000" dirty="0">
                <a:latin typeface="Arial"/>
                <a:ea typeface="Arial"/>
                <a:cs typeface="Arial"/>
                <a:sym typeface="Arial"/>
              </a:rPr>
              <a:t>Sihteeri on </a:t>
            </a:r>
            <a:r>
              <a:rPr lang="fi-FI" sz="2000" b="1" dirty="0">
                <a:latin typeface="Arial"/>
                <a:ea typeface="Arial"/>
                <a:cs typeface="Arial"/>
                <a:sym typeface="Arial"/>
              </a:rPr>
              <a:t>klubin sisäinen tiedottaja, </a:t>
            </a:r>
            <a:r>
              <a:rPr lang="fi-FI" sz="2000" dirty="0">
                <a:latin typeface="Arial"/>
                <a:ea typeface="Arial"/>
                <a:cs typeface="Arial"/>
                <a:sym typeface="Arial"/>
              </a:rPr>
              <a:t>ellei muuta ole sovittu</a:t>
            </a:r>
            <a:r>
              <a:rPr lang="fi-FI" sz="2000" dirty="0"/>
              <a:t> (kts. hallintovirkailija)</a:t>
            </a:r>
            <a:endParaRPr dirty="0"/>
          </a:p>
          <a:p>
            <a:pPr marL="342900" lvl="1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Char char="•"/>
            </a:pPr>
            <a:r>
              <a:rPr lang="fi-FI" sz="2000" dirty="0">
                <a:latin typeface="Arial"/>
                <a:ea typeface="Arial"/>
                <a:cs typeface="Arial"/>
                <a:sym typeface="Arial"/>
              </a:rPr>
              <a:t>Sihteeri lähettää kutsut, pöytäkirjat ja muistutukset tapahtumista ja aktiviteeteista. </a:t>
            </a:r>
            <a:endParaRPr dirty="0"/>
          </a:p>
          <a:p>
            <a:pPr marL="342900" lvl="1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Char char="•"/>
            </a:pPr>
            <a:r>
              <a:rPr lang="fi-FI" sz="2000" dirty="0">
                <a:latin typeface="Arial"/>
                <a:ea typeface="Arial"/>
                <a:cs typeface="Arial"/>
                <a:sym typeface="Arial"/>
              </a:rPr>
              <a:t>Klubi voi hyödyntää eri tietokanavia viestintäänsä; </a:t>
            </a:r>
            <a:endParaRPr dirty="0"/>
          </a:p>
          <a:p>
            <a:pPr marL="800100" lvl="2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600"/>
              <a:buChar char="•"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Sähköposti, WhatsApp, </a:t>
            </a:r>
            <a:r>
              <a:rPr lang="fi-FI" sz="1600" dirty="0"/>
              <a:t>k</a:t>
            </a: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lubin www-sivut</a:t>
            </a:r>
            <a:r>
              <a:rPr lang="fi-FI" sz="1600" dirty="0"/>
              <a:t>, </a:t>
            </a: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Facebook, Instagram ym.</a:t>
            </a:r>
            <a:endParaRPr dirty="0"/>
          </a:p>
          <a:p>
            <a:pPr marL="342900" lvl="1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Char char="•"/>
            </a:pPr>
            <a:endParaRPr lang="fi-FI" sz="2000" b="1" dirty="0">
              <a:latin typeface="Arial"/>
              <a:ea typeface="Arial"/>
              <a:cs typeface="Arial"/>
              <a:sym typeface="Arial"/>
            </a:endParaRPr>
          </a:p>
          <a:p>
            <a:pPr marL="342900" lvl="1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Char char="•"/>
            </a:pPr>
            <a:r>
              <a:rPr lang="fi-FI" sz="2000" b="1" dirty="0">
                <a:latin typeface="Arial"/>
                <a:ea typeface="Arial"/>
                <a:cs typeface="Arial"/>
                <a:sym typeface="Arial"/>
              </a:rPr>
              <a:t>Ulkoinen tiedotus</a:t>
            </a:r>
            <a:r>
              <a:rPr lang="fi-FI" sz="2000" dirty="0">
                <a:latin typeface="Arial"/>
                <a:ea typeface="Arial"/>
                <a:cs typeface="Arial"/>
                <a:sym typeface="Arial"/>
              </a:rPr>
              <a:t> (valittu mahdollisesti eri henkilö; PRC, markkinointijohtaja tmv.).</a:t>
            </a:r>
          </a:p>
          <a:p>
            <a:pPr marL="342900" lvl="1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Char char="•"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Linkitys piirin FB-sivuille, Instagram sivut, piirin Palveleva Leijona</a:t>
            </a:r>
            <a:r>
              <a:rPr lang="fi-FI" sz="1600" dirty="0"/>
              <a:t>, liiton </a:t>
            </a:r>
            <a:r>
              <a:rPr lang="fi-FI" sz="1600" dirty="0" err="1">
                <a:latin typeface="Arial"/>
                <a:ea typeface="Arial"/>
                <a:cs typeface="Arial"/>
                <a:sym typeface="Arial"/>
              </a:rPr>
              <a:t>Lion</a:t>
            </a: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-lehti ym. kanavat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317" name="Google Shape;31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24.8.2026_tijo</a:t>
            </a:r>
            <a:endParaRPr/>
          </a:p>
        </p:txBody>
      </p:sp>
      <p:sp>
        <p:nvSpPr>
          <p:cNvPr id="318" name="Google Shape;31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MD107 GLT-koulutustoimiala</a:t>
            </a:r>
            <a:endParaRPr/>
          </a:p>
        </p:txBody>
      </p:sp>
      <p:sp>
        <p:nvSpPr>
          <p:cNvPr id="319" name="Google Shape;31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i-FI" dirty="0"/>
              <a:t>Tietosuoja</a:t>
            </a:r>
            <a:endParaRPr dirty="0"/>
          </a:p>
        </p:txBody>
      </p:sp>
      <p:sp>
        <p:nvSpPr>
          <p:cNvPr id="325" name="Google Shape;325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3429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3F82"/>
              </a:buClr>
              <a:buSzPts val="2000"/>
              <a:buChar char="•"/>
            </a:pPr>
            <a:r>
              <a:rPr lang="fi-FI" sz="2000" dirty="0">
                <a:latin typeface="Arial"/>
                <a:ea typeface="Arial"/>
                <a:cs typeface="Arial"/>
                <a:sym typeface="Arial"/>
              </a:rPr>
              <a:t>Noudatetaan tietosuojalain määrityksiä.</a:t>
            </a:r>
            <a:endParaRPr dirty="0"/>
          </a:p>
          <a:p>
            <a:pPr marL="342900" lvl="1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Char char="•"/>
            </a:pPr>
            <a:r>
              <a:rPr lang="fi-FI" sz="2000" dirty="0">
                <a:latin typeface="Arial"/>
                <a:ea typeface="Arial"/>
                <a:cs typeface="Arial"/>
                <a:sym typeface="Arial"/>
              </a:rPr>
              <a:t>Tulosta uudelle jäsenelle jäsentietojen päivitysraportti ja pyydä häntä tarkistamaan sen tiedot, kirjoittamaan suostumukset ao. tietojen keräämiseen ja säilyttämiseen sekä allekirjoittamaan lomake. </a:t>
            </a:r>
            <a:endParaRPr dirty="0"/>
          </a:p>
          <a:p>
            <a:pPr marL="342900" lvl="1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Char char="•"/>
            </a:pPr>
            <a:r>
              <a:rPr lang="fi-FI" sz="2000" dirty="0">
                <a:latin typeface="Arial"/>
                <a:ea typeface="Arial"/>
                <a:cs typeface="Arial"/>
                <a:sym typeface="Arial"/>
              </a:rPr>
              <a:t>Lomakkeen toisella sivulla olevat kysymykset ilmaisevat jäsenen suostumuksen.</a:t>
            </a:r>
            <a:endParaRPr dirty="0"/>
          </a:p>
          <a:p>
            <a:pPr marL="342900" lvl="1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Char char="•"/>
            </a:pPr>
            <a:r>
              <a:rPr lang="fi-FI" sz="2000" dirty="0">
                <a:latin typeface="Arial"/>
                <a:ea typeface="Arial"/>
                <a:cs typeface="Arial"/>
                <a:sym typeface="Arial"/>
              </a:rPr>
              <a:t>Allekirjoitus on tärkeä koska Suomen </a:t>
            </a:r>
            <a:r>
              <a:rPr lang="fi-FI" sz="2000" dirty="0" err="1">
                <a:latin typeface="Arial"/>
                <a:ea typeface="Arial"/>
                <a:cs typeface="Arial"/>
                <a:sym typeface="Arial"/>
              </a:rPr>
              <a:t>lionien</a:t>
            </a:r>
            <a:r>
              <a:rPr lang="fi-FI" sz="2000" dirty="0">
                <a:latin typeface="Arial"/>
                <a:ea typeface="Arial"/>
                <a:cs typeface="Arial"/>
                <a:sym typeface="Arial"/>
              </a:rPr>
              <a:t> tiedot ovat myös Portalin kautta EU:n ulkopuolisessa maassa, USA:ssa.</a:t>
            </a:r>
            <a:endParaRPr dirty="0"/>
          </a:p>
          <a:p>
            <a:pPr marL="342900" lvl="1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Char char="•"/>
            </a:pPr>
            <a:r>
              <a:rPr lang="fi-FI" sz="2000" dirty="0">
                <a:latin typeface="Arial"/>
                <a:ea typeface="Arial"/>
                <a:cs typeface="Arial"/>
                <a:sym typeface="Arial"/>
              </a:rPr>
              <a:t>Allekirjoitetut lomakkeet aina sihteerin kansiossa.</a:t>
            </a:r>
          </a:p>
          <a:p>
            <a:pPr marL="342900" lvl="1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Char char="•"/>
            </a:pPr>
            <a:r>
              <a:rPr lang="fi-FI" sz="2000" b="1" dirty="0" err="1"/>
              <a:t>Huom</a:t>
            </a:r>
            <a:r>
              <a:rPr lang="fi-FI" sz="2000" b="1" dirty="0"/>
              <a:t>! </a:t>
            </a:r>
            <a:r>
              <a:rPr lang="fi-FI" sz="2000" dirty="0"/>
              <a:t>Kun lähetät sähköpostia. Ryhmälähetyksissä osoitteet </a:t>
            </a:r>
            <a:r>
              <a:rPr lang="fi-FI" sz="2000" dirty="0">
                <a:highlight>
                  <a:srgbClr val="FFFF00"/>
                </a:highlight>
              </a:rPr>
              <a:t>piilokopiona</a:t>
            </a:r>
            <a:r>
              <a:rPr lang="fi-FI" sz="2000" dirty="0"/>
              <a:t> tietosuojan takia, </a:t>
            </a:r>
          </a:p>
          <a:p>
            <a:pPr marL="0" lvl="1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None/>
            </a:pPr>
            <a:r>
              <a:rPr lang="fi-FI" sz="2000"/>
              <a:t>	-&gt; </a:t>
            </a:r>
            <a:r>
              <a:rPr lang="fi-FI" sz="2000" dirty="0"/>
              <a:t>tällöin mahdolliset vastausviestit saapuvat vain lähettäjille, EI kaikille.</a:t>
            </a:r>
            <a:endParaRPr dirty="0"/>
          </a:p>
          <a:p>
            <a:pPr marL="342900" lvl="1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None/>
            </a:pPr>
            <a:endParaRPr sz="2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326" name="Google Shape;326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24.8.2026_tijo</a:t>
            </a:r>
            <a:endParaRPr/>
          </a:p>
        </p:txBody>
      </p:sp>
      <p:sp>
        <p:nvSpPr>
          <p:cNvPr id="327" name="Google Shape;327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MD107 GLT-koulutustoimiala</a:t>
            </a:r>
            <a:endParaRPr/>
          </a:p>
        </p:txBody>
      </p:sp>
      <p:sp>
        <p:nvSpPr>
          <p:cNvPr id="328" name="Google Shape;328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23</a:t>
            </a:fld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fi-FI" dirty="0"/>
              <a:t>Tietosuoja – käytännön asioita</a:t>
            </a:r>
            <a:endParaRPr dirty="0"/>
          </a:p>
        </p:txBody>
      </p:sp>
      <p:sp>
        <p:nvSpPr>
          <p:cNvPr id="334" name="Google Shape;334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89868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53F82"/>
              </a:buClr>
              <a:buSzPts val="2000"/>
              <a:buChar char="•"/>
            </a:pPr>
            <a:r>
              <a:rPr lang="fi-FI" sz="2000" dirty="0">
                <a:latin typeface="Arial"/>
                <a:ea typeface="Arial"/>
                <a:cs typeface="Arial"/>
                <a:sym typeface="Arial"/>
              </a:rPr>
              <a:t>Rekisterinpitäjän tulee dokumentoida saatu suostumus, koska se pitää pystyä todentamaan. </a:t>
            </a:r>
            <a:endParaRPr dirty="0"/>
          </a:p>
          <a:p>
            <a:pPr marL="342900" lvl="1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Char char="•"/>
            </a:pPr>
            <a:r>
              <a:rPr lang="fi-FI" sz="2000" dirty="0">
                <a:latin typeface="Arial"/>
                <a:ea typeface="Arial"/>
                <a:cs typeface="Arial"/>
                <a:sym typeface="Arial"/>
              </a:rPr>
              <a:t>Klubin www-sivut saattavat sisältää jäsenen henkilötietoja, joten klubin on huolehdittava siitä, että sivusto täyttää tietosuoja-asetuksen käsittelyn turvallisuuteen liittyvät asetukset.</a:t>
            </a:r>
            <a:endParaRPr dirty="0"/>
          </a:p>
          <a:p>
            <a:pPr marL="342900" lvl="1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2000"/>
              <a:buChar char="•"/>
            </a:pPr>
            <a:r>
              <a:rPr lang="fi-FI" sz="2000" dirty="0">
                <a:latin typeface="Arial"/>
                <a:ea typeface="Arial"/>
                <a:cs typeface="Arial"/>
                <a:sym typeface="Arial"/>
              </a:rPr>
              <a:t>Kartoitettava klubin ylläpitämät henkilörekisterit ja kirjattava saadut suostumukset jäseniltä.</a:t>
            </a:r>
            <a:endParaRPr dirty="0"/>
          </a:p>
          <a:p>
            <a:pPr marL="800100" lvl="2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53F82"/>
              </a:buClr>
              <a:buSzPts val="1600"/>
              <a:buChar char="•"/>
            </a:pPr>
            <a:r>
              <a:rPr lang="fi-FI" sz="1600" dirty="0">
                <a:latin typeface="Arial"/>
                <a:ea typeface="Arial"/>
                <a:cs typeface="Arial"/>
                <a:sym typeface="Arial"/>
              </a:rPr>
              <a:t>Klubilla saattaa olla yllättävän monta henkilörekisteriksi luokiteltavaa tiedostoa.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fi-FI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2800" b="1" i="1" u="none" strike="noStrike" kern="1200" cap="none" spc="0" normalizeH="0" baseline="0" noProof="0" dirty="0">
                <a:ln>
                  <a:noFill/>
                </a:ln>
                <a:solidFill>
                  <a:srgbClr val="153F8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Hyvää toimintakautta sinulle!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sp>
        <p:nvSpPr>
          <p:cNvPr id="335" name="Google Shape;33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24.8.2026_tijo</a:t>
            </a:r>
            <a:endParaRPr/>
          </a:p>
        </p:txBody>
      </p:sp>
      <p:sp>
        <p:nvSpPr>
          <p:cNvPr id="336" name="Google Shape;33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MD107 GLT-koulutustoimiala</a:t>
            </a:r>
            <a:endParaRPr/>
          </a:p>
        </p:txBody>
      </p:sp>
      <p:sp>
        <p:nvSpPr>
          <p:cNvPr id="337" name="Google Shape;33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24</a:t>
            </a:fld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testaus250420">
      <a:dk1>
        <a:srgbClr val="153F82"/>
      </a:dk1>
      <a:lt1>
        <a:srgbClr val="FFFFFF"/>
      </a:lt1>
      <a:dk2>
        <a:srgbClr val="153F82"/>
      </a:dk2>
      <a:lt2>
        <a:srgbClr val="FFFFFF"/>
      </a:lt2>
      <a:accent1>
        <a:srgbClr val="EBC318"/>
      </a:accent1>
      <a:accent2>
        <a:srgbClr val="FF5C35"/>
      </a:accent2>
      <a:accent3>
        <a:srgbClr val="55565A"/>
      </a:accent3>
      <a:accent4>
        <a:srgbClr val="00AC69"/>
      </a:accent4>
      <a:accent5>
        <a:srgbClr val="407CCA"/>
      </a:accent5>
      <a:accent6>
        <a:srgbClr val="71AE4B"/>
      </a:accent6>
      <a:hlink>
        <a:srgbClr val="0563C1"/>
      </a:hlink>
      <a:folHlink>
        <a:srgbClr val="7A268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Mukautettu suunnittelumalli">
  <a:themeElements>
    <a:clrScheme name="testaus250420">
      <a:dk1>
        <a:srgbClr val="153F82"/>
      </a:dk1>
      <a:lt1>
        <a:srgbClr val="FFFFFF"/>
      </a:lt1>
      <a:dk2>
        <a:srgbClr val="153F82"/>
      </a:dk2>
      <a:lt2>
        <a:srgbClr val="FFFFFF"/>
      </a:lt2>
      <a:accent1>
        <a:srgbClr val="EBC318"/>
      </a:accent1>
      <a:accent2>
        <a:srgbClr val="FF5C35"/>
      </a:accent2>
      <a:accent3>
        <a:srgbClr val="55565A"/>
      </a:accent3>
      <a:accent4>
        <a:srgbClr val="00AC69"/>
      </a:accent4>
      <a:accent5>
        <a:srgbClr val="407CCA"/>
      </a:accent5>
      <a:accent6>
        <a:srgbClr val="71AE4B"/>
      </a:accent6>
      <a:hlink>
        <a:srgbClr val="0563C1"/>
      </a:hlink>
      <a:folHlink>
        <a:srgbClr val="7A268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Mukautettu suunnittelumalli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1723</Words>
  <Application>Microsoft Office PowerPoint</Application>
  <PresentationFormat>Laajakuva</PresentationFormat>
  <Paragraphs>299</Paragraphs>
  <Slides>25</Slides>
  <Notes>25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3</vt:i4>
      </vt:variant>
      <vt:variant>
        <vt:lpstr>Dian otsikot</vt:lpstr>
      </vt:variant>
      <vt:variant>
        <vt:i4>25</vt:i4>
      </vt:variant>
    </vt:vector>
  </HeadingPairs>
  <TitlesOfParts>
    <vt:vector size="31" baseType="lpstr">
      <vt:lpstr>Arial</vt:lpstr>
      <vt:lpstr>Calibri</vt:lpstr>
      <vt:lpstr>Wingdings</vt:lpstr>
      <vt:lpstr>Office-teema</vt:lpstr>
      <vt:lpstr>4_Mukautettu suunnittelumalli</vt:lpstr>
      <vt:lpstr>7_Mukautettu suunnittelumalli</vt:lpstr>
      <vt:lpstr>Klubisihteerin valmennus</vt:lpstr>
      <vt:lpstr>Valmennuksen tavoitteet</vt:lpstr>
      <vt:lpstr>Valmennuksen sisältö</vt:lpstr>
      <vt:lpstr>Klubisihteerin toimenkuva</vt:lpstr>
      <vt:lpstr>Viranomaisasiat</vt:lpstr>
      <vt:lpstr>Kokousasiat</vt:lpstr>
      <vt:lpstr>Jäsenrekisteriasiat Lion Portal</vt:lpstr>
      <vt:lpstr>Kotimainen jäsenrekisteri</vt:lpstr>
      <vt:lpstr>Suomen Lions-liiton verkkokauppaan kirjautuminen</vt:lpstr>
      <vt:lpstr>Klubitoimintojen kirjaaminen</vt:lpstr>
      <vt:lpstr>Muita tehtäviä</vt:lpstr>
      <vt:lpstr>Sihteerin vuosikello</vt:lpstr>
      <vt:lpstr>Sihteerin vuosikello</vt:lpstr>
      <vt:lpstr>Sihteerin vuosikello</vt:lpstr>
      <vt:lpstr>Sihteerin tehtävät kokouksissa</vt:lpstr>
      <vt:lpstr>Erilaisia kokouspöytäkirjoja</vt:lpstr>
      <vt:lpstr>Yleisin pöytäkirjakäytäntö</vt:lpstr>
      <vt:lpstr>Pöytäkirjan rakenne</vt:lpstr>
      <vt:lpstr>Toimintakertomus esimerkki</vt:lpstr>
      <vt:lpstr>Toimintakertomus esimerkki</vt:lpstr>
      <vt:lpstr>Toimintakertomus esimerkki</vt:lpstr>
      <vt:lpstr>Sihteeri tiedottajana</vt:lpstr>
      <vt:lpstr>Tietosuoja</vt:lpstr>
      <vt:lpstr>Tietosuoja – käytännön asioita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Timo Joukanen</cp:lastModifiedBy>
  <cp:revision>2</cp:revision>
  <dcterms:created xsi:type="dcterms:W3CDTF">2024-09-11T09:43:57Z</dcterms:created>
  <dcterms:modified xsi:type="dcterms:W3CDTF">2026-08-23T07:36:03Z</dcterms:modified>
</cp:coreProperties>
</file>