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82" r:id="rId2"/>
  </p:sldMasterIdLst>
  <p:notesMasterIdLst>
    <p:notesMasterId r:id="rId31"/>
  </p:notesMasterIdLst>
  <p:sldIdLst>
    <p:sldId id="256" r:id="rId3"/>
    <p:sldId id="269" r:id="rId4"/>
    <p:sldId id="259" r:id="rId5"/>
    <p:sldId id="260" r:id="rId6"/>
    <p:sldId id="263" r:id="rId7"/>
    <p:sldId id="265" r:id="rId8"/>
    <p:sldId id="281" r:id="rId9"/>
    <p:sldId id="280" r:id="rId10"/>
    <p:sldId id="262" r:id="rId11"/>
    <p:sldId id="282" r:id="rId12"/>
    <p:sldId id="283" r:id="rId13"/>
    <p:sldId id="285" r:id="rId14"/>
    <p:sldId id="286" r:id="rId15"/>
    <p:sldId id="287" r:id="rId16"/>
    <p:sldId id="435" r:id="rId17"/>
    <p:sldId id="436" r:id="rId18"/>
    <p:sldId id="437" r:id="rId19"/>
    <p:sldId id="438" r:id="rId20"/>
    <p:sldId id="439" r:id="rId21"/>
    <p:sldId id="2082" r:id="rId22"/>
    <p:sldId id="441" r:id="rId23"/>
    <p:sldId id="1981" r:id="rId24"/>
    <p:sldId id="442" r:id="rId25"/>
    <p:sldId id="443" r:id="rId26"/>
    <p:sldId id="444" r:id="rId27"/>
    <p:sldId id="309" r:id="rId28"/>
    <p:sldId id="445" r:id="rId29"/>
    <p:sldId id="278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D437C-D990-49D8-A0BA-833A1A42D21D}" v="18" dt="2025-08-24T09:54:07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Joukanen" userId="d761a583a1d5bc82" providerId="LiveId" clId="{F0FD437C-D990-49D8-A0BA-833A1A42D21D}"/>
    <pc:docChg chg="undo redo custSel addSld delSld modSld">
      <pc:chgData name="Timo Joukanen" userId="d761a583a1d5bc82" providerId="LiveId" clId="{F0FD437C-D990-49D8-A0BA-833A1A42D21D}" dt="2025-08-25T06:33:03.932" v="737" actId="20577"/>
      <pc:docMkLst>
        <pc:docMk/>
      </pc:docMkLst>
      <pc:sldChg chg="modSp mod">
        <pc:chgData name="Timo Joukanen" userId="d761a583a1d5bc82" providerId="LiveId" clId="{F0FD437C-D990-49D8-A0BA-833A1A42D21D}" dt="2025-08-21T20:28:46.793" v="3" actId="6549"/>
        <pc:sldMkLst>
          <pc:docMk/>
          <pc:sldMk cId="2465875158" sldId="256"/>
        </pc:sldMkLst>
        <pc:spChg chg="mod">
          <ac:chgData name="Timo Joukanen" userId="d761a583a1d5bc82" providerId="LiveId" clId="{F0FD437C-D990-49D8-A0BA-833A1A42D21D}" dt="2025-08-21T20:28:46.793" v="3" actId="6549"/>
          <ac:spMkLst>
            <pc:docMk/>
            <pc:sldMk cId="2465875158" sldId="256"/>
            <ac:spMk id="3" creationId="{4F419C4E-8057-1C78-3B0F-6161B82EB4A9}"/>
          </ac:spMkLst>
        </pc:spChg>
      </pc:sldChg>
      <pc:sldChg chg="add">
        <pc:chgData name="Timo Joukanen" userId="d761a583a1d5bc82" providerId="LiveId" clId="{F0FD437C-D990-49D8-A0BA-833A1A42D21D}" dt="2025-08-24T09:53:40.627" v="698"/>
        <pc:sldMkLst>
          <pc:docMk/>
          <pc:sldMk cId="0" sldId="259"/>
        </pc:sldMkLst>
      </pc:sldChg>
      <pc:sldChg chg="add">
        <pc:chgData name="Timo Joukanen" userId="d761a583a1d5bc82" providerId="LiveId" clId="{F0FD437C-D990-49D8-A0BA-833A1A42D21D}" dt="2025-08-24T09:54:07.760" v="699"/>
        <pc:sldMkLst>
          <pc:docMk/>
          <pc:sldMk cId="0" sldId="260"/>
        </pc:sldMkLst>
      </pc:sldChg>
      <pc:sldChg chg="modSp mod">
        <pc:chgData name="Timo Joukanen" userId="d761a583a1d5bc82" providerId="LiveId" clId="{F0FD437C-D990-49D8-A0BA-833A1A42D21D}" dt="2025-08-23T07:40:25.276" v="486" actId="20577"/>
        <pc:sldMkLst>
          <pc:docMk/>
          <pc:sldMk cId="2723822712" sldId="263"/>
        </pc:sldMkLst>
        <pc:spChg chg="mod">
          <ac:chgData name="Timo Joukanen" userId="d761a583a1d5bc82" providerId="LiveId" clId="{F0FD437C-D990-49D8-A0BA-833A1A42D21D}" dt="2025-08-23T07:40:25.276" v="486" actId="20577"/>
          <ac:spMkLst>
            <pc:docMk/>
            <pc:sldMk cId="2723822712" sldId="263"/>
            <ac:spMk id="3" creationId="{E0650998-DD1B-F0A4-5ACE-A1A0925FE682}"/>
          </ac:spMkLst>
        </pc:spChg>
      </pc:sldChg>
      <pc:sldChg chg="addSp delSp modSp mod">
        <pc:chgData name="Timo Joukanen" userId="d761a583a1d5bc82" providerId="LiveId" clId="{F0FD437C-D990-49D8-A0BA-833A1A42D21D}" dt="2025-08-21T20:33:32.726" v="94" actId="688"/>
        <pc:sldMkLst>
          <pc:docMk/>
          <pc:sldMk cId="274923096" sldId="265"/>
        </pc:sldMkLst>
        <pc:spChg chg="add del mod">
          <ac:chgData name="Timo Joukanen" userId="d761a583a1d5bc82" providerId="LiveId" clId="{F0FD437C-D990-49D8-A0BA-833A1A42D21D}" dt="2025-08-21T20:33:05.701" v="87" actId="1076"/>
          <ac:spMkLst>
            <pc:docMk/>
            <pc:sldMk cId="274923096" sldId="265"/>
            <ac:spMk id="4" creationId="{3DB9B4EB-0BBE-8F59-3EDC-AACF322C9BA5}"/>
          </ac:spMkLst>
        </pc:spChg>
        <pc:spChg chg="mod">
          <ac:chgData name="Timo Joukanen" userId="d761a583a1d5bc82" providerId="LiveId" clId="{F0FD437C-D990-49D8-A0BA-833A1A42D21D}" dt="2025-08-21T20:31:36.655" v="55" actId="1076"/>
          <ac:spMkLst>
            <pc:docMk/>
            <pc:sldMk cId="274923096" sldId="265"/>
            <ac:spMk id="5" creationId="{2FB359EF-2241-0C32-4311-9A0C3220B4FD}"/>
          </ac:spMkLst>
        </pc:spChg>
        <pc:spChg chg="mod">
          <ac:chgData name="Timo Joukanen" userId="d761a583a1d5bc82" providerId="LiveId" clId="{F0FD437C-D990-49D8-A0BA-833A1A42D21D}" dt="2025-08-21T20:33:24.925" v="91" actId="1076"/>
          <ac:spMkLst>
            <pc:docMk/>
            <pc:sldMk cId="274923096" sldId="265"/>
            <ac:spMk id="6" creationId="{0833C12E-FB33-E899-3E86-6F23BD9BF754}"/>
          </ac:spMkLst>
        </pc:spChg>
        <pc:spChg chg="mod">
          <ac:chgData name="Timo Joukanen" userId="d761a583a1d5bc82" providerId="LiveId" clId="{F0FD437C-D990-49D8-A0BA-833A1A42D21D}" dt="2025-08-21T20:33:32.726" v="94" actId="688"/>
          <ac:spMkLst>
            <pc:docMk/>
            <pc:sldMk cId="274923096" sldId="265"/>
            <ac:spMk id="7" creationId="{C2CFF960-F94F-5DE9-D935-C4308FB07EA9}"/>
          </ac:spMkLst>
        </pc:spChg>
        <pc:spChg chg="mod">
          <ac:chgData name="Timo Joukanen" userId="d761a583a1d5bc82" providerId="LiveId" clId="{F0FD437C-D990-49D8-A0BA-833A1A42D21D}" dt="2025-08-21T20:33:27.842" v="92" actId="1076"/>
          <ac:spMkLst>
            <pc:docMk/>
            <pc:sldMk cId="274923096" sldId="265"/>
            <ac:spMk id="8" creationId="{273E96A0-5C35-E836-D55D-1D7142D30CDD}"/>
          </ac:spMkLst>
        </pc:spChg>
      </pc:sldChg>
      <pc:sldChg chg="modSp mod">
        <pc:chgData name="Timo Joukanen" userId="d761a583a1d5bc82" providerId="LiveId" clId="{F0FD437C-D990-49D8-A0BA-833A1A42D21D}" dt="2025-08-21T20:34:03.995" v="96" actId="14100"/>
        <pc:sldMkLst>
          <pc:docMk/>
          <pc:sldMk cId="3586940288" sldId="280"/>
        </pc:sldMkLst>
        <pc:spChg chg="mod">
          <ac:chgData name="Timo Joukanen" userId="d761a583a1d5bc82" providerId="LiveId" clId="{F0FD437C-D990-49D8-A0BA-833A1A42D21D}" dt="2025-08-21T20:34:03.995" v="96" actId="14100"/>
          <ac:spMkLst>
            <pc:docMk/>
            <pc:sldMk cId="3586940288" sldId="280"/>
            <ac:spMk id="3" creationId="{5426494A-1840-3C58-5690-BC6C14A74FE2}"/>
          </ac:spMkLst>
        </pc:spChg>
      </pc:sldChg>
      <pc:sldChg chg="modSp mod">
        <pc:chgData name="Timo Joukanen" userId="d761a583a1d5bc82" providerId="LiveId" clId="{F0FD437C-D990-49D8-A0BA-833A1A42D21D}" dt="2025-08-23T07:43:53.802" v="545" actId="20577"/>
        <pc:sldMkLst>
          <pc:docMk/>
          <pc:sldMk cId="965441123" sldId="281"/>
        </pc:sldMkLst>
        <pc:spChg chg="mod">
          <ac:chgData name="Timo Joukanen" userId="d761a583a1d5bc82" providerId="LiveId" clId="{F0FD437C-D990-49D8-A0BA-833A1A42D21D}" dt="2025-08-23T07:43:53.802" v="545" actId="20577"/>
          <ac:spMkLst>
            <pc:docMk/>
            <pc:sldMk cId="965441123" sldId="281"/>
            <ac:spMk id="3" creationId="{A0490CC7-D4C7-08E3-143C-BF1B7642E8AB}"/>
          </ac:spMkLst>
        </pc:spChg>
      </pc:sldChg>
      <pc:sldChg chg="modSp mod">
        <pc:chgData name="Timo Joukanen" userId="d761a583a1d5bc82" providerId="LiveId" clId="{F0FD437C-D990-49D8-A0BA-833A1A42D21D}" dt="2025-08-25T06:28:15.205" v="730" actId="20577"/>
        <pc:sldMkLst>
          <pc:docMk/>
          <pc:sldMk cId="2010467495" sldId="285"/>
        </pc:sldMkLst>
        <pc:spChg chg="mod">
          <ac:chgData name="Timo Joukanen" userId="d761a583a1d5bc82" providerId="LiveId" clId="{F0FD437C-D990-49D8-A0BA-833A1A42D21D}" dt="2025-08-21T20:34:29.472" v="100" actId="6549"/>
          <ac:spMkLst>
            <pc:docMk/>
            <pc:sldMk cId="2010467495" sldId="285"/>
            <ac:spMk id="2" creationId="{3E0C9DEC-7973-B41A-4BB3-779D1AF27957}"/>
          </ac:spMkLst>
        </pc:spChg>
        <pc:spChg chg="mod">
          <ac:chgData name="Timo Joukanen" userId="d761a583a1d5bc82" providerId="LiveId" clId="{F0FD437C-D990-49D8-A0BA-833A1A42D21D}" dt="2025-08-25T06:28:15.205" v="730" actId="20577"/>
          <ac:spMkLst>
            <pc:docMk/>
            <pc:sldMk cId="2010467495" sldId="285"/>
            <ac:spMk id="3" creationId="{6B88F611-C614-5DA8-C172-6352BA867BB5}"/>
          </ac:spMkLst>
        </pc:spChg>
      </pc:sldChg>
      <pc:sldChg chg="modSp mod">
        <pc:chgData name="Timo Joukanen" userId="d761a583a1d5bc82" providerId="LiveId" clId="{F0FD437C-D990-49D8-A0BA-833A1A42D21D}" dt="2025-08-23T07:49:48.521" v="584" actId="6549"/>
        <pc:sldMkLst>
          <pc:docMk/>
          <pc:sldMk cId="3430963915" sldId="286"/>
        </pc:sldMkLst>
        <pc:spChg chg="mod">
          <ac:chgData name="Timo Joukanen" userId="d761a583a1d5bc82" providerId="LiveId" clId="{F0FD437C-D990-49D8-A0BA-833A1A42D21D}" dt="2025-08-21T20:41:55.261" v="249" actId="20577"/>
          <ac:spMkLst>
            <pc:docMk/>
            <pc:sldMk cId="3430963915" sldId="286"/>
            <ac:spMk id="2" creationId="{1CF5BDF5-8E2E-AEAB-C8FD-17586C913D23}"/>
          </ac:spMkLst>
        </pc:spChg>
        <pc:spChg chg="mod">
          <ac:chgData name="Timo Joukanen" userId="d761a583a1d5bc82" providerId="LiveId" clId="{F0FD437C-D990-49D8-A0BA-833A1A42D21D}" dt="2025-08-23T07:49:48.521" v="584" actId="6549"/>
          <ac:spMkLst>
            <pc:docMk/>
            <pc:sldMk cId="3430963915" sldId="286"/>
            <ac:spMk id="3" creationId="{DAA800E1-4C29-7B7E-F69D-27D5D0BE9761}"/>
          </ac:spMkLst>
        </pc:spChg>
      </pc:sldChg>
      <pc:sldChg chg="modSp mod">
        <pc:chgData name="Timo Joukanen" userId="d761a583a1d5bc82" providerId="LiveId" clId="{F0FD437C-D990-49D8-A0BA-833A1A42D21D}" dt="2025-08-23T08:00:07.979" v="661" actId="1076"/>
        <pc:sldMkLst>
          <pc:docMk/>
          <pc:sldMk cId="2021762271" sldId="309"/>
        </pc:sldMkLst>
        <pc:spChg chg="mod">
          <ac:chgData name="Timo Joukanen" userId="d761a583a1d5bc82" providerId="LiveId" clId="{F0FD437C-D990-49D8-A0BA-833A1A42D21D}" dt="2025-08-23T08:00:07.979" v="661" actId="1076"/>
          <ac:spMkLst>
            <pc:docMk/>
            <pc:sldMk cId="2021762271" sldId="309"/>
            <ac:spMk id="3" creationId="{E0650998-DD1B-F0A4-5ACE-A1A0925FE682}"/>
          </ac:spMkLst>
        </pc:spChg>
      </pc:sldChg>
      <pc:sldChg chg="delSp modSp mod">
        <pc:chgData name="Timo Joukanen" userId="d761a583a1d5bc82" providerId="LiveId" clId="{F0FD437C-D990-49D8-A0BA-833A1A42D21D}" dt="2025-08-21T20:51:00.434" v="361" actId="1076"/>
        <pc:sldMkLst>
          <pc:docMk/>
          <pc:sldMk cId="167999162" sldId="435"/>
        </pc:sldMkLst>
        <pc:spChg chg="mod">
          <ac:chgData name="Timo Joukanen" userId="d761a583a1d5bc82" providerId="LiveId" clId="{F0FD437C-D990-49D8-A0BA-833A1A42D21D}" dt="2025-08-21T20:51:00.434" v="361" actId="1076"/>
          <ac:spMkLst>
            <pc:docMk/>
            <pc:sldMk cId="167999162" sldId="435"/>
            <ac:spMk id="2" creationId="{D1438BF8-8CF0-B3DD-1802-3DDCCB33AF20}"/>
          </ac:spMkLst>
        </pc:spChg>
        <pc:spChg chg="mod">
          <ac:chgData name="Timo Joukanen" userId="d761a583a1d5bc82" providerId="LiveId" clId="{F0FD437C-D990-49D8-A0BA-833A1A42D21D}" dt="2025-08-21T20:50:55.004" v="360" actId="14100"/>
          <ac:spMkLst>
            <pc:docMk/>
            <pc:sldMk cId="167999162" sldId="435"/>
            <ac:spMk id="21" creationId="{99A2EBF9-C838-E95A-D260-28CA4B6266EC}"/>
          </ac:spMkLst>
        </pc:spChg>
        <pc:spChg chg="mod">
          <ac:chgData name="Timo Joukanen" userId="d761a583a1d5bc82" providerId="LiveId" clId="{F0FD437C-D990-49D8-A0BA-833A1A42D21D}" dt="2025-08-21T20:48:48.176" v="329" actId="113"/>
          <ac:spMkLst>
            <pc:docMk/>
            <pc:sldMk cId="167999162" sldId="435"/>
            <ac:spMk id="22" creationId="{4E007A38-F31D-BD4A-DC93-36D6FCE8B2F5}"/>
          </ac:spMkLst>
        </pc:spChg>
        <pc:spChg chg="mod">
          <ac:chgData name="Timo Joukanen" userId="d761a583a1d5bc82" providerId="LiveId" clId="{F0FD437C-D990-49D8-A0BA-833A1A42D21D}" dt="2025-08-21T20:50:51.579" v="359" actId="14100"/>
          <ac:spMkLst>
            <pc:docMk/>
            <pc:sldMk cId="167999162" sldId="435"/>
            <ac:spMk id="23" creationId="{CBCFBCBE-475C-0A04-E9F4-323C7C8403C1}"/>
          </ac:spMkLst>
        </pc:spChg>
        <pc:spChg chg="mod">
          <ac:chgData name="Timo Joukanen" userId="d761a583a1d5bc82" providerId="LiveId" clId="{F0FD437C-D990-49D8-A0BA-833A1A42D21D}" dt="2025-08-21T20:50:07.880" v="349" actId="1076"/>
          <ac:spMkLst>
            <pc:docMk/>
            <pc:sldMk cId="167999162" sldId="435"/>
            <ac:spMk id="24" creationId="{55B13AC3-20F2-49F5-9FB9-BB24B7EB1F86}"/>
          </ac:spMkLst>
        </pc:spChg>
        <pc:spChg chg="mod">
          <ac:chgData name="Timo Joukanen" userId="d761a583a1d5bc82" providerId="LiveId" clId="{F0FD437C-D990-49D8-A0BA-833A1A42D21D}" dt="2025-08-21T20:50:13.228" v="350" actId="1076"/>
          <ac:spMkLst>
            <pc:docMk/>
            <pc:sldMk cId="167999162" sldId="435"/>
            <ac:spMk id="25" creationId="{388E729D-D750-470B-4467-849385D502C6}"/>
          </ac:spMkLst>
        </pc:spChg>
        <pc:spChg chg="mod">
          <ac:chgData name="Timo Joukanen" userId="d761a583a1d5bc82" providerId="LiveId" clId="{F0FD437C-D990-49D8-A0BA-833A1A42D21D}" dt="2025-08-21T20:50:18.006" v="351" actId="1076"/>
          <ac:spMkLst>
            <pc:docMk/>
            <pc:sldMk cId="167999162" sldId="435"/>
            <ac:spMk id="26" creationId="{D3DC7253-6815-C153-BC9C-865B60BBBB03}"/>
          </ac:spMkLst>
        </pc:spChg>
        <pc:spChg chg="mod">
          <ac:chgData name="Timo Joukanen" userId="d761a583a1d5bc82" providerId="LiveId" clId="{F0FD437C-D990-49D8-A0BA-833A1A42D21D}" dt="2025-08-21T20:48:52.769" v="330" actId="113"/>
          <ac:spMkLst>
            <pc:docMk/>
            <pc:sldMk cId="167999162" sldId="435"/>
            <ac:spMk id="27" creationId="{E146036E-5801-E5FC-00A1-68DD576D09FF}"/>
          </ac:spMkLst>
        </pc:spChg>
        <pc:spChg chg="mod">
          <ac:chgData name="Timo Joukanen" userId="d761a583a1d5bc82" providerId="LiveId" clId="{F0FD437C-D990-49D8-A0BA-833A1A42D21D}" dt="2025-08-21T20:50:26.232" v="353" actId="14100"/>
          <ac:spMkLst>
            <pc:docMk/>
            <pc:sldMk cId="167999162" sldId="435"/>
            <ac:spMk id="28" creationId="{25A102DB-2131-3D8A-506E-7FDA2AAA14A6}"/>
          </ac:spMkLst>
        </pc:spChg>
        <pc:spChg chg="mod">
          <ac:chgData name="Timo Joukanen" userId="d761a583a1d5bc82" providerId="LiveId" clId="{F0FD437C-D990-49D8-A0BA-833A1A42D21D}" dt="2025-08-21T20:48:58.752" v="331" actId="113"/>
          <ac:spMkLst>
            <pc:docMk/>
            <pc:sldMk cId="167999162" sldId="435"/>
            <ac:spMk id="29" creationId="{A0E4FBF1-7DB6-72E0-BB89-C306D4F4DEA1}"/>
          </ac:spMkLst>
        </pc:spChg>
      </pc:sldChg>
      <pc:sldChg chg="modSp mod">
        <pc:chgData name="Timo Joukanen" userId="d761a583a1d5bc82" providerId="LiveId" clId="{F0FD437C-D990-49D8-A0BA-833A1A42D21D}" dt="2025-08-25T06:32:43.294" v="732" actId="20577"/>
        <pc:sldMkLst>
          <pc:docMk/>
          <pc:sldMk cId="716172175" sldId="436"/>
        </pc:sldMkLst>
        <pc:spChg chg="mod">
          <ac:chgData name="Timo Joukanen" userId="d761a583a1d5bc82" providerId="LiveId" clId="{F0FD437C-D990-49D8-A0BA-833A1A42D21D}" dt="2025-08-25T06:32:43.294" v="732" actId="20577"/>
          <ac:spMkLst>
            <pc:docMk/>
            <pc:sldMk cId="716172175" sldId="436"/>
            <ac:spMk id="3" creationId="{2B91AF6E-A77E-86CC-5E5D-F30BF6BE28E3}"/>
          </ac:spMkLst>
        </pc:spChg>
      </pc:sldChg>
      <pc:sldChg chg="modSp mod">
        <pc:chgData name="Timo Joukanen" userId="d761a583a1d5bc82" providerId="LiveId" clId="{F0FD437C-D990-49D8-A0BA-833A1A42D21D}" dt="2025-08-25T06:33:03.932" v="737" actId="20577"/>
        <pc:sldMkLst>
          <pc:docMk/>
          <pc:sldMk cId="3403361209" sldId="437"/>
        </pc:sldMkLst>
        <pc:spChg chg="mod">
          <ac:chgData name="Timo Joukanen" userId="d761a583a1d5bc82" providerId="LiveId" clId="{F0FD437C-D990-49D8-A0BA-833A1A42D21D}" dt="2025-08-25T06:33:03.932" v="737" actId="20577"/>
          <ac:spMkLst>
            <pc:docMk/>
            <pc:sldMk cId="3403361209" sldId="437"/>
            <ac:spMk id="3" creationId="{5485C842-E942-8398-15B6-BA92C6CA1818}"/>
          </ac:spMkLst>
        </pc:spChg>
      </pc:sldChg>
      <pc:sldChg chg="modSp mod">
        <pc:chgData name="Timo Joukanen" userId="d761a583a1d5bc82" providerId="LiveId" clId="{F0FD437C-D990-49D8-A0BA-833A1A42D21D}" dt="2025-08-23T07:54:29.649" v="651" actId="20577"/>
        <pc:sldMkLst>
          <pc:docMk/>
          <pc:sldMk cId="791904827" sldId="438"/>
        </pc:sldMkLst>
        <pc:spChg chg="mod">
          <ac:chgData name="Timo Joukanen" userId="d761a583a1d5bc82" providerId="LiveId" clId="{F0FD437C-D990-49D8-A0BA-833A1A42D21D}" dt="2025-08-21T20:57:13.310" v="435" actId="20577"/>
          <ac:spMkLst>
            <pc:docMk/>
            <pc:sldMk cId="791904827" sldId="438"/>
            <ac:spMk id="2" creationId="{DA48DA93-CE4A-BF30-ACAD-808BECFFE2FA}"/>
          </ac:spMkLst>
        </pc:spChg>
        <pc:spChg chg="mod">
          <ac:chgData name="Timo Joukanen" userId="d761a583a1d5bc82" providerId="LiveId" clId="{F0FD437C-D990-49D8-A0BA-833A1A42D21D}" dt="2025-08-23T07:54:29.649" v="651" actId="20577"/>
          <ac:spMkLst>
            <pc:docMk/>
            <pc:sldMk cId="791904827" sldId="438"/>
            <ac:spMk id="3" creationId="{18537882-B4A8-81C2-2D40-FD13713354A1}"/>
          </ac:spMkLst>
        </pc:spChg>
      </pc:sldChg>
      <pc:sldChg chg="del">
        <pc:chgData name="Timo Joukanen" userId="d761a583a1d5bc82" providerId="LiveId" clId="{F0FD437C-D990-49D8-A0BA-833A1A42D21D}" dt="2025-08-23T07:58:29.640" v="655" actId="2696"/>
        <pc:sldMkLst>
          <pc:docMk/>
          <pc:sldMk cId="2473895632" sldId="440"/>
        </pc:sldMkLst>
      </pc:sldChg>
      <pc:sldChg chg="modSp mod">
        <pc:chgData name="Timo Joukanen" userId="d761a583a1d5bc82" providerId="LiveId" clId="{F0FD437C-D990-49D8-A0BA-833A1A42D21D}" dt="2025-08-23T08:16:43.490" v="697" actId="20577"/>
        <pc:sldMkLst>
          <pc:docMk/>
          <pc:sldMk cId="1768769914" sldId="441"/>
        </pc:sldMkLst>
        <pc:spChg chg="mod">
          <ac:chgData name="Timo Joukanen" userId="d761a583a1d5bc82" providerId="LiveId" clId="{F0FD437C-D990-49D8-A0BA-833A1A42D21D}" dt="2025-08-23T08:16:43.490" v="697" actId="20577"/>
          <ac:spMkLst>
            <pc:docMk/>
            <pc:sldMk cId="1768769914" sldId="441"/>
            <ac:spMk id="5" creationId="{B8B593AF-A1F1-7A53-E64E-9E9E089CED29}"/>
          </ac:spMkLst>
        </pc:spChg>
      </pc:sldChg>
      <pc:sldChg chg="modSp mod">
        <pc:chgData name="Timo Joukanen" userId="d761a583a1d5bc82" providerId="LiveId" clId="{F0FD437C-D990-49D8-A0BA-833A1A42D21D}" dt="2025-08-23T07:59:15.710" v="657" actId="1076"/>
        <pc:sldMkLst>
          <pc:docMk/>
          <pc:sldMk cId="3292153416" sldId="443"/>
        </pc:sldMkLst>
        <pc:spChg chg="mod">
          <ac:chgData name="Timo Joukanen" userId="d761a583a1d5bc82" providerId="LiveId" clId="{F0FD437C-D990-49D8-A0BA-833A1A42D21D}" dt="2025-08-21T20:59:46.903" v="472" actId="14100"/>
          <ac:spMkLst>
            <pc:docMk/>
            <pc:sldMk cId="3292153416" sldId="443"/>
            <ac:spMk id="2" creationId="{82424707-0F08-A2D1-D274-0ED7A29FBF77}"/>
          </ac:spMkLst>
        </pc:spChg>
        <pc:spChg chg="mod">
          <ac:chgData name="Timo Joukanen" userId="d761a583a1d5bc82" providerId="LiveId" clId="{F0FD437C-D990-49D8-A0BA-833A1A42D21D}" dt="2025-08-23T07:59:10.541" v="656" actId="1076"/>
          <ac:spMkLst>
            <pc:docMk/>
            <pc:sldMk cId="3292153416" sldId="443"/>
            <ac:spMk id="3" creationId="{2B2FE7E3-2A64-88AB-C1EE-595AE616D7AF}"/>
          </ac:spMkLst>
        </pc:spChg>
        <pc:spChg chg="mod">
          <ac:chgData name="Timo Joukanen" userId="d761a583a1d5bc82" providerId="LiveId" clId="{F0FD437C-D990-49D8-A0BA-833A1A42D21D}" dt="2025-08-23T07:59:15.710" v="657" actId="1076"/>
          <ac:spMkLst>
            <pc:docMk/>
            <pc:sldMk cId="3292153416" sldId="443"/>
            <ac:spMk id="4" creationId="{FB0F96F0-B708-0725-FFC7-CAB2BEF4D151}"/>
          </ac:spMkLst>
        </pc:spChg>
      </pc:sldChg>
      <pc:sldChg chg="modSp mod">
        <pc:chgData name="Timo Joukanen" userId="d761a583a1d5bc82" providerId="LiveId" clId="{F0FD437C-D990-49D8-A0BA-833A1A42D21D}" dt="2025-08-23T07:59:27.112" v="659" actId="1076"/>
        <pc:sldMkLst>
          <pc:docMk/>
          <pc:sldMk cId="1671536751" sldId="444"/>
        </pc:sldMkLst>
        <pc:spChg chg="mod">
          <ac:chgData name="Timo Joukanen" userId="d761a583a1d5bc82" providerId="LiveId" clId="{F0FD437C-D990-49D8-A0BA-833A1A42D21D}" dt="2025-08-23T07:59:23.819" v="658" actId="1076"/>
          <ac:spMkLst>
            <pc:docMk/>
            <pc:sldMk cId="1671536751" sldId="444"/>
            <ac:spMk id="3" creationId="{12E4E779-96DA-C11D-2B94-EDC09D512760}"/>
          </ac:spMkLst>
        </pc:spChg>
        <pc:spChg chg="mod">
          <ac:chgData name="Timo Joukanen" userId="d761a583a1d5bc82" providerId="LiveId" clId="{F0FD437C-D990-49D8-A0BA-833A1A42D21D}" dt="2025-08-23T07:59:27.112" v="659" actId="1076"/>
          <ac:spMkLst>
            <pc:docMk/>
            <pc:sldMk cId="1671536751" sldId="444"/>
            <ac:spMk id="4" creationId="{14FA17BB-69C3-5954-06DF-261D8362CE58}"/>
          </ac:spMkLst>
        </pc:spChg>
      </pc:sldChg>
      <pc:sldChg chg="modSp mod">
        <pc:chgData name="Timo Joukanen" userId="d761a583a1d5bc82" providerId="LiveId" clId="{F0FD437C-D990-49D8-A0BA-833A1A42D21D}" dt="2025-08-23T08:00:23.550" v="662" actId="14100"/>
        <pc:sldMkLst>
          <pc:docMk/>
          <pc:sldMk cId="153831197" sldId="445"/>
        </pc:sldMkLst>
        <pc:spChg chg="mod">
          <ac:chgData name="Timo Joukanen" userId="d761a583a1d5bc82" providerId="LiveId" clId="{F0FD437C-D990-49D8-A0BA-833A1A42D21D}" dt="2025-08-23T08:00:23.550" v="662" actId="14100"/>
          <ac:spMkLst>
            <pc:docMk/>
            <pc:sldMk cId="153831197" sldId="445"/>
            <ac:spMk id="3" creationId="{E0650998-DD1B-F0A4-5ACE-A1A0925FE682}"/>
          </ac:spMkLst>
        </pc:spChg>
      </pc:sldChg>
      <pc:sldChg chg="new del">
        <pc:chgData name="Timo Joukanen" userId="d761a583a1d5bc82" providerId="LiveId" clId="{F0FD437C-D990-49D8-A0BA-833A1A42D21D}" dt="2025-08-21T20:39:32.488" v="132" actId="680"/>
        <pc:sldMkLst>
          <pc:docMk/>
          <pc:sldMk cId="1177203856" sldId="446"/>
        </pc:sldMkLst>
      </pc:sldChg>
      <pc:sldChg chg="new del">
        <pc:chgData name="Timo Joukanen" userId="d761a583a1d5bc82" providerId="LiveId" clId="{F0FD437C-D990-49D8-A0BA-833A1A42D21D}" dt="2025-08-21T20:39:30.581" v="131" actId="680"/>
        <pc:sldMkLst>
          <pc:docMk/>
          <pc:sldMk cId="521333127" sldId="447"/>
        </pc:sldMkLst>
      </pc:sldChg>
      <pc:sldChg chg="add">
        <pc:chgData name="Timo Joukanen" userId="d761a583a1d5bc82" providerId="LiveId" clId="{F0FD437C-D990-49D8-A0BA-833A1A42D21D}" dt="2025-08-23T08:15:14.218" v="663"/>
        <pc:sldMkLst>
          <pc:docMk/>
          <pc:sldMk cId="3222247212" sldId="1981"/>
        </pc:sldMkLst>
      </pc:sldChg>
      <pc:sldChg chg="add del">
        <pc:chgData name="Timo Joukanen" userId="d761a583a1d5bc82" providerId="LiveId" clId="{F0FD437C-D990-49D8-A0BA-833A1A42D21D}" dt="2025-08-23T07:57:40.198" v="654" actId="2696"/>
        <pc:sldMkLst>
          <pc:docMk/>
          <pc:sldMk cId="2719447984" sldId="2081"/>
        </pc:sldMkLst>
      </pc:sldChg>
      <pc:sldChg chg="add">
        <pc:chgData name="Timo Joukanen" userId="d761a583a1d5bc82" providerId="LiveId" clId="{F0FD437C-D990-49D8-A0BA-833A1A42D21D}" dt="2025-08-23T07:57:24.888" v="653"/>
        <pc:sldMkLst>
          <pc:docMk/>
          <pc:sldMk cId="312292476" sldId="2082"/>
        </pc:sldMkLst>
      </pc:sldChg>
      <pc:sldMasterChg chg="delSldLayout">
        <pc:chgData name="Timo Joukanen" userId="d761a583a1d5bc82" providerId="LiveId" clId="{F0FD437C-D990-49D8-A0BA-833A1A42D21D}" dt="2025-08-23T07:57:40.198" v="654" actId="2696"/>
        <pc:sldMasterMkLst>
          <pc:docMk/>
          <pc:sldMasterMk cId="2093471216" sldId="2147483658"/>
        </pc:sldMasterMkLst>
        <pc:sldLayoutChg chg="del">
          <pc:chgData name="Timo Joukanen" userId="d761a583a1d5bc82" providerId="LiveId" clId="{F0FD437C-D990-49D8-A0BA-833A1A42D21D}" dt="2025-08-23T07:57:40.198" v="654" actId="2696"/>
          <pc:sldLayoutMkLst>
            <pc:docMk/>
            <pc:sldMasterMk cId="2093471216" sldId="2147483658"/>
            <pc:sldLayoutMk cId="44287764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EAE2-E46B-43BD-803D-92DDE0827C94}" type="datetimeFigureOut">
              <a:rPr lang="fi-FI" smtClean="0"/>
              <a:t>24.8.2025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F5DA7-BCB9-49F8-B9CD-ED916A2E22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78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1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7504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8AD778D-B688-62AB-E55A-A37ABF8DA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92000">
                <a:srgbClr val="7A2582"/>
              </a:gs>
            </a:gsLst>
            <a:lin ang="3600000" scaled="0"/>
          </a:gradFill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E19719D2-3715-F25A-BE57-134E1620AE66}"/>
              </a:ext>
            </a:extLst>
          </p:cNvPr>
          <p:cNvSpPr/>
          <p:nvPr userDrawn="1"/>
        </p:nvSpPr>
        <p:spPr>
          <a:xfrm>
            <a:off x="4366719" y="2340858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14849B51-E105-5609-99C3-EB36498CE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48" y="2645655"/>
            <a:ext cx="9870660" cy="37550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1pPr>
            <a:lvl2pPr marL="309563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2pPr>
            <a:lvl3pPr marL="671513" indent="0" algn="ctr">
              <a:spcBef>
                <a:spcPts val="0"/>
              </a:spcBef>
              <a:spcAft>
                <a:spcPts val="300"/>
              </a:spcAft>
              <a:buNone/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02552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4pPr>
            <a:lvl5pPr marL="138747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E1534D65-961E-0EA7-4AAC-E62E6378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765" y="694660"/>
            <a:ext cx="11050821" cy="143894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0685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BFE9FA8-3928-BC74-906D-57CA8C98B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9A90A453-3385-BDB7-85BB-3862E7410D92}"/>
              </a:ext>
            </a:extLst>
          </p:cNvPr>
          <p:cNvSpPr/>
          <p:nvPr userDrawn="1"/>
        </p:nvSpPr>
        <p:spPr>
          <a:xfrm>
            <a:off x="8320517" y="152400"/>
            <a:ext cx="3871482" cy="6705600"/>
          </a:xfrm>
          <a:custGeom>
            <a:avLst/>
            <a:gdLst>
              <a:gd name="connsiteX0" fmla="*/ 0 w 3871482"/>
              <a:gd name="connsiteY0" fmla="*/ 6705600 h 6705600"/>
              <a:gd name="connsiteX1" fmla="*/ 3871483 w 3871482"/>
              <a:gd name="connsiteY1" fmla="*/ 0 h 6705600"/>
              <a:gd name="connsiteX2" fmla="*/ 3871483 w 3871482"/>
              <a:gd name="connsiteY2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1482" h="6705600">
                <a:moveTo>
                  <a:pt x="0" y="6705600"/>
                </a:moveTo>
                <a:lnTo>
                  <a:pt x="3871483" y="0"/>
                </a:lnTo>
                <a:lnTo>
                  <a:pt x="3871483" y="6705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790B04-EE34-400A-3074-239D5BC84C19}"/>
              </a:ext>
            </a:extLst>
          </p:cNvPr>
          <p:cNvSpPr/>
          <p:nvPr userDrawn="1"/>
        </p:nvSpPr>
        <p:spPr>
          <a:xfrm>
            <a:off x="9074702" y="1458686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E60DAB3-9FC8-6AA8-0EE6-0320B9D5B7E0}"/>
              </a:ext>
            </a:extLst>
          </p:cNvPr>
          <p:cNvSpPr/>
          <p:nvPr userDrawn="1"/>
        </p:nvSpPr>
        <p:spPr>
          <a:xfrm>
            <a:off x="9813174" y="2737757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1F261DC1-5208-E0C6-1601-9D946B256081}"/>
              </a:ext>
            </a:extLst>
          </p:cNvPr>
          <p:cNvSpPr/>
          <p:nvPr userDrawn="1"/>
        </p:nvSpPr>
        <p:spPr>
          <a:xfrm rot="10800000">
            <a:off x="-1293" y="0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B6E4C4A9-22C6-5683-5422-E05B06687C14}"/>
              </a:ext>
            </a:extLst>
          </p:cNvPr>
          <p:cNvSpPr/>
          <p:nvPr userDrawn="1"/>
        </p:nvSpPr>
        <p:spPr>
          <a:xfrm rot="10800000">
            <a:off x="-3" y="0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728EBE81-1323-CA1F-050E-7CA769F62C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5D332296-4925-5A3D-746D-3F22D1711FCC}"/>
              </a:ext>
            </a:extLst>
          </p:cNvPr>
          <p:cNvSpPr/>
          <p:nvPr userDrawn="1"/>
        </p:nvSpPr>
        <p:spPr>
          <a:xfrm>
            <a:off x="4632959" y="16585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678EDAE6-09CD-2C3C-BF4D-AEB03A0D1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3516"/>
            <a:ext cx="10515600" cy="61516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E843B1B2-C491-CFC2-A8C2-8A94E27AF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2352675"/>
            <a:ext cx="8810625" cy="43529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9707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144692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83241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719" y="182920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09EBDF3-0B9F-147A-3CF6-E731AF422779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2 -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9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404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470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192290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556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81583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2043277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180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68306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341F74C-85C4-EDC9-7F4F-4DB45C84E7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2B7F50D-8373-768B-498F-535F8AF37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FF07EFDC-2CFB-67DC-A170-C4E3322F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0FE92EA6-5E94-3E02-15CD-E9899789F83F}"/>
              </a:ext>
            </a:extLst>
          </p:cNvPr>
          <p:cNvSpPr/>
          <p:nvPr userDrawn="1"/>
        </p:nvSpPr>
        <p:spPr>
          <a:xfrm>
            <a:off x="838200" y="11430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3C4616A8-22A3-93D8-8218-9CA7AF341A1E}"/>
              </a:ext>
            </a:extLst>
          </p:cNvPr>
          <p:cNvSpPr/>
          <p:nvPr userDrawn="1"/>
        </p:nvSpPr>
        <p:spPr>
          <a:xfrm>
            <a:off x="9916281" y="401462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5728" y="1917756"/>
            <a:ext cx="8520546" cy="3013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1339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Yellow Bar">
            <a:extLst>
              <a:ext uri="{FF2B5EF4-FFF2-40B4-BE49-F238E27FC236}">
                <a16:creationId xmlns:a16="http://schemas.microsoft.com/office/drawing/2014/main" id="{4C869A95-19A7-9D2B-768A-5E73CC34CDFE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8BF0F3BA-002D-7390-CCBB-C9DAF064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12" name="Otsikko 6">
            <a:extLst>
              <a:ext uri="{FF2B5EF4-FFF2-40B4-BE49-F238E27FC236}">
                <a16:creationId xmlns:a16="http://schemas.microsoft.com/office/drawing/2014/main" id="{3A09523D-4055-2150-A7D6-8AFDE6A2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5D7801BF-FBE2-6105-AAFD-83BA932E0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FF17FCE7-54A5-DB09-1AFC-FA319480D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81211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721595"/>
            <a:ext cx="10833904" cy="457201"/>
          </a:xfrm>
          <a:prstGeom prst="rect">
            <a:avLst/>
          </a:prstGeom>
        </p:spPr>
        <p:txBody>
          <a:bodyPr tIns="0" bIns="0" anchor="b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AE797-7168-A01F-CA5B-8DF7C7607D71}"/>
              </a:ext>
            </a:extLst>
          </p:cNvPr>
          <p:cNvSpPr/>
          <p:nvPr userDrawn="1"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2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A5308DE-FB02-A513-42C7-5F184BC1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925FD98F-C9B6-2305-5DFF-273461AFBB2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A02C2A51-34FC-0E07-3621-852F4566D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07A7210-02FF-0AC0-2553-22D283B7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04" y="1030084"/>
            <a:ext cx="2013656" cy="196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E1994-E9EB-40E8-B641-8D0794904B66}"/>
              </a:ext>
            </a:extLst>
          </p:cNvPr>
          <p:cNvSpPr txBox="1">
            <a:spLocks/>
          </p:cNvSpPr>
          <p:nvPr userDrawn="1"/>
        </p:nvSpPr>
        <p:spPr>
          <a:xfrm>
            <a:off x="2238249" y="365867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Kiitos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Tack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27E6-FF77-AFF5-28D4-64777417AC15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3">
  <p:cSld name="1_Tekstidia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36"/>
          <p:cNvSpPr txBox="1"/>
          <p:nvPr/>
        </p:nvSpPr>
        <p:spPr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0033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6"/>
          <p:cNvSpPr/>
          <p:nvPr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784"/>
            </a:srgbClr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854140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 - tiivis asettelu 3">
  <p:cSld name="1_Tekstidia - tiivis asettelu 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37"/>
          <p:cNvSpPr/>
          <p:nvPr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7"/>
          <p:cNvSpPr txBox="1"/>
          <p:nvPr/>
        </p:nvSpPr>
        <p:spPr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0033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37" descr="Kuva, joka sisältää kohteen tunnus, logo, symboli, Tavaramerkki&#10;&#10;Kuvaus luotu automaattisest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807" y="5707757"/>
            <a:ext cx="1046306" cy="9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7"/>
          <p:cNvSpPr/>
          <p:nvPr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478932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8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694491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37965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E290E0-8CE6-F24F-9F6F-55AEF23BA2BC}"/>
              </a:ext>
            </a:extLst>
          </p:cNvPr>
          <p:cNvSpPr/>
          <p:nvPr userDrawn="1"/>
        </p:nvSpPr>
        <p:spPr>
          <a:xfrm>
            <a:off x="0" y="0"/>
            <a:ext cx="12217791" cy="6858000"/>
          </a:xfrm>
          <a:prstGeom prst="rect">
            <a:avLst/>
          </a:prstGeom>
          <a:gradFill flip="none" rotWithShape="1">
            <a:gsLst>
              <a:gs pos="0">
                <a:srgbClr val="000238"/>
              </a:gs>
              <a:gs pos="100000">
                <a:srgbClr val="3F3F54"/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A351C301-ADE9-F1ED-C7A6-956664C44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4" name="Tekstin paikkamerkki 20">
            <a:extLst>
              <a:ext uri="{FF2B5EF4-FFF2-40B4-BE49-F238E27FC236}">
                <a16:creationId xmlns:a16="http://schemas.microsoft.com/office/drawing/2014/main" id="{27708CFF-536C-F3ED-F7C7-75BBC5E3A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7279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9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3534153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11765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1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3">
  <p:cSld name="Tekstidia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27"/>
          <p:cNvSpPr txBox="1"/>
          <p:nvPr/>
        </p:nvSpPr>
        <p:spPr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0033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784"/>
            </a:srgbClr>
          </a:solidFill>
          <a:ln>
            <a:noFill/>
          </a:ln>
        </p:spPr>
        <p:txBody>
          <a:bodyPr spcFirstLastPara="1" wrap="square" lIns="94675" tIns="47325" rIns="94675" bIns="47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B184B5AA-F809-F898-4CB0-A1774F4DF356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281E7807-080A-C0D9-D0E0-7517D1B13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8" name="Otsikko 6">
            <a:extLst>
              <a:ext uri="{FF2B5EF4-FFF2-40B4-BE49-F238E27FC236}">
                <a16:creationId xmlns:a16="http://schemas.microsoft.com/office/drawing/2014/main" id="{F5FB58E0-E7FF-FBAD-04EB-462F98B52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4BD8CBE-193A-42D4-D6C8-4944B6E05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11" name="Tekstin paikkamerkki 21">
            <a:extLst>
              <a:ext uri="{FF2B5EF4-FFF2-40B4-BE49-F238E27FC236}">
                <a16:creationId xmlns:a16="http://schemas.microsoft.com/office/drawing/2014/main" id="{4D120F34-C31A-F5CF-0E6C-9D8CE1876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14799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- Image" descr="Group of young people huddling in gym">
            <a:extLst>
              <a:ext uri="{FF2B5EF4-FFF2-40B4-BE49-F238E27FC236}">
                <a16:creationId xmlns:a16="http://schemas.microsoft.com/office/drawing/2014/main" id="{30302475-B2D8-4217-8E2E-2FE1F507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86000">
                <a:srgbClr val="7A2582"/>
              </a:gs>
            </a:gsLst>
            <a:lin ang="18600000" scaled="0"/>
          </a:gradFill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DFD46436-3932-79C9-73B8-2BFA9FEC11DE}"/>
              </a:ext>
            </a:extLst>
          </p:cNvPr>
          <p:cNvSpPr/>
          <p:nvPr userDrawn="1"/>
        </p:nvSpPr>
        <p:spPr>
          <a:xfrm>
            <a:off x="4366719" y="349712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A40DDEDD-90DA-5150-88C6-09C653106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13" y="2417523"/>
            <a:ext cx="11886374" cy="970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7D7440D9-3BB5-7FD4-3FA2-474C3A74F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91" y="3949220"/>
            <a:ext cx="11886374" cy="885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25869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AC7185D-AB02-8D37-E710-60E06E266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856A1E1-4D3C-DA64-86A1-535C0C55A439}"/>
              </a:ext>
            </a:extLst>
          </p:cNvPr>
          <p:cNvSpPr/>
          <p:nvPr userDrawn="1"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E608A93-E7B4-1F5F-4F04-68BD0833E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9E506CF8-94E2-94BA-3B61-FC166FE4F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B58136E5-A76B-62FB-8804-86AF5ED907B5}"/>
              </a:ext>
            </a:extLst>
          </p:cNvPr>
          <p:cNvSpPr/>
          <p:nvPr userDrawn="1"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554" y="2728974"/>
            <a:ext cx="6373942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4179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3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0" y="831600"/>
            <a:ext cx="10511481" cy="6168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560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5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ymboli, logo, tunnus, Tavaramerkki&#10;&#10;Kuvaus luotu automaattisesti">
            <a:extLst>
              <a:ext uri="{FF2B5EF4-FFF2-40B4-BE49-F238E27FC236}">
                <a16:creationId xmlns:a16="http://schemas.microsoft.com/office/drawing/2014/main" id="{BC6B12D1-329F-C0B1-9243-C9D1BB73778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80" y="1072701"/>
            <a:ext cx="4976040" cy="47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1" r:id="rId4"/>
    <p:sldLayoutId id="2147483662" r:id="rId5"/>
    <p:sldLayoutId id="2147483673" r:id="rId6"/>
    <p:sldLayoutId id="2147483674" r:id="rId7"/>
    <p:sldLayoutId id="2147483672" r:id="rId8"/>
    <p:sldLayoutId id="2147483677" r:id="rId9"/>
    <p:sldLayoutId id="2147483676" r:id="rId10"/>
    <p:sldLayoutId id="2147483664" r:id="rId11"/>
    <p:sldLayoutId id="2147483665" r:id="rId12"/>
    <p:sldLayoutId id="2147483669" r:id="rId13"/>
    <p:sldLayoutId id="2147483675" r:id="rId14"/>
    <p:sldLayoutId id="2147483663" r:id="rId15"/>
    <p:sldLayoutId id="2147483670" r:id="rId16"/>
    <p:sldLayoutId id="2147483666" r:id="rId17"/>
    <p:sldLayoutId id="2147483668" r:id="rId18"/>
    <p:sldLayoutId id="2147483679" r:id="rId19"/>
    <p:sldLayoutId id="2147483671" r:id="rId20"/>
    <p:sldLayoutId id="2147483678" r:id="rId21"/>
    <p:sldLayoutId id="2147483680" r:id="rId22"/>
    <p:sldLayoutId id="2147483667" r:id="rId23"/>
    <p:sldLayoutId id="2147483692" r:id="rId24"/>
    <p:sldLayoutId id="214748369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7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ons.fi/site/assets/files/23775/411_klubihengen_rakentaminen.pdf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.fi/koulutus-1/klubi-ja-piiri/alasivu/klubipresidentti-klubin_varapresidentti/" TargetMode="External"/><Relationship Id="rId2" Type="http://schemas.openxmlformats.org/officeDocument/2006/relationships/hyperlink" Target="https://dpiiri.lions.fi/materiaalit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lionsclubs.org/fi/resources-for-members/resource-center/club-president-vice-president" TargetMode="External"/><Relationship Id="rId4" Type="http://schemas.openxmlformats.org/officeDocument/2006/relationships/hyperlink" Target="https://www.lionsclubs.org/f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3A5317-F349-5535-A4B1-9BBB698E0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Presidenttivalmennus</a:t>
            </a:r>
            <a:r>
              <a:rPr lang="en-US" dirty="0"/>
              <a:t> 1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19C4E-8057-1C78-3B0F-6161B82EB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500" dirty="0"/>
              <a:t>2025 - 2026</a:t>
            </a:r>
            <a:endParaRPr lang="fi-FI" sz="25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77D6005-FCE8-95F9-09E6-18FC35806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34" y="906622"/>
            <a:ext cx="1783241" cy="9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22C1-B074-5CFD-91E9-C37F7014C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7930A3-D2E7-B152-ADBE-5BE03469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Kevään</a:t>
            </a:r>
            <a:r>
              <a:rPr lang="en-US" dirty="0"/>
              <a:t> </a:t>
            </a:r>
            <a:r>
              <a:rPr lang="en-US" dirty="0" err="1"/>
              <a:t>toimenpiteet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22FF71-D4A9-5316-B827-891DA44F0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4637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ota jo keväällä esille klubin säännöt, klubistrategia/klubikäsikirja ja muut klubin asiakirjat.</a:t>
            </a:r>
          </a:p>
          <a:p>
            <a:pPr>
              <a:lnSpc>
                <a:spcPct val="150000"/>
              </a:lnSpc>
            </a:pPr>
            <a:r>
              <a:rPr lang="fi-FI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osallistu klubivirkailijoiden koulutukseen.</a:t>
            </a:r>
          </a:p>
          <a:p>
            <a:pPr>
              <a:lnSpc>
                <a:spcPct val="150000"/>
              </a:lnSpc>
            </a:pPr>
            <a:r>
              <a:rPr lang="fi-FI" sz="20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näkyvä valmistelu alkaa jo keväällä hallituksen ja toimikuntien kokoamisella.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fi-FI" sz="20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lubihallituksesta ja toimikunnista esitys maalis-/huhtikuun vaalikokoukseen.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klubin säännöissä on määritelty pakolliset virat ja toimikunnat.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fi-FI" sz="20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isäksi erilaisia toimikuntajäseniä.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fi-FI" sz="20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nna tehtäviä tasapuolisesti ja oikeudenmukaisesti.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fi-FI" sz="20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nna tehtäviä myös uusille jäsenille.</a:t>
            </a:r>
          </a:p>
          <a:p>
            <a:pPr>
              <a:lnSpc>
                <a:spcPct val="150000"/>
              </a:lnSpc>
            </a:pPr>
            <a:r>
              <a:rPr lang="fi-FI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valmistele toimintasuunnitelma ja talousarvio yhteistyössä tulevan hallituksesi kanssa.</a:t>
            </a:r>
            <a:endParaRPr lang="fi-FI" sz="2000" b="0" i="0" u="none" strike="noStrike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9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914EF-2B4F-D6B7-6161-512843BDE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5762C-67AB-785E-0291-5233F5B5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Toimintasuunnitelma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F244DD-8A8B-7A4A-74F7-1458EE638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4637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18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Toimintasuunnitelma on keskeisin toimintaa määrittävä dokumentti.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i-FI" sz="18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erustuu strategiaan ja pidemmän aikavälin suunnitelmiin.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i-FI" sz="18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 liian sitova, antaa myös mahdollisuuden uusien asioiden kokeiluun.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i-FI" sz="180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Virallinen, vuosikokouksen hyväksymä dokumentti.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toimintasuunnitelma toteutetaan yhdessä hallituksen kanssa.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Toimintasuunnitelman ja vuosibudjetin tulee olla yhtenevät.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Hallintobudjetti.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i-FI" sz="18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ktiviteettibudjetti.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Toimintasuunnitelma on johtamisen työkalu.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antaa hallitukselle välineet toimia.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tukee presidenttiä klubin johtamisessa.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044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DF6EE-0111-D1FC-7D1C-2AD13C076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C9DEC-7973-B41A-4BB3-779D1AF2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Kauden</a:t>
            </a:r>
            <a:r>
              <a:rPr lang="en-US" dirty="0"/>
              <a:t> 2025-2026 </a:t>
            </a:r>
            <a:r>
              <a:rPr lang="en-US" dirty="0" err="1"/>
              <a:t>teemat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88F611-C614-5DA8-C172-6352BA867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791" y="1210478"/>
            <a:ext cx="11846424" cy="44370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400" dirty="0">
                <a:latin typeface="+mj-lt"/>
              </a:rPr>
              <a:t>Kansainvälinen motto…………………………</a:t>
            </a:r>
            <a:r>
              <a:rPr lang="fi-FI" sz="2400" b="1" dirty="0">
                <a:latin typeface="+mj-lt"/>
              </a:rPr>
              <a:t>Me palvelemme – We Serve</a:t>
            </a:r>
          </a:p>
          <a:p>
            <a:pPr>
              <a:lnSpc>
                <a:spcPct val="150000"/>
              </a:lnSpc>
            </a:pPr>
            <a:r>
              <a:rPr lang="fi-FI" dirty="0">
                <a:latin typeface="+mj-lt"/>
              </a:rPr>
              <a:t>Kansainvälinen tunnuslauseemme………….</a:t>
            </a:r>
            <a:r>
              <a:rPr lang="fi-FI" b="1" dirty="0">
                <a:latin typeface="+mj-lt"/>
              </a:rPr>
              <a:t>Palvelemme apua tarvitsevaa 							        maailmaa</a:t>
            </a:r>
          </a:p>
          <a:p>
            <a:pPr>
              <a:lnSpc>
                <a:spcPct val="150000"/>
              </a:lnSpc>
            </a:pPr>
            <a:r>
              <a:rPr lang="fi-FI" dirty="0">
                <a:latin typeface="+mj-lt"/>
              </a:rPr>
              <a:t>Kansainvälisen presidenttimme teema……..</a:t>
            </a:r>
            <a:r>
              <a:rPr lang="en-US" b="1" dirty="0"/>
              <a:t>Lead to Serve - Serve to Lead</a:t>
            </a:r>
            <a:r>
              <a:rPr lang="fi-FI" dirty="0">
                <a:latin typeface="+mj-lt"/>
              </a:rPr>
              <a:t>	</a:t>
            </a:r>
            <a:endParaRPr lang="fi-FI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i-FI" sz="2400" dirty="0">
                <a:latin typeface="+mj-lt"/>
              </a:rPr>
              <a:t>Lions-liiton teema……………………………...</a:t>
            </a:r>
            <a:r>
              <a:rPr lang="fi-FI" sz="2400" b="1" dirty="0">
                <a:latin typeface="+mj-lt"/>
              </a:rPr>
              <a:t>Merkityksellistä auttamista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latin typeface="+mj-lt"/>
              </a:rPr>
              <a:t>Liiton puheenjohtajan teema…………………</a:t>
            </a:r>
            <a:r>
              <a:rPr lang="fi-FI" b="1" dirty="0"/>
              <a:t>Kerro palvelusta - Yhdessä 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Piirin teema…………………………………….</a:t>
            </a:r>
            <a:r>
              <a:rPr lang="fi-FI" b="1" dirty="0"/>
              <a:t>Palvele Lions-lupauksen         </a:t>
            </a:r>
            <a:br>
              <a:rPr lang="fi-FI" b="1" dirty="0"/>
            </a:br>
            <a:r>
              <a:rPr lang="fi-FI" b="1" dirty="0"/>
              <a:t>                                                                       mukaisesti ja tuo vielä yksi mukaan! </a:t>
            </a:r>
            <a:endParaRPr lang="fi-FI" dirty="0"/>
          </a:p>
          <a:p>
            <a:pPr>
              <a:lnSpc>
                <a:spcPct val="100000"/>
              </a:lnSpc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01046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40DF5-5CF5-B7F7-8767-7230D2B76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5BDF5-8E2E-AEAB-C8FD-17586C91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Lions-</a:t>
            </a:r>
            <a:r>
              <a:rPr lang="en-US" dirty="0" err="1"/>
              <a:t>liiton</a:t>
            </a:r>
            <a:r>
              <a:rPr lang="en-US" dirty="0"/>
              <a:t> </a:t>
            </a:r>
            <a:r>
              <a:rPr lang="en-US" dirty="0" err="1"/>
              <a:t>painopisteet</a:t>
            </a:r>
            <a:r>
              <a:rPr lang="en-US" dirty="0"/>
              <a:t> 2025-2026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A800E1-4C29-7B7E-F69D-27D5D0BE9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10758877" cy="446378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 err="1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Lioniksi</a:t>
            </a:r>
            <a:r>
              <a:rPr lang="fi-FI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kutsu -jäsenhankintakampanja</a:t>
            </a:r>
            <a:endParaRPr lang="fi-FI" sz="1800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fi-FI" b="0" i="0" u="none" strike="noStrike" baseline="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Palvelu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kartoitamme palvelutarpeet ja ulotamme palvelumme entistä laajemmalle.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fi-FI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Valmennus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järjestämme jäsenhankintaa, viestintää ja aktiviteettiosaamista tukevia valmennuksia.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fi-FI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Jäsenyys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rakennamme jäsenyyden kehitysohjelman.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toteutamme </a:t>
            </a:r>
            <a:r>
              <a:rPr lang="fi-FI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kansainvälistä </a:t>
            </a:r>
            <a:r>
              <a:rPr lang="fi-FI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Mission 1.5 </a:t>
            </a:r>
            <a:r>
              <a:rPr lang="fi-FI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ohjelmaa oman </a:t>
            </a:r>
            <a:r>
              <a:rPr lang="fi-FI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Kutsu Lioniksi </a:t>
            </a:r>
            <a:r>
              <a:rPr lang="fi-FI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–kampanjan keinoin.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fi-FI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Viestintä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vahvistamme brändiämme, markkinoimme yhteistyössä piirien ja klubien kanssa.</a:t>
            </a:r>
            <a:endParaRPr lang="fi-FI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cs typeface="Times New Roman" panose="02020603050405020304" pitchFamily="18" charset="0"/>
              </a:rPr>
              <a:t>Hyvän Päivän vahvistaminen.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96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8A415-4CB2-5FE9-0602-8C2903F4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06057D-24B5-7BA8-027A-9F95C534F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Kutsu</a:t>
            </a:r>
            <a:r>
              <a:rPr lang="en-US" dirty="0"/>
              <a:t> Lioniksi -</a:t>
            </a:r>
            <a:r>
              <a:rPr lang="en-US" dirty="0" err="1"/>
              <a:t>kampanja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4CB8649-B137-F7BE-4959-A7758376C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88" y="3001963"/>
            <a:ext cx="6280330" cy="24366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aikataulutus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viestintä</a:t>
            </a:r>
            <a:r>
              <a:rPr lang="en-US" dirty="0"/>
              <a:t> ja </a:t>
            </a:r>
            <a:r>
              <a:rPr lang="en-US" dirty="0" err="1"/>
              <a:t>klubien</a:t>
            </a:r>
            <a:r>
              <a:rPr lang="en-US" dirty="0"/>
              <a:t> </a:t>
            </a:r>
            <a:r>
              <a:rPr lang="en-US" dirty="0" err="1"/>
              <a:t>jäsenhankinta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klubien</a:t>
            </a:r>
            <a:r>
              <a:rPr lang="en-US" dirty="0"/>
              <a:t> </a:t>
            </a:r>
            <a:r>
              <a:rPr lang="en-US" dirty="0" err="1"/>
              <a:t>perustaminen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35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38BF8-8CF0-B3DD-1802-3DDCCB33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99" y="973219"/>
            <a:ext cx="10521956" cy="616887"/>
          </a:xfrm>
        </p:spPr>
        <p:txBody>
          <a:bodyPr/>
          <a:lstStyle/>
          <a:p>
            <a:r>
              <a:rPr lang="en-US" dirty="0" err="1"/>
              <a:t>Kutsu</a:t>
            </a:r>
            <a:r>
              <a:rPr lang="en-US" dirty="0"/>
              <a:t> Lioniksi -</a:t>
            </a:r>
            <a:r>
              <a:rPr lang="en-US" dirty="0" err="1"/>
              <a:t>kampanja</a:t>
            </a:r>
            <a:endParaRPr lang="fi-FI" dirty="0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99280F1D-F256-4486-82D7-04F3819686DA}"/>
              </a:ext>
            </a:extLst>
          </p:cNvPr>
          <p:cNvSpPr txBox="1">
            <a:spLocks/>
          </p:cNvSpPr>
          <p:nvPr/>
        </p:nvSpPr>
        <p:spPr>
          <a:xfrm>
            <a:off x="1126274" y="1916976"/>
            <a:ext cx="9901524" cy="496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700" b="0" i="0" u="none" strike="noStrike" kern="1200" cap="none" spc="0" normalizeH="0" baseline="0" noProof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69683E-79BA-6ECB-5A1D-0CA99B07255A}"/>
              </a:ext>
            </a:extLst>
          </p:cNvPr>
          <p:cNvSpPr txBox="1"/>
          <p:nvPr/>
        </p:nvSpPr>
        <p:spPr>
          <a:xfrm>
            <a:off x="1340000" y="4889818"/>
            <a:ext cx="9687797" cy="378168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somekampanjat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kestävät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koko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kampanja-ajan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A2EBF9-C838-E95A-D260-28CA4B6266EC}"/>
              </a:ext>
            </a:extLst>
          </p:cNvPr>
          <p:cNvSpPr txBox="1"/>
          <p:nvPr/>
        </p:nvSpPr>
        <p:spPr>
          <a:xfrm>
            <a:off x="1339999" y="1879903"/>
            <a:ext cx="4668915" cy="1015663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16.8.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Lionstoiminnan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vuosipäivä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ja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piirien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tapahtumia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007A38-F31D-BD4A-DC93-36D6FCE8B2F5}"/>
              </a:ext>
            </a:extLst>
          </p:cNvPr>
          <p:cNvSpPr txBox="1"/>
          <p:nvPr/>
        </p:nvSpPr>
        <p:spPr>
          <a:xfrm>
            <a:off x="1339999" y="5409123"/>
            <a:ext cx="9687798" cy="369332"/>
          </a:xfrm>
          <a:prstGeom prst="rect">
            <a:avLst/>
          </a:prstGeom>
          <a:solidFill>
            <a:srgbClr val="EBB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Klubit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viestivät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itse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ja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osallistuvat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kampanjointiin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FBCBE-475C-0A04-E9F4-323C7C8403C1}"/>
              </a:ext>
            </a:extLst>
          </p:cNvPr>
          <p:cNvSpPr txBox="1"/>
          <p:nvPr/>
        </p:nvSpPr>
        <p:spPr>
          <a:xfrm>
            <a:off x="6095999" y="1869072"/>
            <a:ext cx="4931797" cy="1015663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8.10.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Hyvän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Päivä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palkitsemistilaisuus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13AC3-20F2-49F5-9FB9-BB24B7EB1F86}"/>
              </a:ext>
            </a:extLst>
          </p:cNvPr>
          <p:cNvSpPr txBox="1"/>
          <p:nvPr/>
        </p:nvSpPr>
        <p:spPr>
          <a:xfrm>
            <a:off x="1339999" y="3101673"/>
            <a:ext cx="1624659" cy="1703030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tietoisku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Kampanjan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aloitusinfo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8E729D-D750-470B-4467-849385D502C6}"/>
              </a:ext>
            </a:extLst>
          </p:cNvPr>
          <p:cNvSpPr txBox="1"/>
          <p:nvPr/>
        </p:nvSpPr>
        <p:spPr>
          <a:xfrm>
            <a:off x="3042866" y="3113458"/>
            <a:ext cx="1768067" cy="1703030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tietoisku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Jäsenhankinta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aktiviteeteissa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DC7253-6815-C153-BC9C-865B60BBBB03}"/>
              </a:ext>
            </a:extLst>
          </p:cNvPr>
          <p:cNvSpPr txBox="1"/>
          <p:nvPr/>
        </p:nvSpPr>
        <p:spPr>
          <a:xfrm>
            <a:off x="4881250" y="3113458"/>
            <a:ext cx="2193765" cy="1720151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tietoisku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Valmistaudumme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Hyvän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Päivään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46036E-5801-E5FC-00A1-68DD576D09FF}"/>
              </a:ext>
            </a:extLst>
          </p:cNvPr>
          <p:cNvSpPr txBox="1"/>
          <p:nvPr/>
        </p:nvSpPr>
        <p:spPr>
          <a:xfrm>
            <a:off x="1339999" y="5940024"/>
            <a:ext cx="5697728" cy="646331"/>
          </a:xfrm>
          <a:prstGeom prst="rect">
            <a:avLst/>
          </a:prstGeom>
          <a:solidFill>
            <a:srgbClr val="EBB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Klubit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järjestävät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näkyviä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aktiviteetteja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kampanja-ajalla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102DB-2131-3D8A-506E-7FDA2AAA14A6}"/>
              </a:ext>
            </a:extLst>
          </p:cNvPr>
          <p:cNvSpPr txBox="1"/>
          <p:nvPr/>
        </p:nvSpPr>
        <p:spPr>
          <a:xfrm>
            <a:off x="7136221" y="3141868"/>
            <a:ext cx="3891576" cy="1677382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Liiton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webinaarit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Tervetuloa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jäseneksi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4FBF1-7DB6-72E0-BB89-C306D4F4DEA1}"/>
              </a:ext>
            </a:extLst>
          </p:cNvPr>
          <p:cNvSpPr txBox="1"/>
          <p:nvPr/>
        </p:nvSpPr>
        <p:spPr>
          <a:xfrm>
            <a:off x="7136221" y="5936393"/>
            <a:ext cx="3891576" cy="646331"/>
          </a:xfrm>
          <a:prstGeom prst="rect">
            <a:avLst/>
          </a:prstGeom>
          <a:solidFill>
            <a:srgbClr val="EBB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Auta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Lasta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– Auta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Perhettä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Hyvän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Päivän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3E8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viikolla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153E8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13852-3B59-6F3A-FF25-5AB087E4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8F5DC-2FC3-0779-FEEF-9E158DB0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Kutsu</a:t>
            </a:r>
            <a:r>
              <a:rPr lang="en-US" dirty="0"/>
              <a:t> Lioniksi -</a:t>
            </a:r>
            <a:r>
              <a:rPr lang="en-US" dirty="0" err="1"/>
              <a:t>kampanja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91AF6E-A77E-86CC-5E5D-F30BF6BE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841854" cy="44637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2000" dirty="0">
                <a:latin typeface="Arial" panose="020B0604020202020204" pitchFamily="34" charset="0"/>
              </a:rPr>
              <a:t>Viestintäkampanja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000" dirty="0">
                <a:latin typeface="Arial" panose="020B0604020202020204" pitchFamily="34" charset="0"/>
              </a:rPr>
              <a:t>Liiton somekampanjat, joita klubit ja jäsenet tukevat 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Arial" panose="020B0604020202020204" pitchFamily="34" charset="0"/>
              </a:rPr>
              <a:t>klubeilla aktiivinen oma viestintä kampanja-aikana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2000" dirty="0">
                <a:latin typeface="Arial" panose="020B0604020202020204" pitchFamily="34" charset="0"/>
              </a:rPr>
              <a:t>Klubeilla aktiviteetteja, joihin yleisö voi sekä tulla, että osallistua tekemiseen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latin typeface="Arial" panose="020B0604020202020204" pitchFamily="34" charset="0"/>
              </a:rPr>
              <a:t>huipentuu Hyvän Päivään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2000" dirty="0">
                <a:latin typeface="Arial" panose="020B0604020202020204" pitchFamily="34" charset="0"/>
              </a:rPr>
              <a:t>Kampanjatoisto 3-vuoden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617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58F05-7547-9153-D0FC-C2AD1984D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244347-7C36-EC62-7606-F2776447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Kutsu</a:t>
            </a:r>
            <a:r>
              <a:rPr lang="en-US" dirty="0"/>
              <a:t> Lioniksi -</a:t>
            </a:r>
            <a:r>
              <a:rPr lang="en-US" dirty="0" err="1"/>
              <a:t>kampanja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85C842-E942-8398-15B6-BA92C6CA1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10796585" cy="44637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1800" dirty="0">
                <a:latin typeface="Arial" panose="020B0604020202020204" pitchFamily="34" charset="0"/>
              </a:rPr>
              <a:t>Uusien klubien perustaminen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Liiton projektityöntekijän ja piirien GET-koordinaattoreiden yhteistyöllä pyritään aktiivisesti perustamaan uusia klubeja paikkakunnille. Helppo alku esim. liitännäisklubien kautta.</a:t>
            </a:r>
          </a:p>
          <a:p>
            <a:pPr marL="685800" lvl="1" indent="0">
              <a:lnSpc>
                <a:spcPct val="150000"/>
              </a:lnSpc>
              <a:buNone/>
            </a:pP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</a:rPr>
              <a:t>	(MIKKELISSÄ 27.9.)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1800" dirty="0">
                <a:latin typeface="Arial" panose="020B0604020202020204" pitchFamily="34" charset="0"/>
              </a:rPr>
              <a:t>Hankkeen tavoitteet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joka kausi saamme 2.000 uutta jäsentä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joka kausi perustamme 30 uutta klubia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jäsenten keski-ikä laskee viidellä vuodella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naisten osuus jäsenistöstä kasvaa n. 40 %:in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toistojen kautta klubeihin syntyy aktiivinen uusien jäsenten hankinnan kulttuuri ja jäsenkokemus kehittyy myönteisesti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336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984F6-250B-84AD-15E5-D1F90A09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48DA93-CE4A-BF30-ACAD-808BECFF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Lions-</a:t>
            </a:r>
            <a:r>
              <a:rPr lang="en-US" dirty="0" err="1"/>
              <a:t>liiton</a:t>
            </a:r>
            <a:r>
              <a:rPr lang="en-US" dirty="0"/>
              <a:t> </a:t>
            </a:r>
            <a:r>
              <a:rPr lang="en-US" dirty="0" err="1"/>
              <a:t>webinaarit</a:t>
            </a:r>
            <a:r>
              <a:rPr lang="en-US" dirty="0"/>
              <a:t>  2025-2026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537882-B4A8-81C2-2D40-FD1371335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10844007" cy="47436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Syksyllä 2025 teemawebinaareja harvennetaan ja siirrytään kahteen webinaariin syksyllä ja kahteen keväällä.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>
              <a:lnSpc>
                <a:spcPct val="200000"/>
              </a:lnSpc>
            </a:pPr>
            <a:r>
              <a:rPr lang="fi-FI" dirty="0"/>
              <a:t>26.8.2025 Auta lasta, auta perhettä -keräys </a:t>
            </a:r>
          </a:p>
          <a:p>
            <a:pPr>
              <a:lnSpc>
                <a:spcPct val="200000"/>
              </a:lnSpc>
            </a:pPr>
            <a:r>
              <a:rPr lang="fi-FI" dirty="0"/>
              <a:t>8.10.2025 Hyvän Päivä</a:t>
            </a:r>
          </a:p>
          <a:p>
            <a:pPr>
              <a:lnSpc>
                <a:spcPct val="200000"/>
              </a:lnSpc>
            </a:pPr>
            <a:r>
              <a:rPr lang="fi-FI" dirty="0"/>
              <a:t>17.2.2026 Kulmat kuntoon -tapahtumien järjestäminen</a:t>
            </a:r>
          </a:p>
          <a:p>
            <a:pPr>
              <a:lnSpc>
                <a:spcPct val="200000"/>
              </a:lnSpc>
            </a:pPr>
            <a:r>
              <a:rPr lang="fi-FI" dirty="0"/>
              <a:t>21.4.2026 Yhteistyö Mieli ry:n kanssa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1904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14513-EFA3-3616-7F7A-EAB6F50E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5CC70A1-97FA-CD45-2613-ADF56A094B43}"/>
              </a:ext>
            </a:extLst>
          </p:cNvPr>
          <p:cNvGrpSpPr/>
          <p:nvPr/>
        </p:nvGrpSpPr>
        <p:grpSpPr>
          <a:xfrm>
            <a:off x="85724" y="1407571"/>
            <a:ext cx="12020552" cy="4824892"/>
            <a:chOff x="85724" y="1224522"/>
            <a:chExt cx="12020552" cy="4824892"/>
          </a:xfrm>
        </p:grpSpPr>
        <p:sp>
          <p:nvSpPr>
            <p:cNvPr id="16" name="Suorakulmio: Pyöristetyt kulmat 6">
              <a:extLst>
                <a:ext uri="{FF2B5EF4-FFF2-40B4-BE49-F238E27FC236}">
                  <a16:creationId xmlns:a16="http://schemas.microsoft.com/office/drawing/2014/main" id="{034AD23A-2A90-2337-BC34-95F1B43BA51E}"/>
                </a:ext>
              </a:extLst>
            </p:cNvPr>
            <p:cNvSpPr/>
            <p:nvPr/>
          </p:nvSpPr>
          <p:spPr>
            <a:xfrm>
              <a:off x="85725" y="2124968"/>
              <a:ext cx="3522450" cy="1647567"/>
            </a:xfrm>
            <a:prstGeom prst="roundRect">
              <a:avLst>
                <a:gd name="adj" fmla="val 2924"/>
              </a:avLst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MIKSI OLEMME?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Lionstoiminnan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tarkoitus on auttaa ja palvella lähimmäisiä 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Haluamme tarjota kaikille mahdollisuuden olla rakentamassa kestävää tulevaisuutta.</a:t>
              </a:r>
            </a:p>
          </p:txBody>
        </p:sp>
        <p:sp>
          <p:nvSpPr>
            <p:cNvPr id="17" name="Suorakulmio: Pyöristetyt kulmat 8">
              <a:extLst>
                <a:ext uri="{FF2B5EF4-FFF2-40B4-BE49-F238E27FC236}">
                  <a16:creationId xmlns:a16="http://schemas.microsoft.com/office/drawing/2014/main" id="{375394CC-D0A9-7972-DEAC-018552694224}"/>
                </a:ext>
              </a:extLst>
            </p:cNvPr>
            <p:cNvSpPr/>
            <p:nvPr/>
          </p:nvSpPr>
          <p:spPr>
            <a:xfrm>
              <a:off x="3674961" y="2124968"/>
              <a:ext cx="3232051" cy="2479983"/>
            </a:xfrm>
            <a:prstGeom prst="roundRect">
              <a:avLst>
                <a:gd name="adj" fmla="val 2293"/>
              </a:avLst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MISSÄ OLEMME?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Monimuotoinen t</a:t>
              </a:r>
              <a:r>
                <a:rPr kumimoji="0" lang="fi-FI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oimintaympäristömme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muuttuu jatkuvasti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Väestörakenteen muutos vaikuttaa jäsenistöömme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Odotukset hyväntekeväisyys-toiminnalle ja yksilön ajankäytölle ovat muutoksessa</a:t>
              </a:r>
            </a:p>
          </p:txBody>
        </p:sp>
        <p:sp>
          <p:nvSpPr>
            <p:cNvPr id="18" name="Suorakulmio: Pyöristetyt kulmat 10">
              <a:extLst>
                <a:ext uri="{FF2B5EF4-FFF2-40B4-BE49-F238E27FC236}">
                  <a16:creationId xmlns:a16="http://schemas.microsoft.com/office/drawing/2014/main" id="{FE30F714-03B9-D9CD-2950-8619B5F743FE}"/>
                </a:ext>
              </a:extLst>
            </p:cNvPr>
            <p:cNvSpPr/>
            <p:nvPr/>
          </p:nvSpPr>
          <p:spPr>
            <a:xfrm>
              <a:off x="6973801" y="2103980"/>
              <a:ext cx="5132475" cy="1647566"/>
            </a:xfrm>
            <a:prstGeom prst="roundRect">
              <a:avLst>
                <a:gd name="adj" fmla="val 2924"/>
              </a:avLst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MIHIN USKOMME?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Auttaminen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– Autamme yhdessä toimien ja tukien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Luotettavuus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– Toteutamme mitä lupaamme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Paikallisuus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– Paikallisesti kaikkialla maailmassa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Yhteisöllisyys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– Olemme yhdessä 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enemmän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Suorakulmio: Pyöristetyt kulmat 11">
              <a:extLst>
                <a:ext uri="{FF2B5EF4-FFF2-40B4-BE49-F238E27FC236}">
                  <a16:creationId xmlns:a16="http://schemas.microsoft.com/office/drawing/2014/main" id="{B52BD0E4-AF64-4072-F213-372E8DF50063}"/>
                </a:ext>
              </a:extLst>
            </p:cNvPr>
            <p:cNvSpPr/>
            <p:nvPr/>
          </p:nvSpPr>
          <p:spPr>
            <a:xfrm>
              <a:off x="85724" y="3882625"/>
              <a:ext cx="3522450" cy="2166789"/>
            </a:xfrm>
            <a:prstGeom prst="roundRect">
              <a:avLst>
                <a:gd name="adj" fmla="val 2924"/>
              </a:avLst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MITÄ TAVOITTELEMME?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Olemme e</a:t>
              </a:r>
              <a:r>
                <a:rPr kumimoji="0" lang="fi-FI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linvoimainen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palvelujärjestö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Meillä on t</a:t>
              </a:r>
              <a:r>
                <a:rPr kumimoji="0" lang="fi-FI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arkoituksenmukaiset</a:t>
              </a: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ja tehokkaat toimintatavat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180975" algn="l"/>
                </a:tabLst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Meistä tulee vahva yhteiskunnallinen toimija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Suorakulmio: Pyöristetyt kulmat 12">
              <a:extLst>
                <a:ext uri="{FF2B5EF4-FFF2-40B4-BE49-F238E27FC236}">
                  <a16:creationId xmlns:a16="http://schemas.microsoft.com/office/drawing/2014/main" id="{8CD9CDFF-324A-CCD1-9996-1A22D825410B}"/>
                </a:ext>
              </a:extLst>
            </p:cNvPr>
            <p:cNvSpPr/>
            <p:nvPr/>
          </p:nvSpPr>
          <p:spPr>
            <a:xfrm>
              <a:off x="85724" y="1224522"/>
              <a:ext cx="12020552" cy="790357"/>
            </a:xfrm>
            <a:prstGeom prst="roundRect">
              <a:avLst>
                <a:gd name="adj" fmla="val 9774"/>
              </a:avLst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MITÄ TAHDOMME?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Olemme vuonna 2030 Suomen merkityksellisin auttaja</a:t>
              </a:r>
            </a:p>
          </p:txBody>
        </p:sp>
        <p:sp>
          <p:nvSpPr>
            <p:cNvPr id="21" name="Suorakulmio: Pyöristetyt kulmat 13">
              <a:extLst>
                <a:ext uri="{FF2B5EF4-FFF2-40B4-BE49-F238E27FC236}">
                  <a16:creationId xmlns:a16="http://schemas.microsoft.com/office/drawing/2014/main" id="{65505AB3-6604-C265-F18F-2BD4E9597B34}"/>
                </a:ext>
              </a:extLst>
            </p:cNvPr>
            <p:cNvSpPr/>
            <p:nvPr/>
          </p:nvSpPr>
          <p:spPr>
            <a:xfrm>
              <a:off x="6973800" y="3840648"/>
              <a:ext cx="5132475" cy="2205926"/>
            </a:xfrm>
            <a:prstGeom prst="roundRect">
              <a:avLst>
                <a:gd name="adj" fmla="val 2455"/>
              </a:avLst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MITEN SEN TEEMME?</a:t>
              </a: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Piirien ja liiton organisoitumisen selkeyttäminen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Piirien ja liiton toimintatapojen kehittäminen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Klubien toiminnan tukeminen ja kehittäminen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Koulutusjärjestelmän kehittäminen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Viestinnän uudistaminen ja vahvistaminen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Palvelun vaikuttavuuden lisääminen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975" marR="0" lvl="0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Verkostoitumisen ja kumppanuuksien vahvistaminen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2" name="Kuva 14">
              <a:extLst>
                <a:ext uri="{FF2B5EF4-FFF2-40B4-BE49-F238E27FC236}">
                  <a16:creationId xmlns:a16="http://schemas.microsoft.com/office/drawing/2014/main" id="{C7941271-D612-520E-CD16-675E6C354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044" y="4822636"/>
              <a:ext cx="3026934" cy="1095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60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C1D3A-17BC-EAE6-C76B-7F878E5B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2" y="276248"/>
            <a:ext cx="5319450" cy="616887"/>
          </a:xfrm>
        </p:spPr>
        <p:txBody>
          <a:bodyPr/>
          <a:lstStyle/>
          <a:p>
            <a:r>
              <a:rPr lang="en-US" dirty="0" err="1"/>
              <a:t>Presidenttivalmennus</a:t>
            </a:r>
            <a:r>
              <a:rPr lang="en-US" dirty="0"/>
              <a:t> 1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A1D038-02A4-8163-C962-002E993E3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791" y="1348033"/>
            <a:ext cx="5616000" cy="290385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Presidenttivalmennus</a:t>
            </a:r>
            <a:r>
              <a:rPr lang="en-US" dirty="0">
                <a:solidFill>
                  <a:srgbClr val="FFFF00"/>
                </a:solidFill>
              </a:rPr>
              <a:t> 1</a:t>
            </a:r>
            <a:endParaRPr lang="fi-FI" sz="2200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klubi järjestön osana</a:t>
            </a:r>
            <a:endParaRPr lang="fi-FI" sz="2200" b="0" i="0" u="none" strike="noStrike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Lions toimijatasot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presidentin virka ja toimenkuva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kauden valmistelu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toimintasuunnitelma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presidentin </a:t>
            </a: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roolit ja johtaminen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tukea presidentin tehtävään</a:t>
            </a:r>
          </a:p>
          <a:p>
            <a:pPr marL="1028700" lvl="1" indent="-342900">
              <a:lnSpc>
                <a:spcPct val="150000"/>
              </a:lnSpc>
            </a:pPr>
            <a:endParaRPr lang="fi-FI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0">
              <a:buNone/>
            </a:pPr>
            <a:endParaRPr lang="fi-FI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3A1767-5E2C-71AE-E63C-C82DA7136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9080" y="1348033"/>
            <a:ext cx="5384671" cy="442117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Presidenttivalmennus</a:t>
            </a:r>
            <a:r>
              <a:rPr lang="en-US" dirty="0">
                <a:solidFill>
                  <a:srgbClr val="FFFF00"/>
                </a:solidFill>
              </a:rPr>
              <a:t> 2 </a:t>
            </a:r>
          </a:p>
          <a:p>
            <a:pPr marL="0" indent="0">
              <a:buNone/>
            </a:pPr>
            <a:endParaRPr lang="fi-FI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presidentin tehtävät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kokoukset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klubin vuosikello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palkitsemiset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jäsenhuolto, uudet jäsenet, kummit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raportointi</a:t>
            </a:r>
          </a:p>
          <a:p>
            <a:pPr marL="0" indent="0">
              <a:buNone/>
            </a:pPr>
            <a:endParaRPr lang="fi-FI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98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DB0B-E8EC-0A1D-EA24-4F6C11337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i 13">
            <a:extLst>
              <a:ext uri="{FF2B5EF4-FFF2-40B4-BE49-F238E27FC236}">
                <a16:creationId xmlns:a16="http://schemas.microsoft.com/office/drawing/2014/main" id="{74202083-2DAD-4F43-4662-3EAC46504775}"/>
              </a:ext>
            </a:extLst>
          </p:cNvPr>
          <p:cNvSpPr/>
          <p:nvPr/>
        </p:nvSpPr>
        <p:spPr>
          <a:xfrm rot="21205121">
            <a:off x="1660894" y="5248977"/>
            <a:ext cx="422896" cy="208152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92FCA202-8A08-6D8C-BA48-C35D96C2AEE9}"/>
              </a:ext>
            </a:extLst>
          </p:cNvPr>
          <p:cNvSpPr/>
          <p:nvPr/>
        </p:nvSpPr>
        <p:spPr>
          <a:xfrm rot="21205121">
            <a:off x="6072883" y="3489175"/>
            <a:ext cx="557336" cy="264364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EC8760D8-3C27-FE01-EA91-970622816F38}"/>
              </a:ext>
            </a:extLst>
          </p:cNvPr>
          <p:cNvSpPr/>
          <p:nvPr/>
        </p:nvSpPr>
        <p:spPr>
          <a:xfrm rot="21205121">
            <a:off x="5862200" y="3851492"/>
            <a:ext cx="430552" cy="178391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Page Number - Blue">
            <a:extLst>
              <a:ext uri="{FF2B5EF4-FFF2-40B4-BE49-F238E27FC236}">
                <a16:creationId xmlns:a16="http://schemas.microsoft.com/office/drawing/2014/main" id="{8EB6691D-034A-1978-BDED-003CF937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C108F06-5F3B-F85A-2404-332FCF708D16}"/>
              </a:ext>
            </a:extLst>
          </p:cNvPr>
          <p:cNvSpPr txBox="1">
            <a:spLocks/>
          </p:cNvSpPr>
          <p:nvPr/>
        </p:nvSpPr>
        <p:spPr>
          <a:xfrm>
            <a:off x="6858000" y="838199"/>
            <a:ext cx="3657600" cy="149336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fi-FI" sz="48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F78D3-01E9-0E8D-CE88-709575A60F68}"/>
              </a:ext>
            </a:extLst>
          </p:cNvPr>
          <p:cNvSpPr/>
          <p:nvPr/>
        </p:nvSpPr>
        <p:spPr>
          <a:xfrm rot="5400000" flipH="1">
            <a:off x="3094214" y="-93521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194AB63-F656-E1CE-AE08-AECEE1BF0C92}"/>
              </a:ext>
            </a:extLst>
          </p:cNvPr>
          <p:cNvSpPr txBox="1"/>
          <p:nvPr/>
        </p:nvSpPr>
        <p:spPr>
          <a:xfrm>
            <a:off x="914400" y="38751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Suomen merkityksellisin auttaja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0C0AB36-C750-3638-9D1C-69BB888A1C76}"/>
              </a:ext>
            </a:extLst>
          </p:cNvPr>
          <p:cNvSpPr txBox="1"/>
          <p:nvPr/>
        </p:nvSpPr>
        <p:spPr>
          <a:xfrm>
            <a:off x="911761" y="1319053"/>
            <a:ext cx="10566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MinionPro-Regular"/>
                <a:ea typeface="ヒラギノ角ゴ Pro W3" pitchFamily="125" charset="-128"/>
                <a:cs typeface="+mn-cs"/>
              </a:rPr>
              <a:t>Visionamme on olla vuonna 2030 Suomen merkityksellisin auttaja. Merkityksellisyys on toiminnan laatua, apuamme tarvitsevien tavoittamista, tuloksellista näkyvää palvelua ja innostavaa leijonatoimintaa.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MinionPro-Regular"/>
                <a:ea typeface="ヒラギノ角ゴ Pro W3" pitchFamily="125" charset="-128"/>
                <a:cs typeface="+mn-cs"/>
              </a:rPr>
              <a:t>Klubit ovat alueellaan merkityksellisiä ja jokainen meistä voi olla jollekin kanssaihmiselleen merkityksellisin auttaja.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pic>
        <p:nvPicPr>
          <p:cNvPr id="24" name="Kuva 2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1BDD8E9-CB73-B607-81F3-5879BC23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287">
            <a:off x="7404225" y="3154020"/>
            <a:ext cx="4476750" cy="3233756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B7BD5131-CCA9-3AC1-1B33-A26BCA0C0C81}"/>
              </a:ext>
            </a:extLst>
          </p:cNvPr>
          <p:cNvSpPr txBox="1"/>
          <p:nvPr/>
        </p:nvSpPr>
        <p:spPr>
          <a:xfrm rot="464156">
            <a:off x="7645295" y="3939901"/>
            <a:ext cx="39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Jäsenkokemus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Palvelun vaikuttavuus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52A9B131-1387-E746-8A39-A9B755F214E8}"/>
              </a:ext>
            </a:extLst>
          </p:cNvPr>
          <p:cNvSpPr txBox="1"/>
          <p:nvPr/>
        </p:nvSpPr>
        <p:spPr>
          <a:xfrm rot="533487">
            <a:off x="8585973" y="4748713"/>
            <a:ext cx="209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KLUBI 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E106FF14-9A64-9684-F5F0-C92A9DF8E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19804"/>
            <a:ext cx="1819154" cy="658622"/>
          </a:xfrm>
          <a:prstGeom prst="rect">
            <a:avLst/>
          </a:prstGeom>
        </p:spPr>
      </p:pic>
      <p:sp>
        <p:nvSpPr>
          <p:cNvPr id="28" name="Tekstiruutu 27">
            <a:extLst>
              <a:ext uri="{FF2B5EF4-FFF2-40B4-BE49-F238E27FC236}">
                <a16:creationId xmlns:a16="http://schemas.microsoft.com/office/drawing/2014/main" id="{795BED78-D619-AE3A-A604-0759295911C6}"/>
              </a:ext>
            </a:extLst>
          </p:cNvPr>
          <p:cNvSpPr txBox="1"/>
          <p:nvPr/>
        </p:nvSpPr>
        <p:spPr>
          <a:xfrm>
            <a:off x="1016000" y="5806986"/>
            <a:ext cx="754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Klubi on toiminnan sykkivä sydän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BE49224A-014F-0E37-98C2-EE7B60021DBE}"/>
              </a:ext>
            </a:extLst>
          </p:cNvPr>
          <p:cNvSpPr/>
          <p:nvPr/>
        </p:nvSpPr>
        <p:spPr>
          <a:xfrm rot="21205121">
            <a:off x="1533192" y="3455027"/>
            <a:ext cx="1648531" cy="912394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Kiinnostava toiminta</a:t>
            </a: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FBDC086F-AA8D-EEBA-BA14-83198A4418DA}"/>
              </a:ext>
            </a:extLst>
          </p:cNvPr>
          <p:cNvSpPr/>
          <p:nvPr/>
        </p:nvSpPr>
        <p:spPr>
          <a:xfrm rot="21353387">
            <a:off x="3018548" y="3685387"/>
            <a:ext cx="1627268" cy="1019286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Toiminta-ympäristön tarpeet</a:t>
            </a:r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A7DCC924-28A4-2E1D-D0DD-6C42A1B4A330}"/>
              </a:ext>
            </a:extLst>
          </p:cNvPr>
          <p:cNvSpPr/>
          <p:nvPr/>
        </p:nvSpPr>
        <p:spPr>
          <a:xfrm rot="21416973">
            <a:off x="6206037" y="4819170"/>
            <a:ext cx="1829376" cy="886185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Yhteistyö-kumppanuudet</a:t>
            </a: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B8422C55-1655-FB92-D463-4388E999729E}"/>
              </a:ext>
            </a:extLst>
          </p:cNvPr>
          <p:cNvSpPr/>
          <p:nvPr/>
        </p:nvSpPr>
        <p:spPr>
          <a:xfrm>
            <a:off x="6301556" y="3464108"/>
            <a:ext cx="1583288" cy="944089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Näkyvä toiminta</a:t>
            </a:r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BC847063-EE0D-AED0-A22F-A5B04EAD3EDE}"/>
              </a:ext>
            </a:extLst>
          </p:cNvPr>
          <p:cNvSpPr/>
          <p:nvPr/>
        </p:nvSpPr>
        <p:spPr>
          <a:xfrm rot="21253464">
            <a:off x="4526912" y="3468696"/>
            <a:ext cx="1581250" cy="879533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Viestintä</a:t>
            </a:r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85BC5497-7F6D-316F-7928-F6C50D313C1A}"/>
              </a:ext>
            </a:extLst>
          </p:cNvPr>
          <p:cNvSpPr/>
          <p:nvPr/>
        </p:nvSpPr>
        <p:spPr>
          <a:xfrm rot="21321417">
            <a:off x="3496992" y="4617636"/>
            <a:ext cx="1678268" cy="1001551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Osaamisen lisääminen</a:t>
            </a:r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ED51752F-CD41-11C9-A8CE-67F01397EED1}"/>
              </a:ext>
            </a:extLst>
          </p:cNvPr>
          <p:cNvSpPr/>
          <p:nvPr/>
        </p:nvSpPr>
        <p:spPr>
          <a:xfrm rot="21368395">
            <a:off x="4922495" y="4138703"/>
            <a:ext cx="1818082" cy="1086396"/>
          </a:xfrm>
          <a:prstGeom prst="ellipse">
            <a:avLst/>
          </a:prstGeom>
          <a:solidFill>
            <a:srgbClr val="EBB700"/>
          </a:solidFill>
          <a:ln>
            <a:solidFill>
              <a:srgbClr val="0D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Koukuttavuusjäsenpysyvyys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12DFC76D-B71C-F56E-FA6A-96AEC3DF0217}"/>
              </a:ext>
            </a:extLst>
          </p:cNvPr>
          <p:cNvSpPr/>
          <p:nvPr/>
        </p:nvSpPr>
        <p:spPr>
          <a:xfrm rot="21163695">
            <a:off x="1771788" y="4392916"/>
            <a:ext cx="1809430" cy="1042581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Houkuttavuus uudet jäsenet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E79F9B3C-9647-7955-C6B9-C3852B945BE5}"/>
              </a:ext>
            </a:extLst>
          </p:cNvPr>
          <p:cNvSpPr/>
          <p:nvPr/>
        </p:nvSpPr>
        <p:spPr>
          <a:xfrm rot="21205121">
            <a:off x="1558350" y="4348586"/>
            <a:ext cx="488124" cy="209962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4B4628F6-CFE7-E72A-0797-ED2BF63B0BEB}"/>
              </a:ext>
            </a:extLst>
          </p:cNvPr>
          <p:cNvSpPr/>
          <p:nvPr/>
        </p:nvSpPr>
        <p:spPr>
          <a:xfrm rot="21205121">
            <a:off x="4372818" y="4379879"/>
            <a:ext cx="557336" cy="264364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A63D4F9B-4229-597D-F4FD-635622AC43E4}"/>
              </a:ext>
            </a:extLst>
          </p:cNvPr>
          <p:cNvSpPr/>
          <p:nvPr/>
        </p:nvSpPr>
        <p:spPr>
          <a:xfrm rot="21205121">
            <a:off x="5646642" y="5280507"/>
            <a:ext cx="557336" cy="264364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401C20B-3EDB-57D8-8E41-B593F5DDA916}"/>
              </a:ext>
            </a:extLst>
          </p:cNvPr>
          <p:cNvSpPr/>
          <p:nvPr/>
        </p:nvSpPr>
        <p:spPr>
          <a:xfrm rot="21205121">
            <a:off x="1238736" y="4991696"/>
            <a:ext cx="465155" cy="230068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9F460F1C-49E3-0058-1E4F-66024B9D2526}"/>
              </a:ext>
            </a:extLst>
          </p:cNvPr>
          <p:cNvSpPr/>
          <p:nvPr/>
        </p:nvSpPr>
        <p:spPr>
          <a:xfrm rot="21205121">
            <a:off x="5186858" y="5382842"/>
            <a:ext cx="368755" cy="161024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CB36747F-4E59-35B9-44C7-CF5E08D39B7B}"/>
              </a:ext>
            </a:extLst>
          </p:cNvPr>
          <p:cNvSpPr/>
          <p:nvPr/>
        </p:nvSpPr>
        <p:spPr>
          <a:xfrm rot="21205121" flipV="1">
            <a:off x="3066063" y="5436750"/>
            <a:ext cx="374608" cy="187469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1D6ECD7-3BDE-DDAA-85F0-D15F6BBB3EC6}"/>
              </a:ext>
            </a:extLst>
          </p:cNvPr>
          <p:cNvSpPr/>
          <p:nvPr/>
        </p:nvSpPr>
        <p:spPr>
          <a:xfrm rot="21205121">
            <a:off x="7128224" y="4551864"/>
            <a:ext cx="401727" cy="225490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A7B2C51C-887A-9163-619B-DB94156D5062}"/>
              </a:ext>
            </a:extLst>
          </p:cNvPr>
          <p:cNvSpPr/>
          <p:nvPr/>
        </p:nvSpPr>
        <p:spPr>
          <a:xfrm rot="21205121">
            <a:off x="6733833" y="4424468"/>
            <a:ext cx="404172" cy="215140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82C58DCE-A636-5268-271B-4BB386624F2B}"/>
              </a:ext>
            </a:extLst>
          </p:cNvPr>
          <p:cNvSpPr/>
          <p:nvPr/>
        </p:nvSpPr>
        <p:spPr>
          <a:xfrm rot="21205121">
            <a:off x="1155556" y="4796508"/>
            <a:ext cx="557336" cy="264364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ED9B8E05-310B-AC52-B29E-C695B5F0E1A7}"/>
              </a:ext>
            </a:extLst>
          </p:cNvPr>
          <p:cNvSpPr/>
          <p:nvPr/>
        </p:nvSpPr>
        <p:spPr>
          <a:xfrm rot="21205121">
            <a:off x="1056175" y="4509180"/>
            <a:ext cx="557336" cy="264364"/>
          </a:xfrm>
          <a:prstGeom prst="ellipse">
            <a:avLst/>
          </a:prstGeom>
          <a:solidFill>
            <a:srgbClr val="EBB700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Kuva 20" descr="Kuva, joka sisältää kohteen teksti, Fontti, logo, Grafiikka&#10;&#10;Tekoälyn generoima sisältö voi olla virheellistä.">
            <a:extLst>
              <a:ext uri="{FF2B5EF4-FFF2-40B4-BE49-F238E27FC236}">
                <a16:creationId xmlns:a16="http://schemas.microsoft.com/office/drawing/2014/main" id="{C757BD5A-A955-E997-621B-C7CAB94E8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065" y="5575939"/>
            <a:ext cx="708089" cy="7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79165-7E5B-CB5F-84F4-DF80B97DF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F7550D-ECFD-A510-1121-68E8FC144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Klubin</a:t>
            </a:r>
            <a:r>
              <a:rPr lang="en-US" dirty="0"/>
              <a:t> </a:t>
            </a:r>
            <a:r>
              <a:rPr lang="en-US" dirty="0" err="1"/>
              <a:t>johtaminen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B593AF-A1F1-7A53-E64E-9E9E089CED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tavallinen</a:t>
            </a:r>
            <a:r>
              <a:rPr lang="en-US" dirty="0"/>
              <a:t> </a:t>
            </a:r>
            <a:r>
              <a:rPr lang="en-US" dirty="0" err="1"/>
              <a:t>klubin</a:t>
            </a:r>
            <a:r>
              <a:rPr lang="en-US" dirty="0"/>
              <a:t> </a:t>
            </a:r>
            <a:r>
              <a:rPr lang="en-US" dirty="0" err="1"/>
              <a:t>rakenne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presidentin </a:t>
            </a:r>
            <a:r>
              <a:rPr lang="en-US" dirty="0" err="1"/>
              <a:t>roolit</a:t>
            </a:r>
            <a:r>
              <a:rPr lang="en-US" dirty="0"/>
              <a:t> </a:t>
            </a:r>
            <a:r>
              <a:rPr lang="en-US" dirty="0" err="1"/>
              <a:t>johtajana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jäsenten</a:t>
            </a:r>
            <a:r>
              <a:rPr lang="en-US" dirty="0"/>
              <a:t> </a:t>
            </a:r>
            <a:r>
              <a:rPr lang="en-US" dirty="0" err="1"/>
              <a:t>motivointi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klubin</a:t>
            </a:r>
            <a:r>
              <a:rPr lang="en-US" dirty="0"/>
              <a:t> </a:t>
            </a:r>
            <a:r>
              <a:rPr lang="en-US" dirty="0" err="1"/>
              <a:t>toimintakalenteri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tukea</a:t>
            </a:r>
            <a:r>
              <a:rPr lang="en-US" dirty="0"/>
              <a:t> </a:t>
            </a:r>
            <a:r>
              <a:rPr lang="en-US" dirty="0" err="1"/>
              <a:t>tehtävääsi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76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24E6078F-9AE2-E6C3-ABAD-5D902A416F98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" name="Background - Solid">
            <a:extLst>
              <a:ext uri="{FF2B5EF4-FFF2-40B4-BE49-F238E27FC236}">
                <a16:creationId xmlns:a16="http://schemas.microsoft.com/office/drawing/2014/main" id="{DE32651E-5BF8-83C2-A329-4B7A77EFA244}"/>
              </a:ext>
            </a:extLst>
          </p:cNvPr>
          <p:cNvSpPr/>
          <p:nvPr/>
        </p:nvSpPr>
        <p:spPr>
          <a:xfrm flipV="1">
            <a:off x="-1524" y="0"/>
            <a:ext cx="12193524" cy="64008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8D8A3-C1FE-70E5-1940-26F7713EC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02537A3-F126-FC5C-17A0-209358E6E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087854"/>
            <a:ext cx="8173720" cy="564420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1404629-B4F8-290F-587B-BB7199925C7D}"/>
              </a:ext>
            </a:extLst>
          </p:cNvPr>
          <p:cNvSpPr txBox="1"/>
          <p:nvPr/>
        </p:nvSpPr>
        <p:spPr>
          <a:xfrm>
            <a:off x="406400" y="2680345"/>
            <a:ext cx="3398165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Klubin säännöt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Klubin kirjatut tai kirjaamattomat toimintatavat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Klubin kokoontumiset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Klubin kotisivu, jos 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Klubilehti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Facebook sivut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Instagram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WhatsApp ryhmät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etc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22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619BC-6BA2-0924-9655-CE2E1C7DC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5839A-E733-BF80-80D5-1181C4EA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Presidentin</a:t>
            </a:r>
            <a:r>
              <a:rPr lang="en-US" dirty="0"/>
              <a:t> </a:t>
            </a:r>
            <a:r>
              <a:rPr lang="en-US" dirty="0" err="1"/>
              <a:t>roolit</a:t>
            </a:r>
            <a:r>
              <a:rPr lang="en-US" dirty="0"/>
              <a:t> </a:t>
            </a:r>
            <a:r>
              <a:rPr lang="en-US" dirty="0" err="1"/>
              <a:t>johtajana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CC42D3-8961-4712-54D8-513460DF2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463780"/>
          </a:xfrm>
        </p:spPr>
        <p:txBody>
          <a:bodyPr/>
          <a:lstStyle/>
          <a:p>
            <a:pPr marL="0" indent="0" algn="l">
              <a:buNone/>
            </a:pPr>
            <a:r>
              <a:rPr lang="fi-FI" sz="2400" b="0" i="0" u="none" strike="noStrike" baseline="0" dirty="0">
                <a:latin typeface="+mj-lt"/>
              </a:rPr>
              <a:t>Management, asioiden johtaminen</a:t>
            </a:r>
          </a:p>
          <a:p>
            <a:pPr marL="0" indent="0" algn="l">
              <a:buNone/>
            </a:pPr>
            <a:endParaRPr lang="fi-FI" sz="2400" b="0" i="0" u="none" strike="noStrike" baseline="0" dirty="0">
              <a:latin typeface="+mj-lt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</a:rPr>
              <a:t>s</a:t>
            </a:r>
            <a:r>
              <a:rPr lang="fi-FI" sz="2200" b="0" i="0" u="none" strike="noStrike" baseline="0" dirty="0">
                <a:latin typeface="+mj-lt"/>
              </a:rPr>
              <a:t>uunnittele, valmistele, toteuta, seuraa, analysoi</a:t>
            </a:r>
          </a:p>
          <a:p>
            <a:pPr marL="1028700" lvl="1" indent="-342900"/>
            <a:endParaRPr lang="fi-FI" sz="2200" b="0" i="0" u="none" strike="noStrike" baseline="0" dirty="0">
              <a:latin typeface="+mj-lt"/>
            </a:endParaRPr>
          </a:p>
          <a:p>
            <a:pPr marL="0" indent="0">
              <a:buNone/>
            </a:pPr>
            <a:r>
              <a:rPr lang="fi-FI" sz="2400" dirty="0">
                <a:latin typeface="+mj-lt"/>
              </a:rPr>
              <a:t>Leadership, ihmisten johtaminen</a:t>
            </a:r>
          </a:p>
          <a:p>
            <a:pPr marL="0" indent="0">
              <a:buNone/>
            </a:pPr>
            <a:endParaRPr lang="fi-FI" sz="2400" dirty="0">
              <a:latin typeface="+mj-lt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</a:rPr>
              <a:t>sitouta heidät yhdessä sovittuihin asioihin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</a:rPr>
              <a:t>l</a:t>
            </a:r>
            <a:r>
              <a:rPr lang="fi-FI" sz="2200" b="0" i="0" u="none" strike="noStrike" baseline="0" dirty="0">
                <a:latin typeface="+mj-lt"/>
              </a:rPr>
              <a:t>iika ohjaavuus/managerointi tappaa luovuuden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fi-FI" sz="2000" dirty="0">
              <a:latin typeface="+mj-lt"/>
            </a:endParaRPr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fi-FI" sz="2000" dirty="0">
              <a:latin typeface="+mj-lt"/>
            </a:endParaRPr>
          </a:p>
          <a:p>
            <a:pPr marL="0" indent="0">
              <a:buNone/>
            </a:pPr>
            <a:r>
              <a:rPr lang="fi-FI" sz="2400" b="0" i="0" u="none" strike="noStrike" baseline="0" dirty="0">
                <a:latin typeface="+mj-lt"/>
              </a:rPr>
              <a:t>Klubihengen luominen/ylläpito</a:t>
            </a:r>
          </a:p>
          <a:p>
            <a:pPr marL="457200" lvl="1" indent="0">
              <a:buNone/>
            </a:pPr>
            <a:endParaRPr lang="fi-FI" sz="2000" b="0" i="0" u="none" strike="noStrike" baseline="0" dirty="0"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r>
              <a:rPr lang="fi-FI" sz="2000" b="0" i="0" u="none" strike="noStrike" baseline="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https://www.lions.fi/site/assets/files/23775/411_klubihengen_rakentaminen.pdf</a:t>
            </a:r>
            <a:endParaRPr lang="fi-FI" sz="2000" dirty="0">
              <a:latin typeface="+mj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780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AA2C-94FC-2525-8432-3C1C9FEF3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424707-0F08-A2D1-D274-0ED7A29F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69" y="386780"/>
            <a:ext cx="5546108" cy="616887"/>
          </a:xfrm>
        </p:spPr>
        <p:txBody>
          <a:bodyPr/>
          <a:lstStyle/>
          <a:p>
            <a:r>
              <a:rPr lang="en-US" dirty="0" err="1"/>
              <a:t>Jäsenten</a:t>
            </a:r>
            <a:r>
              <a:rPr lang="en-US" dirty="0"/>
              <a:t> </a:t>
            </a:r>
            <a:r>
              <a:rPr lang="en-US" dirty="0" err="1"/>
              <a:t>motivointi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2FE7E3-2A64-88AB-C1EE-595AE616D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86" y="1591680"/>
            <a:ext cx="5328991" cy="439527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Osallistuvatko klubilaiset klubin kokoontumisiin?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Osallistuvatko he klubin aktiviteetteihin?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Vastaako klubin nykytoiminta klubilaisten tarpeita?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Onko kaikilla mahdollista osallistua toiminnan suunnitteluun?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Onko klubissa kivaa ja mielekästä tekemistä?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Onko klubissa vetovoimaa?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0F96F0-B708-0725-FFC7-CAB2BEF4D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0814" y="1591680"/>
            <a:ext cx="5252695" cy="45133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Halutaanko toimia kuten ennen vai halutaanko muutosta?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Tiedätkö, mitkä asiat, arvot ja käytännöt ohjaavat klubin toimintaa?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Onko toimintaympäristö muuttunut?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Jos muutosta halutaan, niin sen eteen tulee tehdä yhdessä töitä ja asettaa tavoitteita.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215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76EB-1BFE-A57B-B2E6-EB157FB9F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694250-DCE7-5DC1-016F-66DB37AF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Klubin</a:t>
            </a:r>
            <a:r>
              <a:rPr lang="en-US" dirty="0"/>
              <a:t> </a:t>
            </a:r>
            <a:r>
              <a:rPr lang="en-US" dirty="0" err="1"/>
              <a:t>toimintakalenteri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E4E779-96DA-C11D-2B94-EDC09D512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014" y="1498816"/>
            <a:ext cx="5616000" cy="45133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k</a:t>
            </a:r>
            <a:r>
              <a:rPr lang="fi-FI" sz="1800" b="0" i="0" u="none" strike="noStrike" baseline="0" dirty="0">
                <a:latin typeface="Arial" panose="020B0604020202020204" pitchFamily="34" charset="0"/>
              </a:rPr>
              <a:t>lubin omat, paikalliset palvelu- ja varainhankinta-aktiviteetit 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n</a:t>
            </a:r>
            <a:r>
              <a:rPr lang="fi-FI" sz="1800" b="0" i="0" u="none" strike="noStrike" baseline="0" dirty="0">
                <a:latin typeface="Arial" panose="020B0604020202020204" pitchFamily="34" charset="0"/>
              </a:rPr>
              <a:t>ykyiset jatkuvat ja uudet aktiviteetit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Lions-liiton kansalliset aktiviteetit ja kumppanuudet 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nuorisovaihto, Lions </a:t>
            </a:r>
            <a:r>
              <a:rPr lang="fi-FI" sz="1800" b="0" i="0" u="none" strike="noStrike" baseline="0" dirty="0" err="1">
                <a:latin typeface="Arial" panose="020B0604020202020204" pitchFamily="34" charset="0"/>
              </a:rPr>
              <a:t>Quest</a:t>
            </a:r>
            <a:r>
              <a:rPr lang="fi-FI" sz="18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fi-FI" sz="1800" b="0" i="0" u="none" strike="noStrike" baseline="0" dirty="0" err="1">
                <a:latin typeface="Arial" panose="020B0604020202020204" pitchFamily="34" charset="0"/>
              </a:rPr>
              <a:t>Kitenet</a:t>
            </a:r>
            <a:r>
              <a:rPr lang="fi-FI" sz="1800" b="0" i="0" u="none" strike="noStrike" baseline="0" dirty="0">
                <a:latin typeface="Arial" panose="020B0604020202020204" pitchFamily="34" charset="0"/>
              </a:rPr>
              <a:t>, Joulukortit, Anna tukesi nuorisolle –arpajaiset 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Hyvän Päivä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kansainvälisen järjestön palvelukohteet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LCIF, ARS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FA17BB-69C3-5954-06DF-261D8362C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1921" y="1498816"/>
            <a:ext cx="5814167" cy="45133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kokoukset, vierailut, juhlat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l</a:t>
            </a:r>
            <a:r>
              <a:rPr lang="fi-FI" sz="1800" b="0" i="0" u="none" strike="noStrike" baseline="0" dirty="0">
                <a:latin typeface="Arial" panose="020B0604020202020204" pitchFamily="34" charset="0"/>
              </a:rPr>
              <a:t>ohkon yhteiset tilaisuudet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y</a:t>
            </a:r>
            <a:r>
              <a:rPr lang="fi-FI" sz="1800" b="0" i="0" u="none" strike="noStrike" baseline="0" dirty="0">
                <a:latin typeface="Arial" panose="020B0604020202020204" pitchFamily="34" charset="0"/>
              </a:rPr>
              <a:t>hteistyökumppanit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piirin </a:t>
            </a:r>
            <a:r>
              <a:rPr lang="fi-FI" sz="1800" dirty="0">
                <a:latin typeface="Arial" panose="020B0604020202020204" pitchFamily="34" charset="0"/>
              </a:rPr>
              <a:t>valmennu</a:t>
            </a:r>
            <a:r>
              <a:rPr lang="fi-FI" sz="1800" b="0" i="0" u="none" strike="noStrike" baseline="0" dirty="0">
                <a:latin typeface="Arial" panose="020B0604020202020204" pitchFamily="34" charset="0"/>
              </a:rPr>
              <a:t>kset ja tilaisuudet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piiri- ja aluefoorumit, piirin vuosikokous 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koulutustilaisuudet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liiton tilaisuudet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Kuvernöörineuvosto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i-FI" sz="1800" b="0" i="0" u="none" strike="noStrike" baseline="0" dirty="0">
                <a:latin typeface="Arial" panose="020B0604020202020204" pitchFamily="34" charset="0"/>
              </a:rPr>
              <a:t>Lions-liiton vuosikokous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536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2F446-57CE-3A45-0B8A-EE2F383F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Tukea</a:t>
            </a:r>
            <a:r>
              <a:rPr lang="en-GB" dirty="0"/>
              <a:t> </a:t>
            </a:r>
            <a:r>
              <a:rPr lang="en-GB" dirty="0" err="1"/>
              <a:t>tehtävääsi</a:t>
            </a:r>
            <a:r>
              <a:rPr lang="en-GB" dirty="0"/>
              <a:t>	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650998-DD1B-F0A4-5ACE-A1A0925FE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0" y="2079850"/>
            <a:ext cx="7696721" cy="4420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b="0" i="0" u="none" strike="noStrike" baseline="0" dirty="0">
                <a:latin typeface="Arial" panose="020B0604020202020204" pitchFamily="34" charset="0"/>
              </a:rPr>
              <a:t>klubin edelliset presidentit ja virkailijat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b="0" i="0" u="none" strike="noStrike" baseline="0" dirty="0">
                <a:latin typeface="Arial" panose="020B0604020202020204" pitchFamily="34" charset="0"/>
              </a:rPr>
              <a:t>kollegat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dirty="0">
                <a:latin typeface="Arial" panose="020B0604020202020204" pitchFamily="34" charset="0"/>
              </a:rPr>
              <a:t>piirin</a:t>
            </a:r>
            <a:r>
              <a:rPr lang="fi-FI" sz="2400" b="0" i="0" u="none" strike="noStrike" baseline="0" dirty="0">
                <a:latin typeface="Arial" panose="020B0604020202020204" pitchFamily="34" charset="0"/>
              </a:rPr>
              <a:t> valmennustapahtumat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dirty="0">
                <a:latin typeface="Arial" panose="020B0604020202020204" pitchFamily="34" charset="0"/>
              </a:rPr>
              <a:t>piiri- ja aluefoorumit</a:t>
            </a:r>
            <a:endParaRPr lang="fi-FI" sz="24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b="0" i="0" u="none" strike="noStrike" baseline="0" dirty="0">
                <a:latin typeface="Arial" panose="020B0604020202020204" pitchFamily="34" charset="0"/>
              </a:rPr>
              <a:t>piirin virkailijat, erityisesti lohkosi puheenjohtaja</a:t>
            </a:r>
          </a:p>
          <a:p>
            <a:pPr>
              <a:lnSpc>
                <a:spcPct val="100000"/>
              </a:lnSpc>
            </a:pPr>
            <a:endParaRPr lang="fi-FI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i-FI" sz="20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762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2F446-57CE-3A45-0B8A-EE2F383F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Tukea</a:t>
            </a:r>
            <a:r>
              <a:rPr lang="en-GB" dirty="0"/>
              <a:t> </a:t>
            </a:r>
            <a:r>
              <a:rPr lang="en-GB" dirty="0" err="1"/>
              <a:t>tehtävääsi</a:t>
            </a:r>
            <a:r>
              <a:rPr lang="en-GB" dirty="0"/>
              <a:t>	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650998-DD1B-F0A4-5ACE-A1A0925FE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9907358" cy="44208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LIONS-INFO (elokuun LION-lehden liitteenä)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Piirin kotisivut			</a:t>
            </a:r>
            <a:r>
              <a:rPr lang="fi-FI" sz="2000" b="1" u="sng" dirty="0">
                <a:solidFill>
                  <a:srgbClr val="FFFF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https://dpiiri.lions.fi/materiaalit/</a:t>
            </a:r>
            <a:endParaRPr lang="fi-FI" sz="20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Liiton kotisivut  			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https://www.lions.fi/koulutus-1/klubi-ja-piiri/alasivu/klubipresidentti-klubin_varapresidentti/</a:t>
            </a:r>
            <a:endParaRPr lang="fi-FI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309563" lvl="1" indent="0">
              <a:lnSpc>
                <a:spcPct val="100000"/>
              </a:lnSpc>
              <a:buNone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Kansainvälisen järjestön kotisivut	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https://www.lionsclubs.org/fi</a:t>
            </a:r>
            <a:endParaRPr lang="fi-FI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Lion Portal &gt;  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</a:rPr>
              <a:t>Learn-osio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</a:rPr>
              <a:t>Presidentin e-kirja	             	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https://www.lionsclubs.org/fi/resources-for-members/resource-center/club-president-vice-president</a:t>
            </a:r>
            <a:endParaRPr lang="fi-FI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i-FI" dirty="0"/>
              <a:t>Lion-järjestön puheenjohtajat 2025-2026</a:t>
            </a:r>
            <a:endParaRPr dirty="0"/>
          </a:p>
        </p:txBody>
      </p:sp>
      <p:grpSp>
        <p:nvGrpSpPr>
          <p:cNvPr id="242" name="Google Shape;242;p4"/>
          <p:cNvGrpSpPr/>
          <p:nvPr/>
        </p:nvGrpSpPr>
        <p:grpSpPr>
          <a:xfrm>
            <a:off x="1426275" y="5310961"/>
            <a:ext cx="9156438" cy="1354176"/>
            <a:chOff x="1351280" y="5162614"/>
            <a:chExt cx="9179725" cy="1819673"/>
          </a:xfrm>
        </p:grpSpPr>
        <p:sp>
          <p:nvSpPr>
            <p:cNvPr id="243" name="Google Shape;243;p4"/>
            <p:cNvSpPr txBox="1"/>
            <p:nvPr/>
          </p:nvSpPr>
          <p:spPr>
            <a:xfrm>
              <a:off x="4711859" y="5162614"/>
              <a:ext cx="2286876" cy="1819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800"/>
                <a:buFont typeface="Arial"/>
                <a:buNone/>
              </a:pPr>
              <a:r>
                <a:rPr lang="fi-FI" sz="1800" b="1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Antti Juva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Suomen Lions-liiton</a:t>
              </a:r>
              <a:endParaRPr sz="14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puheenjohtaja</a:t>
              </a:r>
              <a:endParaRPr sz="14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"/>
            <p:cNvSpPr txBox="1"/>
            <p:nvPr/>
          </p:nvSpPr>
          <p:spPr>
            <a:xfrm>
              <a:off x="8192769" y="5162614"/>
              <a:ext cx="2338236" cy="1157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800"/>
                <a:buFont typeface="Arial"/>
                <a:buNone/>
              </a:pPr>
              <a:r>
                <a:rPr lang="fi-FI" sz="1800" b="1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Kari Immonen</a:t>
              </a:r>
              <a:endParaRPr sz="1800" b="1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D-piirin piirikuvernööri</a:t>
              </a:r>
              <a:endParaRPr sz="14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1351280" y="5162614"/>
              <a:ext cx="2166545" cy="1819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800"/>
                <a:buFont typeface="Arial"/>
                <a:buNone/>
              </a:pPr>
              <a:r>
                <a:rPr lang="fi-FI" sz="1800" b="1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A.P. Singh</a:t>
              </a:r>
              <a:endParaRPr sz="1800" b="1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Lions Internationalin</a:t>
              </a:r>
              <a:endParaRPr sz="14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F82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 dirty="0">
                  <a:solidFill>
                    <a:srgbClr val="153F82"/>
                  </a:solidFill>
                  <a:latin typeface="Arial"/>
                  <a:ea typeface="Arial"/>
                  <a:cs typeface="Arial"/>
                  <a:sym typeface="Arial"/>
                </a:rPr>
                <a:t>presidentti</a:t>
              </a:r>
              <a:endParaRPr sz="14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153F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6" name="Google Shape;246;p4"/>
          <p:cNvPicPr preferRelativeResize="0"/>
          <p:nvPr/>
        </p:nvPicPr>
        <p:blipFill>
          <a:blip r:embed="rId3"/>
          <a:srcRect/>
          <a:stretch/>
        </p:blipFill>
        <p:spPr>
          <a:xfrm>
            <a:off x="1259642" y="1932375"/>
            <a:ext cx="2491081" cy="326954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E284E10-886A-48A7-742D-F12133A2D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324" y="1928996"/>
            <a:ext cx="2616635" cy="327292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31501E9-D039-9912-51BD-851B1113A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803" y="1928996"/>
            <a:ext cx="2601890" cy="3269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251791" y="538513"/>
            <a:ext cx="6152169" cy="61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i-FI" dirty="0"/>
              <a:t>Suomen lions-piirit, MD 107</a:t>
            </a:r>
            <a:endParaRPr dirty="0"/>
          </a:p>
        </p:txBody>
      </p:sp>
      <p:sp>
        <p:nvSpPr>
          <p:cNvPr id="255" name="Google Shape;255;p5"/>
          <p:cNvSpPr txBox="1"/>
          <p:nvPr/>
        </p:nvSpPr>
        <p:spPr>
          <a:xfrm>
            <a:off x="6568752" y="1970127"/>
            <a:ext cx="3545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7100596" y="3620995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7492481" y="4630416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6845559" y="4399583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6322519" y="4821492"/>
            <a:ext cx="423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5869482" y="5208914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192" y="629155"/>
            <a:ext cx="9426245" cy="622884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"/>
          <p:cNvSpPr txBox="1"/>
          <p:nvPr/>
        </p:nvSpPr>
        <p:spPr>
          <a:xfrm>
            <a:off x="6841875" y="2067905"/>
            <a:ext cx="35779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7152759" y="3636383"/>
            <a:ext cx="3545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"/>
          <p:cNvSpPr txBox="1"/>
          <p:nvPr/>
        </p:nvSpPr>
        <p:spPr>
          <a:xfrm>
            <a:off x="7755933" y="4836880"/>
            <a:ext cx="3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7104233" y="4661194"/>
            <a:ext cx="3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"/>
          <p:cNvSpPr txBox="1"/>
          <p:nvPr/>
        </p:nvSpPr>
        <p:spPr>
          <a:xfrm>
            <a:off x="5416445" y="5357392"/>
            <a:ext cx="3722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"/>
          <p:cNvSpPr txBox="1"/>
          <p:nvPr/>
        </p:nvSpPr>
        <p:spPr>
          <a:xfrm>
            <a:off x="6600429" y="4929043"/>
            <a:ext cx="404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 txBox="1"/>
          <p:nvPr/>
        </p:nvSpPr>
        <p:spPr>
          <a:xfrm>
            <a:off x="5632640" y="5498877"/>
            <a:ext cx="4203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 txBox="1"/>
          <p:nvPr/>
        </p:nvSpPr>
        <p:spPr>
          <a:xfrm>
            <a:off x="6403960" y="5841174"/>
            <a:ext cx="3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6311944" y="4214078"/>
            <a:ext cx="404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 txBox="1"/>
          <p:nvPr/>
        </p:nvSpPr>
        <p:spPr>
          <a:xfrm>
            <a:off x="7107919" y="5637273"/>
            <a:ext cx="3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 txBox="1"/>
          <p:nvPr/>
        </p:nvSpPr>
        <p:spPr>
          <a:xfrm>
            <a:off x="5866839" y="4891265"/>
            <a:ext cx="3722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5837901" y="6066970"/>
            <a:ext cx="3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 txBox="1"/>
          <p:nvPr/>
        </p:nvSpPr>
        <p:spPr>
          <a:xfrm>
            <a:off x="6148796" y="6350256"/>
            <a:ext cx="3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6647751" y="6133391"/>
            <a:ext cx="3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6121852" y="5481031"/>
            <a:ext cx="3722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2F446-57CE-3A45-0B8A-EE2F383F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Klubi</a:t>
            </a:r>
            <a:r>
              <a:rPr lang="en-US" dirty="0"/>
              <a:t> </a:t>
            </a:r>
            <a:r>
              <a:rPr lang="en-US" dirty="0" err="1"/>
              <a:t>järjestön</a:t>
            </a:r>
            <a:r>
              <a:rPr lang="en-US" dirty="0"/>
              <a:t> </a:t>
            </a:r>
            <a:r>
              <a:rPr lang="en-US" dirty="0" err="1"/>
              <a:t>osana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650998-DD1B-F0A4-5ACE-A1A0925FE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463780"/>
          </a:xfrm>
        </p:spPr>
        <p:txBody>
          <a:bodyPr/>
          <a:lstStyle/>
          <a:p>
            <a:pPr marL="0" indent="0">
              <a:buNone/>
            </a:pPr>
            <a:r>
              <a:rPr lang="fi-FI" sz="2200" dirty="0">
                <a:latin typeface="Arial" panose="020B0604020202020204" pitchFamily="34" charset="0"/>
              </a:rPr>
              <a:t>Lions Clubs Internationalin tarkoitus on, että perustetaan klubeja, joiden jäsenet palvelevat paikallisia yhteisöjä. </a:t>
            </a:r>
            <a:br>
              <a:rPr lang="fi-FI" sz="2200" dirty="0">
                <a:latin typeface="Arial" panose="020B0604020202020204" pitchFamily="34" charset="0"/>
              </a:rPr>
            </a:br>
            <a:r>
              <a:rPr lang="fi-FI" sz="2200" dirty="0">
                <a:latin typeface="Arial" panose="020B0604020202020204" pitchFamily="34" charset="0"/>
              </a:rPr>
              <a:t>Lions Clubs Internationalin tehtävä on tukea klubeja ja jäseniä, ei johtaa tai hallita heitä.</a:t>
            </a:r>
          </a:p>
          <a:p>
            <a:pPr marL="0" indent="0">
              <a:buNone/>
            </a:pPr>
            <a:endParaRPr lang="fi-FI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200" b="0" i="0" u="none" strike="noStrike" baseline="0" dirty="0">
                <a:latin typeface="Arial" panose="020B0604020202020204" pitchFamily="34" charset="0"/>
              </a:rPr>
              <a:t>Klubi on kansainvälisten sääntöjen mukaan </a:t>
            </a:r>
          </a:p>
          <a:p>
            <a:pPr lvl="1">
              <a:lnSpc>
                <a:spcPct val="150000"/>
              </a:lnSpc>
            </a:pPr>
            <a:r>
              <a:rPr lang="fi-FI" sz="1600" dirty="0">
                <a:latin typeface="Arial" panose="020B0604020202020204" pitchFamily="34" charset="0"/>
              </a:rPr>
              <a:t>k</a:t>
            </a:r>
            <a:r>
              <a:rPr lang="fi-FI" sz="1600" b="0" i="0" u="none" strike="noStrike" baseline="0" dirty="0">
                <a:latin typeface="Arial" panose="020B0604020202020204" pitchFamily="34" charset="0"/>
              </a:rPr>
              <a:t>ansainvälisen Lions-järjestön jäsen</a:t>
            </a:r>
          </a:p>
          <a:p>
            <a:pPr lvl="1">
              <a:lnSpc>
                <a:spcPct val="150000"/>
              </a:lnSpc>
            </a:pPr>
            <a:r>
              <a:rPr lang="fi-FI" sz="1600" dirty="0">
                <a:latin typeface="Arial" panose="020B0604020202020204" pitchFamily="34" charset="0"/>
              </a:rPr>
              <a:t>m</a:t>
            </a:r>
            <a:r>
              <a:rPr lang="fi-FI" sz="1600" b="0" i="0" u="none" strike="noStrike" baseline="0" dirty="0">
                <a:latin typeface="Arial" panose="020B0604020202020204" pitchFamily="34" charset="0"/>
              </a:rPr>
              <a:t>oninkertaispiirin jäsen (MD107 Suomen Lions-liitto)</a:t>
            </a:r>
          </a:p>
          <a:p>
            <a:pPr lvl="1">
              <a:lnSpc>
                <a:spcPct val="150000"/>
              </a:lnSpc>
            </a:pPr>
            <a:r>
              <a:rPr lang="fi-FI" sz="1600" b="0" i="0" u="none" strike="noStrike" baseline="0" dirty="0">
                <a:latin typeface="Arial" panose="020B0604020202020204" pitchFamily="34" charset="0"/>
              </a:rPr>
              <a:t>Oman, D-piirin jäsen</a:t>
            </a:r>
          </a:p>
          <a:p>
            <a:pPr lvl="1">
              <a:lnSpc>
                <a:spcPct val="150000"/>
              </a:lnSpc>
            </a:pPr>
            <a:r>
              <a:rPr lang="fi-FI" sz="1600" dirty="0">
                <a:latin typeface="Arial" panose="020B0604020202020204" pitchFamily="34" charset="0"/>
              </a:rPr>
              <a:t>p</a:t>
            </a:r>
            <a:r>
              <a:rPr lang="fi-FI" sz="1600" b="0" i="0" u="none" strike="noStrike" baseline="0" dirty="0">
                <a:latin typeface="Arial" panose="020B0604020202020204" pitchFamily="34" charset="0"/>
              </a:rPr>
              <a:t>iirikuvernööri sijoittaa klubin lohkoon ja alueeseen</a:t>
            </a:r>
          </a:p>
          <a:p>
            <a:pPr lvl="1">
              <a:lnSpc>
                <a:spcPct val="150000"/>
              </a:lnSpc>
            </a:pPr>
            <a:r>
              <a:rPr lang="fi-FI" sz="1600" dirty="0">
                <a:latin typeface="Arial" panose="020B0604020202020204" pitchFamily="34" charset="0"/>
              </a:rPr>
              <a:t>k</a:t>
            </a:r>
            <a:r>
              <a:rPr lang="fi-FI" sz="1600" b="0" i="0" u="none" strike="noStrike" baseline="0" dirty="0">
                <a:latin typeface="Arial" panose="020B0604020202020204" pitchFamily="34" charset="0"/>
              </a:rPr>
              <a:t>lubi ei voi itse päättää kuulumisestaan piiriin tai moninkertaispiiriin</a:t>
            </a:r>
          </a:p>
          <a:p>
            <a:pPr lvl="1">
              <a:lnSpc>
                <a:spcPct val="150000"/>
              </a:lnSpc>
            </a:pPr>
            <a:r>
              <a:rPr lang="fi-FI" sz="1600" dirty="0">
                <a:latin typeface="Arial" panose="020B0604020202020204" pitchFamily="34" charset="0"/>
              </a:rPr>
              <a:t>k</a:t>
            </a:r>
            <a:r>
              <a:rPr lang="fi-FI" sz="1600" b="0" i="0" u="none" strike="noStrike" baseline="0" dirty="0">
                <a:latin typeface="Arial" panose="020B0604020202020204" pitchFamily="34" charset="0"/>
              </a:rPr>
              <a:t>lubi voi erota piiristä tai moninkertaispiiristä vain lopettamalla toimintansa Lions-klubina ja eroamalla koko Lionsjärjestöstä</a:t>
            </a:r>
          </a:p>
          <a:p>
            <a:pPr lvl="1">
              <a:lnSpc>
                <a:spcPct val="150000"/>
              </a:lnSpc>
            </a:pPr>
            <a:r>
              <a:rPr lang="fi-FI" sz="1600" dirty="0">
                <a:latin typeface="Arial" panose="020B0604020202020204" pitchFamily="34" charset="0"/>
              </a:rPr>
              <a:t>klubi noudattaa järjestön eettisiä sääntöjä ja maksaa vuotuisen jäsenmaksun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82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38BF8-8CF0-B3DD-1802-3DDCCB33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toimijatasot</a:t>
            </a:r>
            <a:r>
              <a:rPr lang="en-US" dirty="0"/>
              <a:t>  &gt;&gt;  </a:t>
            </a:r>
            <a:r>
              <a:rPr lang="en-US" dirty="0" err="1"/>
              <a:t>uraputki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17791F-76B5-9DE1-9505-0EB5261A1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693706"/>
            <a:ext cx="10521956" cy="41211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Klubin jäsen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Toimikunnan jäsen/puheenjohtaja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Pressaputki -&gt; presidentti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Lohkon- ja alueen puheenjohtaja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Piirin toimikuntapuheenjohtaja/virkailija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Varapiirikuvernööri -&gt; piirikuvernööri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Liiton varapuheenjohtaja-puheenjohtaja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Kansainvälinen johtaja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altLang="en-US" sz="2400" dirty="0">
                <a:latin typeface="+mj-lt"/>
                <a:cs typeface="Tahoma" panose="020B0604030504040204" pitchFamily="34" charset="0"/>
              </a:rPr>
              <a:t> Järjestön presidentti</a:t>
            </a:r>
          </a:p>
          <a:p>
            <a:endParaRPr lang="fi-FI" dirty="0"/>
          </a:p>
        </p:txBody>
      </p:sp>
      <p:sp>
        <p:nvSpPr>
          <p:cNvPr id="5" name="Ellipsi 1">
            <a:extLst>
              <a:ext uri="{FF2B5EF4-FFF2-40B4-BE49-F238E27FC236}">
                <a16:creationId xmlns:a16="http://schemas.microsoft.com/office/drawing/2014/main" id="{2FB359EF-2241-0C32-4311-9A0C3220B4FD}"/>
              </a:ext>
            </a:extLst>
          </p:cNvPr>
          <p:cNvSpPr/>
          <p:nvPr/>
        </p:nvSpPr>
        <p:spPr>
          <a:xfrm rot="545774">
            <a:off x="7901302" y="2158265"/>
            <a:ext cx="2987675" cy="2909887"/>
          </a:xfrm>
          <a:prstGeom prst="ellipse">
            <a:avLst/>
          </a:prstGeom>
          <a:gradFill rotWithShape="1">
            <a:gsLst>
              <a:gs pos="0">
                <a:srgbClr val="153F82">
                  <a:tint val="100000"/>
                  <a:shade val="100000"/>
                  <a:satMod val="130000"/>
                </a:srgbClr>
              </a:gs>
              <a:gs pos="100000">
                <a:srgbClr val="153F8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53F8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3C12E-FB33-E899-3E86-6F23BD9BF754}"/>
              </a:ext>
            </a:extLst>
          </p:cNvPr>
          <p:cNvSpPr txBox="1"/>
          <p:nvPr/>
        </p:nvSpPr>
        <p:spPr>
          <a:xfrm>
            <a:off x="8452170" y="2569359"/>
            <a:ext cx="1875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b="1" dirty="0">
                <a:solidFill>
                  <a:prstClr val="black"/>
                </a:solidFill>
                <a:ea typeface="Geneva" pitchFamily="48" charset="-128"/>
              </a:rPr>
              <a:t>Koulutus - GLT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FF960-F94F-5DE9-D935-C4308FB07EA9}"/>
              </a:ext>
            </a:extLst>
          </p:cNvPr>
          <p:cNvSpPr txBox="1"/>
          <p:nvPr/>
        </p:nvSpPr>
        <p:spPr>
          <a:xfrm rot="241133">
            <a:off x="8847827" y="3560198"/>
            <a:ext cx="1712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b="1" dirty="0">
                <a:solidFill>
                  <a:prstClr val="black"/>
                </a:solidFill>
                <a:ea typeface="Geneva" pitchFamily="48" charset="-128"/>
              </a:rPr>
              <a:t>Palvelu - GST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E96A0-5C35-E836-D55D-1D7142D30CDD}"/>
              </a:ext>
            </a:extLst>
          </p:cNvPr>
          <p:cNvSpPr txBox="1"/>
          <p:nvPr/>
        </p:nvSpPr>
        <p:spPr>
          <a:xfrm rot="21423793">
            <a:off x="8105034" y="3034822"/>
            <a:ext cx="2987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b="1" dirty="0">
                <a:solidFill>
                  <a:prstClr val="black"/>
                </a:solidFill>
                <a:ea typeface="Geneva" pitchFamily="48" charset="-128"/>
              </a:rPr>
              <a:t>Jäsenasiat – GMT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B4125-02C6-C432-B8A0-DDC6673418DF}"/>
              </a:ext>
            </a:extLst>
          </p:cNvPr>
          <p:cNvSpPr txBox="1"/>
          <p:nvPr/>
        </p:nvSpPr>
        <p:spPr>
          <a:xfrm>
            <a:off x="8672760" y="5319606"/>
            <a:ext cx="1974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2400" b="1" dirty="0">
                <a:solidFill>
                  <a:srgbClr val="00338D"/>
                </a:solidFill>
                <a:ea typeface="Geneva" pitchFamily="48" charset="-128"/>
              </a:rPr>
              <a:t>GAT-ryhmä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DB9B4EB-0BBE-8F59-3EDC-AACF322C9BA5}"/>
              </a:ext>
            </a:extLst>
          </p:cNvPr>
          <p:cNvSpPr txBox="1"/>
          <p:nvPr/>
        </p:nvSpPr>
        <p:spPr>
          <a:xfrm>
            <a:off x="8219376" y="4090317"/>
            <a:ext cx="2341266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b="1" kern="0" dirty="0"/>
              <a:t>Uudet klubit - GET</a:t>
            </a:r>
          </a:p>
        </p:txBody>
      </p:sp>
    </p:spTree>
    <p:extLst>
      <p:ext uri="{BB962C8B-B14F-4D97-AF65-F5344CB8AC3E}">
        <p14:creationId xmlns:p14="http://schemas.microsoft.com/office/powerpoint/2010/main" val="27492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67930-86B8-9370-9685-EE5344D0D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EAE281-3D5D-77CB-BC48-E64EF333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Presidentin</a:t>
            </a:r>
            <a:r>
              <a:rPr lang="en-US" dirty="0"/>
              <a:t> </a:t>
            </a:r>
            <a:r>
              <a:rPr lang="en-US" dirty="0" err="1"/>
              <a:t>virka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490CC7-D4C7-08E3-143C-BF1B7642E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0" y="1864381"/>
            <a:ext cx="10521956" cy="446378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+mj-lt"/>
              </a:rPr>
              <a:t>klubin ylin virkailija. Hän on klubin ”käyntikortti”.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+mj-lt"/>
              </a:rPr>
              <a:t>vastaa itsenäisestä, rekisteröidystä yhdistyksestä, joka päättää omasta toiminnastaan täysin itsenäisesti noudattaen yhdistyslakia, klubin sääntöjä ja lions-periaatteita.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+mj-lt"/>
              </a:rPr>
              <a:t>piirin, liiton ja järjestön virkailijat toimivat neuvonantajinasi.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latin typeface="+mj-lt"/>
              </a:rPr>
              <a:t>presidentti edustaa klubissa piirikuvernööriä, Suomen Lions-liittoa sekä koko Lions-järjestöä.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latin typeface="+mj-lt"/>
              </a:rPr>
              <a:t>klubipresidentin virka on: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</a:rPr>
              <a:t>arvokas ja antoisa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</a:rPr>
              <a:t>vaativa ja opettavainen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</a:rPr>
              <a:t>s</a:t>
            </a: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 opettaa johtamaan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 on johtamista ja johtavaa palvelemista</a:t>
            </a:r>
            <a:endParaRPr lang="fi-FI" sz="1800" dirty="0">
              <a:latin typeface="+mj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544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DE4CB-0318-1E80-C63E-C9BC7467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A6044-5548-B8FF-4831-7C109F5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Presidentin</a:t>
            </a:r>
            <a:r>
              <a:rPr lang="en-US" dirty="0"/>
              <a:t> </a:t>
            </a:r>
            <a:r>
              <a:rPr lang="en-US" dirty="0" err="1"/>
              <a:t>toimenkuva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26494A-1840-3C58-5690-BC6C14A74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10932289" cy="4463780"/>
          </a:xfrm>
        </p:spPr>
        <p:txBody>
          <a:bodyPr/>
          <a:lstStyle/>
          <a:p>
            <a:pPr defTabSz="7429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klubin (strategisesta ja operatiivisesta) johtamisesta. 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toimii klubin hallituksen puheenjohtajana.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klubin sääntöjen ja lions-hengen noudattamisesta.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klubin toiminnan organisoinnista ja kehittämisestä.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 fontAlgn="auto">
              <a:lnSpc>
                <a:spcPct val="15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klubin taloudesta.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 fontAlgn="auto">
              <a:lnSpc>
                <a:spcPct val="15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klubin sisäisestä ja ulkoisesta tiedottamisesta. 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 fontAlgn="auto">
              <a:lnSpc>
                <a:spcPct val="15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siitä, että klubi täyttää sekä kansainväliset että kotimaiset maksu- ja raportointivelvoitteensa.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 fontAlgn="auto">
              <a:lnSpc>
                <a:spcPct val="15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jäsen-, koulutus- ja palvelutavoitteiden toteutumisesta.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2950" fontAlgn="auto">
              <a:lnSpc>
                <a:spcPct val="15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fi-FI" altLang="en-US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vastaa siitä, että liiton vuosikokouksen ja piirikokouksen päätökset esitellään ja niitä noudatetaan klubissa.</a:t>
            </a:r>
            <a:endParaRPr lang="en-US" altLang="en-US" sz="1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694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69A44-C4BE-B4EA-DB89-97556322C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188" y="933984"/>
            <a:ext cx="7618187" cy="970766"/>
          </a:xfrm>
        </p:spPr>
        <p:txBody>
          <a:bodyPr/>
          <a:lstStyle/>
          <a:p>
            <a:r>
              <a:rPr lang="en-US" dirty="0"/>
              <a:t>Oman </a:t>
            </a:r>
            <a:r>
              <a:rPr lang="en-US" dirty="0" err="1"/>
              <a:t>kauden</a:t>
            </a:r>
            <a:r>
              <a:rPr lang="en-US" dirty="0"/>
              <a:t> </a:t>
            </a:r>
            <a:r>
              <a:rPr lang="en-US" dirty="0" err="1"/>
              <a:t>valmistelu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C4EC7-AC20-0E8D-8E37-29B56F144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kevään</a:t>
            </a:r>
            <a:r>
              <a:rPr lang="en-US" dirty="0"/>
              <a:t> </a:t>
            </a:r>
            <a:r>
              <a:rPr lang="en-US" dirty="0" err="1"/>
              <a:t>toimenpiteet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toimintasuunnitelma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kauden</a:t>
            </a:r>
            <a:r>
              <a:rPr lang="en-US" dirty="0"/>
              <a:t> </a:t>
            </a:r>
            <a:r>
              <a:rPr lang="en-US" dirty="0" err="1"/>
              <a:t>teemat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lions-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painopisteet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4751804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Mukautettu 1">
      <a:dk1>
        <a:sysClr val="windowText" lastClr="000000"/>
      </a:dk1>
      <a:lt1>
        <a:sysClr val="window" lastClr="FFFFFF"/>
      </a:lt1>
      <a:dk2>
        <a:srgbClr val="00338D"/>
      </a:dk2>
      <a:lt2>
        <a:srgbClr val="EBB700"/>
      </a:lt2>
      <a:accent1>
        <a:srgbClr val="55565A"/>
      </a:accent1>
      <a:accent2>
        <a:srgbClr val="407CCA"/>
      </a:accent2>
      <a:accent3>
        <a:srgbClr val="7A2582"/>
      </a:accent3>
      <a:accent4>
        <a:srgbClr val="0D2240"/>
      </a:accent4>
      <a:accent5>
        <a:srgbClr val="00AB68"/>
      </a:accent5>
      <a:accent6>
        <a:srgbClr val="FF5B35"/>
      </a:accent6>
      <a:hlink>
        <a:srgbClr val="00338D"/>
      </a:hlink>
      <a:folHlink>
        <a:srgbClr val="EBB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5400" kern="0" dirty="0">
            <a:solidFill>
              <a:srgbClr val="EBB7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_brandresources_template_ppt_13_3x7_5_presentation_00a.pptx" id="{19C69486-69EE-4434-8012-A46626EF80B7}" vid="{00756B97-86E4-4428-ABFE-4A60FD54727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1411</Words>
  <Application>Microsoft Office PowerPoint</Application>
  <PresentationFormat>Laajakuva</PresentationFormat>
  <Paragraphs>327</Paragraphs>
  <Slides>28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47" baseType="lpstr">
      <vt:lpstr>Aptos</vt:lpstr>
      <vt:lpstr>Arial</vt:lpstr>
      <vt:lpstr>Arial Narrow</vt:lpstr>
      <vt:lpstr>Calibri</vt:lpstr>
      <vt:lpstr>Courier New</vt:lpstr>
      <vt:lpstr>Geneva</vt:lpstr>
      <vt:lpstr>Helvetica</vt:lpstr>
      <vt:lpstr>MinionPro-Regular</vt:lpstr>
      <vt:lpstr>Open Sans</vt:lpstr>
      <vt:lpstr>Open Sans</vt:lpstr>
      <vt:lpstr>Open Sans Light</vt:lpstr>
      <vt:lpstr>Open Sans Regular</vt:lpstr>
      <vt:lpstr>Segoe UI</vt:lpstr>
      <vt:lpstr>Segoe UI Semibold</vt:lpstr>
      <vt:lpstr>Tahoma</vt:lpstr>
      <vt:lpstr>Wingdings</vt:lpstr>
      <vt:lpstr>ヒラギノ角ゴ Pro W3</vt:lpstr>
      <vt:lpstr>LIONS2024</vt:lpstr>
      <vt:lpstr>No Page Number</vt:lpstr>
      <vt:lpstr>PowerPoint-esitys</vt:lpstr>
      <vt:lpstr>Presidenttivalmennus 1</vt:lpstr>
      <vt:lpstr>Lion-järjestön puheenjohtajat 2025-2026</vt:lpstr>
      <vt:lpstr>Suomen lions-piirit, MD 107</vt:lpstr>
      <vt:lpstr>Klubi järjestön osana</vt:lpstr>
      <vt:lpstr>Lions toimijatasot  &gt;&gt;  uraputki</vt:lpstr>
      <vt:lpstr>Presidentin virka</vt:lpstr>
      <vt:lpstr>Presidentin toimenkuva</vt:lpstr>
      <vt:lpstr>PowerPoint-esitys</vt:lpstr>
      <vt:lpstr>Kevään toimenpiteet</vt:lpstr>
      <vt:lpstr>Toimintasuunnitelma</vt:lpstr>
      <vt:lpstr>Kauden 2025-2026 teemat</vt:lpstr>
      <vt:lpstr>Lions-liiton painopisteet 2025-2026</vt:lpstr>
      <vt:lpstr>PowerPoint-esitys</vt:lpstr>
      <vt:lpstr>Kutsu Lioniksi -kampanja</vt:lpstr>
      <vt:lpstr>Kutsu Lioniksi -kampanja</vt:lpstr>
      <vt:lpstr>Kutsu Lioniksi -kampanja</vt:lpstr>
      <vt:lpstr>Lions-liiton webinaarit  2025-2026</vt:lpstr>
      <vt:lpstr>PowerPoint-esitys</vt:lpstr>
      <vt:lpstr>PowerPoint-esitys</vt:lpstr>
      <vt:lpstr>PowerPoint-esitys</vt:lpstr>
      <vt:lpstr>PowerPoint-esitys</vt:lpstr>
      <vt:lpstr>Presidentin roolit johtajana</vt:lpstr>
      <vt:lpstr>Jäsenten motivointi</vt:lpstr>
      <vt:lpstr>Klubin toimintakalenteri</vt:lpstr>
      <vt:lpstr>Tukea tehtävääsi </vt:lpstr>
      <vt:lpstr>Tukea tehtävääsi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Timo Tanskanen</dc:creator>
  <cp:lastModifiedBy>Timo Joukanen</cp:lastModifiedBy>
  <cp:revision>4</cp:revision>
  <dcterms:created xsi:type="dcterms:W3CDTF">2024-02-18T23:56:24Z</dcterms:created>
  <dcterms:modified xsi:type="dcterms:W3CDTF">2025-08-25T06:33:17Z</dcterms:modified>
</cp:coreProperties>
</file>