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21" r:id="rId2"/>
  </p:sldMasterIdLst>
  <p:notesMasterIdLst>
    <p:notesMasterId r:id="rId22"/>
  </p:notesMasterIdLst>
  <p:handoutMasterIdLst>
    <p:handoutMasterId r:id="rId23"/>
  </p:handoutMasterIdLst>
  <p:sldIdLst>
    <p:sldId id="256" r:id="rId3"/>
    <p:sldId id="273" r:id="rId4"/>
    <p:sldId id="276" r:id="rId5"/>
    <p:sldId id="297" r:id="rId6"/>
    <p:sldId id="274" r:id="rId7"/>
    <p:sldId id="258" r:id="rId8"/>
    <p:sldId id="259" r:id="rId9"/>
    <p:sldId id="280" r:id="rId10"/>
    <p:sldId id="281" r:id="rId11"/>
    <p:sldId id="282" r:id="rId12"/>
    <p:sldId id="283" r:id="rId13"/>
    <p:sldId id="294" r:id="rId14"/>
    <p:sldId id="285" r:id="rId15"/>
    <p:sldId id="286" r:id="rId16"/>
    <p:sldId id="287" r:id="rId17"/>
    <p:sldId id="288" r:id="rId18"/>
    <p:sldId id="290" r:id="rId19"/>
    <p:sldId id="292" r:id="rId20"/>
    <p:sldId id="298" r:id="rId21"/>
  </p:sldIdLst>
  <p:sldSz cx="9906000" cy="6858000" type="A4"/>
  <p:notesSz cx="6797675" cy="9928225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86410" autoAdjust="0"/>
  </p:normalViewPr>
  <p:slideViewPr>
    <p:cSldViewPr snapToGrid="0" snapToObjects="1">
      <p:cViewPr varScale="1">
        <p:scale>
          <a:sx n="70" d="100"/>
          <a:sy n="70" d="100"/>
        </p:scale>
        <p:origin x="269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-2022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9037D-B970-434C-A57F-763D21F65F37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fi-FI"/>
        </a:p>
      </dgm:t>
    </dgm:pt>
    <dgm:pt modelId="{F261B7EF-8788-4F88-A397-10EF6640F33A}">
      <dgm:prSet phldrT="[Teksti]" custT="1"/>
      <dgm:spPr/>
      <dgm:t>
        <a:bodyPr/>
        <a:lstStyle/>
        <a:p>
          <a:r>
            <a:rPr lang="fi-FI" sz="1000" b="1" dirty="0"/>
            <a:t>Palveluhalu</a:t>
          </a:r>
        </a:p>
      </dgm:t>
    </dgm:pt>
    <dgm:pt modelId="{D076EF4D-6248-42A4-9D79-32763A22093E}" type="parTrans" cxnId="{E65CB4A7-7FBE-46A0-B6AB-98C3064FFF6B}">
      <dgm:prSet/>
      <dgm:spPr/>
      <dgm:t>
        <a:bodyPr/>
        <a:lstStyle/>
        <a:p>
          <a:endParaRPr lang="fi-FI"/>
        </a:p>
      </dgm:t>
    </dgm:pt>
    <dgm:pt modelId="{C41DC0EE-B8E2-4CC9-AF34-5C392B267CD5}" type="sibTrans" cxnId="{E65CB4A7-7FBE-46A0-B6AB-98C3064FFF6B}">
      <dgm:prSet/>
      <dgm:spPr/>
      <dgm:t>
        <a:bodyPr/>
        <a:lstStyle/>
        <a:p>
          <a:endParaRPr lang="fi-FI"/>
        </a:p>
      </dgm:t>
    </dgm:pt>
    <dgm:pt modelId="{DD7B62C7-25E0-4E8C-B63C-41DDE6C17EBB}">
      <dgm:prSet phldrT="[Teksti]" custT="1"/>
      <dgm:spPr/>
      <dgm:t>
        <a:bodyPr/>
        <a:lstStyle/>
        <a:p>
          <a:r>
            <a:rPr lang="fi-FI" sz="1000" b="1" dirty="0"/>
            <a:t>Talkoohenki</a:t>
          </a:r>
        </a:p>
      </dgm:t>
    </dgm:pt>
    <dgm:pt modelId="{3E70B3AA-7CCB-4D17-B78B-0DEFAE4E7D43}" type="parTrans" cxnId="{D4398162-C3E5-4CF2-B8C7-FB67C5513157}">
      <dgm:prSet/>
      <dgm:spPr/>
      <dgm:t>
        <a:bodyPr/>
        <a:lstStyle/>
        <a:p>
          <a:endParaRPr lang="fi-FI"/>
        </a:p>
      </dgm:t>
    </dgm:pt>
    <dgm:pt modelId="{B648FD4F-AF41-4599-9649-78C9FAA73304}" type="sibTrans" cxnId="{D4398162-C3E5-4CF2-B8C7-FB67C5513157}">
      <dgm:prSet/>
      <dgm:spPr/>
      <dgm:t>
        <a:bodyPr/>
        <a:lstStyle/>
        <a:p>
          <a:endParaRPr lang="fi-FI"/>
        </a:p>
      </dgm:t>
    </dgm:pt>
    <dgm:pt modelId="{D80D5565-8DF8-4581-8862-906150BEE534}">
      <dgm:prSet phldrT="[Teksti]" custT="1"/>
      <dgm:spPr/>
      <dgm:t>
        <a:bodyPr/>
        <a:lstStyle/>
        <a:p>
          <a:r>
            <a:rPr lang="fi-FI" sz="1000" b="1" dirty="0"/>
            <a:t>Paikallisuus</a:t>
          </a:r>
        </a:p>
      </dgm:t>
    </dgm:pt>
    <dgm:pt modelId="{395CFB60-DE2E-4724-974F-19445CC03110}" type="parTrans" cxnId="{864F0667-2E2A-48F4-ABA7-34967F4F96D4}">
      <dgm:prSet/>
      <dgm:spPr/>
      <dgm:t>
        <a:bodyPr/>
        <a:lstStyle/>
        <a:p>
          <a:endParaRPr lang="fi-FI"/>
        </a:p>
      </dgm:t>
    </dgm:pt>
    <dgm:pt modelId="{9589A9AC-5A7A-4269-B589-57FD998E1499}" type="sibTrans" cxnId="{864F0667-2E2A-48F4-ABA7-34967F4F96D4}">
      <dgm:prSet/>
      <dgm:spPr/>
      <dgm:t>
        <a:bodyPr/>
        <a:lstStyle/>
        <a:p>
          <a:endParaRPr lang="fi-FI"/>
        </a:p>
      </dgm:t>
    </dgm:pt>
    <dgm:pt modelId="{621501CB-DED6-43E7-85FC-7FEEC35039F0}">
      <dgm:prSet phldrT="[Teksti]" custT="1"/>
      <dgm:spPr/>
      <dgm:t>
        <a:bodyPr/>
        <a:lstStyle/>
        <a:p>
          <a:r>
            <a:rPr lang="fi-FI" sz="1000" b="1" dirty="0"/>
            <a:t>Luotettavuus</a:t>
          </a:r>
        </a:p>
      </dgm:t>
    </dgm:pt>
    <dgm:pt modelId="{0472B279-BBBD-46DF-A602-D03FCDC84FCA}" type="parTrans" cxnId="{ADC18230-FD30-4B61-85D3-EAA75427C956}">
      <dgm:prSet/>
      <dgm:spPr/>
      <dgm:t>
        <a:bodyPr/>
        <a:lstStyle/>
        <a:p>
          <a:endParaRPr lang="fi-FI"/>
        </a:p>
      </dgm:t>
    </dgm:pt>
    <dgm:pt modelId="{28E571DD-4B0A-4E63-96BE-30D69BAF098D}" type="sibTrans" cxnId="{ADC18230-FD30-4B61-85D3-EAA75427C956}">
      <dgm:prSet/>
      <dgm:spPr/>
      <dgm:t>
        <a:bodyPr/>
        <a:lstStyle/>
        <a:p>
          <a:endParaRPr lang="fi-FI"/>
        </a:p>
      </dgm:t>
    </dgm:pt>
    <dgm:pt modelId="{7FB620EA-48AC-4E61-B0B5-50CC43557B2A}">
      <dgm:prSet phldrT="[Teksti]" custT="1"/>
      <dgm:spPr/>
      <dgm:t>
        <a:bodyPr/>
        <a:lstStyle/>
        <a:p>
          <a:r>
            <a:rPr lang="fi-FI" sz="1000" b="1" dirty="0"/>
            <a:t>Ihmis-</a:t>
          </a:r>
        </a:p>
        <a:p>
          <a:r>
            <a:rPr lang="fi-FI" sz="1000" b="1" dirty="0"/>
            <a:t>läheisyys</a:t>
          </a:r>
        </a:p>
      </dgm:t>
    </dgm:pt>
    <dgm:pt modelId="{FC11B847-D6AD-4F83-B456-84F346DE6E1B}" type="parTrans" cxnId="{07F9350B-444D-48B5-B05C-FA855B16A9ED}">
      <dgm:prSet/>
      <dgm:spPr/>
      <dgm:t>
        <a:bodyPr/>
        <a:lstStyle/>
        <a:p>
          <a:endParaRPr lang="fi-FI"/>
        </a:p>
      </dgm:t>
    </dgm:pt>
    <dgm:pt modelId="{095922F8-3D37-4BC9-8D2F-149F1A054C9D}" type="sibTrans" cxnId="{07F9350B-444D-48B5-B05C-FA855B16A9ED}">
      <dgm:prSet/>
      <dgm:spPr/>
      <dgm:t>
        <a:bodyPr/>
        <a:lstStyle/>
        <a:p>
          <a:endParaRPr lang="fi-FI"/>
        </a:p>
      </dgm:t>
    </dgm:pt>
    <dgm:pt modelId="{7D2DD75C-6670-4549-A4BD-DF2AFEE0B8CC}">
      <dgm:prSet phldrT="[Teksti]" custT="1"/>
      <dgm:spPr/>
      <dgm:t>
        <a:bodyPr/>
        <a:lstStyle/>
        <a:p>
          <a:r>
            <a:rPr lang="fi-FI" sz="1000" b="1" dirty="0"/>
            <a:t>Kansain-</a:t>
          </a:r>
        </a:p>
        <a:p>
          <a:r>
            <a:rPr lang="fi-FI" sz="1000" b="1" dirty="0"/>
            <a:t>välisyys</a:t>
          </a:r>
        </a:p>
      </dgm:t>
    </dgm:pt>
    <dgm:pt modelId="{2050B2A9-FEC6-457E-8C75-B0C3E19D3653}" type="parTrans" cxnId="{73CD0A4B-9020-43D1-BD20-C341C1BC8FF2}">
      <dgm:prSet/>
      <dgm:spPr/>
      <dgm:t>
        <a:bodyPr/>
        <a:lstStyle/>
        <a:p>
          <a:endParaRPr lang="fi-FI"/>
        </a:p>
      </dgm:t>
    </dgm:pt>
    <dgm:pt modelId="{EAF45592-8A91-4F76-BCDE-D20CD6F25D98}" type="sibTrans" cxnId="{73CD0A4B-9020-43D1-BD20-C341C1BC8FF2}">
      <dgm:prSet/>
      <dgm:spPr/>
      <dgm:t>
        <a:bodyPr/>
        <a:lstStyle/>
        <a:p>
          <a:endParaRPr lang="fi-FI"/>
        </a:p>
      </dgm:t>
    </dgm:pt>
    <dgm:pt modelId="{D27BFDEA-52B3-484C-AE5F-C99F0685117D}" type="pres">
      <dgm:prSet presAssocID="{24C9037D-B970-434C-A57F-763D21F65F3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B6978D43-B95A-4C49-90E0-8758343385DD}" type="pres">
      <dgm:prSet presAssocID="{F261B7EF-8788-4F88-A397-10EF6640F33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D1B6B7A-54BD-42DA-BEFB-10FEE7B079F7}" type="pres">
      <dgm:prSet presAssocID="{C41DC0EE-B8E2-4CC9-AF34-5C392B267CD5}" presName="sibTrans" presStyleLbl="sibTrans2D1" presStyleIdx="0" presStyleCnt="6"/>
      <dgm:spPr/>
      <dgm:t>
        <a:bodyPr/>
        <a:lstStyle/>
        <a:p>
          <a:endParaRPr lang="fi-FI"/>
        </a:p>
      </dgm:t>
    </dgm:pt>
    <dgm:pt modelId="{C4FCE94C-CBDF-43F0-A1EB-F0F7FA9A39D6}" type="pres">
      <dgm:prSet presAssocID="{C41DC0EE-B8E2-4CC9-AF34-5C392B267CD5}" presName="connectorText" presStyleLbl="sibTrans2D1" presStyleIdx="0" presStyleCnt="6"/>
      <dgm:spPr/>
      <dgm:t>
        <a:bodyPr/>
        <a:lstStyle/>
        <a:p>
          <a:endParaRPr lang="fi-FI"/>
        </a:p>
      </dgm:t>
    </dgm:pt>
    <dgm:pt modelId="{831BB8E6-2250-4C53-BC6F-1C0702C46BB7}" type="pres">
      <dgm:prSet presAssocID="{DD7B62C7-25E0-4E8C-B63C-41DDE6C17EB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99B3505-A908-4167-A11D-46FBBE59C3F1}" type="pres">
      <dgm:prSet presAssocID="{B648FD4F-AF41-4599-9649-78C9FAA73304}" presName="sibTrans" presStyleLbl="sibTrans2D1" presStyleIdx="1" presStyleCnt="6"/>
      <dgm:spPr/>
      <dgm:t>
        <a:bodyPr/>
        <a:lstStyle/>
        <a:p>
          <a:endParaRPr lang="fi-FI"/>
        </a:p>
      </dgm:t>
    </dgm:pt>
    <dgm:pt modelId="{A8D7BB1F-1AFF-4C2B-960F-B01F27CFE2E7}" type="pres">
      <dgm:prSet presAssocID="{B648FD4F-AF41-4599-9649-78C9FAA73304}" presName="connectorText" presStyleLbl="sibTrans2D1" presStyleIdx="1" presStyleCnt="6"/>
      <dgm:spPr/>
      <dgm:t>
        <a:bodyPr/>
        <a:lstStyle/>
        <a:p>
          <a:endParaRPr lang="fi-FI"/>
        </a:p>
      </dgm:t>
    </dgm:pt>
    <dgm:pt modelId="{F5692C01-3D56-4EC4-9705-8B6B87881B94}" type="pres">
      <dgm:prSet presAssocID="{D80D5565-8DF8-4581-8862-906150BEE53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DFD1E1A-4DB7-4964-AA76-928EB3898F34}" type="pres">
      <dgm:prSet presAssocID="{9589A9AC-5A7A-4269-B589-57FD998E1499}" presName="sibTrans" presStyleLbl="sibTrans2D1" presStyleIdx="2" presStyleCnt="6"/>
      <dgm:spPr/>
      <dgm:t>
        <a:bodyPr/>
        <a:lstStyle/>
        <a:p>
          <a:endParaRPr lang="fi-FI"/>
        </a:p>
      </dgm:t>
    </dgm:pt>
    <dgm:pt modelId="{11BC36BE-30D5-485D-9281-6D4325DE8928}" type="pres">
      <dgm:prSet presAssocID="{9589A9AC-5A7A-4269-B589-57FD998E1499}" presName="connectorText" presStyleLbl="sibTrans2D1" presStyleIdx="2" presStyleCnt="6"/>
      <dgm:spPr/>
      <dgm:t>
        <a:bodyPr/>
        <a:lstStyle/>
        <a:p>
          <a:endParaRPr lang="fi-FI"/>
        </a:p>
      </dgm:t>
    </dgm:pt>
    <dgm:pt modelId="{380E3DDB-BEA7-4441-A78C-BEBD56C700C0}" type="pres">
      <dgm:prSet presAssocID="{621501CB-DED6-43E7-85FC-7FEEC35039F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0FC760B-CC69-4C30-BF21-18EA32A15AA5}" type="pres">
      <dgm:prSet presAssocID="{28E571DD-4B0A-4E63-96BE-30D69BAF098D}" presName="sibTrans" presStyleLbl="sibTrans2D1" presStyleIdx="3" presStyleCnt="6"/>
      <dgm:spPr/>
      <dgm:t>
        <a:bodyPr/>
        <a:lstStyle/>
        <a:p>
          <a:endParaRPr lang="fi-FI"/>
        </a:p>
      </dgm:t>
    </dgm:pt>
    <dgm:pt modelId="{762D80A2-2542-4665-B15E-8F7A3F5F3D00}" type="pres">
      <dgm:prSet presAssocID="{28E571DD-4B0A-4E63-96BE-30D69BAF098D}" presName="connectorText" presStyleLbl="sibTrans2D1" presStyleIdx="3" presStyleCnt="6"/>
      <dgm:spPr/>
      <dgm:t>
        <a:bodyPr/>
        <a:lstStyle/>
        <a:p>
          <a:endParaRPr lang="fi-FI"/>
        </a:p>
      </dgm:t>
    </dgm:pt>
    <dgm:pt modelId="{D4B9313B-9A66-4654-BF52-F35DF42205D9}" type="pres">
      <dgm:prSet presAssocID="{7FB620EA-48AC-4E61-B0B5-50CC43557B2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5FCB3FB-0D15-4A84-BDEB-D61887199EB0}" type="pres">
      <dgm:prSet presAssocID="{095922F8-3D37-4BC9-8D2F-149F1A054C9D}" presName="sibTrans" presStyleLbl="sibTrans2D1" presStyleIdx="4" presStyleCnt="6"/>
      <dgm:spPr/>
      <dgm:t>
        <a:bodyPr/>
        <a:lstStyle/>
        <a:p>
          <a:endParaRPr lang="fi-FI"/>
        </a:p>
      </dgm:t>
    </dgm:pt>
    <dgm:pt modelId="{6FC2B7A7-49B0-4761-9C98-9832D76CF84F}" type="pres">
      <dgm:prSet presAssocID="{095922F8-3D37-4BC9-8D2F-149F1A054C9D}" presName="connectorText" presStyleLbl="sibTrans2D1" presStyleIdx="4" presStyleCnt="6"/>
      <dgm:spPr/>
      <dgm:t>
        <a:bodyPr/>
        <a:lstStyle/>
        <a:p>
          <a:endParaRPr lang="fi-FI"/>
        </a:p>
      </dgm:t>
    </dgm:pt>
    <dgm:pt modelId="{29D58978-5FA5-4461-AD9B-B2C31EAE8285}" type="pres">
      <dgm:prSet presAssocID="{7D2DD75C-6670-4549-A4BD-DF2AFEE0B8C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6BE4C9B-A333-4BEC-B187-B6D547249CB6}" type="pres">
      <dgm:prSet presAssocID="{EAF45592-8A91-4F76-BCDE-D20CD6F25D98}" presName="sibTrans" presStyleLbl="sibTrans2D1" presStyleIdx="5" presStyleCnt="6"/>
      <dgm:spPr/>
      <dgm:t>
        <a:bodyPr/>
        <a:lstStyle/>
        <a:p>
          <a:endParaRPr lang="fi-FI"/>
        </a:p>
      </dgm:t>
    </dgm:pt>
    <dgm:pt modelId="{90A4083A-14D1-4309-BFEB-28BE9CC10B85}" type="pres">
      <dgm:prSet presAssocID="{EAF45592-8A91-4F76-BCDE-D20CD6F25D98}" presName="connectorText" presStyleLbl="sibTrans2D1" presStyleIdx="5" presStyleCnt="6"/>
      <dgm:spPr/>
      <dgm:t>
        <a:bodyPr/>
        <a:lstStyle/>
        <a:p>
          <a:endParaRPr lang="fi-FI"/>
        </a:p>
      </dgm:t>
    </dgm:pt>
  </dgm:ptLst>
  <dgm:cxnLst>
    <dgm:cxn modelId="{72E5FFD0-4913-4DB7-991F-08518461CCB7}" type="presOf" srcId="{EAF45592-8A91-4F76-BCDE-D20CD6F25D98}" destId="{90A4083A-14D1-4309-BFEB-28BE9CC10B85}" srcOrd="1" destOrd="0" presId="urn:microsoft.com/office/officeart/2005/8/layout/cycle2"/>
    <dgm:cxn modelId="{C467EF30-39AE-46B8-9321-D5AC9D841B02}" type="presOf" srcId="{C41DC0EE-B8E2-4CC9-AF34-5C392B267CD5}" destId="{C4FCE94C-CBDF-43F0-A1EB-F0F7FA9A39D6}" srcOrd="1" destOrd="0" presId="urn:microsoft.com/office/officeart/2005/8/layout/cycle2"/>
    <dgm:cxn modelId="{D4398162-C3E5-4CF2-B8C7-FB67C5513157}" srcId="{24C9037D-B970-434C-A57F-763D21F65F37}" destId="{DD7B62C7-25E0-4E8C-B63C-41DDE6C17EBB}" srcOrd="1" destOrd="0" parTransId="{3E70B3AA-7CCB-4D17-B78B-0DEFAE4E7D43}" sibTransId="{B648FD4F-AF41-4599-9649-78C9FAA73304}"/>
    <dgm:cxn modelId="{E3575A40-2BC6-4DE4-8B5D-3563DE4F7CDA}" type="presOf" srcId="{621501CB-DED6-43E7-85FC-7FEEC35039F0}" destId="{380E3DDB-BEA7-4441-A78C-BEBD56C700C0}" srcOrd="0" destOrd="0" presId="urn:microsoft.com/office/officeart/2005/8/layout/cycle2"/>
    <dgm:cxn modelId="{EC833A9C-15C9-4753-8E89-55DAABF55291}" type="presOf" srcId="{28E571DD-4B0A-4E63-96BE-30D69BAF098D}" destId="{10FC760B-CC69-4C30-BF21-18EA32A15AA5}" srcOrd="0" destOrd="0" presId="urn:microsoft.com/office/officeart/2005/8/layout/cycle2"/>
    <dgm:cxn modelId="{AD64DBB9-FFF7-49E8-B3EF-9F1FF9E5C093}" type="presOf" srcId="{095922F8-3D37-4BC9-8D2F-149F1A054C9D}" destId="{6FC2B7A7-49B0-4761-9C98-9832D76CF84F}" srcOrd="1" destOrd="0" presId="urn:microsoft.com/office/officeart/2005/8/layout/cycle2"/>
    <dgm:cxn modelId="{E65CB4A7-7FBE-46A0-B6AB-98C3064FFF6B}" srcId="{24C9037D-B970-434C-A57F-763D21F65F37}" destId="{F261B7EF-8788-4F88-A397-10EF6640F33A}" srcOrd="0" destOrd="0" parTransId="{D076EF4D-6248-42A4-9D79-32763A22093E}" sibTransId="{C41DC0EE-B8E2-4CC9-AF34-5C392B267CD5}"/>
    <dgm:cxn modelId="{84EF5570-FB46-47C4-A4EB-BFBBC2CAA2C4}" type="presOf" srcId="{28E571DD-4B0A-4E63-96BE-30D69BAF098D}" destId="{762D80A2-2542-4665-B15E-8F7A3F5F3D00}" srcOrd="1" destOrd="0" presId="urn:microsoft.com/office/officeart/2005/8/layout/cycle2"/>
    <dgm:cxn modelId="{23032C1B-CB09-4B6E-A664-68E4FC85EF3C}" type="presOf" srcId="{B648FD4F-AF41-4599-9649-78C9FAA73304}" destId="{A8D7BB1F-1AFF-4C2B-960F-B01F27CFE2E7}" srcOrd="1" destOrd="0" presId="urn:microsoft.com/office/officeart/2005/8/layout/cycle2"/>
    <dgm:cxn modelId="{AAE55673-5FFA-4428-B30D-65AF7D9CE403}" type="presOf" srcId="{7D2DD75C-6670-4549-A4BD-DF2AFEE0B8CC}" destId="{29D58978-5FA5-4461-AD9B-B2C31EAE8285}" srcOrd="0" destOrd="0" presId="urn:microsoft.com/office/officeart/2005/8/layout/cycle2"/>
    <dgm:cxn modelId="{B7A0503A-45E8-49CF-A5E7-AC948C5B87AB}" type="presOf" srcId="{9589A9AC-5A7A-4269-B589-57FD998E1499}" destId="{11BC36BE-30D5-485D-9281-6D4325DE8928}" srcOrd="1" destOrd="0" presId="urn:microsoft.com/office/officeart/2005/8/layout/cycle2"/>
    <dgm:cxn modelId="{38AF05D1-39B5-43EF-B089-EEB805F87FA4}" type="presOf" srcId="{7FB620EA-48AC-4E61-B0B5-50CC43557B2A}" destId="{D4B9313B-9A66-4654-BF52-F35DF42205D9}" srcOrd="0" destOrd="0" presId="urn:microsoft.com/office/officeart/2005/8/layout/cycle2"/>
    <dgm:cxn modelId="{6048903B-E7E0-4FF6-BE0D-5AEEEAECD154}" type="presOf" srcId="{D80D5565-8DF8-4581-8862-906150BEE534}" destId="{F5692C01-3D56-4EC4-9705-8B6B87881B94}" srcOrd="0" destOrd="0" presId="urn:microsoft.com/office/officeart/2005/8/layout/cycle2"/>
    <dgm:cxn modelId="{864F0667-2E2A-48F4-ABA7-34967F4F96D4}" srcId="{24C9037D-B970-434C-A57F-763D21F65F37}" destId="{D80D5565-8DF8-4581-8862-906150BEE534}" srcOrd="2" destOrd="0" parTransId="{395CFB60-DE2E-4724-974F-19445CC03110}" sibTransId="{9589A9AC-5A7A-4269-B589-57FD998E1499}"/>
    <dgm:cxn modelId="{E7B1458C-1892-4E78-9BF7-AA9778758E5A}" type="presOf" srcId="{B648FD4F-AF41-4599-9649-78C9FAA73304}" destId="{D99B3505-A908-4167-A11D-46FBBE59C3F1}" srcOrd="0" destOrd="0" presId="urn:microsoft.com/office/officeart/2005/8/layout/cycle2"/>
    <dgm:cxn modelId="{EA1AD36B-0B4B-4C2F-875B-A604A19633ED}" type="presOf" srcId="{DD7B62C7-25E0-4E8C-B63C-41DDE6C17EBB}" destId="{831BB8E6-2250-4C53-BC6F-1C0702C46BB7}" srcOrd="0" destOrd="0" presId="urn:microsoft.com/office/officeart/2005/8/layout/cycle2"/>
    <dgm:cxn modelId="{DBC0E5DB-9DEB-4F4C-BBD3-9021D93926A2}" type="presOf" srcId="{095922F8-3D37-4BC9-8D2F-149F1A054C9D}" destId="{75FCB3FB-0D15-4A84-BDEB-D61887199EB0}" srcOrd="0" destOrd="0" presId="urn:microsoft.com/office/officeart/2005/8/layout/cycle2"/>
    <dgm:cxn modelId="{24DFD3BB-8C9A-465D-A3E3-DC88EBA99854}" type="presOf" srcId="{EAF45592-8A91-4F76-BCDE-D20CD6F25D98}" destId="{26BE4C9B-A333-4BEC-B187-B6D547249CB6}" srcOrd="0" destOrd="0" presId="urn:microsoft.com/office/officeart/2005/8/layout/cycle2"/>
    <dgm:cxn modelId="{A29583AD-6112-42E6-A26C-05D73F71A7FB}" type="presOf" srcId="{F261B7EF-8788-4F88-A397-10EF6640F33A}" destId="{B6978D43-B95A-4C49-90E0-8758343385DD}" srcOrd="0" destOrd="0" presId="urn:microsoft.com/office/officeart/2005/8/layout/cycle2"/>
    <dgm:cxn modelId="{07F9350B-444D-48B5-B05C-FA855B16A9ED}" srcId="{24C9037D-B970-434C-A57F-763D21F65F37}" destId="{7FB620EA-48AC-4E61-B0B5-50CC43557B2A}" srcOrd="4" destOrd="0" parTransId="{FC11B847-D6AD-4F83-B456-84F346DE6E1B}" sibTransId="{095922F8-3D37-4BC9-8D2F-149F1A054C9D}"/>
    <dgm:cxn modelId="{8ADF3457-0552-41AA-81BC-329470B12898}" type="presOf" srcId="{24C9037D-B970-434C-A57F-763D21F65F37}" destId="{D27BFDEA-52B3-484C-AE5F-C99F0685117D}" srcOrd="0" destOrd="0" presId="urn:microsoft.com/office/officeart/2005/8/layout/cycle2"/>
    <dgm:cxn modelId="{ADC18230-FD30-4B61-85D3-EAA75427C956}" srcId="{24C9037D-B970-434C-A57F-763D21F65F37}" destId="{621501CB-DED6-43E7-85FC-7FEEC35039F0}" srcOrd="3" destOrd="0" parTransId="{0472B279-BBBD-46DF-A602-D03FCDC84FCA}" sibTransId="{28E571DD-4B0A-4E63-96BE-30D69BAF098D}"/>
    <dgm:cxn modelId="{6E993546-21C6-4F19-9710-DC2E4EFD0AAA}" type="presOf" srcId="{9589A9AC-5A7A-4269-B589-57FD998E1499}" destId="{2DFD1E1A-4DB7-4964-AA76-928EB3898F34}" srcOrd="0" destOrd="0" presId="urn:microsoft.com/office/officeart/2005/8/layout/cycle2"/>
    <dgm:cxn modelId="{73CD0A4B-9020-43D1-BD20-C341C1BC8FF2}" srcId="{24C9037D-B970-434C-A57F-763D21F65F37}" destId="{7D2DD75C-6670-4549-A4BD-DF2AFEE0B8CC}" srcOrd="5" destOrd="0" parTransId="{2050B2A9-FEC6-457E-8C75-B0C3E19D3653}" sibTransId="{EAF45592-8A91-4F76-BCDE-D20CD6F25D98}"/>
    <dgm:cxn modelId="{CFA968F0-C714-44BA-A2CB-D96D4F867251}" type="presOf" srcId="{C41DC0EE-B8E2-4CC9-AF34-5C392B267CD5}" destId="{5D1B6B7A-54BD-42DA-BEFB-10FEE7B079F7}" srcOrd="0" destOrd="0" presId="urn:microsoft.com/office/officeart/2005/8/layout/cycle2"/>
    <dgm:cxn modelId="{258913D8-8DDE-4D2A-AB32-A892E789DF00}" type="presParOf" srcId="{D27BFDEA-52B3-484C-AE5F-C99F0685117D}" destId="{B6978D43-B95A-4C49-90E0-8758343385DD}" srcOrd="0" destOrd="0" presId="urn:microsoft.com/office/officeart/2005/8/layout/cycle2"/>
    <dgm:cxn modelId="{9A6D915D-F672-4EA9-9932-704C57B4FA86}" type="presParOf" srcId="{D27BFDEA-52B3-484C-AE5F-C99F0685117D}" destId="{5D1B6B7A-54BD-42DA-BEFB-10FEE7B079F7}" srcOrd="1" destOrd="0" presId="urn:microsoft.com/office/officeart/2005/8/layout/cycle2"/>
    <dgm:cxn modelId="{91F12AC7-BD6A-42DB-BE94-C8A593186BEE}" type="presParOf" srcId="{5D1B6B7A-54BD-42DA-BEFB-10FEE7B079F7}" destId="{C4FCE94C-CBDF-43F0-A1EB-F0F7FA9A39D6}" srcOrd="0" destOrd="0" presId="urn:microsoft.com/office/officeart/2005/8/layout/cycle2"/>
    <dgm:cxn modelId="{0F3EBED1-F1E1-4D52-A4DB-455F868358A1}" type="presParOf" srcId="{D27BFDEA-52B3-484C-AE5F-C99F0685117D}" destId="{831BB8E6-2250-4C53-BC6F-1C0702C46BB7}" srcOrd="2" destOrd="0" presId="urn:microsoft.com/office/officeart/2005/8/layout/cycle2"/>
    <dgm:cxn modelId="{4793CD43-F02B-4D23-9345-64A130E3F92E}" type="presParOf" srcId="{D27BFDEA-52B3-484C-AE5F-C99F0685117D}" destId="{D99B3505-A908-4167-A11D-46FBBE59C3F1}" srcOrd="3" destOrd="0" presId="urn:microsoft.com/office/officeart/2005/8/layout/cycle2"/>
    <dgm:cxn modelId="{58B45E95-11E1-46D1-BD8F-76EC3E11DC09}" type="presParOf" srcId="{D99B3505-A908-4167-A11D-46FBBE59C3F1}" destId="{A8D7BB1F-1AFF-4C2B-960F-B01F27CFE2E7}" srcOrd="0" destOrd="0" presId="urn:microsoft.com/office/officeart/2005/8/layout/cycle2"/>
    <dgm:cxn modelId="{BFEF6A2F-0418-4234-B282-ABE986767D57}" type="presParOf" srcId="{D27BFDEA-52B3-484C-AE5F-C99F0685117D}" destId="{F5692C01-3D56-4EC4-9705-8B6B87881B94}" srcOrd="4" destOrd="0" presId="urn:microsoft.com/office/officeart/2005/8/layout/cycle2"/>
    <dgm:cxn modelId="{28CCBC74-F171-433B-8767-91563D380EF9}" type="presParOf" srcId="{D27BFDEA-52B3-484C-AE5F-C99F0685117D}" destId="{2DFD1E1A-4DB7-4964-AA76-928EB3898F34}" srcOrd="5" destOrd="0" presId="urn:microsoft.com/office/officeart/2005/8/layout/cycle2"/>
    <dgm:cxn modelId="{2270608E-68DC-4FCA-9478-41619133062F}" type="presParOf" srcId="{2DFD1E1A-4DB7-4964-AA76-928EB3898F34}" destId="{11BC36BE-30D5-485D-9281-6D4325DE8928}" srcOrd="0" destOrd="0" presId="urn:microsoft.com/office/officeart/2005/8/layout/cycle2"/>
    <dgm:cxn modelId="{1B47CD1C-067B-41B5-A5E9-4E51891F72AE}" type="presParOf" srcId="{D27BFDEA-52B3-484C-AE5F-C99F0685117D}" destId="{380E3DDB-BEA7-4441-A78C-BEBD56C700C0}" srcOrd="6" destOrd="0" presId="urn:microsoft.com/office/officeart/2005/8/layout/cycle2"/>
    <dgm:cxn modelId="{02BBF33A-E6E9-4F7F-8A94-EF15E702FEBB}" type="presParOf" srcId="{D27BFDEA-52B3-484C-AE5F-C99F0685117D}" destId="{10FC760B-CC69-4C30-BF21-18EA32A15AA5}" srcOrd="7" destOrd="0" presId="urn:microsoft.com/office/officeart/2005/8/layout/cycle2"/>
    <dgm:cxn modelId="{D906E48E-1048-4921-9350-158ED5693602}" type="presParOf" srcId="{10FC760B-CC69-4C30-BF21-18EA32A15AA5}" destId="{762D80A2-2542-4665-B15E-8F7A3F5F3D00}" srcOrd="0" destOrd="0" presId="urn:microsoft.com/office/officeart/2005/8/layout/cycle2"/>
    <dgm:cxn modelId="{F984F984-2189-4761-86B4-DE9D836E3449}" type="presParOf" srcId="{D27BFDEA-52B3-484C-AE5F-C99F0685117D}" destId="{D4B9313B-9A66-4654-BF52-F35DF42205D9}" srcOrd="8" destOrd="0" presId="urn:microsoft.com/office/officeart/2005/8/layout/cycle2"/>
    <dgm:cxn modelId="{82945F29-101C-4A9F-9442-ED2C6ABF4577}" type="presParOf" srcId="{D27BFDEA-52B3-484C-AE5F-C99F0685117D}" destId="{75FCB3FB-0D15-4A84-BDEB-D61887199EB0}" srcOrd="9" destOrd="0" presId="urn:microsoft.com/office/officeart/2005/8/layout/cycle2"/>
    <dgm:cxn modelId="{B525D2B3-C83F-431C-AF93-07830E452471}" type="presParOf" srcId="{75FCB3FB-0D15-4A84-BDEB-D61887199EB0}" destId="{6FC2B7A7-49B0-4761-9C98-9832D76CF84F}" srcOrd="0" destOrd="0" presId="urn:microsoft.com/office/officeart/2005/8/layout/cycle2"/>
    <dgm:cxn modelId="{0F225830-C924-4654-813C-2135EE5DAEBC}" type="presParOf" srcId="{D27BFDEA-52B3-484C-AE5F-C99F0685117D}" destId="{29D58978-5FA5-4461-AD9B-B2C31EAE8285}" srcOrd="10" destOrd="0" presId="urn:microsoft.com/office/officeart/2005/8/layout/cycle2"/>
    <dgm:cxn modelId="{56D3178A-0531-48D9-AF5D-CF1F1C236AF0}" type="presParOf" srcId="{D27BFDEA-52B3-484C-AE5F-C99F0685117D}" destId="{26BE4C9B-A333-4BEC-B187-B6D547249CB6}" srcOrd="11" destOrd="0" presId="urn:microsoft.com/office/officeart/2005/8/layout/cycle2"/>
    <dgm:cxn modelId="{FD9ACE8E-C8C0-4730-AF36-16BE7DA80698}" type="presParOf" srcId="{26BE4C9B-A333-4BEC-B187-B6D547249CB6}" destId="{90A4083A-14D1-4309-BFEB-28BE9CC10B8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DCD0089-7A64-47BA-A42D-8322EA54D8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78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810924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F72F10-9C82-47F0-929B-A4AB29E04BD0}" type="slidenum">
              <a:rPr lang="fi-FI" smtClean="0"/>
              <a:pPr>
                <a:defRPr/>
              </a:pPr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2407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F72F10-9C82-47F0-929B-A4AB29E04BD0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4421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30091"/>
            <a:ext cx="2945659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DD2275F-3028-4DD8-B7C5-E34B41558ABC}" type="slidenum">
              <a:rPr lang="fi-FI" altLang="fi-FI" smtClean="0"/>
              <a:pPr/>
              <a:t>4</a:t>
            </a:fld>
            <a:endParaRPr lang="fi-FI" altLang="fi-FI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52" y="4716946"/>
            <a:ext cx="4985772" cy="4465931"/>
          </a:xfrm>
          <a:prstGeom prst="rect">
            <a:avLst/>
          </a:prstGeom>
          <a:noFill/>
        </p:spPr>
        <p:txBody>
          <a:bodyPr lIns="88175" tIns="44088" rIns="88175" bIns="44088"/>
          <a:lstStyle/>
          <a:p>
            <a:r>
              <a:rPr lang="en-GB" altLang="fi-FI" sz="1600" dirty="0">
                <a:solidFill>
                  <a:srgbClr val="000000"/>
                </a:solidFill>
              </a:rPr>
              <a:t>LIONS TAVOITTEET</a:t>
            </a:r>
            <a:endParaRPr lang="nb-NO" altLang="fi-FI" sz="1600" dirty="0"/>
          </a:p>
          <a:p>
            <a:endParaRPr lang="en-GB" altLang="fi-FI" sz="1600" dirty="0"/>
          </a:p>
        </p:txBody>
      </p:sp>
    </p:spTree>
    <p:extLst>
      <p:ext uri="{BB962C8B-B14F-4D97-AF65-F5344CB8AC3E}">
        <p14:creationId xmlns:p14="http://schemas.microsoft.com/office/powerpoint/2010/main" val="2074315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F72F10-9C82-47F0-929B-A4AB29E04BD0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2032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Huomautusten paikkamerkki 2"/>
          <p:cNvSpPr>
            <a:spLocks noGrp="1"/>
          </p:cNvSpPr>
          <p:nvPr>
            <p:ph type="body" idx="1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</p:spPr>
        <p:txBody>
          <a:bodyPr/>
          <a:lstStyle/>
          <a:p>
            <a:endParaRPr lang="fi-FI" dirty="0"/>
          </a:p>
        </p:txBody>
      </p:sp>
      <p:sp>
        <p:nvSpPr>
          <p:cNvPr id="8196" name="Dian numeron paikkamerkki 3"/>
          <p:cNvSpPr>
            <a:spLocks noGrp="1"/>
          </p:cNvSpPr>
          <p:nvPr>
            <p:ph type="sldNum" sz="quarter" idx="5"/>
          </p:nvPr>
        </p:nvSpPr>
        <p:spPr bwMode="auto">
          <a:xfrm>
            <a:off x="3850444" y="9430091"/>
            <a:ext cx="2945659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5B76079-4886-4C5D-BC2D-C71199F804C8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7109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F72F10-9C82-47F0-929B-A4AB29E04BD0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191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4763" y="6488113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pic>
        <p:nvPicPr>
          <p:cNvPr id="5" name="Kuva 16" descr="pp_yliö_perustyyli_2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10763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uva 9" descr="leijona.jpg"/>
          <p:cNvPicPr>
            <a:picLocks noChangeAspect="1"/>
          </p:cNvPicPr>
          <p:nvPr userDrawn="1"/>
        </p:nvPicPr>
        <p:blipFill>
          <a:blip r:embed="rId3"/>
          <a:srcRect r="50191"/>
          <a:stretch>
            <a:fillRect/>
          </a:stretch>
        </p:blipFill>
        <p:spPr bwMode="auto">
          <a:xfrm>
            <a:off x="7118350" y="1185863"/>
            <a:ext cx="2787650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iruutu 14"/>
          <p:cNvSpPr txBox="1"/>
          <p:nvPr userDrawn="1"/>
        </p:nvSpPr>
        <p:spPr>
          <a:xfrm>
            <a:off x="925513" y="247650"/>
            <a:ext cx="4986337" cy="569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900" dirty="0">
                <a:solidFill>
                  <a:schemeClr val="bg1"/>
                </a:solidFill>
                <a:latin typeface="+mn-lt"/>
                <a:ea typeface="+mn-ea"/>
              </a:rPr>
              <a:t>Lions Clubs International</a:t>
            </a:r>
          </a:p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chemeClr val="accent3"/>
                </a:solidFill>
                <a:latin typeface="+mn-lt"/>
                <a:ea typeface="+mn-ea"/>
              </a:rPr>
              <a:t>MD 107 Finland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osoitt.</a:t>
            </a:r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9E17B-EC8F-4475-9EBD-FFDA9A5EE915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64586-4994-4088-8B39-BF825E2747C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AE843-7DE9-48E2-AF11-E763D6D251E7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FD512-3243-4BFF-9716-70347F3C9A4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762B6-8BA6-4F40-B481-A8C6FF7E168F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F913F-E0FB-4C06-BFD5-9F526A31645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D4D1D-3710-4A9D-8749-FE574E6C38A4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93E1F-F120-4F94-9BDD-57A775FB2F9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3BC12-4D32-489C-8724-FEDEA13EFC17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A1FF2-1F90-4149-8EE5-840CFF76868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A89AD-7C6B-49C5-9184-4069BFACC0D8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43547-5429-4046-98AB-C38C5C61722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C87AC-D94D-44EB-BBB0-FFE7FC2727AD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5459-B06E-4915-A853-DDF1260434A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EFB5B-6079-4844-AC56-ED98BC0BA396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E6B0-DB6D-4761-B5B8-3778EE2F209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ED372-0137-4CDB-A566-A72430E76BFB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ED0A7-EF69-422F-960A-A1A725F76DF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580A0-0257-4CCA-A406-1EA9F7EC0606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351F2-B455-49D5-8990-331C750BA36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E10A0-D7A2-4EA0-B106-1AFA6EBEBC89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58D5D-0F6A-4A75-8256-BEDEFF63F27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uusi_perustpohja_yliö_pp"/>
          <p:cNvPicPr>
            <a:picLocks noChangeAspect="1" noChangeArrowheads="1"/>
          </p:cNvPicPr>
          <p:nvPr userDrawn="1"/>
        </p:nvPicPr>
        <p:blipFill>
          <a:blip r:embed="rId2"/>
          <a:srcRect b="29939"/>
          <a:stretch>
            <a:fillRect/>
          </a:stretch>
        </p:blipFill>
        <p:spPr bwMode="auto">
          <a:xfrm>
            <a:off x="-12700" y="0"/>
            <a:ext cx="992346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orakulmio 4"/>
          <p:cNvSpPr/>
          <p:nvPr userDrawn="1"/>
        </p:nvSpPr>
        <p:spPr>
          <a:xfrm>
            <a:off x="4763" y="6488113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180975" y="6540500"/>
            <a:ext cx="1452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F383C-A66C-4893-8929-EF73665DF795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497138" y="6545263"/>
            <a:ext cx="48895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012D-0913-418D-B9ED-235FE850B1C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46D32-DDC5-4606-B322-12DFF25AE0EF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D8F14-084B-4B05-A38A-8CE8285CFD2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5304A-FB66-461F-B3B7-737C1C212379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F211B-FEE7-41B5-B2D1-A764E1D46CB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0C02C-C4D3-4ADA-A6E3-0FA5E6BF820B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C31D9-0237-4FEF-95CC-2040F0FFBE7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1D43C-7D7B-49BD-B133-01EE2AE0524D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13A3F-FF72-4B9D-979E-FFF91213919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9E818-4F6E-4E24-9334-298EB96BD214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31D9A-EB46-46C9-959B-248633687A8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8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F7301-5AA8-4F1F-9243-5EE867C4CE80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4A587-8BAB-40BB-9741-C250C0B5D78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B87F8-4673-42D5-9CCA-BC5C222AED94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91C2-2465-46A3-992E-3D6605608FD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E3E87-F77B-4227-8C6C-C7933959F72C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5676E-5261-4C70-8DC5-9D037A0CB23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1204-9503-4096-A634-FDE17D28786E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8C049-1676-4054-8766-A993083E1F8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F9C49-062E-4DEF-B8B6-28A96AEC2A39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3F5A0-BFFE-44FE-A61C-B01A079CA2A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4763" y="6488113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0" y="6545263"/>
            <a:ext cx="98948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7F7F7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180975" y="6540500"/>
            <a:ext cx="8969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F7F7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68B0414-D8F5-401B-A514-BE3F0724BAFE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583488" y="6545263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7F7F7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AB41808-447D-47B7-9153-271995A1E18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1030" name="Kuva 16" descr="pp_yliö_perustyyli_200.jpg"/>
          <p:cNvPicPr>
            <a:picLocks noChangeAspect="1"/>
          </p:cNvPicPr>
          <p:nvPr userDrawn="1"/>
        </p:nvPicPr>
        <p:blipFill>
          <a:blip r:embed="rId13"/>
          <a:srcRect b="33028"/>
          <a:stretch>
            <a:fillRect/>
          </a:stretch>
        </p:blipFill>
        <p:spPr bwMode="auto">
          <a:xfrm>
            <a:off x="0" y="0"/>
            <a:ext cx="988536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Otsikon paikkamerkki 1"/>
          <p:cNvSpPr>
            <a:spLocks noGrp="1"/>
          </p:cNvSpPr>
          <p:nvPr>
            <p:ph type="title"/>
          </p:nvPr>
        </p:nvSpPr>
        <p:spPr bwMode="auto">
          <a:xfrm>
            <a:off x="495300" y="922338"/>
            <a:ext cx="89154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perustyylejä osoitt.</a:t>
            </a:r>
          </a:p>
        </p:txBody>
      </p:sp>
      <p:sp>
        <p:nvSpPr>
          <p:cNvPr id="1032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95300" y="2036763"/>
            <a:ext cx="8915400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fld id="{C370A5EF-F27F-4026-B3F9-934975AA350E}" type="datetime1">
              <a:rPr lang="fi-FI" smtClean="0"/>
              <a:pPr lvl="4"/>
              <a:t>25.8.2015</a:t>
            </a:fld>
            <a:endParaRPr lang="fi-FI"/>
          </a:p>
          <a:p>
            <a:pPr lvl="4"/>
            <a:endParaRPr lang="fi-FI"/>
          </a:p>
        </p:txBody>
      </p:sp>
      <p:sp>
        <p:nvSpPr>
          <p:cNvPr id="15" name="Tekstiruutu 14"/>
          <p:cNvSpPr txBox="1"/>
          <p:nvPr userDrawn="1"/>
        </p:nvSpPr>
        <p:spPr>
          <a:xfrm>
            <a:off x="925513" y="241300"/>
            <a:ext cx="4986337" cy="56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900" dirty="0">
                <a:solidFill>
                  <a:schemeClr val="bg1"/>
                </a:solidFill>
                <a:latin typeface="+mn-lt"/>
                <a:ea typeface="+mn-ea"/>
              </a:rPr>
              <a:t>Lions Clubs International</a:t>
            </a:r>
          </a:p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chemeClr val="accent3"/>
                </a:solidFill>
                <a:latin typeface="+mn-lt"/>
                <a:ea typeface="+mn-ea"/>
              </a:rPr>
              <a:t>MD 107 Finland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Geneva" pitchFamily="48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Geneva" pitchFamily="4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3000" kern="1200">
          <a:solidFill>
            <a:schemeClr val="tx1"/>
          </a:solidFill>
          <a:latin typeface="+mn-lt"/>
          <a:ea typeface="Geneva" pitchFamily="48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Geneva" pitchFamily="4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BC318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Geneva" pitchFamily="4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Geneva" pitchFamily="4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Geneva" pitchFamily="4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on paikkamerkki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2051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28D3E55-F8CA-44B0-92CB-F35E47C3D62E}" type="datetime1">
              <a:rPr lang="fi-FI" smtClean="0"/>
              <a:t>26.3.2018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9F7902-58A7-492C-95D4-5B49527A82B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uusi_kansi_yliö_pp"/>
          <p:cNvPicPr>
            <a:picLocks noChangeAspect="1" noChangeArrowheads="1"/>
          </p:cNvPicPr>
          <p:nvPr/>
        </p:nvPicPr>
        <p:blipFill>
          <a:blip r:embed="rId3"/>
          <a:srcRect b="16794"/>
          <a:stretch>
            <a:fillRect/>
          </a:stretch>
        </p:blipFill>
        <p:spPr bwMode="auto">
          <a:xfrm>
            <a:off x="-1588" y="-120775"/>
            <a:ext cx="9907588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tsikko 1"/>
          <p:cNvSpPr>
            <a:spLocks noGrp="1"/>
          </p:cNvSpPr>
          <p:nvPr>
            <p:ph type="ctrTitle"/>
          </p:nvPr>
        </p:nvSpPr>
        <p:spPr>
          <a:xfrm>
            <a:off x="742950" y="2849086"/>
            <a:ext cx="8420100" cy="1470025"/>
          </a:xfrm>
        </p:spPr>
        <p:txBody>
          <a:bodyPr/>
          <a:lstStyle/>
          <a:p>
            <a:r>
              <a:rPr lang="fi-FI" dirty="0"/>
              <a:t>D-piirin toimintasuunnitelma </a:t>
            </a:r>
            <a:br>
              <a:rPr lang="fi-FI" dirty="0"/>
            </a:br>
            <a:r>
              <a:rPr lang="fi-FI" dirty="0"/>
              <a:t>2018-2019</a:t>
            </a:r>
          </a:p>
        </p:txBody>
      </p:sp>
      <p:sp>
        <p:nvSpPr>
          <p:cNvPr id="5124" name="Alaotsikko 2"/>
          <p:cNvSpPr>
            <a:spLocks noGrp="1"/>
          </p:cNvSpPr>
          <p:nvPr>
            <p:ph type="subTitle" idx="1"/>
          </p:nvPr>
        </p:nvSpPr>
        <p:spPr>
          <a:xfrm>
            <a:off x="1485900" y="4319111"/>
            <a:ext cx="6934200" cy="868680"/>
          </a:xfrm>
        </p:spPr>
        <p:txBody>
          <a:bodyPr/>
          <a:lstStyle/>
          <a:p>
            <a:r>
              <a:rPr lang="fi-FI" dirty="0"/>
              <a:t>1. VDG Markku Kivisaari</a:t>
            </a:r>
          </a:p>
        </p:txBody>
      </p:sp>
      <p:sp>
        <p:nvSpPr>
          <p:cNvPr id="9" name="Suorakulmio 8"/>
          <p:cNvSpPr/>
          <p:nvPr/>
        </p:nvSpPr>
        <p:spPr>
          <a:xfrm>
            <a:off x="0" y="6745288"/>
            <a:ext cx="9906000" cy="112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14" name="Alaotsikko 2"/>
          <p:cNvSpPr txBox="1">
            <a:spLocks/>
          </p:cNvSpPr>
          <p:nvPr/>
        </p:nvSpPr>
        <p:spPr>
          <a:xfrm>
            <a:off x="1301750" y="6103938"/>
            <a:ext cx="6934200" cy="7540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endParaRPr lang="fi-FI" sz="3000" dirty="0">
              <a:solidFill>
                <a:schemeClr val="accent3"/>
              </a:solidFill>
              <a:latin typeface="+mn-lt"/>
              <a:ea typeface="+mn-ea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742949" y="567294"/>
            <a:ext cx="835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Liite 5</a:t>
            </a:r>
            <a:endParaRPr lang="fi-FI" dirty="0"/>
          </a:p>
        </p:txBody>
      </p:sp>
    </p:spTree>
  </p:cSld>
  <p:clrMapOvr>
    <a:masterClrMapping/>
  </p:clrMapOvr>
  <p:transition advTm="1140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b="1" i="1" kern="0" dirty="0">
                <a:solidFill>
                  <a:schemeClr val="tx2"/>
                </a:solidFill>
              </a:rPr>
              <a:t>Viestintä</a:t>
            </a:r>
            <a:r>
              <a:rPr lang="fi-FI" sz="7200" b="1" kern="0" dirty="0">
                <a:solidFill>
                  <a:srgbClr val="153F82"/>
                </a:solidFill>
              </a:rPr>
              <a:t/>
            </a:r>
            <a:br>
              <a:rPr lang="fi-FI" sz="7200" b="1" kern="0" dirty="0">
                <a:solidFill>
                  <a:srgbClr val="153F82"/>
                </a:solidFill>
              </a:rPr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lvl="0" indent="-339725" defTabSz="449263">
              <a:lnSpc>
                <a:spcPct val="87000"/>
              </a:lnSpc>
              <a:spcBef>
                <a:spcPts val="750"/>
              </a:spcBef>
              <a:buClr>
                <a:srgbClr val="153F82"/>
              </a:buClr>
              <a:buSzPct val="100000"/>
              <a:buFont typeface="Arial" pitchFamily="34" charset="0"/>
              <a:buChar char="•"/>
              <a:defRPr/>
            </a:pPr>
            <a:r>
              <a:rPr lang="fi-FI" sz="2800" i="1" kern="0" dirty="0">
                <a:solidFill>
                  <a:srgbClr val="000000"/>
                </a:solidFill>
              </a:rPr>
              <a:t>Piirikuvernöörin tiedotteet </a:t>
            </a:r>
          </a:p>
          <a:p>
            <a:pPr marL="339725" lvl="0" indent="-339725" defTabSz="449263">
              <a:lnSpc>
                <a:spcPct val="87000"/>
              </a:lnSpc>
              <a:spcBef>
                <a:spcPts val="750"/>
              </a:spcBef>
              <a:buClr>
                <a:srgbClr val="153F82"/>
              </a:buClr>
              <a:buSzPct val="100000"/>
              <a:buFont typeface="Arial" pitchFamily="34" charset="0"/>
              <a:buChar char="•"/>
              <a:defRPr/>
            </a:pPr>
            <a:r>
              <a:rPr lang="fi-FI" sz="2800" i="1" kern="0" dirty="0">
                <a:solidFill>
                  <a:srgbClr val="000000"/>
                </a:solidFill>
              </a:rPr>
              <a:t>Toimikuntien puheenjohtajat tiedottavat omista ajankohtaisista asioistaan itse</a:t>
            </a:r>
            <a:endParaRPr lang="fi-FI" sz="2800" i="1" kern="0" dirty="0"/>
          </a:p>
          <a:p>
            <a:pPr marL="339725" lvl="0" indent="-339725" defTabSz="449263">
              <a:lnSpc>
                <a:spcPct val="87000"/>
              </a:lnSpc>
              <a:spcBef>
                <a:spcPts val="750"/>
              </a:spcBef>
              <a:buClr>
                <a:srgbClr val="153F82"/>
              </a:buClr>
              <a:buSzPct val="100000"/>
              <a:buFont typeface="Arial" pitchFamily="34" charset="0"/>
              <a:buChar char="•"/>
              <a:defRPr/>
            </a:pPr>
            <a:r>
              <a:rPr lang="fi-FI" sz="2800" i="1" kern="0" dirty="0"/>
              <a:t>Piirin kotisivut, uutiset, toimintakalenterit</a:t>
            </a:r>
          </a:p>
          <a:p>
            <a:pPr marL="339725" lvl="0" indent="-339725" defTabSz="449263">
              <a:lnSpc>
                <a:spcPct val="87000"/>
              </a:lnSpc>
              <a:spcBef>
                <a:spcPts val="750"/>
              </a:spcBef>
              <a:buClr>
                <a:srgbClr val="153F82"/>
              </a:buClr>
              <a:buSzPct val="100000"/>
              <a:buFont typeface="Arial" pitchFamily="34" charset="0"/>
              <a:buChar char="•"/>
              <a:defRPr/>
            </a:pPr>
            <a:r>
              <a:rPr lang="fi-FI" sz="2800" i="1" kern="0" dirty="0"/>
              <a:t>Facebook: Lions Clubs International/Piiri 107-D</a:t>
            </a:r>
          </a:p>
          <a:p>
            <a:pPr>
              <a:defRPr/>
            </a:pPr>
            <a:r>
              <a:rPr lang="fi-FI" sz="2800" i="1" kern="0" dirty="0"/>
              <a:t>Palveleva Leijona –kausijulkaisu </a:t>
            </a:r>
          </a:p>
          <a:p>
            <a:pPr marL="339725" lvl="0" indent="-339725" defTabSz="449263">
              <a:lnSpc>
                <a:spcPct val="87000"/>
              </a:lnSpc>
              <a:spcBef>
                <a:spcPts val="750"/>
              </a:spcBef>
              <a:buClr>
                <a:srgbClr val="153F82"/>
              </a:buClr>
              <a:buSzPct val="100000"/>
              <a:buFont typeface="Arial" pitchFamily="34" charset="0"/>
              <a:buChar char="•"/>
              <a:defRPr/>
            </a:pPr>
            <a:r>
              <a:rPr lang="fi-FI" sz="2800" i="1" kern="0" dirty="0">
                <a:solidFill>
                  <a:srgbClr val="000000"/>
                </a:solidFill>
              </a:rPr>
              <a:t>Kuvernööritiimin ja lohkonpuheenjohtajien klubivierailut</a:t>
            </a:r>
            <a:endParaRPr lang="fi-FI" sz="2800" i="1" kern="0" dirty="0"/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0053389"/>
      </p:ext>
    </p:extLst>
  </p:cSld>
  <p:clrMapOvr>
    <a:masterClrMapping/>
  </p:clrMapOvr>
  <p:transition advTm="2964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b="1" i="1" kern="0" dirty="0">
                <a:solidFill>
                  <a:schemeClr val="accent1">
                    <a:lumMod val="75000"/>
                  </a:schemeClr>
                </a:solidFill>
              </a:rPr>
              <a:t>Nuorisotyö</a:t>
            </a:r>
            <a:r>
              <a:rPr lang="fi-FI" sz="7200" b="1" kern="0" dirty="0">
                <a:solidFill>
                  <a:srgbClr val="153F82"/>
                </a:solidFill>
              </a:rPr>
              <a:t/>
            </a:r>
            <a:br>
              <a:rPr lang="fi-FI" sz="7200" b="1" kern="0" dirty="0">
                <a:solidFill>
                  <a:srgbClr val="153F82"/>
                </a:solidFill>
              </a:rPr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i="1" dirty="0" smtClean="0"/>
              <a:t> </a:t>
            </a:r>
            <a:r>
              <a:rPr lang="fi-FI" b="1" i="1" dirty="0"/>
              <a:t/>
            </a:r>
            <a:br>
              <a:rPr lang="fi-FI" b="1" i="1" dirty="0"/>
            </a:br>
            <a:r>
              <a:rPr lang="fi-FI" b="1" i="1" dirty="0" smtClean="0"/>
              <a:t>   Vastuu </a:t>
            </a:r>
            <a:r>
              <a:rPr lang="fi-FI" b="1" i="1" dirty="0"/>
              <a:t>on meidän -opasvihkojen jakelu</a:t>
            </a:r>
          </a:p>
          <a:p>
            <a:r>
              <a:rPr lang="fi-FI" b="1" i="1" dirty="0"/>
              <a:t>Rauhanjulistekilpailu alkusyksystä 2018</a:t>
            </a:r>
          </a:p>
          <a:p>
            <a:pPr>
              <a:buNone/>
            </a:pPr>
            <a:r>
              <a:rPr lang="fi-FI" b="1" i="1" dirty="0"/>
              <a:t>  -</a:t>
            </a:r>
            <a:r>
              <a:rPr lang="fi-FI" i="1" dirty="0"/>
              <a:t>Teema: 	</a:t>
            </a:r>
            <a:r>
              <a:rPr lang="fi-FI" i="1" dirty="0" smtClean="0"/>
              <a:t>Ystävälliset teot ovat tärkeitä.										 </a:t>
            </a:r>
            <a:r>
              <a:rPr lang="fi-FI" b="1" i="1" dirty="0" smtClean="0"/>
              <a:t>Nuorisovaihto</a:t>
            </a:r>
            <a:endParaRPr lang="fi-FI" b="1" i="1" dirty="0"/>
          </a:p>
          <a:p>
            <a:pPr>
              <a:buNone/>
            </a:pPr>
            <a:r>
              <a:rPr lang="fi-FI" b="1" i="1" dirty="0"/>
              <a:t>  - </a:t>
            </a:r>
            <a:r>
              <a:rPr lang="fi-FI" i="1" dirty="0"/>
              <a:t>Nuorisovaihtoleiri heinäkuussa 2020</a:t>
            </a:r>
          </a:p>
          <a:p>
            <a:r>
              <a:rPr lang="fi-FI" b="1" i="1" dirty="0"/>
              <a:t>Kummilapsitoiminta</a:t>
            </a:r>
          </a:p>
          <a:p>
            <a:pPr>
              <a:buNone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999621"/>
      </p:ext>
    </p:extLst>
  </p:cSld>
  <p:clrMapOvr>
    <a:masterClrMapping/>
  </p:clrMapOvr>
  <p:transition advTm="2574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i="1" dirty="0">
                <a:solidFill>
                  <a:schemeClr val="accent1">
                    <a:lumMod val="75000"/>
                  </a:schemeClr>
                </a:solidFill>
              </a:rPr>
              <a:t>Palvelu- ja varainhankinta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i="1" dirty="0"/>
              <a:t>Veteraanit, ”viimeiseen iltahuutoon saakka</a:t>
            </a:r>
            <a:r>
              <a:rPr lang="fi-FI" b="1" i="1" dirty="0" smtClean="0"/>
              <a:t>”</a:t>
            </a:r>
            <a:endParaRPr lang="fi-FI" b="1" i="1" dirty="0"/>
          </a:p>
          <a:p>
            <a:r>
              <a:rPr lang="fi-FI" b="1" i="1" dirty="0"/>
              <a:t>Hyvän Päivä 8.10.2018 </a:t>
            </a:r>
            <a:endParaRPr lang="fi-FI" sz="1200" b="1" i="1" dirty="0">
              <a:highlight>
                <a:srgbClr val="FFFF00"/>
              </a:highlight>
            </a:endParaRPr>
          </a:p>
          <a:p>
            <a:r>
              <a:rPr lang="fi-FI" b="1" i="1" kern="0" dirty="0"/>
              <a:t>Anna tukesi </a:t>
            </a:r>
            <a:r>
              <a:rPr lang="fi-FI" b="1" i="1" kern="0" dirty="0" smtClean="0"/>
              <a:t>nuorisolle arpajaiset.</a:t>
            </a:r>
            <a:endParaRPr lang="fi-FI" b="1" i="1" kern="0" dirty="0"/>
          </a:p>
          <a:p>
            <a:pPr>
              <a:buNone/>
            </a:pPr>
            <a:r>
              <a:rPr lang="fi-FI" sz="2400" i="1" kern="0" dirty="0"/>
              <a:t>	myyntiaika 1.8.2018 – </a:t>
            </a:r>
            <a:r>
              <a:rPr lang="fi-FI" sz="2400" i="1" kern="0" dirty="0" smtClean="0"/>
              <a:t>31.1.2019</a:t>
            </a:r>
          </a:p>
          <a:p>
            <a:r>
              <a:rPr lang="fi-FI" sz="2800" b="1" i="1" kern="0" dirty="0" smtClean="0"/>
              <a:t>Ars säätiön Adressit</a:t>
            </a:r>
            <a:endParaRPr lang="fi-FI" sz="2800" b="1" i="1" kern="0" dirty="0"/>
          </a:p>
          <a:p>
            <a:r>
              <a:rPr lang="fi-FI" b="1" i="1" kern="0" dirty="0"/>
              <a:t>Joulukortit  </a:t>
            </a:r>
            <a:endParaRPr lang="fi-FI" b="1" i="1" kern="0" dirty="0" smtClean="0"/>
          </a:p>
          <a:p>
            <a:r>
              <a:rPr lang="fi-FI" b="1" i="1" kern="0" dirty="0" smtClean="0"/>
              <a:t>Vertaistuki  </a:t>
            </a:r>
          </a:p>
          <a:p>
            <a:pPr>
              <a:buNone/>
            </a:pPr>
            <a:endParaRPr lang="fi-FI" kern="0" dirty="0"/>
          </a:p>
          <a:p>
            <a:pPr>
              <a:buNone/>
            </a:pPr>
            <a:endParaRPr lang="fi-FI" kern="0" dirty="0"/>
          </a:p>
          <a:p>
            <a:pPr lvl="0">
              <a:buNone/>
            </a:pPr>
            <a:endParaRPr lang="fi-FI" kern="0" dirty="0"/>
          </a:p>
          <a:p>
            <a:pPr lvl="0">
              <a:buNone/>
            </a:pPr>
            <a:endParaRPr lang="fi-FI" kern="0" dirty="0"/>
          </a:p>
          <a:p>
            <a:pPr>
              <a:buNone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1782261"/>
      </p:ext>
    </p:extLst>
  </p:cSld>
  <p:clrMapOvr>
    <a:masterClrMapping/>
  </p:clrMapOvr>
  <p:transition advTm="195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b="1" kern="0" dirty="0">
                <a:solidFill>
                  <a:schemeClr val="accent1">
                    <a:lumMod val="75000"/>
                  </a:schemeClr>
                </a:solidFill>
              </a:rPr>
              <a:t>Säätiöt</a:t>
            </a:r>
            <a:r>
              <a:rPr lang="fi-FI" sz="7200" b="1" kern="0" dirty="0">
                <a:solidFill>
                  <a:srgbClr val="153F82"/>
                </a:solidFill>
              </a:rPr>
              <a:t/>
            </a:r>
            <a:br>
              <a:rPr lang="fi-FI" sz="7200" b="1" kern="0" dirty="0">
                <a:solidFill>
                  <a:srgbClr val="153F82"/>
                </a:solidFill>
              </a:rPr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800225"/>
            <a:ext cx="8915400" cy="4502150"/>
          </a:xfrm>
        </p:spPr>
        <p:txBody>
          <a:bodyPr/>
          <a:lstStyle/>
          <a:p>
            <a:pPr lvl="0">
              <a:defRPr/>
            </a:pPr>
            <a:r>
              <a:rPr lang="fi-FI" sz="2400" b="1" i="1" kern="0" dirty="0"/>
              <a:t>LCIF  (Lions Clubs International </a:t>
            </a:r>
            <a:r>
              <a:rPr lang="fi-FI" sz="2400" b="1" i="1" kern="0" dirty="0" smtClean="0"/>
              <a:t>Foundation  50 v. )</a:t>
            </a:r>
            <a:endParaRPr lang="fi-FI" sz="2400" b="1" i="1" kern="0" dirty="0"/>
          </a:p>
          <a:p>
            <a:pPr lvl="1" indent="-339725">
              <a:spcBef>
                <a:spcPts val="750"/>
              </a:spcBef>
              <a:buClr>
                <a:srgbClr val="153F82"/>
              </a:buClr>
              <a:buFont typeface="Arial" pitchFamily="34" charset="0"/>
              <a:buChar char="•"/>
              <a:defRPr/>
            </a:pPr>
            <a:r>
              <a:rPr lang="fi-FI" sz="2400" i="1" kern="0" dirty="0">
                <a:solidFill>
                  <a:srgbClr val="000000"/>
                </a:solidFill>
              </a:rPr>
              <a:t>Katastrofiavun kanavoiminen</a:t>
            </a:r>
          </a:p>
          <a:p>
            <a:pPr lvl="1" indent="-339725">
              <a:spcBef>
                <a:spcPts val="750"/>
              </a:spcBef>
              <a:buClr>
                <a:srgbClr val="153F82"/>
              </a:buClr>
              <a:buFont typeface="Arial" pitchFamily="34" charset="0"/>
              <a:buChar char="•"/>
              <a:defRPr/>
            </a:pPr>
            <a:r>
              <a:rPr lang="fi-FI" sz="2400" i="1" kern="0" dirty="0"/>
              <a:t>Melvin Jones -jäsenyyksien edistäminen</a:t>
            </a:r>
          </a:p>
          <a:p>
            <a:pPr marL="403225" lvl="1" indent="0">
              <a:spcBef>
                <a:spcPts val="750"/>
              </a:spcBef>
              <a:buClr>
                <a:srgbClr val="153F82"/>
              </a:buClr>
              <a:buNone/>
              <a:defRPr/>
            </a:pPr>
            <a:endParaRPr lang="fi-FI" sz="2400" i="1" kern="0" dirty="0"/>
          </a:p>
          <a:p>
            <a:pPr marL="339725" lvl="0" indent="-339725" defTabSz="449263">
              <a:lnSpc>
                <a:spcPct val="87000"/>
              </a:lnSpc>
              <a:spcBef>
                <a:spcPts val="750"/>
              </a:spcBef>
              <a:buClr>
                <a:srgbClr val="153F82"/>
              </a:buClr>
              <a:buSzPct val="100000"/>
              <a:buFont typeface="Arial" pitchFamily="34" charset="0"/>
              <a:buChar char="•"/>
              <a:defRPr/>
            </a:pPr>
            <a:endParaRPr lang="fi-FI" sz="2400" b="1" i="1" kern="0" dirty="0">
              <a:solidFill>
                <a:srgbClr val="000000"/>
              </a:solidFill>
            </a:endParaRPr>
          </a:p>
          <a:p>
            <a:pPr marL="339725" lvl="0" indent="-339725" defTabSz="449263">
              <a:lnSpc>
                <a:spcPct val="87000"/>
              </a:lnSpc>
              <a:spcBef>
                <a:spcPts val="750"/>
              </a:spcBef>
              <a:buClr>
                <a:srgbClr val="153F82"/>
              </a:buClr>
              <a:buSzPct val="100000"/>
              <a:buFont typeface="Arial" pitchFamily="34" charset="0"/>
              <a:buChar char="•"/>
              <a:defRPr/>
            </a:pPr>
            <a:r>
              <a:rPr lang="fi-FI" sz="2400" b="1" i="1" kern="0" dirty="0"/>
              <a:t>Arne Ritari –säätiö</a:t>
            </a:r>
          </a:p>
          <a:p>
            <a:pPr lvl="1" indent="-339725">
              <a:spcBef>
                <a:spcPts val="750"/>
              </a:spcBef>
              <a:buClr>
                <a:srgbClr val="153F82"/>
              </a:buClr>
              <a:buFont typeface="Arial" pitchFamily="34" charset="0"/>
              <a:buChar char="•"/>
              <a:defRPr/>
            </a:pPr>
            <a:r>
              <a:rPr lang="fi-FI" sz="2400" i="1" kern="0" dirty="0">
                <a:solidFill>
                  <a:srgbClr val="000000"/>
                </a:solidFill>
              </a:rPr>
              <a:t>Adressien markkinointi ja myynti</a:t>
            </a:r>
          </a:p>
          <a:p>
            <a:pPr lvl="1" indent="-339725">
              <a:spcBef>
                <a:spcPts val="750"/>
              </a:spcBef>
              <a:buClr>
                <a:srgbClr val="153F82"/>
              </a:buClr>
              <a:buFont typeface="Arial" pitchFamily="34" charset="0"/>
              <a:buChar char="•"/>
              <a:defRPr/>
            </a:pPr>
            <a:r>
              <a:rPr lang="fi-FI" sz="2400" i="1" kern="0" dirty="0">
                <a:solidFill>
                  <a:srgbClr val="000000"/>
                </a:solidFill>
              </a:rPr>
              <a:t>Lionsritari</a:t>
            </a:r>
            <a:r>
              <a:rPr lang="fi-FI" sz="2400" i="1" kern="0" dirty="0"/>
              <a:t> –jäsenyyksien edistäminen</a:t>
            </a:r>
            <a:endParaRPr lang="fi-FI" sz="2400" i="1" kern="0" dirty="0">
              <a:solidFill>
                <a:srgbClr val="000000"/>
              </a:solidFill>
            </a:endParaRPr>
          </a:p>
          <a:p>
            <a:pPr lvl="1" indent="-339725">
              <a:spcBef>
                <a:spcPts val="750"/>
              </a:spcBef>
              <a:buClr>
                <a:srgbClr val="153F82"/>
              </a:buClr>
              <a:buFont typeface="Arial" pitchFamily="34" charset="0"/>
              <a:buChar char="•"/>
              <a:defRPr/>
            </a:pPr>
            <a:r>
              <a:rPr lang="fi-FI" sz="2400" i="1" kern="0" dirty="0"/>
              <a:t>ARS -apurahojen </a:t>
            </a:r>
            <a:r>
              <a:rPr lang="fi-FI" sz="2400" i="1" kern="0" dirty="0" smtClean="0"/>
              <a:t>välittäminen</a:t>
            </a:r>
            <a:endParaRPr lang="fi-FI" sz="2400" i="1" kern="0" dirty="0">
              <a:solidFill>
                <a:srgbClr val="000000"/>
              </a:solidFill>
            </a:endParaRPr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045622"/>
      </p:ext>
    </p:extLst>
  </p:cSld>
  <p:clrMapOvr>
    <a:masterClrMapping/>
  </p:clrMapOvr>
  <p:transition advTm="8299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1112520"/>
            <a:ext cx="8915400" cy="924243"/>
          </a:xfrm>
        </p:spPr>
        <p:txBody>
          <a:bodyPr/>
          <a:lstStyle/>
          <a:p>
            <a:pPr lvl="0"/>
            <a:r>
              <a:rPr lang="fi-FI" b="1" i="1" kern="0" dirty="0">
                <a:solidFill>
                  <a:srgbClr val="153F82"/>
                </a:solidFill>
              </a:rPr>
              <a:t>Piirin hallinto</a:t>
            </a:r>
            <a:r>
              <a:rPr lang="fi-FI" b="1" kern="0" dirty="0">
                <a:solidFill>
                  <a:srgbClr val="153F82"/>
                </a:solidFill>
              </a:rPr>
              <a:t/>
            </a:r>
            <a:br>
              <a:rPr lang="fi-FI" b="1" kern="0" dirty="0">
                <a:solidFill>
                  <a:srgbClr val="153F82"/>
                </a:solidFill>
              </a:rPr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lvl="0" indent="-339725" defTabSz="449263">
              <a:lnSpc>
                <a:spcPct val="87000"/>
              </a:lnSpc>
              <a:spcBef>
                <a:spcPts val="750"/>
              </a:spcBef>
              <a:buClr>
                <a:srgbClr val="153F82"/>
              </a:buClr>
              <a:buSzPct val="100000"/>
              <a:buFont typeface="Arial" pitchFamily="34" charset="0"/>
              <a:buChar char="•"/>
              <a:defRPr/>
            </a:pPr>
            <a:r>
              <a:rPr lang="fi-FI" sz="2400" b="1" i="1" kern="0" dirty="0">
                <a:solidFill>
                  <a:srgbClr val="000000"/>
                </a:solidFill>
              </a:rPr>
              <a:t>Piirikuvernööri</a:t>
            </a:r>
          </a:p>
          <a:p>
            <a:pPr lvl="1" indent="-339725">
              <a:spcBef>
                <a:spcPts val="750"/>
              </a:spcBef>
              <a:buClr>
                <a:srgbClr val="153F82"/>
              </a:buClr>
              <a:buFont typeface="Arial" pitchFamily="34" charset="0"/>
              <a:buChar char="•"/>
              <a:defRPr/>
            </a:pPr>
            <a:r>
              <a:rPr lang="fi-FI" sz="2400" i="1" kern="0" dirty="0"/>
              <a:t>Tiedottaa klubeille ajankohtaisista asioista</a:t>
            </a:r>
          </a:p>
          <a:p>
            <a:pPr lvl="1" indent="-339725">
              <a:spcBef>
                <a:spcPts val="750"/>
              </a:spcBef>
              <a:buClr>
                <a:srgbClr val="153F82"/>
              </a:buClr>
              <a:buFont typeface="Arial" pitchFamily="34" charset="0"/>
              <a:buChar char="•"/>
              <a:defRPr/>
            </a:pPr>
            <a:r>
              <a:rPr lang="fi-FI" sz="2400" i="1" kern="0" dirty="0">
                <a:solidFill>
                  <a:srgbClr val="000000"/>
                </a:solidFill>
              </a:rPr>
              <a:t>Osallistuu Lions-liiton KVN:n kokouksiin</a:t>
            </a:r>
          </a:p>
          <a:p>
            <a:pPr lvl="1" indent="-339725">
              <a:spcBef>
                <a:spcPts val="750"/>
              </a:spcBef>
              <a:buClr>
                <a:srgbClr val="153F82"/>
              </a:buClr>
              <a:buFont typeface="Arial" pitchFamily="34" charset="0"/>
              <a:buChar char="•"/>
              <a:defRPr/>
            </a:pPr>
            <a:r>
              <a:rPr lang="fi-FI" sz="2400" i="1" kern="0" dirty="0"/>
              <a:t>Toimii piirin yhteyshenkilönä Lions-liittoon ja LCI:hin</a:t>
            </a:r>
          </a:p>
          <a:p>
            <a:pPr>
              <a:defRPr/>
            </a:pPr>
            <a:r>
              <a:rPr lang="fi-FI" sz="2400" b="1" i="1" kern="0" dirty="0">
                <a:solidFill>
                  <a:srgbClr val="000000"/>
                </a:solidFill>
              </a:rPr>
              <a:t>Piirikuvernööritiimi</a:t>
            </a:r>
          </a:p>
          <a:p>
            <a:pPr lvl="1" indent="-339725">
              <a:spcBef>
                <a:spcPts val="750"/>
              </a:spcBef>
              <a:buClr>
                <a:srgbClr val="153F82"/>
              </a:buClr>
              <a:buFont typeface="Arial" pitchFamily="34" charset="0"/>
              <a:buChar char="•"/>
              <a:defRPr/>
            </a:pPr>
            <a:r>
              <a:rPr lang="fi-FI" sz="2400" i="1" kern="0" dirty="0"/>
              <a:t>Vierailee kauden aikana piirin jokaisen </a:t>
            </a:r>
            <a:r>
              <a:rPr lang="fi-FI" sz="2400" i="1" kern="0" dirty="0" smtClean="0"/>
              <a:t>klubi klubitapaamisissa </a:t>
            </a:r>
            <a:r>
              <a:rPr lang="fi-FI" sz="2400" i="1" kern="0" dirty="0"/>
              <a:t>(DG / 1.VDG / 2.VDG)</a:t>
            </a:r>
          </a:p>
          <a:p>
            <a:pPr lvl="1" indent="-339725">
              <a:spcBef>
                <a:spcPts val="750"/>
              </a:spcBef>
              <a:buClr>
                <a:srgbClr val="153F82"/>
              </a:buClr>
              <a:buFont typeface="Arial" pitchFamily="34" charset="0"/>
              <a:buChar char="•"/>
              <a:defRPr/>
            </a:pPr>
            <a:r>
              <a:rPr lang="fi-FI" sz="2400" i="1" kern="0" dirty="0"/>
              <a:t>Vastaa piirin tulevaisuuden suunnittelusta </a:t>
            </a:r>
            <a:r>
              <a:rPr lang="fi-FI" sz="2400" i="1" kern="0" dirty="0" smtClean="0"/>
              <a:t>yhdessä GAT</a:t>
            </a:r>
            <a:r>
              <a:rPr lang="fi-FI" sz="2400" i="1" kern="0" dirty="0"/>
              <a:t>.</a:t>
            </a:r>
            <a:r>
              <a:rPr lang="fi-FI" sz="2400" i="1" kern="0" dirty="0" smtClean="0"/>
              <a:t> GST ,</a:t>
            </a:r>
            <a:r>
              <a:rPr lang="fi-FI" sz="2400" i="1" kern="0" dirty="0" err="1" smtClean="0"/>
              <a:t>GMT:n</a:t>
            </a:r>
            <a:r>
              <a:rPr lang="fi-FI" sz="2400" i="1" kern="0" dirty="0" smtClean="0"/>
              <a:t> </a:t>
            </a:r>
            <a:r>
              <a:rPr lang="fi-FI" sz="2400" i="1" kern="0" dirty="0"/>
              <a:t>ja GLT:n kanssa</a:t>
            </a:r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7498271"/>
      </p:ext>
    </p:extLst>
  </p:cSld>
  <p:clrMapOvr>
    <a:masterClrMapping/>
  </p:clrMapOvr>
  <p:transition advTm="5335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b="1" i="1" kern="0" dirty="0">
                <a:solidFill>
                  <a:srgbClr val="153F82"/>
                </a:solidFill>
              </a:rPr>
              <a:t>Piirihallitus</a:t>
            </a:r>
            <a:r>
              <a:rPr lang="fi-FI" b="1" kern="0" dirty="0">
                <a:solidFill>
                  <a:srgbClr val="153F82"/>
                </a:solidFill>
              </a:rPr>
              <a:t/>
            </a:r>
            <a:br>
              <a:rPr lang="fi-FI" b="1" kern="0" dirty="0">
                <a:solidFill>
                  <a:srgbClr val="153F82"/>
                </a:solidFill>
              </a:rPr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800225"/>
            <a:ext cx="8915400" cy="4502150"/>
          </a:xfrm>
        </p:spPr>
        <p:txBody>
          <a:bodyPr/>
          <a:lstStyle/>
          <a:p>
            <a:pPr lvl="2" defTabSz="449263">
              <a:lnSpc>
                <a:spcPct val="87000"/>
              </a:lnSpc>
              <a:spcBef>
                <a:spcPts val="550"/>
              </a:spcBef>
              <a:buSzPct val="100000"/>
              <a:defRPr/>
            </a:pPr>
            <a:r>
              <a:rPr lang="fi-FI" sz="2400" i="1" kern="0" dirty="0"/>
              <a:t>Vastaa piirikuvernöörin johdolla piirin toimintasuunnitelman ja talousarvion toteutumisesta.</a:t>
            </a:r>
            <a:endParaRPr lang="fi-FI" sz="2400" i="1" kern="0" dirty="0">
              <a:solidFill>
                <a:srgbClr val="000000"/>
              </a:solidFill>
            </a:endParaRPr>
          </a:p>
          <a:p>
            <a:pPr marL="914400" lvl="2" indent="0" defTabSz="449263">
              <a:lnSpc>
                <a:spcPct val="87000"/>
              </a:lnSpc>
              <a:spcBef>
                <a:spcPts val="550"/>
              </a:spcBef>
              <a:buSzPct val="100000"/>
              <a:buNone/>
              <a:defRPr/>
            </a:pPr>
            <a:endParaRPr lang="fi-FI" sz="2400" i="1" kern="0" dirty="0">
              <a:solidFill>
                <a:srgbClr val="000000"/>
              </a:solidFill>
            </a:endParaRPr>
          </a:p>
          <a:p>
            <a:pPr lvl="2" defTabSz="449263">
              <a:lnSpc>
                <a:spcPct val="87000"/>
              </a:lnSpc>
              <a:spcBef>
                <a:spcPts val="550"/>
              </a:spcBef>
              <a:buSzPct val="100000"/>
              <a:defRPr/>
            </a:pPr>
            <a:r>
              <a:rPr lang="fi-FI" sz="2400" i="1" kern="0" dirty="0"/>
              <a:t>Ohjaa ja tukee piirin klubeja aktiviteettitoiminnassa</a:t>
            </a:r>
            <a:r>
              <a:rPr lang="fi-FI" sz="2400" i="1" kern="0" dirty="0">
                <a:solidFill>
                  <a:srgbClr val="000000"/>
                </a:solidFill>
              </a:rPr>
              <a:t>, kouluttautumisessa ja jäsenhuollossa.</a:t>
            </a:r>
          </a:p>
          <a:p>
            <a:pPr lvl="2" defTabSz="449263">
              <a:lnSpc>
                <a:spcPct val="87000"/>
              </a:lnSpc>
              <a:spcBef>
                <a:spcPts val="550"/>
              </a:spcBef>
              <a:buSzPct val="100000"/>
              <a:buNone/>
              <a:defRPr/>
            </a:pPr>
            <a:endParaRPr lang="fi-FI" sz="2400" i="1" kern="0" dirty="0">
              <a:solidFill>
                <a:srgbClr val="000000"/>
              </a:solidFill>
            </a:endParaRPr>
          </a:p>
          <a:p>
            <a:pPr lvl="2" defTabSz="449263">
              <a:lnSpc>
                <a:spcPct val="87000"/>
              </a:lnSpc>
              <a:spcBef>
                <a:spcPts val="550"/>
              </a:spcBef>
              <a:buSzPct val="100000"/>
              <a:defRPr/>
            </a:pPr>
            <a:r>
              <a:rPr lang="fi-FI" sz="2400" i="1" kern="0" dirty="0"/>
              <a:t>Laatii toimintakertomuksen.</a:t>
            </a:r>
          </a:p>
          <a:p>
            <a:pPr lvl="2" defTabSz="449263">
              <a:lnSpc>
                <a:spcPct val="87000"/>
              </a:lnSpc>
              <a:spcBef>
                <a:spcPts val="550"/>
              </a:spcBef>
              <a:buSzPct val="100000"/>
              <a:defRPr/>
            </a:pPr>
            <a:endParaRPr lang="fi-FI" sz="2400" i="1" kern="0" dirty="0"/>
          </a:p>
          <a:p>
            <a:pPr lvl="2" defTabSz="449263">
              <a:lnSpc>
                <a:spcPct val="87000"/>
              </a:lnSpc>
              <a:spcBef>
                <a:spcPts val="550"/>
              </a:spcBef>
              <a:buSzPct val="100000"/>
              <a:defRPr/>
            </a:pPr>
            <a:r>
              <a:rPr lang="fi-FI" sz="2400" i="1" kern="0" dirty="0"/>
              <a:t>Kokoontuu vähintään kolme kertaa kaudessa.</a:t>
            </a:r>
          </a:p>
          <a:p>
            <a:pPr lvl="2" defTabSz="449263">
              <a:lnSpc>
                <a:spcPct val="87000"/>
              </a:lnSpc>
              <a:spcBef>
                <a:spcPts val="550"/>
              </a:spcBef>
              <a:buSzPct val="100000"/>
              <a:buNone/>
              <a:defRPr/>
            </a:pPr>
            <a:endParaRPr lang="fi-FI" sz="2400" i="1" kern="0" dirty="0"/>
          </a:p>
          <a:p>
            <a:pPr lvl="2" defTabSz="449263">
              <a:lnSpc>
                <a:spcPct val="87000"/>
              </a:lnSpc>
              <a:spcBef>
                <a:spcPts val="550"/>
              </a:spcBef>
              <a:buSzPct val="100000"/>
              <a:defRPr/>
            </a:pPr>
            <a:r>
              <a:rPr lang="fi-FI" sz="2400" i="1" kern="0" dirty="0"/>
              <a:t>Piirihallituksen kokous voidaan pitää </a:t>
            </a:r>
            <a:r>
              <a:rPr lang="fi-FI" sz="2400" i="1" kern="0" dirty="0" smtClean="0"/>
              <a:t>GTM kokouksena</a:t>
            </a:r>
            <a:endParaRPr lang="fi-FI" sz="1200" kern="0" dirty="0">
              <a:solidFill>
                <a:srgbClr val="000000"/>
              </a:solidFill>
            </a:endParaRPr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4086262"/>
      </p:ext>
    </p:extLst>
  </p:cSld>
  <p:clrMapOvr>
    <a:masterClrMapping/>
  </p:clrMapOvr>
  <p:transition advTm="2028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b="1" i="1" kern="0" dirty="0">
                <a:solidFill>
                  <a:srgbClr val="153F82"/>
                </a:solidFill>
              </a:rPr>
              <a:t>Piirihallitus</a:t>
            </a:r>
            <a:r>
              <a:rPr lang="fi-FI" b="1" kern="0" dirty="0">
                <a:solidFill>
                  <a:srgbClr val="153F82"/>
                </a:solidFill>
              </a:rPr>
              <a:t/>
            </a:r>
            <a:br>
              <a:rPr lang="fi-FI" b="1" kern="0" dirty="0">
                <a:solidFill>
                  <a:srgbClr val="153F82"/>
                </a:solidFill>
              </a:rPr>
            </a:br>
            <a:r>
              <a:rPr lang="fi-FI" sz="2400" b="1" i="1" kern="0" dirty="0">
                <a:solidFill>
                  <a:srgbClr val="153F82"/>
                </a:solidFill>
              </a:rPr>
              <a:t>Johtoryhmä</a:t>
            </a:r>
            <a:endParaRPr lang="fi-FI" sz="2400" i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299" y="2036762"/>
            <a:ext cx="9062059" cy="6192837"/>
          </a:xfrm>
        </p:spPr>
        <p:txBody>
          <a:bodyPr/>
          <a:lstStyle/>
          <a:p>
            <a:pPr lvl="2" indent="-339725">
              <a:spcBef>
                <a:spcPts val="750"/>
              </a:spcBef>
              <a:buClr>
                <a:srgbClr val="153F82"/>
              </a:buClr>
              <a:buNone/>
              <a:defRPr/>
            </a:pPr>
            <a:r>
              <a:rPr lang="fi-FI" sz="2000" i="1" kern="0" dirty="0"/>
              <a:t>DG			Markku Kivisaari	LC Mäntyharju</a:t>
            </a:r>
          </a:p>
          <a:p>
            <a:pPr lvl="2" indent="-339725">
              <a:spcBef>
                <a:spcPts val="750"/>
              </a:spcBef>
              <a:buClr>
                <a:srgbClr val="153F82"/>
              </a:buClr>
              <a:buNone/>
              <a:defRPr/>
            </a:pPr>
            <a:r>
              <a:rPr lang="fi-FI" sz="2000" i="1" kern="0" dirty="0">
                <a:solidFill>
                  <a:srgbClr val="000000"/>
                </a:solidFill>
              </a:rPr>
              <a:t>1.VDG</a:t>
            </a:r>
            <a:r>
              <a:rPr lang="fi-FI" sz="2000" i="1" kern="0" dirty="0"/>
              <a:t>		Maire Vierikko		LC Mikkeli/Naisvuori</a:t>
            </a:r>
            <a:endParaRPr lang="fi-FI" sz="2000" i="1" kern="0" dirty="0">
              <a:solidFill>
                <a:srgbClr val="000000"/>
              </a:solidFill>
            </a:endParaRPr>
          </a:p>
          <a:p>
            <a:pPr lvl="2" indent="-339725">
              <a:spcBef>
                <a:spcPts val="750"/>
              </a:spcBef>
              <a:buClr>
                <a:srgbClr val="153F82"/>
              </a:buClr>
              <a:buNone/>
              <a:defRPr/>
            </a:pPr>
            <a:r>
              <a:rPr lang="fi-FI" sz="2000" i="1" kern="0" dirty="0"/>
              <a:t>2.VDG		Kyösti </a:t>
            </a:r>
            <a:r>
              <a:rPr lang="fi-FI" sz="2000" i="1" kern="0" dirty="0" err="1"/>
              <a:t>Skippari</a:t>
            </a:r>
            <a:r>
              <a:rPr lang="fi-FI" sz="2000" i="1" kern="0" dirty="0"/>
              <a:t>		LC Kouvola/Hansa				- </a:t>
            </a:r>
          </a:p>
          <a:p>
            <a:pPr lvl="2" indent="-339725">
              <a:spcBef>
                <a:spcPts val="750"/>
              </a:spcBef>
              <a:buClr>
                <a:srgbClr val="153F82"/>
              </a:buClr>
              <a:buNone/>
              <a:defRPr/>
            </a:pPr>
            <a:r>
              <a:rPr lang="fi-FI" sz="2000" i="1" kern="0" dirty="0"/>
              <a:t>IPDG	 	Matti Kirves			LC Hirvensalmi </a:t>
            </a:r>
            <a:r>
              <a:rPr lang="fi-FI" sz="2000" i="1" kern="0" dirty="0">
                <a:solidFill>
                  <a:srgbClr val="000000"/>
                </a:solidFill>
              </a:rPr>
              <a:t>				- 	</a:t>
            </a:r>
          </a:p>
          <a:p>
            <a:pPr lvl="2" indent="-339725">
              <a:spcBef>
                <a:spcPts val="750"/>
              </a:spcBef>
              <a:buClr>
                <a:srgbClr val="153F82"/>
              </a:buClr>
              <a:buNone/>
              <a:defRPr/>
            </a:pPr>
            <a:r>
              <a:rPr lang="fi-FI" sz="2000" i="1" kern="0" dirty="0"/>
              <a:t>CS		</a:t>
            </a:r>
            <a:r>
              <a:rPr lang="fi-FI" sz="2000" i="1" kern="0" dirty="0" smtClean="0"/>
              <a:t>      Kari  Kalliala</a:t>
            </a:r>
            <a:r>
              <a:rPr lang="fi-FI" sz="2000" i="1" kern="0" dirty="0"/>
              <a:t>		</a:t>
            </a:r>
            <a:r>
              <a:rPr lang="fi-FI" sz="2000" i="1" kern="0" dirty="0" smtClean="0"/>
              <a:t>LC </a:t>
            </a:r>
            <a:r>
              <a:rPr lang="fi-FI" sz="2000" i="1" kern="0" dirty="0"/>
              <a:t>	</a:t>
            </a:r>
            <a:r>
              <a:rPr lang="fi-FI" sz="2000" i="1" kern="0" dirty="0" smtClean="0"/>
              <a:t>Mäntyharju</a:t>
            </a:r>
            <a:endParaRPr lang="fi-FI" sz="2000" i="1" kern="0" dirty="0"/>
          </a:p>
          <a:p>
            <a:pPr lvl="2" indent="-339725">
              <a:spcBef>
                <a:spcPts val="750"/>
              </a:spcBef>
              <a:buClr>
                <a:srgbClr val="153F82"/>
              </a:buClr>
              <a:buNone/>
              <a:defRPr/>
            </a:pPr>
            <a:r>
              <a:rPr lang="fi-FI" sz="2000" i="1" kern="0" dirty="0"/>
              <a:t>CT		 	</a:t>
            </a:r>
            <a:r>
              <a:rPr lang="fi-FI" sz="2000" i="1" kern="0" dirty="0" smtClean="0"/>
              <a:t>Outi Pulliainen</a:t>
            </a:r>
            <a:r>
              <a:rPr lang="fi-FI" sz="2000" i="1" kern="0" dirty="0"/>
              <a:t>		</a:t>
            </a:r>
            <a:r>
              <a:rPr lang="fi-FI" sz="2000" i="1" kern="0" dirty="0" smtClean="0"/>
              <a:t>LC Mikkeli /Naisvuori</a:t>
            </a:r>
            <a:r>
              <a:rPr lang="fi-FI" sz="2000" i="1" dirty="0">
                <a:latin typeface="Arial" pitchFamily="34" charset="0"/>
                <a:cs typeface="Arial" pitchFamily="34" charset="0"/>
              </a:rPr>
              <a:t>	     </a:t>
            </a:r>
          </a:p>
          <a:p>
            <a:pPr lvl="2" indent="-339725">
              <a:spcBef>
                <a:spcPts val="750"/>
              </a:spcBef>
              <a:buClr>
                <a:srgbClr val="153F82"/>
              </a:buClr>
              <a:buNone/>
              <a:defRPr/>
            </a:pPr>
            <a:r>
              <a:rPr lang="fi-FI" sz="2000" i="1" dirty="0">
                <a:latin typeface="Arial" pitchFamily="34" charset="0"/>
                <a:cs typeface="Arial" pitchFamily="34" charset="0"/>
              </a:rPr>
              <a:t>GLT    		</a:t>
            </a:r>
            <a:r>
              <a:rPr lang="fi-FI" sz="2000" i="1" dirty="0" smtClean="0">
                <a:latin typeface="Arial" pitchFamily="34" charset="0"/>
                <a:cs typeface="Arial" pitchFamily="34" charset="0"/>
              </a:rPr>
              <a:t>Tapio Syväoja</a:t>
            </a:r>
            <a:r>
              <a:rPr lang="fi-FI" sz="2000" i="1" dirty="0">
                <a:latin typeface="Arial" pitchFamily="34" charset="0"/>
                <a:cs typeface="Arial" pitchFamily="34" charset="0"/>
              </a:rPr>
              <a:t>		</a:t>
            </a:r>
            <a:r>
              <a:rPr lang="fi-FI" sz="2000" i="1" dirty="0" smtClean="0">
                <a:latin typeface="Arial" pitchFamily="34" charset="0"/>
                <a:cs typeface="Arial" pitchFamily="34" charset="0"/>
              </a:rPr>
              <a:t>LC Mikkeli /  Porrassalmi</a:t>
            </a:r>
            <a:endParaRPr lang="fi-FI" sz="2000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sz="2000" i="1" dirty="0">
                <a:latin typeface="Arial" pitchFamily="34" charset="0"/>
                <a:cs typeface="Arial" pitchFamily="34" charset="0"/>
              </a:rPr>
              <a:t>		     GMT	 		Leila Lehtola		LC </a:t>
            </a:r>
            <a:r>
              <a:rPr lang="fi-FI" sz="2000" i="1" dirty="0" smtClean="0">
                <a:latin typeface="Arial" pitchFamily="34" charset="0"/>
                <a:cs typeface="Arial" pitchFamily="34" charset="0"/>
              </a:rPr>
              <a:t>Kouvola/Iris</a:t>
            </a:r>
          </a:p>
          <a:p>
            <a:pPr>
              <a:buNone/>
            </a:pPr>
            <a:r>
              <a:rPr lang="fi-FI" sz="2000" i="1">
                <a:latin typeface="Arial" pitchFamily="34" charset="0"/>
                <a:cs typeface="Arial" pitchFamily="34" charset="0"/>
              </a:rPr>
              <a:t>	</a:t>
            </a:r>
            <a:r>
              <a:rPr lang="fi-FI" sz="2000" i="1" smtClean="0">
                <a:latin typeface="Arial" pitchFamily="34" charset="0"/>
                <a:cs typeface="Arial" pitchFamily="34" charset="0"/>
              </a:rPr>
              <a:t>	     GST			</a:t>
            </a:r>
            <a:endParaRPr lang="fi-FI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sz="2000" i="1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0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i-FI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fi-FI" sz="2000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i-FI" sz="2000" i="1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0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fi-FI" sz="2000" i="1" dirty="0">
                <a:latin typeface="Arial" pitchFamily="34" charset="0"/>
                <a:cs typeface="Arial" pitchFamily="34" charset="0"/>
              </a:rPr>
              <a:t>	</a:t>
            </a:r>
            <a:endParaRPr lang="fi-FI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sz="20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fi-FI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sz="2000" i="1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2000" i="1" dirty="0" smtClean="0">
                <a:latin typeface="Arial" pitchFamily="34" charset="0"/>
                <a:cs typeface="Arial" pitchFamily="34" charset="0"/>
              </a:rPr>
              <a:t>	      </a:t>
            </a:r>
            <a:endParaRPr lang="fi-FI" sz="1800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i-FI" sz="1800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i-FI" sz="1800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43703" y="6589104"/>
            <a:ext cx="4889500" cy="365125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1. VDG Markku Kivisaari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6677784"/>
      </p:ext>
    </p:extLst>
  </p:cSld>
  <p:clrMapOvr>
    <a:masterClrMapping/>
  </p:clrMapOvr>
  <p:transition advTm="2215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2" y="789141"/>
            <a:ext cx="7320940" cy="1527338"/>
          </a:xfrm>
        </p:spPr>
        <p:txBody>
          <a:bodyPr/>
          <a:lstStyle/>
          <a:p>
            <a:pPr lvl="0" defTabSz="449263">
              <a:lnSpc>
                <a:spcPct val="87000"/>
              </a:lnSpc>
              <a:defRPr/>
            </a:pPr>
            <a:r>
              <a:rPr lang="fi-FI" sz="4800" b="1" i="1" kern="0" dirty="0" smtClean="0">
                <a:solidFill>
                  <a:srgbClr val="153F82"/>
                </a:solidFill>
              </a:rPr>
              <a:t/>
            </a:r>
            <a:br>
              <a:rPr lang="fi-FI" sz="4800" b="1" i="1" kern="0" dirty="0" smtClean="0">
                <a:solidFill>
                  <a:srgbClr val="153F82"/>
                </a:solidFill>
              </a:rPr>
            </a:br>
            <a:r>
              <a:rPr lang="fi-FI" sz="4800" b="1" i="1" kern="0" dirty="0">
                <a:solidFill>
                  <a:srgbClr val="153F82"/>
                </a:solidFill>
              </a:rPr>
              <a:t/>
            </a:r>
            <a:br>
              <a:rPr lang="fi-FI" sz="4800" b="1" i="1" kern="0" dirty="0">
                <a:solidFill>
                  <a:srgbClr val="153F82"/>
                </a:solidFill>
              </a:rPr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152396"/>
            <a:ext cx="8485862" cy="7091514"/>
          </a:xfrm>
        </p:spPr>
        <p:txBody>
          <a:bodyPr/>
          <a:lstStyle/>
          <a:p>
            <a:pPr marL="803275" lvl="2" indent="0" algn="ctr">
              <a:spcBef>
                <a:spcPts val="750"/>
              </a:spcBef>
              <a:buClr>
                <a:srgbClr val="153F82"/>
              </a:buClr>
              <a:buNone/>
              <a:defRPr/>
            </a:pPr>
            <a:r>
              <a:rPr lang="fi-FI" sz="2400" b="1" i="1" kern="0" dirty="0" smtClean="0"/>
              <a:t>Lohkojen puheenjohtajat</a:t>
            </a:r>
          </a:p>
          <a:p>
            <a:pPr marL="803275" lvl="2" indent="0" algn="ctr">
              <a:spcBef>
                <a:spcPts val="750"/>
              </a:spcBef>
              <a:buClr>
                <a:srgbClr val="153F82"/>
              </a:buClr>
              <a:buNone/>
              <a:defRPr/>
            </a:pPr>
            <a:endParaRPr lang="fi-FI" sz="2400" b="1" i="1" kern="0" dirty="0"/>
          </a:p>
          <a:p>
            <a:pPr marL="803275" lvl="2" indent="0">
              <a:spcBef>
                <a:spcPts val="750"/>
              </a:spcBef>
              <a:buClr>
                <a:srgbClr val="153F82"/>
              </a:buClr>
              <a:buNone/>
              <a:defRPr/>
            </a:pPr>
            <a:r>
              <a:rPr lang="fi-FI" sz="2000" i="1" kern="0" dirty="0"/>
              <a:t>	</a:t>
            </a:r>
            <a:r>
              <a:rPr lang="fi-FI" sz="2000" i="1" kern="0" dirty="0" smtClean="0"/>
              <a:t>Alue  I</a:t>
            </a:r>
          </a:p>
          <a:p>
            <a:pPr marL="803275" lvl="2" indent="0">
              <a:spcBef>
                <a:spcPts val="750"/>
              </a:spcBef>
              <a:buClr>
                <a:srgbClr val="153F82"/>
              </a:buClr>
              <a:buNone/>
              <a:defRPr/>
            </a:pPr>
            <a:r>
              <a:rPr lang="fi-FI" sz="2000" i="1" kern="0" dirty="0"/>
              <a:t>	</a:t>
            </a:r>
            <a:r>
              <a:rPr lang="fi-FI" sz="2000" i="1" kern="0" dirty="0" smtClean="0"/>
              <a:t>		Lohko 1		Marja Leena Valkeinen				</a:t>
            </a:r>
            <a:endParaRPr lang="fi-FI" sz="2000" i="1" kern="0" dirty="0"/>
          </a:p>
          <a:p>
            <a:pPr marL="803275" lvl="2" indent="0">
              <a:spcBef>
                <a:spcPts val="750"/>
              </a:spcBef>
              <a:buClr>
                <a:srgbClr val="153F82"/>
              </a:buClr>
              <a:buNone/>
              <a:defRPr/>
            </a:pPr>
            <a:r>
              <a:rPr lang="fi-FI" sz="2000" i="1" kern="0" dirty="0" smtClean="0"/>
              <a:t>						LC Kotka / Keisarinna</a:t>
            </a:r>
            <a:r>
              <a:rPr lang="fi-FI" sz="2000" i="1" kern="0" dirty="0"/>
              <a:t/>
            </a:r>
            <a:br>
              <a:rPr lang="fi-FI" sz="2000" i="1" kern="0" dirty="0"/>
            </a:br>
            <a:r>
              <a:rPr lang="fi-FI" sz="2000" i="1" kern="0" dirty="0"/>
              <a:t>			Lohko 2    	     		</a:t>
            </a:r>
            <a:br>
              <a:rPr lang="fi-FI" sz="2000" i="1" kern="0" dirty="0"/>
            </a:br>
            <a:r>
              <a:rPr lang="fi-FI" sz="2000" i="1" kern="0" dirty="0" smtClean="0"/>
              <a:t>										LC</a:t>
            </a:r>
            <a:r>
              <a:rPr lang="fi-FI" sz="2000" i="1" kern="0" dirty="0"/>
              <a:t/>
            </a:r>
            <a:br>
              <a:rPr lang="fi-FI" sz="2000" i="1" kern="0" dirty="0"/>
            </a:br>
            <a:r>
              <a:rPr lang="fi-FI" sz="2000" i="1" kern="0" dirty="0"/>
              <a:t>Alue II	Lohko 1     		     			LC 			</a:t>
            </a:r>
            <a:br>
              <a:rPr lang="fi-FI" sz="2000" i="1" kern="0" dirty="0"/>
            </a:br>
            <a:r>
              <a:rPr lang="fi-FI" sz="2000" i="1" kern="0" dirty="0"/>
              <a:t>			Lohko 2     					LC </a:t>
            </a:r>
            <a:br>
              <a:rPr lang="fi-FI" sz="2000" i="1" kern="0" dirty="0"/>
            </a:br>
            <a:r>
              <a:rPr lang="fi-FI" sz="2000" i="1" kern="0" dirty="0"/>
              <a:t/>
            </a:r>
            <a:br>
              <a:rPr lang="fi-FI" sz="2000" i="1" kern="0" dirty="0"/>
            </a:br>
            <a:r>
              <a:rPr lang="fi-FI" sz="2000" i="1" kern="0" dirty="0"/>
              <a:t>Alue III	Lohko 1     </a:t>
            </a:r>
            <a:r>
              <a:rPr lang="fi-FI" sz="2000" i="1" kern="0" dirty="0" smtClean="0"/>
              <a:t>Orvokki Priha</a:t>
            </a:r>
            <a:r>
              <a:rPr lang="fi-FI" sz="2000" i="1" kern="0" dirty="0"/>
              <a:t>	</a:t>
            </a:r>
            <a:r>
              <a:rPr lang="fi-FI" sz="2000" i="1" kern="0" dirty="0" smtClean="0"/>
              <a:t>LC Kouvola </a:t>
            </a:r>
            <a:r>
              <a:rPr lang="fi-FI" sz="2000" i="1" kern="0" smtClean="0"/>
              <a:t>/Iris</a:t>
            </a:r>
            <a:r>
              <a:rPr lang="fi-FI" sz="2000" i="1" kern="0" dirty="0"/>
              <a:t>			</a:t>
            </a:r>
            <a:br>
              <a:rPr lang="fi-FI" sz="2000" i="1" kern="0" dirty="0"/>
            </a:br>
            <a:r>
              <a:rPr lang="fi-FI" sz="2000" i="1" kern="0" dirty="0"/>
              <a:t>			Lohko 2    </a:t>
            </a:r>
            <a:r>
              <a:rPr lang="fi-FI" sz="2000" i="1" kern="0" dirty="0" smtClean="0"/>
              <a:t>Hely Salmela</a:t>
            </a:r>
            <a:r>
              <a:rPr lang="fi-FI" sz="2000" i="1" kern="0" dirty="0"/>
              <a:t>	</a:t>
            </a:r>
            <a:r>
              <a:rPr lang="fi-FI" sz="2000" i="1" kern="0" dirty="0" smtClean="0"/>
              <a:t>       LC Imatra / Sinisiipi</a:t>
            </a:r>
            <a:r>
              <a:rPr lang="fi-FI" sz="2000" i="1" kern="0" dirty="0"/>
              <a:t/>
            </a:r>
            <a:br>
              <a:rPr lang="fi-FI" sz="2000" i="1" kern="0" dirty="0"/>
            </a:br>
            <a:r>
              <a:rPr lang="fi-FI" sz="2000" i="1" kern="0" dirty="0"/>
              <a:t/>
            </a:r>
            <a:br>
              <a:rPr lang="fi-FI" sz="2000" i="1" kern="0" dirty="0"/>
            </a:br>
            <a:r>
              <a:rPr lang="fi-FI" sz="2000" i="1" kern="0" dirty="0"/>
              <a:t>Alue IV	Lohko 1    </a:t>
            </a:r>
            <a:r>
              <a:rPr lang="fi-FI" sz="2000" i="1" kern="0" dirty="0" smtClean="0"/>
              <a:t>Arto </a:t>
            </a:r>
            <a:r>
              <a:rPr lang="fi-FI" sz="2000" i="1" kern="0" dirty="0" err="1" smtClean="0"/>
              <a:t>Silen</a:t>
            </a:r>
            <a:r>
              <a:rPr lang="fi-FI" sz="2000" i="1" kern="0" dirty="0" smtClean="0"/>
              <a:t>     </a:t>
            </a:r>
            <a:r>
              <a:rPr lang="fi-FI" sz="2000" i="1" kern="0" dirty="0"/>
              <a:t>		</a:t>
            </a:r>
            <a:r>
              <a:rPr lang="fi-FI" sz="2000" i="1" kern="0" dirty="0" smtClean="0"/>
              <a:t>LC Heinola/Jyränkö</a:t>
            </a:r>
            <a:r>
              <a:rPr lang="fi-FI" sz="2000" i="1" kern="0" dirty="0"/>
              <a:t>		</a:t>
            </a:r>
            <a:br>
              <a:rPr lang="fi-FI" sz="2000" i="1" kern="0" dirty="0"/>
            </a:br>
            <a:r>
              <a:rPr lang="fi-FI" sz="2000" i="1" kern="0" dirty="0"/>
              <a:t>			Lohko 2   </a:t>
            </a:r>
            <a:r>
              <a:rPr lang="fi-FI" sz="2000" i="1" kern="0" dirty="0" smtClean="0"/>
              <a:t> Jari Vierikko</a:t>
            </a:r>
            <a:r>
              <a:rPr lang="fi-FI" sz="2000" i="1" kern="0" dirty="0"/>
              <a:t>	     	</a:t>
            </a:r>
            <a:r>
              <a:rPr lang="fi-FI" sz="2000" i="1" kern="0" dirty="0" smtClean="0"/>
              <a:t>LC Mikkeli/Porrassalmi</a:t>
            </a:r>
            <a:endParaRPr lang="fi-FI" i="1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0488838"/>
      </p:ext>
    </p:extLst>
  </p:cSld>
  <p:clrMapOvr>
    <a:masterClrMapping/>
  </p:clrMapOvr>
  <p:transition advTm="3136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922338"/>
            <a:ext cx="8915400" cy="1180782"/>
          </a:xfrm>
        </p:spPr>
        <p:txBody>
          <a:bodyPr/>
          <a:lstStyle/>
          <a:p>
            <a:pPr lvl="0" defTabSz="449263">
              <a:lnSpc>
                <a:spcPct val="87000"/>
              </a:lnSpc>
              <a:defRPr/>
            </a:pPr>
            <a:r>
              <a:rPr lang="fi-FI" sz="4800" b="1" i="1" kern="0" dirty="0">
                <a:solidFill>
                  <a:srgbClr val="153F82"/>
                </a:solidFill>
              </a:rPr>
              <a:t/>
            </a:r>
            <a:br>
              <a:rPr lang="fi-FI" sz="4800" b="1" i="1" kern="0" dirty="0">
                <a:solidFill>
                  <a:srgbClr val="153F82"/>
                </a:solidFill>
              </a:rPr>
            </a:br>
            <a:r>
              <a:rPr lang="fi-FI" sz="4800" b="1" i="1" kern="0" dirty="0">
                <a:solidFill>
                  <a:schemeClr val="accent1">
                    <a:lumMod val="75000"/>
                  </a:schemeClr>
                </a:solidFill>
              </a:rPr>
              <a:t>Toimialajohtajat</a:t>
            </a:r>
            <a:r>
              <a:rPr lang="fi-FI" sz="3200" b="1" kern="0" dirty="0">
                <a:solidFill>
                  <a:srgbClr val="153F82"/>
                </a:solidFill>
              </a:rPr>
              <a:t/>
            </a:r>
            <a:br>
              <a:rPr lang="fi-FI" sz="3200" b="1" kern="0" dirty="0">
                <a:solidFill>
                  <a:srgbClr val="153F82"/>
                </a:solidFill>
              </a:rPr>
            </a:b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2103121"/>
            <a:ext cx="8915400" cy="4199254"/>
          </a:xfrm>
        </p:spPr>
        <p:txBody>
          <a:bodyPr/>
          <a:lstStyle/>
          <a:p>
            <a:pPr>
              <a:buNone/>
            </a:pPr>
            <a:r>
              <a:rPr lang="fi-FI" sz="2000" i="1" dirty="0">
                <a:latin typeface="Arial" pitchFamily="34" charset="0"/>
                <a:cs typeface="Arial" pitchFamily="34" charset="0"/>
              </a:rPr>
              <a:t>Tiedotus ja viestintä    		Unto Pasanen		LC Puumala</a:t>
            </a:r>
          </a:p>
          <a:p>
            <a:pPr>
              <a:buNone/>
            </a:pPr>
            <a:r>
              <a:rPr lang="fi-FI" sz="2000" i="1" dirty="0">
                <a:latin typeface="Arial" pitchFamily="34" charset="0"/>
                <a:cs typeface="Arial" pitchFamily="34" charset="0"/>
              </a:rPr>
              <a:t>Lions Quest		     			Kimmo Ruokoniemi	LC Lappeenranta/ Saimaa</a:t>
            </a:r>
          </a:p>
          <a:p>
            <a:pPr>
              <a:buNone/>
            </a:pPr>
            <a:r>
              <a:rPr lang="fi-FI" sz="2000" i="1" dirty="0">
                <a:cs typeface="Arial" pitchFamily="34" charset="0"/>
              </a:rPr>
              <a:t>Nuorisovaihto				Antti Huttunen	  	LC Lappeenranta/Kanava</a:t>
            </a:r>
          </a:p>
          <a:p>
            <a:pPr>
              <a:buNone/>
            </a:pPr>
            <a:r>
              <a:rPr lang="fi-FI" sz="2000" i="1" dirty="0">
                <a:cs typeface="Arial" pitchFamily="34" charset="0"/>
              </a:rPr>
              <a:t>LCIF		             			</a:t>
            </a:r>
            <a:r>
              <a:rPr lang="fi-FI" sz="2000" i="1" dirty="0" smtClean="0">
                <a:cs typeface="Arial" pitchFamily="34" charset="0"/>
              </a:rPr>
              <a:t>Unto Kiljunen</a:t>
            </a:r>
            <a:r>
              <a:rPr lang="fi-FI" sz="2000" i="1" dirty="0">
                <a:cs typeface="Arial" pitchFamily="34" charset="0"/>
              </a:rPr>
              <a:t>		LC </a:t>
            </a:r>
            <a:r>
              <a:rPr lang="fi-FI" sz="2000" i="1" dirty="0" smtClean="0">
                <a:cs typeface="Arial" pitchFamily="34" charset="0"/>
              </a:rPr>
              <a:t>Lappeenranta/Rakuuna</a:t>
            </a:r>
            <a:endParaRPr lang="fi-FI" sz="2000" i="1" dirty="0"/>
          </a:p>
          <a:p>
            <a:pPr>
              <a:buNone/>
            </a:pPr>
            <a:r>
              <a:rPr lang="fi-FI" sz="2000" i="1" dirty="0">
                <a:cs typeface="Arial" pitchFamily="34" charset="0"/>
              </a:rPr>
              <a:t>Palvelu- ja varainhankita	Esa Hirvonen	     	LC </a:t>
            </a:r>
            <a:r>
              <a:rPr lang="fi-FI" sz="2000" i="1" dirty="0" smtClean="0">
                <a:cs typeface="Arial" pitchFamily="34" charset="0"/>
              </a:rPr>
              <a:t>Imatra</a:t>
            </a:r>
            <a:endParaRPr lang="fi-FI" sz="2000" i="1" dirty="0"/>
          </a:p>
          <a:p>
            <a:pPr>
              <a:buNone/>
            </a:pPr>
            <a:r>
              <a:rPr lang="fi-FI" sz="2000" i="1" dirty="0"/>
              <a:t>Piirilehti						Reijo Saavalainen	LC </a:t>
            </a:r>
            <a:r>
              <a:rPr lang="fi-FI" sz="2000" i="1" dirty="0" smtClean="0"/>
              <a:t>Otava</a:t>
            </a:r>
            <a:endParaRPr lang="fi-FI" sz="2000" i="1" dirty="0">
              <a:cs typeface="Arial" pitchFamily="34" charset="0"/>
            </a:endParaRPr>
          </a:p>
          <a:p>
            <a:pPr marL="0" indent="0">
              <a:buNone/>
            </a:pPr>
            <a:r>
              <a:rPr lang="fi-FI" sz="1800" dirty="0" smtClean="0"/>
              <a:t>Rauhanjuliste -	Norppa		Kyösti </a:t>
            </a:r>
            <a:r>
              <a:rPr lang="fi-FI" sz="1800" dirty="0" err="1" smtClean="0"/>
              <a:t>Skippari</a:t>
            </a:r>
            <a:r>
              <a:rPr lang="fi-FI" sz="1800" dirty="0" smtClean="0"/>
              <a:t>		LC Kouvola Hansa</a:t>
            </a:r>
          </a:p>
          <a:p>
            <a:pPr marL="0" indent="0">
              <a:buNone/>
            </a:pPr>
            <a:r>
              <a:rPr lang="fi-FI" sz="1800" dirty="0" smtClean="0"/>
              <a:t>Nuorisotyö</a:t>
            </a:r>
            <a:r>
              <a:rPr lang="fi-FI" sz="1800" dirty="0"/>
              <a:t> </a:t>
            </a:r>
            <a:r>
              <a:rPr lang="fi-FI" sz="1800" dirty="0" smtClean="0"/>
              <a:t>   Leo         		Olli-Pekka Sintonen	LC Imatra</a:t>
            </a:r>
          </a:p>
          <a:p>
            <a:pPr marL="0" indent="0">
              <a:buNone/>
            </a:pPr>
            <a:r>
              <a:rPr lang="fi-FI" sz="1800" dirty="0" smtClean="0"/>
              <a:t>GAT							Markku Kivisaari		LC Mäntyharju</a:t>
            </a:r>
            <a:endParaRPr lang="fi-FI" sz="1800" dirty="0"/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6484981"/>
      </p:ext>
    </p:extLst>
  </p:cSld>
  <p:clrMapOvr>
    <a:masterClrMapping/>
  </p:clrMapOvr>
  <p:transition advTm="8658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626301"/>
            <a:ext cx="8915399" cy="237995"/>
          </a:xfrm>
        </p:spPr>
        <p:txBody>
          <a:bodyPr/>
          <a:lstStyle/>
          <a:p>
            <a:r>
              <a:rPr lang="fi-FI" sz="2800" b="1" dirty="0"/>
              <a:t>VUOSIKELLO 2018-2019</a:t>
            </a: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605641"/>
              </p:ext>
            </p:extLst>
          </p:nvPr>
        </p:nvGraphicFramePr>
        <p:xfrm>
          <a:off x="474195" y="964510"/>
          <a:ext cx="8936504" cy="1060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885"/>
                <a:gridCol w="951802"/>
                <a:gridCol w="2079321"/>
                <a:gridCol w="1916482"/>
                <a:gridCol w="2584014"/>
              </a:tblGrid>
              <a:tr h="136058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johtoryhmä</a:t>
                      </a: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pirihallitus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piirin kokoukset</a:t>
                      </a: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Muut   tilaisuudet</a:t>
                      </a:r>
                      <a:endParaRPr lang="fi-FI" sz="1050" dirty="0"/>
                    </a:p>
                  </a:txBody>
                  <a:tcPr/>
                </a:tc>
              </a:tr>
              <a:tr h="136058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 smtClean="0"/>
                        <a:t>Vuosikokous Oulu 8-10.6</a:t>
                      </a:r>
                      <a:endParaRPr lang="fi-FI" sz="1100" dirty="0"/>
                    </a:p>
                  </a:txBody>
                  <a:tcPr/>
                </a:tc>
              </a:tr>
              <a:tr h="136058">
                <a:tc>
                  <a:txBody>
                    <a:bodyPr/>
                    <a:lstStyle/>
                    <a:p>
                      <a:r>
                        <a:rPr lang="fi-FI" dirty="0" smtClean="0"/>
                        <a:t>heinäkuu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25.6-4.7 </a:t>
                      </a:r>
                      <a:r>
                        <a:rPr lang="fi-FI" sz="1050" dirty="0" err="1" smtClean="0"/>
                        <a:t>Las</a:t>
                      </a:r>
                      <a:r>
                        <a:rPr lang="fi-FI" sz="1050" dirty="0" smtClean="0"/>
                        <a:t> Vegas  USA</a:t>
                      </a:r>
                      <a:endParaRPr lang="fi-FI" sz="1050" dirty="0"/>
                    </a:p>
                  </a:txBody>
                  <a:tcPr/>
                </a:tc>
              </a:tr>
              <a:tr h="212591">
                <a:tc>
                  <a:txBody>
                    <a:bodyPr/>
                    <a:lstStyle/>
                    <a:p>
                      <a:r>
                        <a:rPr lang="fi-FI" dirty="0" smtClean="0"/>
                        <a:t>elokuu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08.08.Pöyrynhovi H-salmi</a:t>
                      </a: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14.08.Piirihallitus  I</a:t>
                      </a: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KVN  Mikkeli</a:t>
                      </a:r>
                      <a:endParaRPr lang="fi-FI" sz="1050" dirty="0"/>
                    </a:p>
                  </a:txBody>
                  <a:tcPr/>
                </a:tc>
              </a:tr>
              <a:tr h="212591">
                <a:tc>
                  <a:txBody>
                    <a:bodyPr/>
                    <a:lstStyle/>
                    <a:p>
                      <a:r>
                        <a:rPr lang="fi-FI" dirty="0" smtClean="0"/>
                        <a:t>syyskuu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Ansiomerkkien haku muistutus</a:t>
                      </a: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Kauden aloitus   3.9</a:t>
                      </a:r>
                    </a:p>
                    <a:p>
                      <a:r>
                        <a:rPr lang="fi-FI" sz="1050" dirty="0" smtClean="0"/>
                        <a:t>Piirifoorumi</a:t>
                      </a: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Rauhanjulistekilpailu , koulutukset</a:t>
                      </a:r>
                    </a:p>
                    <a:p>
                      <a:r>
                        <a:rPr lang="fi-FI" sz="1050" dirty="0" smtClean="0"/>
                        <a:t>PDG tapahtuma</a:t>
                      </a:r>
                      <a:endParaRPr lang="fi-FI" sz="1050" dirty="0"/>
                    </a:p>
                  </a:txBody>
                  <a:tcPr/>
                </a:tc>
              </a:tr>
              <a:tr h="153066">
                <a:tc>
                  <a:txBody>
                    <a:bodyPr/>
                    <a:lstStyle/>
                    <a:p>
                      <a:r>
                        <a:rPr lang="fi-FI" dirty="0" smtClean="0"/>
                        <a:t>lokakuu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8.10 hyvän päivä. Naisten virkistyspäivä</a:t>
                      </a:r>
                      <a:r>
                        <a:rPr lang="fi-FI" sz="1050" baseline="0" dirty="0" smtClean="0"/>
                        <a:t> Kotka  13.10-018</a:t>
                      </a:r>
                      <a:endParaRPr lang="fi-FI" sz="1050" dirty="0"/>
                    </a:p>
                  </a:txBody>
                  <a:tcPr/>
                </a:tc>
              </a:tr>
              <a:tr h="153066">
                <a:tc>
                  <a:txBody>
                    <a:bodyPr/>
                    <a:lstStyle/>
                    <a:p>
                      <a:r>
                        <a:rPr lang="fi-FI" dirty="0" smtClean="0"/>
                        <a:t>marraskuu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05.11.  JORY  II</a:t>
                      </a: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15.11. Piirihallitus   II</a:t>
                      </a: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Aluekokoukset</a:t>
                      </a: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Opas </a:t>
                      </a:r>
                      <a:r>
                        <a:rPr lang="fi-FI" sz="1050" dirty="0" err="1" smtClean="0"/>
                        <a:t>lion</a:t>
                      </a:r>
                      <a:r>
                        <a:rPr lang="fi-FI" sz="1050" dirty="0" smtClean="0"/>
                        <a:t> koulutus</a:t>
                      </a:r>
                      <a:endParaRPr lang="fi-FI" sz="1050" dirty="0"/>
                    </a:p>
                  </a:txBody>
                  <a:tcPr/>
                </a:tc>
              </a:tr>
              <a:tr h="136058">
                <a:tc>
                  <a:txBody>
                    <a:bodyPr/>
                    <a:lstStyle/>
                    <a:p>
                      <a:r>
                        <a:rPr lang="fi-FI" dirty="0" smtClean="0"/>
                        <a:t>joulukuu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Itsenäisyyspäivä</a:t>
                      </a:r>
                      <a:endParaRPr lang="fi-FI" sz="1050" dirty="0"/>
                    </a:p>
                  </a:txBody>
                  <a:tcPr/>
                </a:tc>
              </a:tr>
              <a:tr h="1879306">
                <a:tc>
                  <a:txBody>
                    <a:bodyPr/>
                    <a:lstStyle/>
                    <a:p>
                      <a:r>
                        <a:rPr lang="fi-FI" dirty="0" smtClean="0"/>
                        <a:t>Tammikuu-19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err="1" smtClean="0"/>
                        <a:t>Melvin</a:t>
                      </a:r>
                      <a:r>
                        <a:rPr lang="fi-FI" sz="1050" baseline="0" dirty="0" smtClean="0"/>
                        <a:t> </a:t>
                      </a:r>
                      <a:r>
                        <a:rPr lang="fi-FI" sz="1050" baseline="0" dirty="0" err="1" smtClean="0"/>
                        <a:t>jones</a:t>
                      </a:r>
                      <a:r>
                        <a:rPr lang="fi-FI" sz="1050" dirty="0" smtClean="0"/>
                        <a:t>. Ja  Ars tapaaminen.</a:t>
                      </a:r>
                    </a:p>
                    <a:p>
                      <a:r>
                        <a:rPr lang="fi-FI" sz="1050" dirty="0" smtClean="0"/>
                        <a:t>Kirkkopyhä  2. </a:t>
                      </a:r>
                      <a:r>
                        <a:rPr lang="fi-FI" sz="1050" dirty="0" err="1" smtClean="0"/>
                        <a:t>sun</a:t>
                      </a:r>
                      <a:r>
                        <a:rPr lang="fi-FI" sz="1050" dirty="0" smtClean="0"/>
                        <a:t>.</a:t>
                      </a:r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 smtClean="0"/>
                    </a:p>
                    <a:p>
                      <a:endParaRPr lang="fi-FI" sz="1050" dirty="0"/>
                    </a:p>
                  </a:txBody>
                  <a:tcPr/>
                </a:tc>
              </a:tr>
              <a:tr h="153066">
                <a:tc>
                  <a:txBody>
                    <a:bodyPr/>
                    <a:lstStyle/>
                    <a:p>
                      <a:r>
                        <a:rPr lang="fi-FI" dirty="0" smtClean="0"/>
                        <a:t>helmikuu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06.02. JORY  III</a:t>
                      </a: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18.02. Piirihallitus III</a:t>
                      </a: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136058">
                <a:tc>
                  <a:txBody>
                    <a:bodyPr/>
                    <a:lstStyle/>
                    <a:p>
                      <a:r>
                        <a:rPr lang="fi-FI" dirty="0" smtClean="0"/>
                        <a:t>maaliskuu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Aluekokoukset</a:t>
                      </a: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195584">
                <a:tc>
                  <a:txBody>
                    <a:bodyPr/>
                    <a:lstStyle/>
                    <a:p>
                      <a:r>
                        <a:rPr lang="fi-FI" dirty="0" smtClean="0"/>
                        <a:t>huhtikuu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01.04</a:t>
                      </a:r>
                      <a:r>
                        <a:rPr lang="fi-FI" dirty="0" smtClean="0"/>
                        <a:t>.  </a:t>
                      </a:r>
                      <a:r>
                        <a:rPr lang="fi-FI" sz="1050" dirty="0" smtClean="0"/>
                        <a:t>JORY  IV</a:t>
                      </a: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08.04.Piirihallitus  avec</a:t>
                      </a: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13.04. Piirin vuosikokous</a:t>
                      </a:r>
                    </a:p>
                    <a:p>
                      <a:r>
                        <a:rPr lang="fi-FI" sz="1050" dirty="0" smtClean="0"/>
                        <a:t>Mäntyharju</a:t>
                      </a: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53066">
                <a:tc>
                  <a:txBody>
                    <a:bodyPr/>
                    <a:lstStyle/>
                    <a:p>
                      <a:r>
                        <a:rPr lang="fi-FI" dirty="0" smtClean="0"/>
                        <a:t>toukokuu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LPJ ja klubivirkailija koulutukset</a:t>
                      </a: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smtClean="0"/>
                        <a:t>Nuijan  vaihto</a:t>
                      </a:r>
                      <a:endParaRPr lang="fi-FI" sz="1050" dirty="0"/>
                    </a:p>
                  </a:txBody>
                  <a:tcPr/>
                </a:tc>
              </a:tr>
              <a:tr h="153066">
                <a:tc>
                  <a:txBody>
                    <a:bodyPr/>
                    <a:lstStyle/>
                    <a:p>
                      <a:r>
                        <a:rPr lang="fi-FI" dirty="0" smtClean="0"/>
                        <a:t>kesäkuu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50" dirty="0" smtClean="0"/>
                        <a:t>07.-09.6. vuosikokous  Kalajoki</a:t>
                      </a:r>
                    </a:p>
                    <a:p>
                      <a:r>
                        <a:rPr lang="fi-FI" sz="1050" dirty="0" smtClean="0"/>
                        <a:t>5-).7 </a:t>
                      </a:r>
                      <a:r>
                        <a:rPr lang="fi-FI" sz="1050" dirty="0" err="1" smtClean="0"/>
                        <a:t>convention</a:t>
                      </a:r>
                      <a:r>
                        <a:rPr lang="fi-FI" sz="1050" dirty="0" smtClean="0"/>
                        <a:t> Milano</a:t>
                      </a:r>
                      <a:endParaRPr lang="fi-FI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1786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b="1" i="1" dirty="0">
                <a:solidFill>
                  <a:schemeClr val="tx2"/>
                </a:solidFill>
              </a:rPr>
              <a:t>VISIOMME: LIONS – ELINVOIMAINEN,UUSIUTUVA, AVOIN JA KAIKKIEN TUNTEMA PALVELUJÄRJESTÖ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i-FI" i="1" dirty="0"/>
          </a:p>
          <a:p>
            <a:r>
              <a:rPr lang="fi-FI" sz="3200" i="1" dirty="0"/>
              <a:t>Tekee palvelutoimissaan yhteistyötä muiden toimijoiden kanssa</a:t>
            </a:r>
          </a:p>
          <a:p>
            <a:r>
              <a:rPr lang="fi-FI" sz="3200" i="1" dirty="0"/>
              <a:t>Luo </a:t>
            </a:r>
            <a:r>
              <a:rPr lang="fi-FI" sz="3200" i="1" dirty="0" smtClean="0"/>
              <a:t>uudenlaista </a:t>
            </a:r>
            <a:r>
              <a:rPr lang="fi-FI" sz="3200" i="1" dirty="0"/>
              <a:t>avustus- ja palvelutoimintaa</a:t>
            </a:r>
          </a:p>
          <a:p>
            <a:r>
              <a:rPr lang="fi-FI" sz="3200" i="1" dirty="0"/>
              <a:t>Kannustaa kansainvälisyyteen</a:t>
            </a:r>
          </a:p>
          <a:p>
            <a:r>
              <a:rPr lang="fi-FI" sz="3200" i="1" dirty="0"/>
              <a:t>Käyttää rohkeasti digitaalista ympäristöä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</p:spTree>
  </p:cSld>
  <p:clrMapOvr>
    <a:masterClrMapping/>
  </p:clrMapOvr>
  <p:transition advTm="5663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i="1" dirty="0">
                <a:solidFill>
                  <a:schemeClr val="tx2"/>
                </a:solidFill>
              </a:rPr>
              <a:t>MISSIOMME: ”Perustehtävämme”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Piiri </a:t>
            </a:r>
            <a:endParaRPr lang="fi-FI" dirty="0"/>
          </a:p>
          <a:p>
            <a:pPr lvl="0"/>
            <a:r>
              <a:rPr lang="fi-FI" dirty="0"/>
              <a:t>tukea klubien palvelutyötä ja hallintoa </a:t>
            </a:r>
          </a:p>
          <a:p>
            <a:pPr lvl="0"/>
            <a:r>
              <a:rPr lang="fi-FI" dirty="0"/>
              <a:t>ylläpitää ja kehittää klubien elinvoimaa </a:t>
            </a:r>
          </a:p>
          <a:p>
            <a:pPr lvl="0"/>
            <a:r>
              <a:rPr lang="fi-FI" dirty="0"/>
              <a:t>kouluttaa klubi- ja </a:t>
            </a:r>
            <a:r>
              <a:rPr lang="fi-FI" dirty="0" smtClean="0"/>
              <a:t>piirivirkailijat</a:t>
            </a:r>
          </a:p>
          <a:p>
            <a:pPr lvl="0"/>
            <a:r>
              <a:rPr lang="fi-FI" dirty="0" smtClean="0"/>
              <a:t>Klubit muodostavat piirin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endParaRPr lang="fi-FI" dirty="0"/>
          </a:p>
          <a:p>
            <a:pPr>
              <a:buNone/>
            </a:pPr>
            <a:endParaRPr lang="fi-FI" sz="3600" b="1" i="1" dirty="0"/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0030016"/>
      </p:ext>
    </p:extLst>
  </p:cSld>
  <p:clrMapOvr>
    <a:masterClrMapping/>
  </p:clrMapOvr>
  <p:transition advTm="457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Piiri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1" y="2673531"/>
            <a:ext cx="182460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2971800" y="2895600"/>
            <a:ext cx="5943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altLang="fi-FI" sz="2400">
                <a:latin typeface="Times New Roman" pitchFamily="18" charset="0"/>
              </a:rPr>
              <a:t>	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074738" y="801688"/>
            <a:ext cx="83423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PERUSARVOMME: </a:t>
            </a:r>
            <a:r>
              <a:rPr lang="en-GB" sz="32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Mikä</a:t>
            </a:r>
            <a:r>
              <a:rPr lang="en-GB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 on </a:t>
            </a:r>
            <a:r>
              <a:rPr lang="en-GB" sz="32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meille</a:t>
            </a:r>
            <a:r>
              <a:rPr lang="en-GB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GB" sz="32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tärkeää</a:t>
            </a:r>
            <a:r>
              <a:rPr lang="en-GB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GB" sz="32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ja</a:t>
            </a:r>
            <a:r>
              <a:rPr lang="en-GB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GB" sz="32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tavoiteltavaa</a:t>
            </a:r>
            <a:endParaRPr lang="en-GB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  <p:graphicFrame>
        <p:nvGraphicFramePr>
          <p:cNvPr id="9" name="Kaaviokuva 8"/>
          <p:cNvGraphicFramePr/>
          <p:nvPr/>
        </p:nvGraphicFramePr>
        <p:xfrm>
          <a:off x="1267823" y="1353333"/>
          <a:ext cx="6883400" cy="4926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223" name="Kuva 10" descr="lionlogo_2c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88982" y="3566105"/>
            <a:ext cx="1001167" cy="94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latunnisteen paikkamerkki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1. VDG Markku Kivisaari</a:t>
            </a:r>
          </a:p>
        </p:txBody>
      </p:sp>
    </p:spTree>
  </p:cSld>
  <p:clrMapOvr>
    <a:masterClrMapping/>
  </p:clrMapOvr>
  <p:transition advTm="3853"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7409" y="955676"/>
            <a:ext cx="8915400" cy="877887"/>
          </a:xfrm>
        </p:spPr>
        <p:txBody>
          <a:bodyPr/>
          <a:lstStyle/>
          <a:p>
            <a:r>
              <a:rPr lang="fi-FI" b="1" i="1" dirty="0">
                <a:solidFill>
                  <a:schemeClr val="tx2"/>
                </a:solidFill>
              </a:rPr>
              <a:t>STRATEGIAMME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300" y="1833563"/>
            <a:ext cx="8915400" cy="4706937"/>
          </a:xfrm>
        </p:spPr>
        <p:txBody>
          <a:bodyPr/>
          <a:lstStyle/>
          <a:p>
            <a:r>
              <a:rPr lang="fi-FI" sz="2000" b="1" i="1" dirty="0">
                <a:solidFill>
                  <a:schemeClr val="tx2">
                    <a:lumMod val="50000"/>
                  </a:schemeClr>
                </a:solidFill>
              </a:rPr>
              <a:t>Sitoudumme toimintaan</a:t>
            </a:r>
          </a:p>
          <a:p>
            <a:r>
              <a:rPr lang="fi-FI" sz="2000" b="1" i="1" dirty="0">
                <a:solidFill>
                  <a:schemeClr val="tx2">
                    <a:lumMod val="50000"/>
                  </a:schemeClr>
                </a:solidFill>
              </a:rPr>
              <a:t>Perehdytämme tekijät hyvin</a:t>
            </a:r>
          </a:p>
          <a:p>
            <a:r>
              <a:rPr lang="fi-FI" sz="2000" b="1" i="1" dirty="0">
                <a:solidFill>
                  <a:schemeClr val="tx2">
                    <a:lumMod val="50000"/>
                  </a:schemeClr>
                </a:solidFill>
              </a:rPr>
              <a:t>Ilo ja ylpeys jäsenyydestä ja </a:t>
            </a:r>
            <a:r>
              <a:rPr lang="fi-FI" sz="2000" b="1" i="1" dirty="0" smtClean="0">
                <a:solidFill>
                  <a:schemeClr val="tx2">
                    <a:lumMod val="50000"/>
                  </a:schemeClr>
                </a:solidFill>
              </a:rPr>
              <a:t>Lions-työstä  .  Olen  Leijona</a:t>
            </a:r>
            <a:endParaRPr lang="fi-FI" sz="2000" b="1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i-FI" sz="2000" b="1" i="1" dirty="0">
                <a:solidFill>
                  <a:schemeClr val="tx2">
                    <a:lumMod val="50000"/>
                  </a:schemeClr>
                </a:solidFill>
              </a:rPr>
              <a:t>Viestimme tehokkaasti: mielenkiintoa herättävä </a:t>
            </a:r>
            <a:r>
              <a:rPr lang="fi-FI" sz="2000" b="1" i="1" dirty="0" smtClean="0">
                <a:solidFill>
                  <a:schemeClr val="tx2">
                    <a:lumMod val="50000"/>
                  </a:schemeClr>
                </a:solidFill>
              </a:rPr>
              <a:t>julkisuuskuva.</a:t>
            </a:r>
          </a:p>
          <a:p>
            <a:endParaRPr lang="fi-FI" sz="2000" b="1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i-FI" sz="2000" b="1" i="1" dirty="0">
                <a:solidFill>
                  <a:schemeClr val="tx2">
                    <a:lumMod val="50000"/>
                  </a:schemeClr>
                </a:solidFill>
              </a:rPr>
              <a:t>Toiminnan lähtökohtana on yhteistyö paikallisten ihmisten kanssa. </a:t>
            </a:r>
            <a:endParaRPr lang="fi-FI" sz="20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fi-FI" sz="20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i-FI" sz="2000" b="1" i="1" dirty="0" smtClean="0">
                <a:solidFill>
                  <a:schemeClr val="tx2">
                    <a:lumMod val="50000"/>
                  </a:schemeClr>
                </a:solidFill>
              </a:rPr>
              <a:t>Todettu </a:t>
            </a:r>
            <a:r>
              <a:rPr lang="fi-FI" sz="2000" b="1" i="1" dirty="0">
                <a:solidFill>
                  <a:schemeClr val="tx2">
                    <a:lumMod val="50000"/>
                  </a:schemeClr>
                </a:solidFill>
              </a:rPr>
              <a:t>palveluntarve koskee sekä kotimaata että ulkomaita.</a:t>
            </a:r>
          </a:p>
          <a:p>
            <a:r>
              <a:rPr lang="fi-FI" sz="2000" b="1" i="1" dirty="0">
                <a:solidFill>
                  <a:schemeClr val="tx2">
                    <a:lumMod val="50000"/>
                  </a:schemeClr>
                </a:solidFill>
              </a:rPr>
              <a:t>Klubit asettavat omat tavoitteensa ja vastaavat toiminnastaan: mielenkiintoiset ja merkitykselliset aktiviteetit ovat klubitoiminnan edellytys.</a:t>
            </a:r>
          </a:p>
          <a:p>
            <a:r>
              <a:rPr lang="fi-FI" sz="2000" b="1" i="1" dirty="0">
                <a:solidFill>
                  <a:schemeClr val="tx2">
                    <a:lumMod val="50000"/>
                  </a:schemeClr>
                </a:solidFill>
              </a:rPr>
              <a:t>Alenevan jäsenmääräkehityksen pysäyttäminen .</a:t>
            </a:r>
            <a:endParaRPr lang="fi-FI" sz="1600" b="1" i="1" dirty="0">
              <a:solidFill>
                <a:schemeClr val="tx2">
                  <a:lumMod val="50000"/>
                </a:schemeClr>
              </a:solidFill>
            </a:endParaRPr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</p:spTree>
  </p:cSld>
  <p:clrMapOvr>
    <a:masterClrMapping/>
  </p:clrMapOvr>
  <p:transition advTm="4088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i-FI">
                <a:latin typeface="Arial" charset="0"/>
              </a:rPr>
              <a:t>1. VDG Markku Kivisaari</a:t>
            </a:r>
            <a:endParaRPr lang="fi-FI" dirty="0">
              <a:latin typeface="Arial" charset="0"/>
            </a:endParaRPr>
          </a:p>
        </p:txBody>
      </p:sp>
      <p:sp>
        <p:nvSpPr>
          <p:cNvPr id="61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i-FI" b="1" i="1" dirty="0">
                <a:solidFill>
                  <a:schemeClr val="tx2"/>
                </a:solidFill>
              </a:rPr>
              <a:t>TEEMAT</a:t>
            </a:r>
          </a:p>
        </p:txBody>
      </p:sp>
      <p:sp>
        <p:nvSpPr>
          <p:cNvPr id="61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fi-FI" sz="2400" i="1" dirty="0"/>
              <a:t>Kansainvälinen teema </a:t>
            </a:r>
          </a:p>
          <a:p>
            <a:pPr eaLnBrk="1" hangingPunct="1">
              <a:buNone/>
            </a:pPr>
            <a:r>
              <a:rPr lang="fi-FI" sz="2800" i="1" dirty="0"/>
              <a:t>	”</a:t>
            </a:r>
            <a:r>
              <a:rPr lang="fi-FI" sz="2800" b="1" i="1" dirty="0" err="1"/>
              <a:t>We</a:t>
            </a:r>
            <a:r>
              <a:rPr lang="fi-FI" sz="2800" b="1" i="1" dirty="0"/>
              <a:t> </a:t>
            </a:r>
            <a:r>
              <a:rPr lang="fi-FI" sz="2800" b="1" i="1" dirty="0" err="1"/>
              <a:t>Serve</a:t>
            </a:r>
            <a:r>
              <a:rPr lang="fi-FI" sz="2800" b="1" i="1" dirty="0"/>
              <a:t> – Me palvelemme – </a:t>
            </a:r>
            <a:r>
              <a:rPr lang="fi-FI" sz="2800" b="1" i="1" dirty="0" err="1"/>
              <a:t>Ve</a:t>
            </a:r>
            <a:r>
              <a:rPr lang="fi-FI" sz="2800" b="1" i="1" dirty="0"/>
              <a:t> </a:t>
            </a:r>
            <a:r>
              <a:rPr lang="fi-FI" sz="2800" b="1" i="1" dirty="0" err="1"/>
              <a:t>Hjälper</a:t>
            </a:r>
            <a:r>
              <a:rPr lang="fi-FI" sz="2800" b="1" i="1" dirty="0"/>
              <a:t>”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fi-FI" sz="2400" i="1" dirty="0"/>
              <a:t>Kansallinen teema</a:t>
            </a:r>
          </a:p>
          <a:p>
            <a:pPr lvl="1" eaLnBrk="1" hangingPunct="1">
              <a:buNone/>
            </a:pPr>
            <a:r>
              <a:rPr lang="fi-FI" sz="2800" b="1" i="1" dirty="0">
                <a:solidFill>
                  <a:schemeClr val="accent1">
                    <a:lumMod val="50000"/>
                  </a:schemeClr>
                </a:solidFill>
              </a:rPr>
              <a:t>”</a:t>
            </a:r>
            <a:r>
              <a:rPr lang="fi-FI" sz="2800" b="1" i="1" dirty="0"/>
              <a:t>Monta tapaa tehdä hyvää  </a:t>
            </a:r>
            <a:r>
              <a:rPr lang="fi-FI" sz="2800" b="1" i="1" dirty="0" smtClean="0"/>
              <a:t>”</a:t>
            </a:r>
          </a:p>
          <a:p>
            <a:pPr lvl="1" eaLnBrk="1" hangingPunct="1">
              <a:buNone/>
            </a:pPr>
            <a:r>
              <a:rPr lang="fi-FI" sz="2800" b="1" i="1" dirty="0" smtClean="0"/>
              <a:t>Puheenjohtajan teema.</a:t>
            </a:r>
            <a:endParaRPr lang="fi-FI" sz="2800" b="1" i="1" dirty="0"/>
          </a:p>
          <a:p>
            <a:pPr lvl="1" eaLnBrk="1" hangingPunct="1">
              <a:buNone/>
            </a:pPr>
            <a:r>
              <a:rPr lang="fi-FI" sz="2800" b="1" i="1" dirty="0" smtClean="0"/>
              <a:t>Hyvät teot tulevat sydämestä</a:t>
            </a:r>
            <a:endParaRPr lang="fi-FI" sz="2800" b="1" i="1" dirty="0"/>
          </a:p>
          <a:p>
            <a:pPr eaLnBrk="1" hangingPunct="1"/>
            <a:r>
              <a:rPr lang="fi-FI" sz="2400" i="1" dirty="0"/>
              <a:t>Lions-piirin107-D </a:t>
            </a:r>
            <a:r>
              <a:rPr lang="fi-FI" sz="2400" i="1" dirty="0" smtClean="0"/>
              <a:t>teema</a:t>
            </a:r>
          </a:p>
          <a:p>
            <a:pPr eaLnBrk="1" hangingPunct="1"/>
            <a:r>
              <a:rPr lang="fi-FI" sz="2400" b="1" i="1" dirty="0" smtClean="0"/>
              <a:t>Olen leijona</a:t>
            </a:r>
          </a:p>
          <a:p>
            <a:pPr eaLnBrk="1" hangingPunct="1"/>
            <a:endParaRPr lang="fi-FI" sz="2400" b="1" i="1" dirty="0" smtClean="0"/>
          </a:p>
          <a:p>
            <a:pPr marL="0" indent="0" eaLnBrk="1" hangingPunct="1">
              <a:buNone/>
            </a:pPr>
            <a:endParaRPr lang="fi-FI" sz="2400" i="1" dirty="0"/>
          </a:p>
        </p:txBody>
      </p:sp>
      <p:pic>
        <p:nvPicPr>
          <p:cNvPr id="5" name="Kuva 10" descr="lionlogo_2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100" y="1011936"/>
            <a:ext cx="733538" cy="69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Piiri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97178" y="922338"/>
            <a:ext cx="1513522" cy="94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308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i="1" dirty="0">
                <a:solidFill>
                  <a:schemeClr val="tx2"/>
                </a:solidFill>
              </a:rPr>
              <a:t>PAINOPISTEET 2018-2019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i-FI" sz="2400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i-FI" sz="2400" b="1" i="1" dirty="0">
                <a:solidFill>
                  <a:srgbClr val="FF0000"/>
                </a:solidFill>
              </a:rPr>
              <a:t>1. </a:t>
            </a:r>
            <a:r>
              <a:rPr lang="fi-FI" sz="2400" b="1" i="1" dirty="0">
                <a:solidFill>
                  <a:schemeClr val="tx2">
                    <a:lumMod val="50000"/>
                  </a:schemeClr>
                </a:solidFill>
              </a:rPr>
              <a:t>Lapset ja nuoret</a:t>
            </a:r>
          </a:p>
          <a:p>
            <a:pPr>
              <a:buNone/>
            </a:pPr>
            <a:r>
              <a:rPr lang="fi-FI" sz="2400" b="1" i="1" dirty="0">
                <a:solidFill>
                  <a:srgbClr val="FF0000"/>
                </a:solidFill>
              </a:rPr>
              <a:t>2</a:t>
            </a:r>
            <a:r>
              <a:rPr lang="fi-FI" sz="2400" b="1" i="1" dirty="0">
                <a:solidFill>
                  <a:schemeClr val="tx2">
                    <a:lumMod val="50000"/>
                  </a:schemeClr>
                </a:solidFill>
              </a:rPr>
              <a:t>. Klubien paikallisuuden huomioiminen</a:t>
            </a:r>
          </a:p>
          <a:p>
            <a:pPr>
              <a:buNone/>
            </a:pPr>
            <a:r>
              <a:rPr lang="fi-FI" sz="2400" b="1" i="1" dirty="0">
                <a:solidFill>
                  <a:srgbClr val="FF0000"/>
                </a:solidFill>
              </a:rPr>
              <a:t>3. </a:t>
            </a:r>
            <a:r>
              <a:rPr lang="fi-FI" sz="2400" b="1" i="1" dirty="0" smtClean="0">
                <a:solidFill>
                  <a:schemeClr val="tx2">
                    <a:lumMod val="50000"/>
                  </a:schemeClr>
                </a:solidFill>
              </a:rPr>
              <a:t>Toiminnan vahvistaminen</a:t>
            </a:r>
            <a:endParaRPr lang="fi-FI" sz="2400" b="1" i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fi-FI" sz="2400" b="1" i="1" dirty="0">
                <a:solidFill>
                  <a:srgbClr val="FF0000"/>
                </a:solidFill>
              </a:rPr>
              <a:t>4</a:t>
            </a:r>
            <a:r>
              <a:rPr lang="fi-FI" sz="2400" b="1" i="1" dirty="0">
                <a:solidFill>
                  <a:schemeClr val="tx2">
                    <a:lumMod val="50000"/>
                  </a:schemeClr>
                </a:solidFill>
              </a:rPr>
              <a:t>. Lions-tunnettavuuden vahvistaminen</a:t>
            </a:r>
          </a:p>
          <a:p>
            <a:pPr>
              <a:buNone/>
            </a:pPr>
            <a:r>
              <a:rPr lang="fi-FI" sz="2400" b="1" i="1" dirty="0">
                <a:solidFill>
                  <a:srgbClr val="FF0000"/>
                </a:solidFill>
              </a:rPr>
              <a:t>5</a:t>
            </a:r>
            <a:r>
              <a:rPr lang="fi-FI" sz="2400" b="1" i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fi-FI" sz="2400" b="1" i="1" dirty="0" smtClean="0">
                <a:solidFill>
                  <a:schemeClr val="tx2">
                    <a:lumMod val="50000"/>
                  </a:schemeClr>
                </a:solidFill>
              </a:rPr>
              <a:t>Jäsenistön määrän vahvistaminen</a:t>
            </a:r>
            <a:endParaRPr lang="fi-FI" sz="2400" b="1" i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fi-FI" sz="2400" b="1" i="1" dirty="0">
                <a:solidFill>
                  <a:srgbClr val="FF0000"/>
                </a:solidFill>
              </a:rPr>
              <a:t>6. </a:t>
            </a:r>
            <a:r>
              <a:rPr lang="fi-FI" sz="2400" b="1" i="1" dirty="0" smtClean="0">
                <a:solidFill>
                  <a:srgbClr val="FF0000"/>
                </a:solidFill>
              </a:rPr>
              <a:t>Ympäristön suojelu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</p:spTree>
  </p:cSld>
  <p:clrMapOvr>
    <a:masterClrMapping/>
  </p:clrMapOvr>
  <p:transition advTm="2356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b="1" kern="0" dirty="0">
                <a:solidFill>
                  <a:schemeClr val="tx2"/>
                </a:solidFill>
              </a:rPr>
              <a:t>Jäsenohjelma (GMT)</a:t>
            </a:r>
            <a:r>
              <a:rPr lang="fi-FI" b="1" kern="0" dirty="0"/>
              <a:t/>
            </a:r>
            <a:br>
              <a:rPr lang="fi-FI" b="1" kern="0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fi-FI" i="1" kern="0" dirty="0"/>
              <a:t>Klubien jäsenhuollon tukeminen</a:t>
            </a:r>
          </a:p>
          <a:p>
            <a:pPr lvl="0">
              <a:defRPr/>
            </a:pPr>
            <a:r>
              <a:rPr lang="fi-FI" i="1" kern="0" dirty="0" smtClean="0"/>
              <a:t>Jäsen </a:t>
            </a:r>
            <a:r>
              <a:rPr lang="fi-FI" i="1" kern="0" dirty="0" err="1" smtClean="0"/>
              <a:t>lionit</a:t>
            </a:r>
            <a:r>
              <a:rPr lang="fi-FI" i="1" kern="0" dirty="0" smtClean="0"/>
              <a:t> </a:t>
            </a:r>
            <a:r>
              <a:rPr lang="fi-FI" i="1" kern="0" dirty="0"/>
              <a:t>klubeihin</a:t>
            </a:r>
          </a:p>
          <a:p>
            <a:pPr>
              <a:defRPr/>
            </a:pPr>
            <a:r>
              <a:rPr lang="fi-FI" i="1" kern="0" dirty="0"/>
              <a:t>Klubien jäsenilmoitukset  ajan tasalle</a:t>
            </a:r>
          </a:p>
          <a:p>
            <a:pPr>
              <a:defRPr/>
            </a:pPr>
            <a:r>
              <a:rPr lang="fi-FI" i="1" kern="0" dirty="0">
                <a:solidFill>
                  <a:srgbClr val="FF0000"/>
                </a:solidFill>
              </a:rPr>
              <a:t>Jäsenmäärän </a:t>
            </a:r>
            <a:r>
              <a:rPr lang="fi-FI" i="1" kern="0" dirty="0" smtClean="0">
                <a:solidFill>
                  <a:srgbClr val="FF0000"/>
                </a:solidFill>
              </a:rPr>
              <a:t>nettolisäys .</a:t>
            </a:r>
            <a:r>
              <a:rPr lang="fi-FI" i="1" kern="0" dirty="0" smtClean="0"/>
              <a:t> </a:t>
            </a:r>
            <a:endParaRPr lang="fi-FI" i="1" kern="0" dirty="0"/>
          </a:p>
          <a:p>
            <a:pPr marL="339725" lvl="0" indent="-339725" defTabSz="449263">
              <a:lnSpc>
                <a:spcPct val="87000"/>
              </a:lnSpc>
              <a:spcBef>
                <a:spcPts val="750"/>
              </a:spcBef>
              <a:buClr>
                <a:srgbClr val="153F82"/>
              </a:buClr>
              <a:buSzPct val="100000"/>
              <a:buFont typeface="Arial" pitchFamily="34" charset="0"/>
              <a:buChar char="•"/>
              <a:defRPr/>
            </a:pPr>
            <a:r>
              <a:rPr lang="fi-FI" i="1" kern="0" dirty="0"/>
              <a:t>Uuden klubin </a:t>
            </a:r>
            <a:r>
              <a:rPr lang="fi-FI" i="1" kern="0" dirty="0" smtClean="0"/>
              <a:t>perustaminen.</a:t>
            </a:r>
            <a:endParaRPr lang="fi-FI" i="1" kern="0" dirty="0"/>
          </a:p>
          <a:p>
            <a:pPr marL="339725" lvl="0" indent="-339725" defTabSz="449263">
              <a:lnSpc>
                <a:spcPct val="87000"/>
              </a:lnSpc>
              <a:spcBef>
                <a:spcPts val="750"/>
              </a:spcBef>
              <a:buClr>
                <a:srgbClr val="153F82"/>
              </a:buClr>
              <a:buSzPct val="100000"/>
              <a:buFont typeface="Arial" pitchFamily="34" charset="0"/>
              <a:buChar char="•"/>
              <a:defRPr/>
            </a:pPr>
            <a:r>
              <a:rPr lang="fi-FI" i="1" kern="0" dirty="0"/>
              <a:t>Uuden </a:t>
            </a:r>
            <a:r>
              <a:rPr lang="fi-FI" i="1" kern="0" dirty="0" smtClean="0"/>
              <a:t>perustettavan/</a:t>
            </a:r>
            <a:endParaRPr lang="fi-FI" i="1" kern="0" dirty="0"/>
          </a:p>
          <a:p>
            <a:pPr marL="339725" lvl="0" indent="-339725" defTabSz="449263">
              <a:lnSpc>
                <a:spcPct val="87000"/>
              </a:lnSpc>
              <a:spcBef>
                <a:spcPts val="750"/>
              </a:spcBef>
              <a:buClr>
                <a:srgbClr val="153F82"/>
              </a:buClr>
              <a:buSzPct val="100000"/>
              <a:buNone/>
              <a:defRPr/>
            </a:pPr>
            <a:r>
              <a:rPr lang="fi-FI" i="1" kern="0" dirty="0"/>
              <a:t>   </a:t>
            </a:r>
            <a:r>
              <a:rPr lang="fi-FI" i="1" kern="0" dirty="0" smtClean="0"/>
              <a:t>klubin </a:t>
            </a:r>
            <a:r>
              <a:rPr lang="fi-FI" i="1" kern="0" dirty="0"/>
              <a:t>valmistelu .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6892599"/>
      </p:ext>
    </p:extLst>
  </p:cSld>
  <p:clrMapOvr>
    <a:masterClrMapping/>
  </p:clrMapOvr>
  <p:transition advTm="688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980380"/>
            <a:ext cx="8915400" cy="877887"/>
          </a:xfrm>
        </p:spPr>
        <p:txBody>
          <a:bodyPr/>
          <a:lstStyle/>
          <a:p>
            <a:pPr lvl="0"/>
            <a:r>
              <a:rPr lang="fi-FI" b="1" i="1" kern="0" dirty="0">
                <a:solidFill>
                  <a:schemeClr val="tx2"/>
                </a:solidFill>
              </a:rPr>
              <a:t>Koulutus (GLT)</a:t>
            </a:r>
            <a:r>
              <a:rPr lang="fi-FI" b="1" kern="0" dirty="0"/>
              <a:t/>
            </a:r>
            <a:br>
              <a:rPr lang="fi-FI" b="1" kern="0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lvl="0" indent="-339725" defTabSz="449263">
              <a:lnSpc>
                <a:spcPct val="87000"/>
              </a:lnSpc>
              <a:spcBef>
                <a:spcPts val="750"/>
              </a:spcBef>
              <a:buClr>
                <a:srgbClr val="153F82"/>
              </a:buClr>
              <a:buSzPct val="100000"/>
              <a:buNone/>
              <a:defRPr/>
            </a:pPr>
            <a:r>
              <a:rPr lang="fi-FI" sz="2400" b="1" i="1" kern="0" dirty="0">
                <a:solidFill>
                  <a:srgbClr val="000000"/>
                </a:solidFill>
              </a:rPr>
              <a:t>Virkailijakoulutukset:</a:t>
            </a:r>
          </a:p>
          <a:p>
            <a:pPr lvl="1" indent="-339725">
              <a:spcBef>
                <a:spcPts val="750"/>
              </a:spcBef>
              <a:buClr>
                <a:srgbClr val="153F82"/>
              </a:buClr>
              <a:buFont typeface="Arial" pitchFamily="34" charset="0"/>
              <a:buChar char="•"/>
              <a:defRPr/>
            </a:pPr>
            <a:r>
              <a:rPr lang="fi-FI" sz="2400" b="1" i="1" kern="0" dirty="0"/>
              <a:t>Presidentit</a:t>
            </a:r>
          </a:p>
          <a:p>
            <a:pPr lvl="1" indent="-339725">
              <a:spcBef>
                <a:spcPts val="750"/>
              </a:spcBef>
              <a:buClr>
                <a:srgbClr val="153F82"/>
              </a:buClr>
              <a:buFont typeface="Arial" pitchFamily="34" charset="0"/>
              <a:buChar char="•"/>
              <a:defRPr/>
            </a:pPr>
            <a:r>
              <a:rPr lang="fi-FI" sz="2400" b="1" i="1" kern="0" dirty="0"/>
              <a:t>Sihteerit</a:t>
            </a:r>
          </a:p>
          <a:p>
            <a:pPr marL="400050" lvl="1" indent="0">
              <a:spcBef>
                <a:spcPts val="750"/>
              </a:spcBef>
              <a:buClr>
                <a:srgbClr val="153F82"/>
              </a:buClr>
              <a:buNone/>
              <a:defRPr/>
            </a:pPr>
            <a:r>
              <a:rPr lang="fi-FI" sz="2400" i="1" kern="0" dirty="0"/>
              <a:t>    - </a:t>
            </a:r>
            <a:r>
              <a:rPr lang="fi-FI" sz="2400" i="1" kern="0" dirty="0" err="1"/>
              <a:t>MyLCI</a:t>
            </a:r>
            <a:r>
              <a:rPr lang="fi-FI" sz="2400" i="1" kern="0" dirty="0"/>
              <a:t> </a:t>
            </a:r>
            <a:r>
              <a:rPr lang="fi-FI" sz="2400" i="1" kern="0" dirty="0">
                <a:solidFill>
                  <a:srgbClr val="000000"/>
                </a:solidFill>
              </a:rPr>
              <a:t>koulutus </a:t>
            </a:r>
          </a:p>
          <a:p>
            <a:pPr marL="400050" lvl="1" indent="0">
              <a:spcBef>
                <a:spcPts val="750"/>
              </a:spcBef>
              <a:buClr>
                <a:srgbClr val="153F82"/>
              </a:buClr>
              <a:buFont typeface="Arial" pitchFamily="34" charset="0"/>
              <a:buChar char="•"/>
              <a:defRPr/>
            </a:pPr>
            <a:r>
              <a:rPr lang="fi-FI" sz="2400" b="1" kern="0" dirty="0">
                <a:solidFill>
                  <a:srgbClr val="000000"/>
                </a:solidFill>
              </a:rPr>
              <a:t>    </a:t>
            </a:r>
            <a:r>
              <a:rPr lang="fi-FI" sz="2400" b="1" i="1" kern="0" dirty="0">
                <a:solidFill>
                  <a:srgbClr val="000000"/>
                </a:solidFill>
              </a:rPr>
              <a:t>Rahastonhoitajat</a:t>
            </a:r>
          </a:p>
          <a:p>
            <a:pPr marL="400050" lvl="1" indent="0">
              <a:spcBef>
                <a:spcPts val="750"/>
              </a:spcBef>
              <a:buClr>
                <a:srgbClr val="153F82"/>
              </a:buClr>
              <a:buFont typeface="Arial" pitchFamily="34" charset="0"/>
              <a:buChar char="•"/>
              <a:defRPr/>
            </a:pPr>
            <a:r>
              <a:rPr lang="fi-FI" sz="2400" b="1" i="1" kern="0" dirty="0"/>
              <a:t>    Lohkonpuheenjohtajien valmennus</a:t>
            </a:r>
          </a:p>
          <a:p>
            <a:pPr marL="400050" lvl="1" indent="0">
              <a:spcBef>
                <a:spcPts val="750"/>
              </a:spcBef>
              <a:buClr>
                <a:srgbClr val="153F82"/>
              </a:buClr>
              <a:buNone/>
              <a:defRPr/>
            </a:pPr>
            <a:r>
              <a:rPr lang="fi-FI" sz="2400" b="1" i="1" kern="0" dirty="0"/>
              <a:t/>
            </a:r>
            <a:br>
              <a:rPr lang="fi-FI" sz="2400" b="1" i="1" kern="0" dirty="0"/>
            </a:br>
            <a:r>
              <a:rPr lang="fi-FI" sz="2400" i="1" kern="0" dirty="0">
                <a:solidFill>
                  <a:srgbClr val="000000"/>
                </a:solidFill>
              </a:rPr>
              <a:t>Klubivirkailijoiden täydennyskoulutus ? mennessä</a:t>
            </a:r>
          </a:p>
          <a:p>
            <a:pPr marL="0" indent="0" defTabSz="449263">
              <a:lnSpc>
                <a:spcPct val="87000"/>
              </a:lnSpc>
              <a:spcBef>
                <a:spcPts val="750"/>
              </a:spcBef>
              <a:buClr>
                <a:srgbClr val="153F82"/>
              </a:buClr>
              <a:buSzPct val="100000"/>
              <a:buNone/>
              <a:defRPr/>
            </a:pPr>
            <a:r>
              <a:rPr lang="fi-FI" sz="2400" b="1" i="1" kern="0" dirty="0">
                <a:solidFill>
                  <a:srgbClr val="000000"/>
                </a:solidFill>
              </a:rPr>
              <a:t>     </a:t>
            </a:r>
            <a:r>
              <a:rPr lang="fi-FI" sz="2400" i="1" kern="0" dirty="0">
                <a:solidFill>
                  <a:srgbClr val="000000"/>
                </a:solidFill>
              </a:rPr>
              <a:t>Opas-</a:t>
            </a:r>
            <a:r>
              <a:rPr lang="fi-FI" sz="2400" i="1" kern="0" dirty="0" err="1">
                <a:solidFill>
                  <a:srgbClr val="000000"/>
                </a:solidFill>
              </a:rPr>
              <a:t>lion</a:t>
            </a:r>
            <a:r>
              <a:rPr lang="fi-FI" sz="2400" i="1" kern="0" dirty="0">
                <a:solidFill>
                  <a:srgbClr val="000000"/>
                </a:solidFill>
              </a:rPr>
              <a:t> </a:t>
            </a:r>
            <a:r>
              <a:rPr lang="fi-FI" sz="2400" i="1" kern="0" dirty="0" smtClean="0">
                <a:solidFill>
                  <a:srgbClr val="000000"/>
                </a:solidFill>
              </a:rPr>
              <a:t>koulutus.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1. VDG Markku Kivisaari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7655294"/>
      </p:ext>
    </p:extLst>
  </p:cSld>
  <p:clrMapOvr>
    <a:masterClrMapping/>
  </p:clrMapOvr>
  <p:transition advTm="16552"/>
</p:sld>
</file>

<file path=ppt/theme/theme1.xml><?xml version="1.0" encoding="utf-8"?>
<a:theme xmlns:a="http://schemas.openxmlformats.org/drawingml/2006/main" name="Office-teema">
  <a:themeElements>
    <a:clrScheme name="Mukautettu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44061"/>
      </a:hlink>
      <a:folHlink>
        <a:srgbClr val="244061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596</Words>
  <Application>Microsoft Office PowerPoint</Application>
  <PresentationFormat>A4-paperi (210 x 297 mm)</PresentationFormat>
  <Paragraphs>254</Paragraphs>
  <Slides>19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19</vt:i4>
      </vt:variant>
    </vt:vector>
  </HeadingPairs>
  <TitlesOfParts>
    <vt:vector size="25" baseType="lpstr">
      <vt:lpstr>Arial</vt:lpstr>
      <vt:lpstr>Calibri</vt:lpstr>
      <vt:lpstr>Geneva</vt:lpstr>
      <vt:lpstr>Times New Roman</vt:lpstr>
      <vt:lpstr>Office-teema</vt:lpstr>
      <vt:lpstr>Mukautettu suunnittelumalli</vt:lpstr>
      <vt:lpstr>D-piirin toimintasuunnitelma  2018-2019</vt:lpstr>
      <vt:lpstr>VISIOMME: LIONS – ELINVOIMAINEN,UUSIUTUVA, AVOIN JA KAIKKIEN TUNTEMA PALVELUJÄRJESTÖ</vt:lpstr>
      <vt:lpstr>MISSIOMME: ”Perustehtävämme”</vt:lpstr>
      <vt:lpstr>PowerPoint-esitys</vt:lpstr>
      <vt:lpstr>STRATEGIAMME</vt:lpstr>
      <vt:lpstr>TEEMAT</vt:lpstr>
      <vt:lpstr>PAINOPISTEET 2018-2019 </vt:lpstr>
      <vt:lpstr>Jäsenohjelma (GMT) </vt:lpstr>
      <vt:lpstr>Koulutus (GLT) </vt:lpstr>
      <vt:lpstr>Viestintä </vt:lpstr>
      <vt:lpstr>Nuorisotyö </vt:lpstr>
      <vt:lpstr>Palvelu- ja varainhankinta</vt:lpstr>
      <vt:lpstr>Säätiöt </vt:lpstr>
      <vt:lpstr>Piirin hallinto </vt:lpstr>
      <vt:lpstr>Piirihallitus </vt:lpstr>
      <vt:lpstr>Piirihallitus Johtoryhmä</vt:lpstr>
      <vt:lpstr>  </vt:lpstr>
      <vt:lpstr> Toimialajohtajat </vt:lpstr>
      <vt:lpstr>VUOSIKELLO 2018-2019</vt:lpstr>
    </vt:vector>
  </TitlesOfParts>
  <Company>Mainoscraft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Anita Lahtinen</dc:creator>
  <cp:lastModifiedBy>Matti Kirves</cp:lastModifiedBy>
  <cp:revision>300</cp:revision>
  <cp:lastPrinted>2018-02-18T08:13:00Z</cp:lastPrinted>
  <dcterms:created xsi:type="dcterms:W3CDTF">2010-05-05T13:07:17Z</dcterms:created>
  <dcterms:modified xsi:type="dcterms:W3CDTF">2018-03-26T15:22:38Z</dcterms:modified>
</cp:coreProperties>
</file>