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Lst>
  <p:sldIdLst>
    <p:sldId id="256" r:id="rId4"/>
    <p:sldId id="2147479654" r:id="rId5"/>
    <p:sldId id="2147479657" r:id="rId6"/>
    <p:sldId id="2147479650" r:id="rId7"/>
    <p:sldId id="259" r:id="rId8"/>
    <p:sldId id="4564" r:id="rId9"/>
    <p:sldId id="2147479659" r:id="rId10"/>
    <p:sldId id="4558" r:id="rId11"/>
    <p:sldId id="4586" r:id="rId12"/>
    <p:sldId id="4593" r:id="rId13"/>
    <p:sldId id="4594" r:id="rId1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5" d="100"/>
          <a:sy n="95" d="100"/>
        </p:scale>
        <p:origin x="16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DB9964-19C0-4EE0-B568-89376D444176}"/>
              </a:ext>
            </a:extLst>
          </p:cNvPr>
          <p:cNvSpPr>
            <a:spLocks noGrp="1"/>
          </p:cNvSpPr>
          <p:nvPr>
            <p:ph type="ctrTitle" hasCustomPrompt="1"/>
          </p:nvPr>
        </p:nvSpPr>
        <p:spPr>
          <a:xfrm>
            <a:off x="1524000" y="1489393"/>
            <a:ext cx="7391400" cy="2387600"/>
          </a:xfrm>
        </p:spPr>
        <p:txBody>
          <a:bodyPr anchor="b">
            <a:normAutofit/>
          </a:bodyPr>
          <a:lstStyle>
            <a:lvl1pPr algn="l">
              <a:defRPr sz="3200" b="0">
                <a:solidFill>
                  <a:schemeClr val="accent1"/>
                </a:solidFill>
                <a:latin typeface="+mn-lt"/>
              </a:defRPr>
            </a:lvl1pPr>
          </a:lstStyle>
          <a:p>
            <a:r>
              <a:rPr lang="fi-FI" dirty="0"/>
              <a:t>LISÄÄ KUVAAVA OTSIKKO</a:t>
            </a:r>
          </a:p>
        </p:txBody>
      </p:sp>
      <p:sp>
        <p:nvSpPr>
          <p:cNvPr id="3" name="Alaotsikko 2">
            <a:extLst>
              <a:ext uri="{FF2B5EF4-FFF2-40B4-BE49-F238E27FC236}">
                <a16:creationId xmlns:a16="http://schemas.microsoft.com/office/drawing/2014/main" id="{68101326-6AD9-4486-9B6E-073790E68656}"/>
              </a:ext>
            </a:extLst>
          </p:cNvPr>
          <p:cNvSpPr>
            <a:spLocks noGrp="1"/>
          </p:cNvSpPr>
          <p:nvPr>
            <p:ph type="subTitle" idx="1"/>
          </p:nvPr>
        </p:nvSpPr>
        <p:spPr>
          <a:xfrm>
            <a:off x="1524000" y="3876993"/>
            <a:ext cx="7391400" cy="847407"/>
          </a:xfrm>
        </p:spPr>
        <p:txBody>
          <a:bodyPr>
            <a:normAutofit/>
          </a:bodyPr>
          <a:lstStyle>
            <a:lvl1pPr marL="0" indent="0" algn="l">
              <a:buNone/>
              <a:defRPr sz="1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Tree>
    <p:extLst>
      <p:ext uri="{BB962C8B-B14F-4D97-AF65-F5344CB8AC3E}">
        <p14:creationId xmlns:p14="http://schemas.microsoft.com/office/powerpoint/2010/main" val="2917502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DB9964-19C0-4EE0-B568-89376D444176}"/>
              </a:ext>
            </a:extLst>
          </p:cNvPr>
          <p:cNvSpPr>
            <a:spLocks noGrp="1"/>
          </p:cNvSpPr>
          <p:nvPr>
            <p:ph type="ctrTitle" hasCustomPrompt="1"/>
          </p:nvPr>
        </p:nvSpPr>
        <p:spPr>
          <a:xfrm>
            <a:off x="1524000" y="1489393"/>
            <a:ext cx="7391400" cy="2387600"/>
          </a:xfrm>
        </p:spPr>
        <p:txBody>
          <a:bodyPr anchor="b">
            <a:normAutofit/>
          </a:bodyPr>
          <a:lstStyle>
            <a:lvl1pPr algn="l">
              <a:defRPr sz="3200" b="0">
                <a:solidFill>
                  <a:schemeClr val="bg1"/>
                </a:solidFill>
                <a:latin typeface="+mn-lt"/>
              </a:defRPr>
            </a:lvl1pPr>
          </a:lstStyle>
          <a:p>
            <a:r>
              <a:rPr lang="fi-FI" dirty="0"/>
              <a:t>LISÄÄ KUVAAVA OTSIKKO</a:t>
            </a:r>
          </a:p>
        </p:txBody>
      </p:sp>
      <p:sp>
        <p:nvSpPr>
          <p:cNvPr id="3" name="Alaotsikko 2">
            <a:extLst>
              <a:ext uri="{FF2B5EF4-FFF2-40B4-BE49-F238E27FC236}">
                <a16:creationId xmlns:a16="http://schemas.microsoft.com/office/drawing/2014/main" id="{68101326-6AD9-4486-9B6E-073790E68656}"/>
              </a:ext>
            </a:extLst>
          </p:cNvPr>
          <p:cNvSpPr>
            <a:spLocks noGrp="1"/>
          </p:cNvSpPr>
          <p:nvPr>
            <p:ph type="subTitle" idx="1"/>
          </p:nvPr>
        </p:nvSpPr>
        <p:spPr>
          <a:xfrm>
            <a:off x="1524000" y="3876993"/>
            <a:ext cx="7391400" cy="847407"/>
          </a:xfrm>
        </p:spPr>
        <p:txBody>
          <a:bodyPr>
            <a:normAutofit/>
          </a:bodyPr>
          <a:lstStyle>
            <a:lvl1pPr marL="0" indent="0" algn="l">
              <a:buNone/>
              <a:defRPr sz="1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Tekstin paikkamerkki 6">
            <a:extLst>
              <a:ext uri="{FF2B5EF4-FFF2-40B4-BE49-F238E27FC236}">
                <a16:creationId xmlns:a16="http://schemas.microsoft.com/office/drawing/2014/main" id="{D0C2A5B9-9F13-428E-81ED-EFCA027D7CE3}"/>
              </a:ext>
              <a:ext uri="{C183D7F6-B498-43B3-948B-1728B52AA6E4}">
                <adec:decorative xmlns:adec="http://schemas.microsoft.com/office/drawing/2017/decorative" val="1"/>
              </a:ext>
            </a:extLst>
          </p:cNvPr>
          <p:cNvSpPr>
            <a:spLocks noGrp="1"/>
          </p:cNvSpPr>
          <p:nvPr>
            <p:ph type="body" sz="quarter" idx="10" hasCustomPrompt="1"/>
          </p:nvPr>
        </p:nvSpPr>
        <p:spPr>
          <a:xfrm>
            <a:off x="0" y="-749300"/>
            <a:ext cx="12191999" cy="584200"/>
          </a:xfrm>
          <a:noFill/>
        </p:spPr>
        <p:txBody>
          <a:bodyPr>
            <a:normAutofit/>
          </a:bodyPr>
          <a:lstStyle>
            <a:lvl1pPr marL="0" indent="0">
              <a:buNone/>
              <a:defRPr sz="1600"/>
            </a:lvl1pPr>
          </a:lstStyle>
          <a:p>
            <a:pPr lvl="0"/>
            <a:r>
              <a:rPr lang="fi-FI" dirty="0"/>
              <a:t>Voit vaihtaa taustakuvan klikkaamalla diaa hiiren oikealla ja valitsemalla ”Muotoile taustaa”.</a:t>
            </a:r>
            <a:br>
              <a:rPr lang="fi-FI" dirty="0"/>
            </a:br>
            <a:r>
              <a:rPr lang="fi-FI" dirty="0"/>
              <a:t>Valitse ”Kuva- tai pintakuviotäyttö”, ”Lisää...” ja haluamasi kuva koneeltasi.</a:t>
            </a:r>
          </a:p>
          <a:p>
            <a:pPr lvl="0"/>
            <a:endParaRPr lang="fi-FI" dirty="0"/>
          </a:p>
        </p:txBody>
      </p:sp>
    </p:spTree>
    <p:extLst>
      <p:ext uri="{BB962C8B-B14F-4D97-AF65-F5344CB8AC3E}">
        <p14:creationId xmlns:p14="http://schemas.microsoft.com/office/powerpoint/2010/main" val="80056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tsikkodia värillä">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1495424" y="2630884"/>
            <a:ext cx="8420101" cy="1748631"/>
          </a:xfrm>
        </p:spPr>
        <p:txBody>
          <a:bodyPr anchor="ctr">
            <a:normAutofit/>
          </a:bodyPr>
          <a:lstStyle>
            <a:lvl1pPr>
              <a:defRPr sz="3200" b="0">
                <a:solidFill>
                  <a:schemeClr val="bg1"/>
                </a:solidFill>
                <a:latin typeface="+mn-lt"/>
              </a:defRPr>
            </a:lvl1pPr>
          </a:lstStyle>
          <a:p>
            <a:r>
              <a:rPr lang="fi-FI" dirty="0"/>
              <a:t>Lisää kuvaava otsikko</a:t>
            </a:r>
          </a:p>
        </p:txBody>
      </p:sp>
      <p:sp>
        <p:nvSpPr>
          <p:cNvPr id="7" name="Tekstin paikkamerkki 6">
            <a:extLst>
              <a:ext uri="{FF2B5EF4-FFF2-40B4-BE49-F238E27FC236}">
                <a16:creationId xmlns:a16="http://schemas.microsoft.com/office/drawing/2014/main" id="{8ECCDD41-342D-4975-A7D8-7AA14CBA3986}"/>
              </a:ext>
              <a:ext uri="{C183D7F6-B498-43B3-948B-1728B52AA6E4}">
                <adec:decorative xmlns:adec="http://schemas.microsoft.com/office/drawing/2017/decorative" val="1"/>
              </a:ext>
            </a:extLst>
          </p:cNvPr>
          <p:cNvSpPr>
            <a:spLocks noGrp="1"/>
          </p:cNvSpPr>
          <p:nvPr>
            <p:ph type="body" sz="quarter" idx="10" hasCustomPrompt="1"/>
          </p:nvPr>
        </p:nvSpPr>
        <p:spPr>
          <a:xfrm>
            <a:off x="0" y="-749300"/>
            <a:ext cx="12191999" cy="584200"/>
          </a:xfrm>
        </p:spPr>
        <p:txBody>
          <a:bodyPr>
            <a:normAutofit/>
          </a:bodyPr>
          <a:lstStyle>
            <a:lvl1pPr marL="0" indent="0">
              <a:buNone/>
              <a:defRPr sz="1600"/>
            </a:lvl1pPr>
          </a:lstStyle>
          <a:p>
            <a:pPr lvl="0"/>
            <a:r>
              <a:rPr lang="fi-FI" dirty="0"/>
              <a:t>Voit vaihtaa taustan väriä klikkaamalla diaa hiiren oikealla ja valitsemalla ”Muotoile taustaa”.</a:t>
            </a:r>
            <a:br>
              <a:rPr lang="fi-FI" dirty="0"/>
            </a:br>
            <a:r>
              <a:rPr lang="fi-FI" dirty="0"/>
              <a:t>Valitse ”Tasainen täyttö” ja haluamasi väri valmiista värivalikosta.</a:t>
            </a:r>
          </a:p>
          <a:p>
            <a:pPr lvl="0"/>
            <a:endParaRPr lang="fi-FI" dirty="0"/>
          </a:p>
        </p:txBody>
      </p:sp>
      <p:pic>
        <p:nvPicPr>
          <p:cNvPr id="12" name="Kuva 11">
            <a:extLst>
              <a:ext uri="{FF2B5EF4-FFF2-40B4-BE49-F238E27FC236}">
                <a16:creationId xmlns:a16="http://schemas.microsoft.com/office/drawing/2014/main" id="{88DC0B50-2788-4536-A00F-548527D32F2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0278"/>
          <a:stretch/>
        </p:blipFill>
        <p:spPr>
          <a:xfrm>
            <a:off x="0" y="6191250"/>
            <a:ext cx="12191999" cy="666750"/>
          </a:xfrm>
          <a:prstGeom prst="rect">
            <a:avLst/>
          </a:prstGeom>
        </p:spPr>
      </p:pic>
    </p:spTree>
    <p:extLst>
      <p:ext uri="{BB962C8B-B14F-4D97-AF65-F5344CB8AC3E}">
        <p14:creationId xmlns:p14="http://schemas.microsoft.com/office/powerpoint/2010/main" val="750884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opetusdia">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1507147" y="2561492"/>
            <a:ext cx="5380161" cy="656493"/>
          </a:xfrm>
        </p:spPr>
        <p:txBody>
          <a:bodyPr anchor="b">
            <a:noAutofit/>
          </a:bodyPr>
          <a:lstStyle>
            <a:lvl1pPr>
              <a:defRPr sz="1600" b="1">
                <a:solidFill>
                  <a:schemeClr val="bg1"/>
                </a:solidFill>
                <a:latin typeface="+mn-lt"/>
              </a:defRPr>
            </a:lvl1pPr>
          </a:lstStyle>
          <a:p>
            <a:r>
              <a:rPr lang="fi-FI" dirty="0"/>
              <a:t>LISÄÄ KUVAAVA OTSIKKO</a:t>
            </a:r>
          </a:p>
        </p:txBody>
      </p:sp>
      <p:sp>
        <p:nvSpPr>
          <p:cNvPr id="8" name="Tekstin paikkamerkki 7">
            <a:extLst>
              <a:ext uri="{FF2B5EF4-FFF2-40B4-BE49-F238E27FC236}">
                <a16:creationId xmlns:a16="http://schemas.microsoft.com/office/drawing/2014/main" id="{353E0C8B-0877-412B-BEE8-B494939998FC}"/>
              </a:ext>
            </a:extLst>
          </p:cNvPr>
          <p:cNvSpPr>
            <a:spLocks noGrp="1"/>
          </p:cNvSpPr>
          <p:nvPr>
            <p:ph type="body" sz="quarter" idx="10"/>
          </p:nvPr>
        </p:nvSpPr>
        <p:spPr>
          <a:xfrm>
            <a:off x="1506414" y="3282462"/>
            <a:ext cx="5380161" cy="1934063"/>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i-FI"/>
              <a:t>Muokkaa tekstin perustyylejä napsauttamalla</a:t>
            </a:r>
          </a:p>
        </p:txBody>
      </p:sp>
      <p:pic>
        <p:nvPicPr>
          <p:cNvPr id="4" name="Kuva 3">
            <a:extLst>
              <a:ext uri="{FF2B5EF4-FFF2-40B4-BE49-F238E27FC236}">
                <a16:creationId xmlns:a16="http://schemas.microsoft.com/office/drawing/2014/main" id="{E4DB5A87-C0EA-49DA-8909-DC7F4D9DA1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750" y="0"/>
            <a:ext cx="2381250" cy="6858000"/>
          </a:xfrm>
          <a:prstGeom prst="rect">
            <a:avLst/>
          </a:prstGeom>
        </p:spPr>
      </p:pic>
    </p:spTree>
    <p:extLst>
      <p:ext uri="{BB962C8B-B14F-4D97-AF65-F5344CB8AC3E}">
        <p14:creationId xmlns:p14="http://schemas.microsoft.com/office/powerpoint/2010/main" val="412024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sältö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3" name="Tekstin paikkamerkki 12">
            <a:extLst>
              <a:ext uri="{FF2B5EF4-FFF2-40B4-BE49-F238E27FC236}">
                <a16:creationId xmlns:a16="http://schemas.microsoft.com/office/drawing/2014/main" id="{D080794F-C497-4E55-939D-2EC15680E09E}"/>
              </a:ext>
            </a:extLst>
          </p:cNvPr>
          <p:cNvSpPr>
            <a:spLocks noGrp="1"/>
          </p:cNvSpPr>
          <p:nvPr>
            <p:ph type="body" sz="quarter" idx="12"/>
          </p:nvPr>
        </p:nvSpPr>
        <p:spPr>
          <a:xfrm>
            <a:off x="862009" y="1993264"/>
            <a:ext cx="10491791" cy="4219114"/>
          </a:xfrm>
        </p:spPr>
        <p:txBody>
          <a:bodyPr/>
          <a:lstStyle/>
          <a:p>
            <a:pPr lvl="0"/>
            <a:endParaRPr lang="fi-FI" dirty="0"/>
          </a:p>
        </p:txBody>
      </p:sp>
    </p:spTree>
    <p:extLst>
      <p:ext uri="{BB962C8B-B14F-4D97-AF65-F5344CB8AC3E}">
        <p14:creationId xmlns:p14="http://schemas.microsoft.com/office/powerpoint/2010/main" val="95233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sältödi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3" name="Tekstin paikkamerkki 12">
            <a:extLst>
              <a:ext uri="{FF2B5EF4-FFF2-40B4-BE49-F238E27FC236}">
                <a16:creationId xmlns:a16="http://schemas.microsoft.com/office/drawing/2014/main" id="{D080794F-C497-4E55-939D-2EC15680E09E}"/>
              </a:ext>
            </a:extLst>
          </p:cNvPr>
          <p:cNvSpPr>
            <a:spLocks noGrp="1"/>
          </p:cNvSpPr>
          <p:nvPr>
            <p:ph type="body" sz="quarter" idx="12"/>
          </p:nvPr>
        </p:nvSpPr>
        <p:spPr>
          <a:xfrm>
            <a:off x="862009" y="1993264"/>
            <a:ext cx="10491791" cy="1435735"/>
          </a:xfrm>
        </p:spPr>
        <p:txBody>
          <a:bodyPr/>
          <a:lstStyle/>
          <a:p>
            <a:pPr lvl="0"/>
            <a:endParaRPr lang="fi-FI" dirty="0"/>
          </a:p>
        </p:txBody>
      </p:sp>
      <p:sp>
        <p:nvSpPr>
          <p:cNvPr id="11" name="Tekstin paikkamerkki 10">
            <a:extLst>
              <a:ext uri="{FF2B5EF4-FFF2-40B4-BE49-F238E27FC236}">
                <a16:creationId xmlns:a16="http://schemas.microsoft.com/office/drawing/2014/main" id="{5B98BE5F-D789-4A70-BE69-6B4BAB32BB34}"/>
              </a:ext>
            </a:extLst>
          </p:cNvPr>
          <p:cNvSpPr>
            <a:spLocks noGrp="1"/>
          </p:cNvSpPr>
          <p:nvPr>
            <p:ph type="body" sz="quarter" idx="11" hasCustomPrompt="1"/>
          </p:nvPr>
        </p:nvSpPr>
        <p:spPr>
          <a:xfrm>
            <a:off x="862010" y="3582035"/>
            <a:ext cx="1049179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5" name="Tekstin paikkamerkki 12">
            <a:extLst>
              <a:ext uri="{FF2B5EF4-FFF2-40B4-BE49-F238E27FC236}">
                <a16:creationId xmlns:a16="http://schemas.microsoft.com/office/drawing/2014/main" id="{9B7E16FA-76D6-40C2-9062-1A75ED875588}"/>
              </a:ext>
            </a:extLst>
          </p:cNvPr>
          <p:cNvSpPr>
            <a:spLocks noGrp="1"/>
          </p:cNvSpPr>
          <p:nvPr>
            <p:ph type="body" sz="quarter" idx="13"/>
          </p:nvPr>
        </p:nvSpPr>
        <p:spPr>
          <a:xfrm>
            <a:off x="862009" y="4032250"/>
            <a:ext cx="10491791" cy="1957070"/>
          </a:xfrm>
        </p:spPr>
        <p:txBody>
          <a:bodyPr/>
          <a:lstStyle/>
          <a:p>
            <a:pPr lvl="0"/>
            <a:endParaRPr lang="fi-FI" dirty="0"/>
          </a:p>
        </p:txBody>
      </p:sp>
    </p:spTree>
    <p:extLst>
      <p:ext uri="{BB962C8B-B14F-4D97-AF65-F5344CB8AC3E}">
        <p14:creationId xmlns:p14="http://schemas.microsoft.com/office/powerpoint/2010/main" val="1100123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sältö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0" name="Tekstin paikkamerkki 12">
            <a:extLst>
              <a:ext uri="{FF2B5EF4-FFF2-40B4-BE49-F238E27FC236}">
                <a16:creationId xmlns:a16="http://schemas.microsoft.com/office/drawing/2014/main" id="{CB7FA9FA-7B58-4E73-8EEF-F751B5B5F7AB}"/>
              </a:ext>
            </a:extLst>
          </p:cNvPr>
          <p:cNvSpPr>
            <a:spLocks noGrp="1"/>
          </p:cNvSpPr>
          <p:nvPr>
            <p:ph type="body" sz="quarter" idx="12"/>
          </p:nvPr>
        </p:nvSpPr>
        <p:spPr>
          <a:xfrm>
            <a:off x="862009" y="1993263"/>
            <a:ext cx="5013961" cy="4201795"/>
          </a:xfrm>
        </p:spPr>
        <p:txBody>
          <a:bodyPr/>
          <a:lstStyle/>
          <a:p>
            <a:pPr lvl="0"/>
            <a:endParaRPr lang="fi-FI" dirty="0"/>
          </a:p>
        </p:txBody>
      </p:sp>
      <p:sp>
        <p:nvSpPr>
          <p:cNvPr id="12" name="Tekstin paikkamerkki 12">
            <a:extLst>
              <a:ext uri="{FF2B5EF4-FFF2-40B4-BE49-F238E27FC236}">
                <a16:creationId xmlns:a16="http://schemas.microsoft.com/office/drawing/2014/main" id="{050FCE20-488A-4187-AF38-A0324573B2D4}"/>
              </a:ext>
            </a:extLst>
          </p:cNvPr>
          <p:cNvSpPr>
            <a:spLocks noGrp="1"/>
          </p:cNvSpPr>
          <p:nvPr>
            <p:ph type="body" sz="quarter" idx="13"/>
          </p:nvPr>
        </p:nvSpPr>
        <p:spPr>
          <a:xfrm>
            <a:off x="6316032" y="1997706"/>
            <a:ext cx="5013961" cy="4201795"/>
          </a:xfrm>
        </p:spPr>
        <p:txBody>
          <a:bodyPr/>
          <a:lstStyle/>
          <a:p>
            <a:pPr lvl="0"/>
            <a:endParaRPr lang="fi-FI" dirty="0"/>
          </a:p>
        </p:txBody>
      </p:sp>
    </p:spTree>
    <p:extLst>
      <p:ext uri="{BB962C8B-B14F-4D97-AF65-F5344CB8AC3E}">
        <p14:creationId xmlns:p14="http://schemas.microsoft.com/office/powerpoint/2010/main" val="1962790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sältödia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8" name="Tekstin paikkamerkki 10">
            <a:extLst>
              <a:ext uri="{FF2B5EF4-FFF2-40B4-BE49-F238E27FC236}">
                <a16:creationId xmlns:a16="http://schemas.microsoft.com/office/drawing/2014/main" id="{CE8585C3-9DBA-4F4A-9418-945412AC21B9}"/>
              </a:ext>
            </a:extLst>
          </p:cNvPr>
          <p:cNvSpPr>
            <a:spLocks noGrp="1"/>
          </p:cNvSpPr>
          <p:nvPr>
            <p:ph type="body" sz="quarter" idx="11" hasCustomPrompt="1"/>
          </p:nvPr>
        </p:nvSpPr>
        <p:spPr>
          <a:xfrm>
            <a:off x="862010" y="2042795"/>
            <a:ext cx="501396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0" name="Tekstin paikkamerkki 12">
            <a:extLst>
              <a:ext uri="{FF2B5EF4-FFF2-40B4-BE49-F238E27FC236}">
                <a16:creationId xmlns:a16="http://schemas.microsoft.com/office/drawing/2014/main" id="{CB7FA9FA-7B58-4E73-8EEF-F751B5B5F7AB}"/>
              </a:ext>
            </a:extLst>
          </p:cNvPr>
          <p:cNvSpPr>
            <a:spLocks noGrp="1"/>
          </p:cNvSpPr>
          <p:nvPr>
            <p:ph type="body" sz="quarter" idx="12"/>
          </p:nvPr>
        </p:nvSpPr>
        <p:spPr>
          <a:xfrm>
            <a:off x="862009" y="2484120"/>
            <a:ext cx="5013961" cy="3741418"/>
          </a:xfrm>
        </p:spPr>
        <p:txBody>
          <a:bodyPr/>
          <a:lstStyle/>
          <a:p>
            <a:pPr lvl="0"/>
            <a:endParaRPr lang="fi-FI" dirty="0"/>
          </a:p>
        </p:txBody>
      </p:sp>
      <p:sp>
        <p:nvSpPr>
          <p:cNvPr id="9" name="Tekstin paikkamerkki 10">
            <a:extLst>
              <a:ext uri="{FF2B5EF4-FFF2-40B4-BE49-F238E27FC236}">
                <a16:creationId xmlns:a16="http://schemas.microsoft.com/office/drawing/2014/main" id="{100DED87-ED1D-48AD-B10F-AF329E0E2920}"/>
              </a:ext>
            </a:extLst>
          </p:cNvPr>
          <p:cNvSpPr>
            <a:spLocks noGrp="1"/>
          </p:cNvSpPr>
          <p:nvPr>
            <p:ph type="body" sz="quarter" idx="14" hasCustomPrompt="1"/>
          </p:nvPr>
        </p:nvSpPr>
        <p:spPr>
          <a:xfrm>
            <a:off x="6316030" y="2042795"/>
            <a:ext cx="501396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2" name="Tekstin paikkamerkki 12">
            <a:extLst>
              <a:ext uri="{FF2B5EF4-FFF2-40B4-BE49-F238E27FC236}">
                <a16:creationId xmlns:a16="http://schemas.microsoft.com/office/drawing/2014/main" id="{050FCE20-488A-4187-AF38-A0324573B2D4}"/>
              </a:ext>
            </a:extLst>
          </p:cNvPr>
          <p:cNvSpPr>
            <a:spLocks noGrp="1"/>
          </p:cNvSpPr>
          <p:nvPr>
            <p:ph type="body" sz="quarter" idx="13"/>
          </p:nvPr>
        </p:nvSpPr>
        <p:spPr>
          <a:xfrm>
            <a:off x="6316032" y="2484120"/>
            <a:ext cx="5013961" cy="3741418"/>
          </a:xfrm>
        </p:spPr>
        <p:txBody>
          <a:bodyPr/>
          <a:lstStyle/>
          <a:p>
            <a:pPr lvl="0"/>
            <a:endParaRPr lang="fi-FI" dirty="0"/>
          </a:p>
        </p:txBody>
      </p:sp>
    </p:spTree>
    <p:extLst>
      <p:ext uri="{BB962C8B-B14F-4D97-AF65-F5344CB8AC3E}">
        <p14:creationId xmlns:p14="http://schemas.microsoft.com/office/powerpoint/2010/main" val="346183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ältödia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3" name="Sisällön paikkamerkki 2">
            <a:extLst>
              <a:ext uri="{FF2B5EF4-FFF2-40B4-BE49-F238E27FC236}">
                <a16:creationId xmlns:a16="http://schemas.microsoft.com/office/drawing/2014/main" id="{C5A7C646-CAF7-4D4A-9366-2329132D86DC}"/>
              </a:ext>
            </a:extLst>
          </p:cNvPr>
          <p:cNvSpPr>
            <a:spLocks noGrp="1"/>
          </p:cNvSpPr>
          <p:nvPr>
            <p:ph idx="1" hasCustomPrompt="1"/>
          </p:nvPr>
        </p:nvSpPr>
        <p:spPr>
          <a:xfrm>
            <a:off x="862011" y="1993265"/>
            <a:ext cx="5013960" cy="420179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hasCustomPrompt="1"/>
          </p:nvPr>
        </p:nvSpPr>
        <p:spPr>
          <a:xfrm>
            <a:off x="6339840" y="1993265"/>
            <a:ext cx="5013960" cy="420179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Tree>
    <p:extLst>
      <p:ext uri="{BB962C8B-B14F-4D97-AF65-F5344CB8AC3E}">
        <p14:creationId xmlns:p14="http://schemas.microsoft.com/office/powerpoint/2010/main" val="2800437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sältödia 5">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7" name="Tekstin paikkamerkki 10">
            <a:extLst>
              <a:ext uri="{FF2B5EF4-FFF2-40B4-BE49-F238E27FC236}">
                <a16:creationId xmlns:a16="http://schemas.microsoft.com/office/drawing/2014/main" id="{02852011-BD17-4AEF-A060-4D17A41C66C0}"/>
              </a:ext>
            </a:extLst>
          </p:cNvPr>
          <p:cNvSpPr>
            <a:spLocks noGrp="1"/>
          </p:cNvSpPr>
          <p:nvPr>
            <p:ph type="body" sz="quarter" idx="11" hasCustomPrompt="1"/>
          </p:nvPr>
        </p:nvSpPr>
        <p:spPr>
          <a:xfrm>
            <a:off x="862010" y="2050415"/>
            <a:ext cx="5942649"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3" name="Sisällön paikkamerkki 2">
            <a:extLst>
              <a:ext uri="{FF2B5EF4-FFF2-40B4-BE49-F238E27FC236}">
                <a16:creationId xmlns:a16="http://schemas.microsoft.com/office/drawing/2014/main" id="{C5A7C646-CAF7-4D4A-9366-2329132D86DC}"/>
              </a:ext>
            </a:extLst>
          </p:cNvPr>
          <p:cNvSpPr>
            <a:spLocks noGrp="1"/>
          </p:cNvSpPr>
          <p:nvPr>
            <p:ph idx="1" hasCustomPrompt="1"/>
          </p:nvPr>
        </p:nvSpPr>
        <p:spPr>
          <a:xfrm>
            <a:off x="862010" y="2491740"/>
            <a:ext cx="5942649" cy="3703320"/>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p:nvPr>
        </p:nvSpPr>
        <p:spPr>
          <a:xfrm>
            <a:off x="7444740" y="2125980"/>
            <a:ext cx="3710940" cy="3848100"/>
          </a:xfrm>
          <a:solidFill>
            <a:schemeClr val="tx1">
              <a:lumMod val="65000"/>
              <a:lumOff val="35000"/>
            </a:schemeClr>
          </a:solidFill>
        </p:spPr>
        <p:txBody>
          <a:bodyPr>
            <a:normAutofit/>
          </a:bodyPr>
          <a:lstStyle>
            <a:lvl1pPr marL="0" indent="0" algn="ctr">
              <a:buFont typeface="Arial" panose="020B0604020202020204" pitchFamily="34" charset="0"/>
              <a:buNone/>
              <a:defRPr sz="2000">
                <a:solidFill>
                  <a:schemeClr val="bg1"/>
                </a:solidFill>
              </a:defRPr>
            </a:lvl1pPr>
            <a:lvl2pPr>
              <a:defRPr sz="2000"/>
            </a:lvl2pPr>
            <a:lvl3pPr>
              <a:defRPr sz="1800"/>
            </a:lvl3pPr>
            <a:lvl4pPr>
              <a:defRPr sz="1600"/>
            </a:lvl4pPr>
            <a:lvl5pPr>
              <a:defRPr sz="1600"/>
            </a:lvl5pPr>
          </a:lstStyle>
          <a:p>
            <a:pPr lvl="0"/>
            <a:endParaRPr lang="fi-FI" dirty="0"/>
          </a:p>
          <a:p>
            <a:pPr lvl="0"/>
            <a:r>
              <a:rPr lang="fi-FI" dirty="0"/>
              <a:t>Paikka kuvalle,</a:t>
            </a:r>
            <a:br>
              <a:rPr lang="fi-FI" dirty="0"/>
            </a:br>
            <a:r>
              <a:rPr lang="fi-FI" dirty="0"/>
              <a:t>taulukolle tai graafille</a:t>
            </a:r>
          </a:p>
        </p:txBody>
      </p:sp>
    </p:spTree>
    <p:extLst>
      <p:ext uri="{BB962C8B-B14F-4D97-AF65-F5344CB8AC3E}">
        <p14:creationId xmlns:p14="http://schemas.microsoft.com/office/powerpoint/2010/main" val="1925270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ältödia 6">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B82802-BD43-48A2-9B80-549CE01737C7}"/>
              </a:ext>
            </a:extLst>
          </p:cNvPr>
          <p:cNvSpPr>
            <a:spLocks noGrp="1"/>
          </p:cNvSpPr>
          <p:nvPr>
            <p:ph type="title" hasCustomPrompt="1"/>
          </p:nvPr>
        </p:nvSpPr>
        <p:spPr>
          <a:xfrm>
            <a:off x="0" y="-602673"/>
            <a:ext cx="10515600" cy="547255"/>
          </a:xfrm>
        </p:spPr>
        <p:txBody>
          <a:bodyPr anchor="b">
            <a:noAutofit/>
          </a:bodyPr>
          <a:lstStyle>
            <a:lvl1pPr>
              <a:defRPr sz="2000"/>
            </a:lvl1pPr>
          </a:lstStyle>
          <a:p>
            <a:r>
              <a:rPr lang="fi-FI" dirty="0"/>
              <a:t>Lisää kuvaava otsikko ruudunlukijaa varten</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p:nvPr>
        </p:nvSpPr>
        <p:spPr>
          <a:xfrm>
            <a:off x="552450" y="868680"/>
            <a:ext cx="11087100" cy="5112000"/>
          </a:xfrm>
          <a:solidFill>
            <a:schemeClr val="tx1">
              <a:lumMod val="65000"/>
              <a:lumOff val="35000"/>
            </a:schemeClr>
          </a:solidFill>
        </p:spPr>
        <p:txBody>
          <a:bodyPr>
            <a:normAutofit/>
          </a:bodyPr>
          <a:lstStyle>
            <a:lvl1pPr marL="0" indent="0" algn="ctr">
              <a:buFont typeface="Arial" panose="020B0604020202020204" pitchFamily="34" charset="0"/>
              <a:buNone/>
              <a:defRPr sz="2000">
                <a:solidFill>
                  <a:schemeClr val="bg1"/>
                </a:solidFill>
              </a:defRPr>
            </a:lvl1pPr>
            <a:lvl2pPr>
              <a:defRPr sz="2000"/>
            </a:lvl2pPr>
            <a:lvl3pPr>
              <a:defRPr sz="1800"/>
            </a:lvl3pPr>
            <a:lvl4pPr>
              <a:defRPr sz="1600"/>
            </a:lvl4pPr>
            <a:lvl5pPr>
              <a:defRPr sz="1600"/>
            </a:lvl5pPr>
          </a:lstStyle>
          <a:p>
            <a:pPr lvl="0"/>
            <a:endParaRPr lang="fi-FI" dirty="0"/>
          </a:p>
          <a:p>
            <a:pPr lvl="0"/>
            <a:r>
              <a:rPr lang="fi-FI" dirty="0"/>
              <a:t>Paikka kuvalle,</a:t>
            </a:r>
            <a:br>
              <a:rPr lang="fi-FI" dirty="0"/>
            </a:br>
            <a:r>
              <a:rPr lang="fi-FI" dirty="0"/>
              <a:t>taulukolle tai graafille</a:t>
            </a:r>
          </a:p>
        </p:txBody>
      </p:sp>
    </p:spTree>
    <p:extLst>
      <p:ext uri="{BB962C8B-B14F-4D97-AF65-F5344CB8AC3E}">
        <p14:creationId xmlns:p14="http://schemas.microsoft.com/office/powerpoint/2010/main" val="2209992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3" name="Tekstin paikkamerkki 12">
            <a:extLst>
              <a:ext uri="{FF2B5EF4-FFF2-40B4-BE49-F238E27FC236}">
                <a16:creationId xmlns:a16="http://schemas.microsoft.com/office/drawing/2014/main" id="{D080794F-C497-4E55-939D-2EC15680E09E}"/>
              </a:ext>
            </a:extLst>
          </p:cNvPr>
          <p:cNvSpPr>
            <a:spLocks noGrp="1"/>
          </p:cNvSpPr>
          <p:nvPr>
            <p:ph type="body" sz="quarter" idx="12"/>
          </p:nvPr>
        </p:nvSpPr>
        <p:spPr>
          <a:xfrm>
            <a:off x="862009" y="1993264"/>
            <a:ext cx="10491791" cy="4219114"/>
          </a:xfrm>
        </p:spPr>
        <p:txBody>
          <a:bodyPr/>
          <a:lstStyle/>
          <a:p>
            <a:pPr lvl="0"/>
            <a:endParaRPr lang="fi-FI" dirty="0"/>
          </a:p>
        </p:txBody>
      </p:sp>
    </p:spTree>
    <p:extLst>
      <p:ext uri="{BB962C8B-B14F-4D97-AF65-F5344CB8AC3E}">
        <p14:creationId xmlns:p14="http://schemas.microsoft.com/office/powerpoint/2010/main" val="3645930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dia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3" name="Tekstin paikkamerkki 12">
            <a:extLst>
              <a:ext uri="{FF2B5EF4-FFF2-40B4-BE49-F238E27FC236}">
                <a16:creationId xmlns:a16="http://schemas.microsoft.com/office/drawing/2014/main" id="{D080794F-C497-4E55-939D-2EC15680E09E}"/>
              </a:ext>
            </a:extLst>
          </p:cNvPr>
          <p:cNvSpPr>
            <a:spLocks noGrp="1"/>
          </p:cNvSpPr>
          <p:nvPr>
            <p:ph type="body" sz="quarter" idx="12"/>
          </p:nvPr>
        </p:nvSpPr>
        <p:spPr>
          <a:xfrm>
            <a:off x="862009" y="1993264"/>
            <a:ext cx="10491791" cy="1435735"/>
          </a:xfrm>
        </p:spPr>
        <p:txBody>
          <a:bodyPr/>
          <a:lstStyle/>
          <a:p>
            <a:pPr lvl="0"/>
            <a:endParaRPr lang="fi-FI" dirty="0"/>
          </a:p>
        </p:txBody>
      </p:sp>
      <p:sp>
        <p:nvSpPr>
          <p:cNvPr id="11" name="Tekstin paikkamerkki 10">
            <a:extLst>
              <a:ext uri="{FF2B5EF4-FFF2-40B4-BE49-F238E27FC236}">
                <a16:creationId xmlns:a16="http://schemas.microsoft.com/office/drawing/2014/main" id="{5B98BE5F-D789-4A70-BE69-6B4BAB32BB34}"/>
              </a:ext>
            </a:extLst>
          </p:cNvPr>
          <p:cNvSpPr>
            <a:spLocks noGrp="1"/>
          </p:cNvSpPr>
          <p:nvPr>
            <p:ph type="body" sz="quarter" idx="11" hasCustomPrompt="1"/>
          </p:nvPr>
        </p:nvSpPr>
        <p:spPr>
          <a:xfrm>
            <a:off x="862010" y="3582035"/>
            <a:ext cx="1049179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5" name="Tekstin paikkamerkki 12">
            <a:extLst>
              <a:ext uri="{FF2B5EF4-FFF2-40B4-BE49-F238E27FC236}">
                <a16:creationId xmlns:a16="http://schemas.microsoft.com/office/drawing/2014/main" id="{9B7E16FA-76D6-40C2-9062-1A75ED875588}"/>
              </a:ext>
            </a:extLst>
          </p:cNvPr>
          <p:cNvSpPr>
            <a:spLocks noGrp="1"/>
          </p:cNvSpPr>
          <p:nvPr>
            <p:ph type="body" sz="quarter" idx="13"/>
          </p:nvPr>
        </p:nvSpPr>
        <p:spPr>
          <a:xfrm>
            <a:off x="862009" y="4032250"/>
            <a:ext cx="10491791" cy="1957070"/>
          </a:xfrm>
        </p:spPr>
        <p:txBody>
          <a:bodyPr/>
          <a:lstStyle/>
          <a:p>
            <a:pPr lvl="0"/>
            <a:endParaRPr lang="fi-FI" dirty="0"/>
          </a:p>
        </p:txBody>
      </p:sp>
    </p:spTree>
    <p:extLst>
      <p:ext uri="{BB962C8B-B14F-4D97-AF65-F5344CB8AC3E}">
        <p14:creationId xmlns:p14="http://schemas.microsoft.com/office/powerpoint/2010/main" val="1703294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0" name="Tekstin paikkamerkki 12">
            <a:extLst>
              <a:ext uri="{FF2B5EF4-FFF2-40B4-BE49-F238E27FC236}">
                <a16:creationId xmlns:a16="http://schemas.microsoft.com/office/drawing/2014/main" id="{CB7FA9FA-7B58-4E73-8EEF-F751B5B5F7AB}"/>
              </a:ext>
            </a:extLst>
          </p:cNvPr>
          <p:cNvSpPr>
            <a:spLocks noGrp="1"/>
          </p:cNvSpPr>
          <p:nvPr>
            <p:ph type="body" sz="quarter" idx="12"/>
          </p:nvPr>
        </p:nvSpPr>
        <p:spPr>
          <a:xfrm>
            <a:off x="862009" y="1993263"/>
            <a:ext cx="5013961" cy="4201795"/>
          </a:xfrm>
        </p:spPr>
        <p:txBody>
          <a:bodyPr/>
          <a:lstStyle/>
          <a:p>
            <a:pPr lvl="0"/>
            <a:endParaRPr lang="fi-FI" dirty="0"/>
          </a:p>
        </p:txBody>
      </p:sp>
      <p:sp>
        <p:nvSpPr>
          <p:cNvPr id="12" name="Tekstin paikkamerkki 12">
            <a:extLst>
              <a:ext uri="{FF2B5EF4-FFF2-40B4-BE49-F238E27FC236}">
                <a16:creationId xmlns:a16="http://schemas.microsoft.com/office/drawing/2014/main" id="{050FCE20-488A-4187-AF38-A0324573B2D4}"/>
              </a:ext>
            </a:extLst>
          </p:cNvPr>
          <p:cNvSpPr>
            <a:spLocks noGrp="1"/>
          </p:cNvSpPr>
          <p:nvPr>
            <p:ph type="body" sz="quarter" idx="13"/>
          </p:nvPr>
        </p:nvSpPr>
        <p:spPr>
          <a:xfrm>
            <a:off x="6316032" y="1997706"/>
            <a:ext cx="5013961" cy="4201795"/>
          </a:xfrm>
        </p:spPr>
        <p:txBody>
          <a:bodyPr/>
          <a:lstStyle/>
          <a:p>
            <a:pPr lvl="0"/>
            <a:endParaRPr lang="fi-FI" dirty="0"/>
          </a:p>
        </p:txBody>
      </p:sp>
    </p:spTree>
    <p:extLst>
      <p:ext uri="{BB962C8B-B14F-4D97-AF65-F5344CB8AC3E}">
        <p14:creationId xmlns:p14="http://schemas.microsoft.com/office/powerpoint/2010/main" val="2090536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dia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8" name="Tekstin paikkamerkki 10">
            <a:extLst>
              <a:ext uri="{FF2B5EF4-FFF2-40B4-BE49-F238E27FC236}">
                <a16:creationId xmlns:a16="http://schemas.microsoft.com/office/drawing/2014/main" id="{CE8585C3-9DBA-4F4A-9418-945412AC21B9}"/>
              </a:ext>
            </a:extLst>
          </p:cNvPr>
          <p:cNvSpPr>
            <a:spLocks noGrp="1"/>
          </p:cNvSpPr>
          <p:nvPr>
            <p:ph type="body" sz="quarter" idx="11" hasCustomPrompt="1"/>
          </p:nvPr>
        </p:nvSpPr>
        <p:spPr>
          <a:xfrm>
            <a:off x="862010" y="2042795"/>
            <a:ext cx="501396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0" name="Tekstin paikkamerkki 12">
            <a:extLst>
              <a:ext uri="{FF2B5EF4-FFF2-40B4-BE49-F238E27FC236}">
                <a16:creationId xmlns:a16="http://schemas.microsoft.com/office/drawing/2014/main" id="{CB7FA9FA-7B58-4E73-8EEF-F751B5B5F7AB}"/>
              </a:ext>
            </a:extLst>
          </p:cNvPr>
          <p:cNvSpPr>
            <a:spLocks noGrp="1"/>
          </p:cNvSpPr>
          <p:nvPr>
            <p:ph type="body" sz="quarter" idx="12"/>
          </p:nvPr>
        </p:nvSpPr>
        <p:spPr>
          <a:xfrm>
            <a:off x="862009" y="2484120"/>
            <a:ext cx="5013961" cy="3741418"/>
          </a:xfrm>
        </p:spPr>
        <p:txBody>
          <a:bodyPr/>
          <a:lstStyle/>
          <a:p>
            <a:pPr lvl="0"/>
            <a:endParaRPr lang="fi-FI" dirty="0"/>
          </a:p>
        </p:txBody>
      </p:sp>
      <p:sp>
        <p:nvSpPr>
          <p:cNvPr id="9" name="Tekstin paikkamerkki 10">
            <a:extLst>
              <a:ext uri="{FF2B5EF4-FFF2-40B4-BE49-F238E27FC236}">
                <a16:creationId xmlns:a16="http://schemas.microsoft.com/office/drawing/2014/main" id="{100DED87-ED1D-48AD-B10F-AF329E0E2920}"/>
              </a:ext>
            </a:extLst>
          </p:cNvPr>
          <p:cNvSpPr>
            <a:spLocks noGrp="1"/>
          </p:cNvSpPr>
          <p:nvPr>
            <p:ph type="body" sz="quarter" idx="14" hasCustomPrompt="1"/>
          </p:nvPr>
        </p:nvSpPr>
        <p:spPr>
          <a:xfrm>
            <a:off x="6316030" y="2042795"/>
            <a:ext cx="5013960"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12" name="Tekstin paikkamerkki 12">
            <a:extLst>
              <a:ext uri="{FF2B5EF4-FFF2-40B4-BE49-F238E27FC236}">
                <a16:creationId xmlns:a16="http://schemas.microsoft.com/office/drawing/2014/main" id="{050FCE20-488A-4187-AF38-A0324573B2D4}"/>
              </a:ext>
            </a:extLst>
          </p:cNvPr>
          <p:cNvSpPr>
            <a:spLocks noGrp="1"/>
          </p:cNvSpPr>
          <p:nvPr>
            <p:ph type="body" sz="quarter" idx="13"/>
          </p:nvPr>
        </p:nvSpPr>
        <p:spPr>
          <a:xfrm>
            <a:off x="6316032" y="2484120"/>
            <a:ext cx="5013961" cy="3741418"/>
          </a:xfrm>
        </p:spPr>
        <p:txBody>
          <a:bodyPr/>
          <a:lstStyle/>
          <a:p>
            <a:pPr lvl="0"/>
            <a:endParaRPr lang="fi-FI" dirty="0"/>
          </a:p>
        </p:txBody>
      </p:sp>
    </p:spTree>
    <p:extLst>
      <p:ext uri="{BB962C8B-B14F-4D97-AF65-F5344CB8AC3E}">
        <p14:creationId xmlns:p14="http://schemas.microsoft.com/office/powerpoint/2010/main" val="154821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dia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3" name="Sisällön paikkamerkki 2">
            <a:extLst>
              <a:ext uri="{FF2B5EF4-FFF2-40B4-BE49-F238E27FC236}">
                <a16:creationId xmlns:a16="http://schemas.microsoft.com/office/drawing/2014/main" id="{C5A7C646-CAF7-4D4A-9366-2329132D86DC}"/>
              </a:ext>
            </a:extLst>
          </p:cNvPr>
          <p:cNvSpPr>
            <a:spLocks noGrp="1"/>
          </p:cNvSpPr>
          <p:nvPr>
            <p:ph idx="1" hasCustomPrompt="1"/>
          </p:nvPr>
        </p:nvSpPr>
        <p:spPr>
          <a:xfrm>
            <a:off x="862011" y="1993265"/>
            <a:ext cx="5013960" cy="420179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hasCustomPrompt="1"/>
          </p:nvPr>
        </p:nvSpPr>
        <p:spPr>
          <a:xfrm>
            <a:off x="6339840" y="1993265"/>
            <a:ext cx="5013960" cy="4201795"/>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Tree>
    <p:extLst>
      <p:ext uri="{BB962C8B-B14F-4D97-AF65-F5344CB8AC3E}">
        <p14:creationId xmlns:p14="http://schemas.microsoft.com/office/powerpoint/2010/main" val="4169089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dia 5">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7" name="Tekstin paikkamerkki 10">
            <a:extLst>
              <a:ext uri="{FF2B5EF4-FFF2-40B4-BE49-F238E27FC236}">
                <a16:creationId xmlns:a16="http://schemas.microsoft.com/office/drawing/2014/main" id="{02852011-BD17-4AEF-A060-4D17A41C66C0}"/>
              </a:ext>
            </a:extLst>
          </p:cNvPr>
          <p:cNvSpPr>
            <a:spLocks noGrp="1"/>
          </p:cNvSpPr>
          <p:nvPr>
            <p:ph type="body" sz="quarter" idx="11" hasCustomPrompt="1"/>
          </p:nvPr>
        </p:nvSpPr>
        <p:spPr>
          <a:xfrm>
            <a:off x="862010" y="2050415"/>
            <a:ext cx="5942649" cy="355796"/>
          </a:xfrm>
        </p:spPr>
        <p:txBody>
          <a:bodyPr>
            <a:normAutofit/>
          </a:bodyPr>
          <a:lstStyle>
            <a:lvl1pPr marL="0" indent="0">
              <a:buNone/>
              <a:defRPr sz="2000" b="1">
                <a:solidFill>
                  <a:schemeClr val="accent1"/>
                </a:solidFill>
              </a:defRPr>
            </a:lvl1pPr>
          </a:lstStyle>
          <a:p>
            <a:pPr lvl="0"/>
            <a:r>
              <a:rPr lang="fi-FI" dirty="0"/>
              <a:t>Alaotsikkopaikka</a:t>
            </a:r>
          </a:p>
        </p:txBody>
      </p:sp>
      <p:sp>
        <p:nvSpPr>
          <p:cNvPr id="3" name="Sisällön paikkamerkki 2">
            <a:extLst>
              <a:ext uri="{FF2B5EF4-FFF2-40B4-BE49-F238E27FC236}">
                <a16:creationId xmlns:a16="http://schemas.microsoft.com/office/drawing/2014/main" id="{C5A7C646-CAF7-4D4A-9366-2329132D86DC}"/>
              </a:ext>
            </a:extLst>
          </p:cNvPr>
          <p:cNvSpPr>
            <a:spLocks noGrp="1"/>
          </p:cNvSpPr>
          <p:nvPr>
            <p:ph idx="1" hasCustomPrompt="1"/>
          </p:nvPr>
        </p:nvSpPr>
        <p:spPr>
          <a:xfrm>
            <a:off x="862010" y="2491740"/>
            <a:ext cx="5942649" cy="3703320"/>
          </a:xfrm>
        </p:spPr>
        <p:txBody>
          <a:bodyPr>
            <a:normAutofit/>
          </a:bodyPr>
          <a:lstStyle>
            <a:lvl1pPr marL="342900" indent="-342900">
              <a:buFont typeface="Arial" panose="020B0604020202020204" pitchFamily="34" charset="0"/>
              <a:buChar char="•"/>
              <a:defRPr sz="2000"/>
            </a:lvl1pPr>
            <a:lvl2pPr>
              <a:defRPr sz="2000"/>
            </a:lvl2pPr>
            <a:lvl3pPr>
              <a:defRPr sz="1800"/>
            </a:lvl3pPr>
            <a:lvl4pPr>
              <a:defRPr sz="1600"/>
            </a:lvl4pPr>
            <a:lvl5pPr>
              <a:defRPr sz="1600"/>
            </a:lvl5pPr>
          </a:lstStyle>
          <a:p>
            <a:pPr lvl="0"/>
            <a:r>
              <a:rPr lang="fi-FI" dirty="0"/>
              <a:t>Leipäteksti, kuva-, graafipaikka</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p:nvPr>
        </p:nvSpPr>
        <p:spPr>
          <a:xfrm>
            <a:off x="7444740" y="2125980"/>
            <a:ext cx="3710940" cy="3848100"/>
          </a:xfrm>
          <a:solidFill>
            <a:schemeClr val="tx1">
              <a:lumMod val="65000"/>
              <a:lumOff val="35000"/>
            </a:schemeClr>
          </a:solidFill>
        </p:spPr>
        <p:txBody>
          <a:bodyPr>
            <a:normAutofit/>
          </a:bodyPr>
          <a:lstStyle>
            <a:lvl1pPr marL="0" indent="0" algn="ctr">
              <a:buFont typeface="Arial" panose="020B0604020202020204" pitchFamily="34" charset="0"/>
              <a:buNone/>
              <a:defRPr sz="2000">
                <a:solidFill>
                  <a:schemeClr val="bg1"/>
                </a:solidFill>
              </a:defRPr>
            </a:lvl1pPr>
            <a:lvl2pPr>
              <a:defRPr sz="2000"/>
            </a:lvl2pPr>
            <a:lvl3pPr>
              <a:defRPr sz="1800"/>
            </a:lvl3pPr>
            <a:lvl4pPr>
              <a:defRPr sz="1600"/>
            </a:lvl4pPr>
            <a:lvl5pPr>
              <a:defRPr sz="1600"/>
            </a:lvl5pPr>
          </a:lstStyle>
          <a:p>
            <a:pPr lvl="0"/>
            <a:endParaRPr lang="fi-FI" dirty="0"/>
          </a:p>
          <a:p>
            <a:pPr lvl="0"/>
            <a:r>
              <a:rPr lang="fi-FI" dirty="0"/>
              <a:t>Paikka kuvalle,</a:t>
            </a:r>
            <a:br>
              <a:rPr lang="fi-FI" dirty="0"/>
            </a:br>
            <a:r>
              <a:rPr lang="fi-FI" dirty="0"/>
              <a:t>taulukolle tai graafille</a:t>
            </a:r>
          </a:p>
        </p:txBody>
      </p:sp>
    </p:spTree>
    <p:extLst>
      <p:ext uri="{BB962C8B-B14F-4D97-AF65-F5344CB8AC3E}">
        <p14:creationId xmlns:p14="http://schemas.microsoft.com/office/powerpoint/2010/main" val="1666204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dia 6">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B82802-BD43-48A2-9B80-549CE01737C7}"/>
              </a:ext>
            </a:extLst>
          </p:cNvPr>
          <p:cNvSpPr>
            <a:spLocks noGrp="1"/>
          </p:cNvSpPr>
          <p:nvPr>
            <p:ph type="title" hasCustomPrompt="1"/>
          </p:nvPr>
        </p:nvSpPr>
        <p:spPr>
          <a:xfrm>
            <a:off x="0" y="-602673"/>
            <a:ext cx="10515600" cy="547255"/>
          </a:xfrm>
        </p:spPr>
        <p:txBody>
          <a:bodyPr anchor="b">
            <a:noAutofit/>
          </a:bodyPr>
          <a:lstStyle>
            <a:lvl1pPr>
              <a:defRPr sz="2000"/>
            </a:lvl1pPr>
          </a:lstStyle>
          <a:p>
            <a:r>
              <a:rPr lang="fi-FI" dirty="0"/>
              <a:t>Lisää kuvaava otsikko ruudunlukijaa varten</a:t>
            </a:r>
          </a:p>
        </p:txBody>
      </p:sp>
      <p:sp>
        <p:nvSpPr>
          <p:cNvPr id="8" name="Sisällön paikkamerkki 2">
            <a:extLst>
              <a:ext uri="{FF2B5EF4-FFF2-40B4-BE49-F238E27FC236}">
                <a16:creationId xmlns:a16="http://schemas.microsoft.com/office/drawing/2014/main" id="{518F9562-0357-4219-B9A4-3F972982E376}"/>
              </a:ext>
            </a:extLst>
          </p:cNvPr>
          <p:cNvSpPr>
            <a:spLocks noGrp="1"/>
          </p:cNvSpPr>
          <p:nvPr>
            <p:ph idx="10"/>
          </p:nvPr>
        </p:nvSpPr>
        <p:spPr>
          <a:xfrm>
            <a:off x="552450" y="868680"/>
            <a:ext cx="11087100" cy="5112000"/>
          </a:xfrm>
          <a:solidFill>
            <a:schemeClr val="tx1">
              <a:lumMod val="65000"/>
              <a:lumOff val="35000"/>
            </a:schemeClr>
          </a:solidFill>
        </p:spPr>
        <p:txBody>
          <a:bodyPr>
            <a:normAutofit/>
          </a:bodyPr>
          <a:lstStyle>
            <a:lvl1pPr marL="0" indent="0" algn="ctr">
              <a:buFont typeface="Arial" panose="020B0604020202020204" pitchFamily="34" charset="0"/>
              <a:buNone/>
              <a:defRPr sz="2000">
                <a:solidFill>
                  <a:schemeClr val="bg1"/>
                </a:solidFill>
              </a:defRPr>
            </a:lvl1pPr>
            <a:lvl2pPr>
              <a:defRPr sz="2000"/>
            </a:lvl2pPr>
            <a:lvl3pPr>
              <a:defRPr sz="1800"/>
            </a:lvl3pPr>
            <a:lvl4pPr>
              <a:defRPr sz="1600"/>
            </a:lvl4pPr>
            <a:lvl5pPr>
              <a:defRPr sz="1600"/>
            </a:lvl5pPr>
          </a:lstStyle>
          <a:p>
            <a:pPr lvl="0"/>
            <a:endParaRPr lang="fi-FI" dirty="0"/>
          </a:p>
          <a:p>
            <a:pPr lvl="0"/>
            <a:r>
              <a:rPr lang="fi-FI" dirty="0"/>
              <a:t>Paikka kuvalle,</a:t>
            </a:r>
            <a:br>
              <a:rPr lang="fi-FI" dirty="0"/>
            </a:br>
            <a:r>
              <a:rPr lang="fi-FI" dirty="0"/>
              <a:t>taulukolle tai graafille</a:t>
            </a:r>
          </a:p>
        </p:txBody>
      </p:sp>
    </p:spTree>
    <p:extLst>
      <p:ext uri="{BB962C8B-B14F-4D97-AF65-F5344CB8AC3E}">
        <p14:creationId xmlns:p14="http://schemas.microsoft.com/office/powerpoint/2010/main" val="108868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isältödia ilman viiva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FFC7AC-527C-482A-AA09-D5E121533C31}"/>
              </a:ext>
            </a:extLst>
          </p:cNvPr>
          <p:cNvSpPr>
            <a:spLocks noGrp="1"/>
          </p:cNvSpPr>
          <p:nvPr>
            <p:ph type="title" hasCustomPrompt="1"/>
          </p:nvPr>
        </p:nvSpPr>
        <p:spPr>
          <a:xfrm>
            <a:off x="862011" y="403860"/>
            <a:ext cx="10491789" cy="1080575"/>
          </a:xfrm>
        </p:spPr>
        <p:txBody>
          <a:bodyPr anchor="b">
            <a:normAutofit/>
          </a:bodyPr>
          <a:lstStyle>
            <a:lvl1pPr>
              <a:defRPr sz="2600"/>
            </a:lvl1pPr>
          </a:lstStyle>
          <a:p>
            <a:r>
              <a:rPr lang="fi-FI" dirty="0"/>
              <a:t>Lisää kuvaava otsikko</a:t>
            </a:r>
          </a:p>
        </p:txBody>
      </p:sp>
      <p:sp>
        <p:nvSpPr>
          <p:cNvPr id="13" name="Tekstin paikkamerkki 12">
            <a:extLst>
              <a:ext uri="{FF2B5EF4-FFF2-40B4-BE49-F238E27FC236}">
                <a16:creationId xmlns:a16="http://schemas.microsoft.com/office/drawing/2014/main" id="{D080794F-C497-4E55-939D-2EC15680E09E}"/>
              </a:ext>
            </a:extLst>
          </p:cNvPr>
          <p:cNvSpPr>
            <a:spLocks noGrp="1"/>
          </p:cNvSpPr>
          <p:nvPr>
            <p:ph type="body" sz="quarter" idx="12"/>
          </p:nvPr>
        </p:nvSpPr>
        <p:spPr>
          <a:xfrm>
            <a:off x="862009" y="1993264"/>
            <a:ext cx="10491791" cy="4219114"/>
          </a:xfrm>
        </p:spPr>
        <p:txBody>
          <a:bodyPr/>
          <a:lstStyle/>
          <a:p>
            <a:pPr lvl="0"/>
            <a:endParaRPr lang="fi-FI" dirty="0"/>
          </a:p>
        </p:txBody>
      </p:sp>
    </p:spTree>
    <p:extLst>
      <p:ext uri="{BB962C8B-B14F-4D97-AF65-F5344CB8AC3E}">
        <p14:creationId xmlns:p14="http://schemas.microsoft.com/office/powerpoint/2010/main" val="982794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Kuva, joka sisältää kohteen piirtäminen&#10;&#10;Kuvaus luotu automaattisesti">
            <a:extLst>
              <a:ext uri="{FF2B5EF4-FFF2-40B4-BE49-F238E27FC236}">
                <a16:creationId xmlns:a16="http://schemas.microsoft.com/office/drawing/2014/main" id="{80626974-A328-4833-84B3-16324F4275E2}"/>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79423"/>
          <a:stretch/>
        </p:blipFill>
        <p:spPr>
          <a:xfrm>
            <a:off x="9683262" y="0"/>
            <a:ext cx="2508737" cy="6858000"/>
          </a:xfrm>
          <a:prstGeom prst="rect">
            <a:avLst/>
          </a:prstGeom>
        </p:spPr>
      </p:pic>
      <p:sp>
        <p:nvSpPr>
          <p:cNvPr id="2" name="Otsikon paikkamerkki 1">
            <a:extLst>
              <a:ext uri="{FF2B5EF4-FFF2-40B4-BE49-F238E27FC236}">
                <a16:creationId xmlns:a16="http://schemas.microsoft.com/office/drawing/2014/main" id="{8141CE63-75AD-42EA-A13E-7CBFC06432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1B3E8978-70C3-45EC-B5D9-6C6E0F78CE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FED5A5E5-C057-4ACF-9E5D-000A33419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116F1-F3AB-4311-BA10-5D2733829B51}" type="datetimeFigureOut">
              <a:rPr lang="fi-FI" smtClean="0"/>
              <a:t>18.9.2026</a:t>
            </a:fld>
            <a:endParaRPr lang="fi-FI"/>
          </a:p>
        </p:txBody>
      </p:sp>
      <p:sp>
        <p:nvSpPr>
          <p:cNvPr id="5" name="Alatunnisteen paikkamerkki 4">
            <a:extLst>
              <a:ext uri="{FF2B5EF4-FFF2-40B4-BE49-F238E27FC236}">
                <a16:creationId xmlns:a16="http://schemas.microsoft.com/office/drawing/2014/main" id="{0B96D8FA-02EB-4E39-80D6-00CA37DFC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9A64756D-59CB-42BA-9835-515DABC07D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1D7E2F-DC96-4727-A926-97F28CB19D92}" type="slidenum">
              <a:rPr lang="fi-FI" smtClean="0"/>
              <a:t>‹#›</a:t>
            </a:fld>
            <a:endParaRPr lang="fi-FI"/>
          </a:p>
        </p:txBody>
      </p:sp>
    </p:spTree>
    <p:extLst>
      <p:ext uri="{BB962C8B-B14F-4D97-AF65-F5344CB8AC3E}">
        <p14:creationId xmlns:p14="http://schemas.microsoft.com/office/powerpoint/2010/main" val="134232532"/>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0" r:id="rId3"/>
    <p:sldLayoutId id="2147483669" r:id="rId4"/>
  </p:sldLayoutIdLst>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141CE63-75AD-42EA-A13E-7CBFC06432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1B3E8978-70C3-45EC-B5D9-6C6E0F78CE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FED5A5E5-C057-4ACF-9E5D-000A33419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116F1-F3AB-4311-BA10-5D2733829B51}" type="datetimeFigureOut">
              <a:rPr lang="fi-FI" smtClean="0"/>
              <a:t>18.9.2026</a:t>
            </a:fld>
            <a:endParaRPr lang="fi-FI"/>
          </a:p>
        </p:txBody>
      </p:sp>
      <p:sp>
        <p:nvSpPr>
          <p:cNvPr id="5" name="Alatunnisteen paikkamerkki 4">
            <a:extLst>
              <a:ext uri="{FF2B5EF4-FFF2-40B4-BE49-F238E27FC236}">
                <a16:creationId xmlns:a16="http://schemas.microsoft.com/office/drawing/2014/main" id="{0B96D8FA-02EB-4E39-80D6-00CA37DFC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9A64756D-59CB-42BA-9835-515DABC07D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1D7E2F-DC96-4727-A926-97F28CB19D92}" type="slidenum">
              <a:rPr lang="fi-FI" smtClean="0"/>
              <a:t>‹#›</a:t>
            </a:fld>
            <a:endParaRPr lang="fi-FI"/>
          </a:p>
        </p:txBody>
      </p:sp>
      <p:cxnSp>
        <p:nvCxnSpPr>
          <p:cNvPr id="15" name="Suora yhdysviiva 14">
            <a:extLst>
              <a:ext uri="{FF2B5EF4-FFF2-40B4-BE49-F238E27FC236}">
                <a16:creationId xmlns:a16="http://schemas.microsoft.com/office/drawing/2014/main" id="{EDAFFCD5-5375-4ADB-8332-798701E45466}"/>
              </a:ext>
            </a:extLst>
          </p:cNvPr>
          <p:cNvCxnSpPr>
            <a:cxnSpLocks/>
          </p:cNvCxnSpPr>
          <p:nvPr userDrawn="1"/>
        </p:nvCxnSpPr>
        <p:spPr>
          <a:xfrm>
            <a:off x="838200" y="1624013"/>
            <a:ext cx="10515600" cy="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7" name="Kuva 9">
            <a:extLst>
              <a:ext uri="{FF2B5EF4-FFF2-40B4-BE49-F238E27FC236}">
                <a16:creationId xmlns:a16="http://schemas.microsoft.com/office/drawing/2014/main" id="{2ACC36DB-F6BB-4854-B40E-AD14A62E56CF}"/>
              </a:ext>
              <a:ext uri="{C183D7F6-B498-43B3-948B-1728B52AA6E4}">
                <adec:decorative xmlns:adec="http://schemas.microsoft.com/office/drawing/2017/decorative" val="1"/>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94318" t="90069"/>
          <a:stretch/>
        </p:blipFill>
        <p:spPr>
          <a:xfrm>
            <a:off x="11499273" y="6198393"/>
            <a:ext cx="692725" cy="681037"/>
          </a:xfrm>
          <a:prstGeom prst="rect">
            <a:avLst/>
          </a:prstGeom>
        </p:spPr>
      </p:pic>
      <p:cxnSp>
        <p:nvCxnSpPr>
          <p:cNvPr id="13" name="Suora yhdysviiva 14">
            <a:extLst>
              <a:ext uri="{FF2B5EF4-FFF2-40B4-BE49-F238E27FC236}">
                <a16:creationId xmlns:a16="http://schemas.microsoft.com/office/drawing/2014/main" id="{DF492411-F112-43A6-8CBE-B1200424AC32}"/>
              </a:ext>
            </a:extLst>
          </p:cNvPr>
          <p:cNvCxnSpPr>
            <a:cxnSpLocks/>
          </p:cNvCxnSpPr>
          <p:nvPr userDrawn="1"/>
        </p:nvCxnSpPr>
        <p:spPr>
          <a:xfrm>
            <a:off x="1390996" y="6492500"/>
            <a:ext cx="9962804" cy="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8" name="Kuva 9">
            <a:extLst>
              <a:ext uri="{FF2B5EF4-FFF2-40B4-BE49-F238E27FC236}">
                <a16:creationId xmlns:a16="http://schemas.microsoft.com/office/drawing/2014/main" id="{4E63F803-6BDF-DEFA-6BB8-01B9C228250E}"/>
              </a:ext>
              <a:ext uri="{C183D7F6-B498-43B3-948B-1728B52AA6E4}">
                <adec:decorative xmlns:adec="http://schemas.microsoft.com/office/drawing/2017/decorative" val="1"/>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t="90069" r="89136"/>
          <a:stretch/>
        </p:blipFill>
        <p:spPr>
          <a:xfrm>
            <a:off x="0" y="6176962"/>
            <a:ext cx="1324495" cy="681037"/>
          </a:xfrm>
          <a:prstGeom prst="rect">
            <a:avLst/>
          </a:prstGeom>
        </p:spPr>
      </p:pic>
    </p:spTree>
    <p:extLst>
      <p:ext uri="{BB962C8B-B14F-4D97-AF65-F5344CB8AC3E}">
        <p14:creationId xmlns:p14="http://schemas.microsoft.com/office/powerpoint/2010/main" val="3805737430"/>
      </p:ext>
    </p:extLst>
  </p:cSld>
  <p:clrMap bg1="lt1" tx1="dk1" bg2="lt2" tx2="dk2" accent1="accent1" accent2="accent2" accent3="accent3" accent4="accent4" accent5="accent5" accent6="accent6" hlink="hlink" folHlink="folHlink"/>
  <p:sldLayoutIdLst>
    <p:sldLayoutId id="2147483670" r:id="rId1"/>
    <p:sldLayoutId id="2147483662" r:id="rId2"/>
    <p:sldLayoutId id="2147483663" r:id="rId3"/>
    <p:sldLayoutId id="2147483667" r:id="rId4"/>
    <p:sldLayoutId id="2147483664" r:id="rId5"/>
    <p:sldLayoutId id="2147483665" r:id="rId6"/>
    <p:sldLayoutId id="2147483666" r:id="rId7"/>
  </p:sldLayoutIdLst>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141CE63-75AD-42EA-A13E-7CBFC06432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1B3E8978-70C3-45EC-B5D9-6C6E0F78CE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FED5A5E5-C057-4ACF-9E5D-000A33419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116F1-F3AB-4311-BA10-5D2733829B51}" type="datetimeFigureOut">
              <a:rPr lang="fi-FI" smtClean="0"/>
              <a:t>18.9.2026</a:t>
            </a:fld>
            <a:endParaRPr lang="fi-FI"/>
          </a:p>
        </p:txBody>
      </p:sp>
      <p:sp>
        <p:nvSpPr>
          <p:cNvPr id="5" name="Alatunnisteen paikkamerkki 4">
            <a:extLst>
              <a:ext uri="{FF2B5EF4-FFF2-40B4-BE49-F238E27FC236}">
                <a16:creationId xmlns:a16="http://schemas.microsoft.com/office/drawing/2014/main" id="{0B96D8FA-02EB-4E39-80D6-00CA37DFC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9A64756D-59CB-42BA-9835-515DABC07D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1D7E2F-DC96-4727-A926-97F28CB19D92}" type="slidenum">
              <a:rPr lang="fi-FI" smtClean="0"/>
              <a:t>‹#›</a:t>
            </a:fld>
            <a:endParaRPr lang="fi-FI"/>
          </a:p>
        </p:txBody>
      </p:sp>
      <p:cxnSp>
        <p:nvCxnSpPr>
          <p:cNvPr id="15" name="Suora yhdysviiva 14">
            <a:extLst>
              <a:ext uri="{FF2B5EF4-FFF2-40B4-BE49-F238E27FC236}">
                <a16:creationId xmlns:a16="http://schemas.microsoft.com/office/drawing/2014/main" id="{EDAFFCD5-5375-4ADB-8332-798701E45466}"/>
              </a:ext>
            </a:extLst>
          </p:cNvPr>
          <p:cNvCxnSpPr>
            <a:cxnSpLocks/>
          </p:cNvCxnSpPr>
          <p:nvPr userDrawn="1"/>
        </p:nvCxnSpPr>
        <p:spPr>
          <a:xfrm>
            <a:off x="838200" y="1624013"/>
            <a:ext cx="10515600" cy="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7" name="Kuva 9">
            <a:extLst>
              <a:ext uri="{FF2B5EF4-FFF2-40B4-BE49-F238E27FC236}">
                <a16:creationId xmlns:a16="http://schemas.microsoft.com/office/drawing/2014/main" id="{2ACC36DB-F6BB-4854-B40E-AD14A62E56CF}"/>
              </a:ext>
              <a:ext uri="{C183D7F6-B498-43B3-948B-1728B52AA6E4}">
                <adec:decorative xmlns:adec="http://schemas.microsoft.com/office/drawing/2017/decorative" val="1"/>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94318" t="90069"/>
          <a:stretch/>
        </p:blipFill>
        <p:spPr>
          <a:xfrm>
            <a:off x="11499273" y="6198393"/>
            <a:ext cx="692725" cy="681037"/>
          </a:xfrm>
          <a:prstGeom prst="rect">
            <a:avLst/>
          </a:prstGeom>
        </p:spPr>
      </p:pic>
      <p:cxnSp>
        <p:nvCxnSpPr>
          <p:cNvPr id="13" name="Suora yhdysviiva 14">
            <a:extLst>
              <a:ext uri="{FF2B5EF4-FFF2-40B4-BE49-F238E27FC236}">
                <a16:creationId xmlns:a16="http://schemas.microsoft.com/office/drawing/2014/main" id="{DF492411-F112-43A6-8CBE-B1200424AC32}"/>
              </a:ext>
            </a:extLst>
          </p:cNvPr>
          <p:cNvCxnSpPr>
            <a:cxnSpLocks/>
          </p:cNvCxnSpPr>
          <p:nvPr userDrawn="1"/>
        </p:nvCxnSpPr>
        <p:spPr>
          <a:xfrm>
            <a:off x="1390996" y="6492500"/>
            <a:ext cx="9962804" cy="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8" name="Kuva 9">
            <a:extLst>
              <a:ext uri="{FF2B5EF4-FFF2-40B4-BE49-F238E27FC236}">
                <a16:creationId xmlns:a16="http://schemas.microsoft.com/office/drawing/2014/main" id="{4E63F803-6BDF-DEFA-6BB8-01B9C228250E}"/>
              </a:ext>
              <a:ext uri="{C183D7F6-B498-43B3-948B-1728B52AA6E4}">
                <adec:decorative xmlns:adec="http://schemas.microsoft.com/office/drawing/2017/decorative" val="1"/>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t="90069" r="89136"/>
          <a:stretch/>
        </p:blipFill>
        <p:spPr>
          <a:xfrm>
            <a:off x="0" y="6176962"/>
            <a:ext cx="1324495" cy="681037"/>
          </a:xfrm>
          <a:prstGeom prst="rect">
            <a:avLst/>
          </a:prstGeom>
        </p:spPr>
      </p:pic>
    </p:spTree>
    <p:extLst>
      <p:ext uri="{BB962C8B-B14F-4D97-AF65-F5344CB8AC3E}">
        <p14:creationId xmlns:p14="http://schemas.microsoft.com/office/powerpoint/2010/main" val="49598768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9.xml"/><Relationship Id="rId5" Type="http://schemas.openxmlformats.org/officeDocument/2006/relationships/image" Target="cid:image001.jpg@01DA926D.FFF04D40"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20938B-8C97-4715-BE9A-5D1E0C2C34C0}"/>
              </a:ext>
            </a:extLst>
          </p:cNvPr>
          <p:cNvSpPr>
            <a:spLocks noGrp="1"/>
          </p:cNvSpPr>
          <p:nvPr>
            <p:ph type="ctrTitle"/>
          </p:nvPr>
        </p:nvSpPr>
        <p:spPr/>
        <p:txBody>
          <a:bodyPr/>
          <a:lstStyle/>
          <a:p>
            <a:pPr algn="ctr"/>
            <a:r>
              <a:rPr lang="fi-FI" dirty="0"/>
              <a:t> </a:t>
            </a:r>
            <a:br>
              <a:rPr lang="fi-FI" dirty="0"/>
            </a:br>
            <a:r>
              <a:rPr lang="fi-FI" dirty="0"/>
              <a:t>Suomen Maallikkotuomareiden Koulutusristeily 19.9.2026</a:t>
            </a:r>
          </a:p>
        </p:txBody>
      </p:sp>
      <p:sp>
        <p:nvSpPr>
          <p:cNvPr id="3" name="Alaotsikko 2">
            <a:extLst>
              <a:ext uri="{FF2B5EF4-FFF2-40B4-BE49-F238E27FC236}">
                <a16:creationId xmlns:a16="http://schemas.microsoft.com/office/drawing/2014/main" id="{B3C7EF2C-7B8C-45A5-A73C-C79BB4790458}"/>
              </a:ext>
            </a:extLst>
          </p:cNvPr>
          <p:cNvSpPr>
            <a:spLocks noGrp="1"/>
          </p:cNvSpPr>
          <p:nvPr>
            <p:ph type="subTitle" idx="1"/>
          </p:nvPr>
        </p:nvSpPr>
        <p:spPr/>
        <p:txBody>
          <a:bodyPr/>
          <a:lstStyle/>
          <a:p>
            <a:r>
              <a:rPr lang="fi-FI" dirty="0"/>
              <a:t>Erityisasiantuntija Inka Grönqvist/Tuomioistuinvirasto</a:t>
            </a:r>
          </a:p>
        </p:txBody>
      </p:sp>
    </p:spTree>
    <p:extLst>
      <p:ext uri="{BB962C8B-B14F-4D97-AF65-F5344CB8AC3E}">
        <p14:creationId xmlns:p14="http://schemas.microsoft.com/office/powerpoint/2010/main" val="3853537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E2F291-717D-5166-C651-1657FD5D0BE2}"/>
              </a:ext>
            </a:extLst>
          </p:cNvPr>
          <p:cNvSpPr>
            <a:spLocks noGrp="1"/>
          </p:cNvSpPr>
          <p:nvPr>
            <p:ph type="title"/>
          </p:nvPr>
        </p:nvSpPr>
        <p:spPr/>
        <p:txBody>
          <a:bodyPr/>
          <a:lstStyle/>
          <a:p>
            <a:r>
              <a:rPr lang="fi-FI" dirty="0"/>
              <a:t>Ajankohtaista </a:t>
            </a:r>
          </a:p>
        </p:txBody>
      </p:sp>
      <p:sp>
        <p:nvSpPr>
          <p:cNvPr id="3" name="Tekstin paikkamerkki 2">
            <a:extLst>
              <a:ext uri="{FF2B5EF4-FFF2-40B4-BE49-F238E27FC236}">
                <a16:creationId xmlns:a16="http://schemas.microsoft.com/office/drawing/2014/main" id="{070CA19B-96C2-32C0-12A2-03D33357D59A}"/>
              </a:ext>
            </a:extLst>
          </p:cNvPr>
          <p:cNvSpPr>
            <a:spLocks noGrp="1"/>
          </p:cNvSpPr>
          <p:nvPr>
            <p:ph type="body" sz="quarter" idx="12"/>
          </p:nvPr>
        </p:nvSpPr>
        <p:spPr/>
        <p:txBody>
          <a:bodyPr>
            <a:normAutofit/>
          </a:bodyPr>
          <a:lstStyle/>
          <a:p>
            <a:r>
              <a:rPr lang="fi-FI" dirty="0"/>
              <a:t>Käräjäoikeuksien kokoonpanosääntelyn uudistaminen? </a:t>
            </a:r>
          </a:p>
          <a:p>
            <a:pPr lvl="1"/>
            <a:r>
              <a:rPr lang="fi-FI" dirty="0"/>
              <a:t>Lautamiesten nykyinen valintatapa on yhteensopimaton lainkäytöltä edellytetyn riippumattomuuden kanssa</a:t>
            </a:r>
          </a:p>
          <a:p>
            <a:pPr lvl="1"/>
            <a:r>
              <a:rPr lang="fi-FI" dirty="0"/>
              <a:t>Tilanne voidaan korjata mm. uudistamalla valintatapa</a:t>
            </a:r>
          </a:p>
          <a:p>
            <a:pPr lvl="1"/>
            <a:r>
              <a:rPr lang="fi-FI" dirty="0"/>
              <a:t>Valintavan uudistamiseen voidaan ryhtyä vain jos uudistuksen toteuttamiseen saadaan lisärahoitus</a:t>
            </a:r>
          </a:p>
          <a:p>
            <a:pPr lvl="1"/>
            <a:endParaRPr lang="fi-FI" dirty="0"/>
          </a:p>
          <a:p>
            <a:r>
              <a:rPr lang="fi-FI" dirty="0"/>
              <a:t>Tuomioistuinten käytössä olevan lautamiesjärjestelmän (tietojärjestelmän) uudistaminen</a:t>
            </a:r>
          </a:p>
          <a:p>
            <a:pPr marL="0" indent="0">
              <a:buNone/>
            </a:pPr>
            <a:endParaRPr lang="fi-FI" dirty="0"/>
          </a:p>
          <a:p>
            <a:endParaRPr lang="fi-FI" dirty="0"/>
          </a:p>
        </p:txBody>
      </p:sp>
    </p:spTree>
    <p:extLst>
      <p:ext uri="{BB962C8B-B14F-4D97-AF65-F5344CB8AC3E}">
        <p14:creationId xmlns:p14="http://schemas.microsoft.com/office/powerpoint/2010/main" val="1840035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0A1D1D-361C-06FD-80C0-8819A542A68A}"/>
              </a:ext>
            </a:extLst>
          </p:cNvPr>
          <p:cNvSpPr>
            <a:spLocks noGrp="1"/>
          </p:cNvSpPr>
          <p:nvPr>
            <p:ph type="title"/>
          </p:nvPr>
        </p:nvSpPr>
        <p:spPr/>
        <p:txBody>
          <a:bodyPr/>
          <a:lstStyle/>
          <a:p>
            <a:pPr algn="ctr"/>
            <a:r>
              <a:rPr lang="fi-FI" dirty="0"/>
              <a:t>Todistelun vastaanottaminen videotallenteelta, videotallennusuudistus, ”ViTa”</a:t>
            </a:r>
          </a:p>
        </p:txBody>
      </p:sp>
      <p:sp>
        <p:nvSpPr>
          <p:cNvPr id="3" name="Tekstin paikkamerkki 2">
            <a:extLst>
              <a:ext uri="{FF2B5EF4-FFF2-40B4-BE49-F238E27FC236}">
                <a16:creationId xmlns:a16="http://schemas.microsoft.com/office/drawing/2014/main" id="{E0E6E590-3CDB-847C-1BF2-CD72F8A6C1F1}"/>
              </a:ext>
            </a:extLst>
          </p:cNvPr>
          <p:cNvSpPr>
            <a:spLocks noGrp="1"/>
          </p:cNvSpPr>
          <p:nvPr>
            <p:ph type="body" sz="quarter" idx="10"/>
          </p:nvPr>
        </p:nvSpPr>
        <p:spPr/>
        <p:txBody>
          <a:bodyPr/>
          <a:lstStyle/>
          <a:p>
            <a:endParaRPr lang="fi-FI"/>
          </a:p>
        </p:txBody>
      </p:sp>
    </p:spTree>
    <p:extLst>
      <p:ext uri="{BB962C8B-B14F-4D97-AF65-F5344CB8AC3E}">
        <p14:creationId xmlns:p14="http://schemas.microsoft.com/office/powerpoint/2010/main" val="1784306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9BA64F79-77E8-8248-BA87-45174B5C3BEA}"/>
              </a:ext>
            </a:extLst>
          </p:cNvPr>
          <p:cNvSpPr>
            <a:spLocks noGrp="1"/>
          </p:cNvSpPr>
          <p:nvPr>
            <p:ph type="title"/>
          </p:nvPr>
        </p:nvSpPr>
        <p:spPr/>
        <p:txBody>
          <a:bodyPr>
            <a:normAutofit/>
          </a:bodyPr>
          <a:lstStyle/>
          <a:p>
            <a:r>
              <a:rPr lang="fi-FI" sz="3600" dirty="0"/>
              <a:t>Videotallennushanke - sisältö</a:t>
            </a:r>
          </a:p>
        </p:txBody>
      </p:sp>
      <p:sp>
        <p:nvSpPr>
          <p:cNvPr id="5" name="Tekstin paikkamerkki 4">
            <a:extLst>
              <a:ext uri="{FF2B5EF4-FFF2-40B4-BE49-F238E27FC236}">
                <a16:creationId xmlns:a16="http://schemas.microsoft.com/office/drawing/2014/main" id="{9D1E27A3-2C43-8C42-8A77-71FFCA9ACDA6}"/>
              </a:ext>
            </a:extLst>
          </p:cNvPr>
          <p:cNvSpPr>
            <a:spLocks noGrp="1"/>
          </p:cNvSpPr>
          <p:nvPr>
            <p:ph type="body" sz="quarter" idx="12"/>
          </p:nvPr>
        </p:nvSpPr>
        <p:spPr/>
        <p:txBody>
          <a:bodyPr>
            <a:normAutofit lnSpcReduction="10000"/>
          </a:bodyPr>
          <a:lstStyle/>
          <a:p>
            <a:r>
              <a:rPr lang="fi-FI" sz="2400" dirty="0"/>
              <a:t>Lainsäädäntö voimaan 1.10.2026</a:t>
            </a:r>
          </a:p>
          <a:p>
            <a:r>
              <a:rPr lang="fi-FI" sz="2400" dirty="0"/>
              <a:t>Ydin: Henkilötodistelu tallennetaan käräjäoikeudessa videolle ja hovioikeudessa käytetään näitä tallenteita, ei kuulla ihmisiä uudelleen</a:t>
            </a:r>
          </a:p>
          <a:p>
            <a:r>
              <a:rPr lang="fi-FI" sz="2400" dirty="0"/>
              <a:t>Merkittävä periaatteellinen ja käytännöllinen muutos </a:t>
            </a:r>
          </a:p>
          <a:p>
            <a:r>
              <a:rPr lang="fi-FI" sz="2400" dirty="0"/>
              <a:t>Käräjäoikeudessa annettu henkilötodistelu luotettavinta </a:t>
            </a:r>
            <a:r>
              <a:rPr lang="fi-FI" sz="2400" dirty="0">
                <a:sym typeface="Wingdings" panose="05000000000000000000" pitchFamily="2" charset="2"/>
              </a:rPr>
              <a:t> oikeudenkäynnin painopiste entistä vahvemmin käräjäoikeuteen</a:t>
            </a:r>
            <a:endParaRPr lang="fi-FI" sz="2400" dirty="0"/>
          </a:p>
          <a:p>
            <a:r>
              <a:rPr lang="fi-FI" sz="2400" dirty="0"/>
              <a:t>Edellyttää</a:t>
            </a:r>
          </a:p>
          <a:p>
            <a:pPr marL="800100" lvl="1" indent="-342900">
              <a:buAutoNum type="arabicParenR"/>
            </a:pPr>
            <a:r>
              <a:rPr lang="fi-FI" sz="2000" dirty="0"/>
              <a:t>Tallennusmahdollisuutta käräjäoikeuksissa</a:t>
            </a:r>
          </a:p>
          <a:p>
            <a:pPr marL="800100" lvl="1" indent="-342900">
              <a:buAutoNum type="arabicParenR"/>
            </a:pPr>
            <a:r>
              <a:rPr lang="fi-FI" sz="2000" dirty="0"/>
              <a:t>Katselumahdollisuutta hovioikeuksissa</a:t>
            </a:r>
          </a:p>
          <a:p>
            <a:pPr marL="457200" lvl="1" indent="0">
              <a:buNone/>
            </a:pPr>
            <a:r>
              <a:rPr lang="fi-FI" sz="2000" dirty="0"/>
              <a:t>3) Järjestelmää tallenteiden hallintaan </a:t>
            </a:r>
          </a:p>
          <a:p>
            <a:pPr marL="457200" lvl="1" indent="0">
              <a:buNone/>
            </a:pPr>
            <a:r>
              <a:rPr lang="fi-FI" sz="2000" dirty="0"/>
              <a:t>(Tallenteiden katselumahdollisuus ulkopuolisille)</a:t>
            </a:r>
          </a:p>
          <a:p>
            <a:pPr marL="457200" lvl="1" indent="0">
              <a:buNone/>
            </a:pPr>
            <a:endParaRPr lang="fi-FI" sz="2000" b="1" dirty="0"/>
          </a:p>
        </p:txBody>
      </p:sp>
    </p:spTree>
    <p:extLst>
      <p:ext uri="{BB962C8B-B14F-4D97-AF65-F5344CB8AC3E}">
        <p14:creationId xmlns:p14="http://schemas.microsoft.com/office/powerpoint/2010/main" val="286018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89CEA5-DCE7-4924-F992-2426EC15AF02}"/>
              </a:ext>
            </a:extLst>
          </p:cNvPr>
          <p:cNvSpPr>
            <a:spLocks noGrp="1"/>
          </p:cNvSpPr>
          <p:nvPr>
            <p:ph type="title"/>
          </p:nvPr>
        </p:nvSpPr>
        <p:spPr/>
        <p:txBody>
          <a:bodyPr/>
          <a:lstStyle/>
          <a:p>
            <a:r>
              <a:rPr lang="fi-FI" dirty="0"/>
              <a:t>Muutamia keskeisiä huomioita</a:t>
            </a:r>
          </a:p>
        </p:txBody>
      </p:sp>
      <p:sp>
        <p:nvSpPr>
          <p:cNvPr id="3" name="Tekstin paikkamerkki 2">
            <a:extLst>
              <a:ext uri="{FF2B5EF4-FFF2-40B4-BE49-F238E27FC236}">
                <a16:creationId xmlns:a16="http://schemas.microsoft.com/office/drawing/2014/main" id="{41470F81-9AAB-90B5-EEA4-607D5129866B}"/>
              </a:ext>
            </a:extLst>
          </p:cNvPr>
          <p:cNvSpPr>
            <a:spLocks noGrp="1"/>
          </p:cNvSpPr>
          <p:nvPr>
            <p:ph type="body" sz="quarter" idx="12"/>
          </p:nvPr>
        </p:nvSpPr>
        <p:spPr/>
        <p:txBody>
          <a:bodyPr>
            <a:normAutofit/>
          </a:bodyPr>
          <a:lstStyle/>
          <a:p>
            <a:r>
              <a:rPr lang="fi-FI" dirty="0"/>
              <a:t>Tallennuksen kohteena vain vastaanotettava suullinen todistelu, ei koko oikeudenkäynti </a:t>
            </a:r>
          </a:p>
          <a:p>
            <a:r>
              <a:rPr lang="fi-FI" dirty="0"/>
              <a:t>Niiden henkilöiden joukko, joista tehdään tallenne, ei muutu aikaisemmasta</a:t>
            </a:r>
          </a:p>
          <a:p>
            <a:r>
              <a:rPr lang="fi-FI" dirty="0"/>
              <a:t>Käräjäoikeudessa lähtökohtana kuva- ja äänitallenteen tekeminen, erityisestä syystä voidaan tehdä vain äänitallenne</a:t>
            </a:r>
          </a:p>
          <a:p>
            <a:r>
              <a:rPr lang="fi-FI" dirty="0"/>
              <a:t>Tehtyä tallennetta hyödynnetään mahdollisessa muutoksenhaussa eikä henkilöitä kuulla uudelleen</a:t>
            </a:r>
          </a:p>
          <a:p>
            <a:r>
              <a:rPr lang="fi-FI" dirty="0"/>
              <a:t>Järjestelmä korvaa tuomioistuimissa käytössä tällä hetkellä olevan äänentallennusjärjestelmän </a:t>
            </a:r>
          </a:p>
          <a:p>
            <a:r>
              <a:rPr lang="fi-FI" dirty="0"/>
              <a:t>Vain tuomioistuimen henkilöstö käyttää järjestelmää </a:t>
            </a:r>
          </a:p>
          <a:p>
            <a:r>
              <a:rPr lang="fi-FI" dirty="0"/>
              <a:t>Todistajan/muun kuultavan kuva tallennetaan vain todistajan paikalta; äänet tallentuvat muiltakin paikoilta</a:t>
            </a:r>
          </a:p>
          <a:p>
            <a:endParaRPr lang="fi-FI" dirty="0"/>
          </a:p>
        </p:txBody>
      </p:sp>
    </p:spTree>
    <p:extLst>
      <p:ext uri="{BB962C8B-B14F-4D97-AF65-F5344CB8AC3E}">
        <p14:creationId xmlns:p14="http://schemas.microsoft.com/office/powerpoint/2010/main" val="317148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8C4F39CA-F4CE-E610-A27C-B606DC0AB68B}"/>
              </a:ext>
            </a:extLst>
          </p:cNvPr>
          <p:cNvSpPr>
            <a:spLocks noGrp="1"/>
          </p:cNvSpPr>
          <p:nvPr>
            <p:ph type="body" sz="quarter" idx="12"/>
          </p:nvPr>
        </p:nvSpPr>
        <p:spPr/>
        <p:txBody>
          <a:bodyPr>
            <a:normAutofit fontScale="92500" lnSpcReduction="10000"/>
          </a:bodyPr>
          <a:lstStyle/>
          <a:p>
            <a:r>
              <a:rPr lang="fi-FI" dirty="0"/>
              <a:t>Tallennusjärjestelmän tietoturva ja tietosuoja paranee</a:t>
            </a:r>
          </a:p>
          <a:p>
            <a:pPr lvl="1"/>
            <a:r>
              <a:rPr lang="fi-FI" dirty="0"/>
              <a:t>Tallenteet hävitetään 30 </a:t>
            </a:r>
            <a:r>
              <a:rPr lang="fi-FI" dirty="0" err="1"/>
              <a:t>pv:ssä</a:t>
            </a:r>
            <a:r>
              <a:rPr lang="fi-FI" dirty="0"/>
              <a:t> ratkaisun lainvoimaisuudesta</a:t>
            </a:r>
          </a:p>
          <a:p>
            <a:pPr lvl="1"/>
            <a:r>
              <a:rPr lang="fi-FI" dirty="0"/>
              <a:t>Tarkemmin määritellyt käyttöoikeudet</a:t>
            </a:r>
          </a:p>
          <a:p>
            <a:pPr lvl="1"/>
            <a:r>
              <a:rPr lang="fi-FI" dirty="0"/>
              <a:t>Tallenteiden näkyvyyttä rajattu </a:t>
            </a:r>
          </a:p>
          <a:p>
            <a:pPr lvl="1"/>
            <a:endParaRPr lang="fi-FI" dirty="0"/>
          </a:p>
          <a:p>
            <a:r>
              <a:rPr lang="fi-FI" dirty="0"/>
              <a:t>Tallenteiden luovuttaminen tietopyyntöjen perusteella:</a:t>
            </a:r>
          </a:p>
          <a:p>
            <a:pPr lvl="1"/>
            <a:r>
              <a:rPr lang="fi-FI" sz="2000" dirty="0"/>
              <a:t>Äänitallenteiden luovutus kuten tähänkin asti </a:t>
            </a:r>
          </a:p>
          <a:p>
            <a:pPr lvl="1"/>
            <a:r>
              <a:rPr lang="fi-FI" sz="2000" dirty="0"/>
              <a:t>Kuvatallenne puuttuu äänitallennetta merkittävimmin henkilöiden yksityisyyteen, jonka vuoksi erityisiä suojatoimenpiteitä: </a:t>
            </a:r>
          </a:p>
          <a:p>
            <a:pPr lvl="2"/>
            <a:r>
              <a:rPr lang="fi-FI" sz="1500" dirty="0"/>
              <a:t>Kuvatallennetta ei sen sijaan voida luovuttaa tuomioistuimen ulkopuolelle, vaan tallenteen katsominen on mahdollista vain tuomioistuimessa </a:t>
            </a:r>
          </a:p>
          <a:p>
            <a:pPr lvl="2"/>
            <a:r>
              <a:rPr lang="fi-FI" sz="1500" dirty="0"/>
              <a:t>Tallentamisen mahdollistavien välineiden käyttö kielletty tallennetta katsottaessa</a:t>
            </a:r>
          </a:p>
          <a:p>
            <a:pPr lvl="2"/>
            <a:r>
              <a:rPr lang="fi-FI" sz="1500" dirty="0"/>
              <a:t>Turvatarkastus henkilöille, jotka tulevat katsomaan tallenteita</a:t>
            </a:r>
          </a:p>
          <a:p>
            <a:pPr lvl="2"/>
            <a:r>
              <a:rPr lang="fi-FI" sz="1500" dirty="0"/>
              <a:t>Esitettävässä tallenteessa vesileima</a:t>
            </a:r>
            <a:br>
              <a:rPr lang="fi-FI" dirty="0"/>
            </a:br>
            <a:endParaRPr lang="fi-FI" dirty="0"/>
          </a:p>
          <a:p>
            <a:endParaRPr lang="fi-FI" dirty="0"/>
          </a:p>
        </p:txBody>
      </p:sp>
    </p:spTree>
    <p:extLst>
      <p:ext uri="{BB962C8B-B14F-4D97-AF65-F5344CB8AC3E}">
        <p14:creationId xmlns:p14="http://schemas.microsoft.com/office/powerpoint/2010/main" val="2766251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97560C-90F3-C6D2-BD39-C372E2D46D80}"/>
              </a:ext>
            </a:extLst>
          </p:cNvPr>
          <p:cNvSpPr>
            <a:spLocks noGrp="1"/>
          </p:cNvSpPr>
          <p:nvPr>
            <p:ph type="title"/>
          </p:nvPr>
        </p:nvSpPr>
        <p:spPr/>
        <p:txBody>
          <a:bodyPr/>
          <a:lstStyle/>
          <a:p>
            <a:r>
              <a:rPr lang="fi-FI" dirty="0"/>
              <a:t>Keskeiset säädökset</a:t>
            </a:r>
          </a:p>
        </p:txBody>
      </p:sp>
      <p:sp>
        <p:nvSpPr>
          <p:cNvPr id="3" name="Tekstin paikkamerkki 2">
            <a:extLst>
              <a:ext uri="{FF2B5EF4-FFF2-40B4-BE49-F238E27FC236}">
                <a16:creationId xmlns:a16="http://schemas.microsoft.com/office/drawing/2014/main" id="{AC52A2B4-6527-6DEF-2867-79878F64DAC3}"/>
              </a:ext>
            </a:extLst>
          </p:cNvPr>
          <p:cNvSpPr>
            <a:spLocks noGrp="1"/>
          </p:cNvSpPr>
          <p:nvPr>
            <p:ph type="body" sz="quarter" idx="12"/>
          </p:nvPr>
        </p:nvSpPr>
        <p:spPr/>
        <p:txBody>
          <a:bodyPr>
            <a:normAutofit fontScale="92500" lnSpcReduction="20000"/>
          </a:bodyPr>
          <a:lstStyle/>
          <a:p>
            <a:r>
              <a:rPr lang="fi-FI" b="1" dirty="0">
                <a:solidFill>
                  <a:srgbClr val="444444"/>
                </a:solidFill>
                <a:latin typeface="IntervalSansProRegular"/>
              </a:rPr>
              <a:t>OK 22:6 §: </a:t>
            </a:r>
            <a:r>
              <a:rPr lang="fi-FI" dirty="0">
                <a:solidFill>
                  <a:srgbClr val="444444"/>
                </a:solidFill>
                <a:latin typeface="IntervalSansProRegular"/>
              </a:rPr>
              <a:t>”Todistajan, asiantuntijan sekä todistelutarkoituksessa kuullun asianosaisen tai muun henkilön kuulustelusta on käräjäoikeudessa </a:t>
            </a:r>
            <a:r>
              <a:rPr lang="fi-FI" b="1" dirty="0">
                <a:solidFill>
                  <a:srgbClr val="444444"/>
                </a:solidFill>
                <a:latin typeface="IntervalSansProRegular"/>
              </a:rPr>
              <a:t>tehtävä kuva- ja äänitallenne. </a:t>
            </a:r>
            <a:r>
              <a:rPr lang="fi-FI" dirty="0">
                <a:solidFill>
                  <a:srgbClr val="444444"/>
                </a:solidFill>
                <a:latin typeface="IntervalSansProRegular"/>
              </a:rPr>
              <a:t>Jos kuva- ja äänitallenteen tekeminen ei ole mahdollista, kuulustelun keskeinen sisältö on merkittävä pöytäkirjaan…. Kuulustelusta tallennetaan kuitenkin vain ääni, jos se on anonyymin todistajan henkilöllisyyden salaamiseksi välttämätöntä tai jos siihen on muu erityisen painava syy.”</a:t>
            </a:r>
          </a:p>
          <a:p>
            <a:r>
              <a:rPr lang="fi-FI" b="1" dirty="0">
                <a:solidFill>
                  <a:srgbClr val="444444"/>
                </a:solidFill>
                <a:latin typeface="IntervalSansProRegular"/>
              </a:rPr>
              <a:t>OK 22:10 §: </a:t>
            </a:r>
            <a:r>
              <a:rPr lang="fi-FI" dirty="0">
                <a:solidFill>
                  <a:srgbClr val="444444"/>
                </a:solidFill>
                <a:latin typeface="IntervalSansProRegular"/>
              </a:rPr>
              <a:t>Kuva- ja äänitallenne </a:t>
            </a:r>
            <a:r>
              <a:rPr lang="fi-FI" b="1" dirty="0">
                <a:solidFill>
                  <a:srgbClr val="444444"/>
                </a:solidFill>
                <a:latin typeface="IntervalSansProRegular"/>
              </a:rPr>
              <a:t>säilytetään 30 päivää </a:t>
            </a:r>
            <a:r>
              <a:rPr lang="fi-FI" dirty="0">
                <a:solidFill>
                  <a:srgbClr val="444444"/>
                </a:solidFill>
                <a:latin typeface="IntervalSansProRegular"/>
              </a:rPr>
              <a:t>siitä, kun asia on lainvoimaisesti ratkaistu.”</a:t>
            </a:r>
          </a:p>
          <a:p>
            <a:r>
              <a:rPr lang="fi-FI" b="1" dirty="0">
                <a:solidFill>
                  <a:srgbClr val="444444"/>
                </a:solidFill>
                <a:latin typeface="IntervalSansProRegular"/>
              </a:rPr>
              <a:t>OK 26:15 a §: </a:t>
            </a:r>
            <a:r>
              <a:rPr lang="fi-FI" dirty="0">
                <a:solidFill>
                  <a:srgbClr val="444444"/>
                </a:solidFill>
                <a:latin typeface="IntervalSansProRegular"/>
              </a:rPr>
              <a:t>” Käräjäoikeudessa vastaanotettu suullinen todistelu otetaan pääkäsittelyssä vastaan käräjäoikeudessa tehdyltä </a:t>
            </a:r>
            <a:r>
              <a:rPr lang="fi-FI" b="1" dirty="0">
                <a:solidFill>
                  <a:srgbClr val="444444"/>
                </a:solidFill>
                <a:latin typeface="IntervalSansProRegular"/>
              </a:rPr>
              <a:t>kuva- ja äänitallenteelta</a:t>
            </a:r>
            <a:r>
              <a:rPr lang="fi-FI" dirty="0">
                <a:solidFill>
                  <a:srgbClr val="444444"/>
                </a:solidFill>
                <a:latin typeface="IntervalSansProRegular"/>
              </a:rPr>
              <a:t>, jollei ole erityistä syytä kuulustella käräjäoikeudessa kuulusteltua henkilöä henkilökohtaisesti uudelleen. </a:t>
            </a:r>
            <a:br>
              <a:rPr lang="fi-FI" dirty="0">
                <a:solidFill>
                  <a:srgbClr val="444444"/>
                </a:solidFill>
                <a:latin typeface="IntervalSansProRegular"/>
              </a:rPr>
            </a:br>
            <a:br>
              <a:rPr lang="fi-FI" dirty="0">
                <a:solidFill>
                  <a:srgbClr val="444444"/>
                </a:solidFill>
                <a:latin typeface="IntervalSansProRegular"/>
              </a:rPr>
            </a:br>
            <a:r>
              <a:rPr lang="fi-FI" dirty="0">
                <a:solidFill>
                  <a:srgbClr val="444444"/>
                </a:solidFill>
                <a:latin typeface="IntervalSansProRegular"/>
              </a:rPr>
              <a:t>Käräjäoikeudessa kuulusteltua henkilöä voidaan kuulustella pääkäsittelyssä henkilökohtaisesti myös </a:t>
            </a:r>
            <a:r>
              <a:rPr lang="fi-FI" b="1" dirty="0">
                <a:solidFill>
                  <a:srgbClr val="444444"/>
                </a:solidFill>
                <a:latin typeface="IntervalSansProRegular"/>
              </a:rPr>
              <a:t>lisäkysymysten </a:t>
            </a:r>
            <a:r>
              <a:rPr lang="fi-FI" dirty="0">
                <a:solidFill>
                  <a:srgbClr val="444444"/>
                </a:solidFill>
                <a:latin typeface="IntervalSansProRegular"/>
              </a:rPr>
              <a:t>esittämistä varten, jos se on hovioikeudessa vedottujen uusien seikkojen tai todisteiden vuoksi taikka muusta syystä tarpeen asian selvittämiseksi.</a:t>
            </a:r>
            <a:br>
              <a:rPr lang="fi-FI" dirty="0">
                <a:solidFill>
                  <a:srgbClr val="444444"/>
                </a:solidFill>
                <a:latin typeface="IntervalSansProRegular"/>
              </a:rPr>
            </a:br>
            <a:br>
              <a:rPr lang="fi-FI" dirty="0">
                <a:solidFill>
                  <a:srgbClr val="444444"/>
                </a:solidFill>
                <a:latin typeface="IntervalSansProRegular"/>
              </a:rPr>
            </a:br>
            <a:r>
              <a:rPr lang="fi-FI" dirty="0">
                <a:solidFill>
                  <a:srgbClr val="444444"/>
                </a:solidFill>
                <a:latin typeface="IntervalSansProRegular"/>
              </a:rPr>
              <a:t>Käräjäoikeudessa tehdyltä kuva- ja äänitallenteelta vastaanotettava suullinen todistelu voidaan esittää pääkäsittelyssä kokonaan tai osittain </a:t>
            </a:r>
            <a:r>
              <a:rPr lang="fi-FI" b="1" dirty="0">
                <a:solidFill>
                  <a:srgbClr val="444444"/>
                </a:solidFill>
                <a:latin typeface="IntervalSansProRegular"/>
              </a:rPr>
              <a:t>viittaamalla </a:t>
            </a:r>
            <a:r>
              <a:rPr lang="fi-FI" dirty="0">
                <a:solidFill>
                  <a:srgbClr val="444444"/>
                </a:solidFill>
                <a:latin typeface="IntervalSansProRegular"/>
              </a:rPr>
              <a:t>siihen, jos hovioikeus harkitsee tämän asian laatu ja siinä esitettävän suullisen todistelun määrä huomioon ottaen soveliaaksi. Hovioikeus perehtyy viittaamalla esitettyyn suulliseen todisteluun asianosaisten ja yleisön läsnä olematta”</a:t>
            </a:r>
          </a:p>
          <a:p>
            <a:endParaRPr lang="fi-FI" dirty="0"/>
          </a:p>
        </p:txBody>
      </p:sp>
    </p:spTree>
    <p:extLst>
      <p:ext uri="{BB962C8B-B14F-4D97-AF65-F5344CB8AC3E}">
        <p14:creationId xmlns:p14="http://schemas.microsoft.com/office/powerpoint/2010/main" val="3552133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A86890-C9CE-8A33-3B2C-44DEF1D842F4}"/>
              </a:ext>
            </a:extLst>
          </p:cNvPr>
          <p:cNvSpPr>
            <a:spLocks noGrp="1"/>
          </p:cNvSpPr>
          <p:nvPr>
            <p:ph type="title"/>
          </p:nvPr>
        </p:nvSpPr>
        <p:spPr/>
        <p:txBody>
          <a:bodyPr/>
          <a:lstStyle/>
          <a:p>
            <a:r>
              <a:rPr lang="fi-FI" dirty="0"/>
              <a:t>Tallennusjärjestelmän esittelyä</a:t>
            </a:r>
            <a:endParaRPr lang="fi-FI" dirty="0">
              <a:solidFill>
                <a:srgbClr val="FF0000"/>
              </a:solidFill>
            </a:endParaRPr>
          </a:p>
        </p:txBody>
      </p:sp>
      <p:sp>
        <p:nvSpPr>
          <p:cNvPr id="3" name="Tekstin paikkamerkki 2">
            <a:extLst>
              <a:ext uri="{FF2B5EF4-FFF2-40B4-BE49-F238E27FC236}">
                <a16:creationId xmlns:a16="http://schemas.microsoft.com/office/drawing/2014/main" id="{3D299CAF-7CF4-AF43-B4A1-6DFA77B96997}"/>
              </a:ext>
            </a:extLst>
          </p:cNvPr>
          <p:cNvSpPr>
            <a:spLocks noGrp="1"/>
          </p:cNvSpPr>
          <p:nvPr>
            <p:ph type="body" sz="quarter" idx="12"/>
          </p:nvPr>
        </p:nvSpPr>
        <p:spPr/>
        <p:txBody>
          <a:bodyPr>
            <a:normAutofit/>
          </a:bodyPr>
          <a:lstStyle/>
          <a:p>
            <a:r>
              <a:rPr lang="fi-FI" sz="2000" dirty="0"/>
              <a:t>Varustelun kohteena ne käräjäoikeuksien istuntosalit, joissa tällä hetkellä äänentallennuslaitteisto</a:t>
            </a:r>
          </a:p>
          <a:p>
            <a:r>
              <a:rPr lang="fi-FI" dirty="0"/>
              <a:t>Järjestelmä korvaa nykyisen äänentallennusjärjestelmän myös hovioikeuksissa</a:t>
            </a:r>
            <a:endParaRPr lang="fi-FI" sz="2000" dirty="0"/>
          </a:p>
          <a:p>
            <a:r>
              <a:rPr lang="fi-FI" sz="2000" dirty="0"/>
              <a:t>ViTa kamera sijoitettu todistajan paikkaa vastapäätä </a:t>
            </a:r>
            <a:r>
              <a:rPr lang="fi-FI" sz="2000" dirty="0">
                <a:sym typeface="Wingdings" panose="05000000000000000000" pitchFamily="2" charset="2"/>
              </a:rPr>
              <a:t></a:t>
            </a:r>
            <a:r>
              <a:rPr lang="fi-FI" sz="2000" dirty="0"/>
              <a:t> jatkossa henkilö siirtyy kuulemisensa ajaksi todistajan paikalle</a:t>
            </a:r>
          </a:p>
          <a:p>
            <a:r>
              <a:rPr lang="fi-FI" sz="2000" dirty="0"/>
              <a:t>Tallennusjärjestelmä liitetään osaksi salien nykyistä tekniikkaa</a:t>
            </a:r>
            <a:endParaRPr lang="fi-FI" dirty="0"/>
          </a:p>
          <a:p>
            <a:r>
              <a:rPr lang="fi-FI" sz="2000" dirty="0"/>
              <a:t>Käyttöliittymäpohjainen järjestelmä, joka ei edellytä erillistä ohjauspaneelia</a:t>
            </a:r>
          </a:p>
          <a:p>
            <a:r>
              <a:rPr lang="fi-FI" dirty="0"/>
              <a:t>Täysimittaisen salitoteutuksen lisäksi myös nk. ”salkkuratkaisu” (OBS Studio)</a:t>
            </a:r>
          </a:p>
          <a:p>
            <a:r>
              <a:rPr lang="fi-FI" dirty="0"/>
              <a:t>Toteutuksessa huomioidaan etäyhteydet</a:t>
            </a:r>
          </a:p>
          <a:p>
            <a:r>
              <a:rPr lang="fi-FI" dirty="0"/>
              <a:t>Toteutuksessa huomioidaan yhteiskäyttösalit </a:t>
            </a:r>
          </a:p>
        </p:txBody>
      </p:sp>
    </p:spTree>
    <p:extLst>
      <p:ext uri="{BB962C8B-B14F-4D97-AF65-F5344CB8AC3E}">
        <p14:creationId xmlns:p14="http://schemas.microsoft.com/office/powerpoint/2010/main" val="1078172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F217AA0-9A4A-D3A4-17A7-B9DE429136E6}"/>
              </a:ext>
            </a:extLst>
          </p:cNvPr>
          <p:cNvSpPr>
            <a:spLocks noGrp="1"/>
          </p:cNvSpPr>
          <p:nvPr>
            <p:ph type="title"/>
          </p:nvPr>
        </p:nvSpPr>
        <p:spPr>
          <a:xfrm>
            <a:off x="862011" y="403860"/>
            <a:ext cx="10491789" cy="1080575"/>
          </a:xfrm>
        </p:spPr>
        <p:txBody>
          <a:bodyPr/>
          <a:lstStyle/>
          <a:p>
            <a:r>
              <a:rPr lang="en-US" dirty="0"/>
              <a:t>ViTA kameroita</a:t>
            </a:r>
          </a:p>
        </p:txBody>
      </p:sp>
      <p:pic>
        <p:nvPicPr>
          <p:cNvPr id="7" name="Sisällön paikkamerkki 6" descr="Kuva, joka sisältää kohteen kannettava tietokone, Tulostin, Elektroninen laite, vekotin&#10;&#10;Tekoälyn generoima sisältö voi olla virheellistä.">
            <a:extLst>
              <a:ext uri="{FF2B5EF4-FFF2-40B4-BE49-F238E27FC236}">
                <a16:creationId xmlns:a16="http://schemas.microsoft.com/office/drawing/2014/main" id="{AAD06F35-AE15-448F-AC39-869BBE6B8F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0116" y="1993264"/>
            <a:ext cx="5013325" cy="3390855"/>
          </a:xfrm>
        </p:spPr>
      </p:pic>
      <p:pic>
        <p:nvPicPr>
          <p:cNvPr id="5" name="Kuva 4" descr="Kuva, joka sisältää kohteen kolmijalka, Optinen instrumentti, sisä-&#10;&#10;Tekoälyn generoima sisältö voi olla virheellistä.">
            <a:extLst>
              <a:ext uri="{FF2B5EF4-FFF2-40B4-BE49-F238E27FC236}">
                <a16:creationId xmlns:a16="http://schemas.microsoft.com/office/drawing/2014/main" id="{51194087-6B56-5663-957B-A1F7A1779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4784" y="1993264"/>
            <a:ext cx="2815203" cy="4201795"/>
          </a:xfrm>
          <a:prstGeom prst="rect">
            <a:avLst/>
          </a:prstGeom>
          <a:noFill/>
        </p:spPr>
      </p:pic>
      <p:pic>
        <p:nvPicPr>
          <p:cNvPr id="2" name="Sisällön paikkamerkki 4">
            <a:extLst>
              <a:ext uri="{FF2B5EF4-FFF2-40B4-BE49-F238E27FC236}">
                <a16:creationId xmlns:a16="http://schemas.microsoft.com/office/drawing/2014/main" id="{AB9C8538-A309-AB69-120C-E0DF59BE94FD}"/>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15494" y="2630078"/>
            <a:ext cx="2603279" cy="3471039"/>
          </a:xfrm>
          <a:prstGeom prst="rect">
            <a:avLst/>
          </a:prstGeom>
          <a:noFill/>
          <a:ln>
            <a:noFill/>
          </a:ln>
        </p:spPr>
      </p:pic>
    </p:spTree>
    <p:extLst>
      <p:ext uri="{BB962C8B-B14F-4D97-AF65-F5344CB8AC3E}">
        <p14:creationId xmlns:p14="http://schemas.microsoft.com/office/powerpoint/2010/main" val="2852890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FCDFB1-260A-B63F-40DA-9AEDC0BEA24F}"/>
              </a:ext>
            </a:extLst>
          </p:cNvPr>
          <p:cNvSpPr>
            <a:spLocks noGrp="1"/>
          </p:cNvSpPr>
          <p:nvPr>
            <p:ph type="title"/>
          </p:nvPr>
        </p:nvSpPr>
        <p:spPr/>
        <p:txBody>
          <a:bodyPr/>
          <a:lstStyle/>
          <a:p>
            <a:endParaRPr lang="fi-FI"/>
          </a:p>
        </p:txBody>
      </p:sp>
      <p:pic>
        <p:nvPicPr>
          <p:cNvPr id="5" name="Sisällön paikkamerkki 4">
            <a:extLst>
              <a:ext uri="{FF2B5EF4-FFF2-40B4-BE49-F238E27FC236}">
                <a16:creationId xmlns:a16="http://schemas.microsoft.com/office/drawing/2014/main" id="{E682E235-CBE5-A66A-0E47-89E53ADC12A5}"/>
              </a:ext>
            </a:extLst>
          </p:cNvPr>
          <p:cNvPicPr>
            <a:picLocks noGrp="1" noChangeAspect="1"/>
          </p:cNvPicPr>
          <p:nvPr>
            <p:ph idx="10"/>
          </p:nvPr>
        </p:nvPicPr>
        <p:blipFill>
          <a:blip r:embed="rId2"/>
          <a:stretch>
            <a:fillRect/>
          </a:stretch>
        </p:blipFill>
        <p:spPr>
          <a:xfrm>
            <a:off x="552450" y="1595887"/>
            <a:ext cx="11087100" cy="3447682"/>
          </a:xfrm>
        </p:spPr>
      </p:pic>
    </p:spTree>
    <p:extLst>
      <p:ext uri="{BB962C8B-B14F-4D97-AF65-F5344CB8AC3E}">
        <p14:creationId xmlns:p14="http://schemas.microsoft.com/office/powerpoint/2010/main" val="4164640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CF97C7D8-3959-5023-2F86-FDA0856039AC}"/>
              </a:ext>
            </a:extLst>
          </p:cNvPr>
          <p:cNvPicPr>
            <a:picLocks noGrp="1" noChangeAspect="1"/>
          </p:cNvPicPr>
          <p:nvPr>
            <p:ph idx="10"/>
          </p:nvPr>
        </p:nvPicPr>
        <p:blipFill>
          <a:blip r:embed="rId2"/>
          <a:stretch>
            <a:fillRect/>
          </a:stretch>
        </p:blipFill>
        <p:spPr>
          <a:xfrm>
            <a:off x="1303565" y="713088"/>
            <a:ext cx="9170801" cy="5111750"/>
          </a:xfrm>
        </p:spPr>
      </p:pic>
    </p:spTree>
    <p:extLst>
      <p:ext uri="{BB962C8B-B14F-4D97-AF65-F5344CB8AC3E}">
        <p14:creationId xmlns:p14="http://schemas.microsoft.com/office/powerpoint/2010/main" val="1472282978"/>
      </p:ext>
    </p:extLst>
  </p:cSld>
  <p:clrMapOvr>
    <a:masterClrMapping/>
  </p:clrMapOvr>
</p:sld>
</file>

<file path=ppt/theme/theme1.xml><?xml version="1.0" encoding="utf-8"?>
<a:theme xmlns:a="http://schemas.openxmlformats.org/drawingml/2006/main" name="TiV otsikkodiat">
  <a:themeElements>
    <a:clrScheme name="Tuomioistuinvirasto">
      <a:dk1>
        <a:sysClr val="windowText" lastClr="000000"/>
      </a:dk1>
      <a:lt1>
        <a:sysClr val="window" lastClr="FFFFFF"/>
      </a:lt1>
      <a:dk2>
        <a:srgbClr val="44546A"/>
      </a:dk2>
      <a:lt2>
        <a:srgbClr val="E7E6E6"/>
      </a:lt2>
      <a:accent1>
        <a:srgbClr val="1E5633"/>
      </a:accent1>
      <a:accent2>
        <a:srgbClr val="749C85"/>
      </a:accent2>
      <a:accent3>
        <a:srgbClr val="8A6053"/>
      </a:accent3>
      <a:accent4>
        <a:srgbClr val="A2739C"/>
      </a:accent4>
      <a:accent5>
        <a:srgbClr val="F37B6F"/>
      </a:accent5>
      <a:accent6>
        <a:srgbClr val="7791C1"/>
      </a:accent6>
      <a:hlink>
        <a:srgbClr val="0563C1"/>
      </a:hlink>
      <a:folHlink>
        <a:srgbClr val="954F72"/>
      </a:folHlink>
    </a:clrScheme>
    <a:fontScheme name="Tuomioistuinvirasto">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V ppt.potx" id="{843D86A7-DB6E-43DC-BF9C-18D90767CE38}" vid="{0972C4CC-12A7-4909-8D7E-85E1EC44A812}"/>
    </a:ext>
  </a:extLst>
</a:theme>
</file>

<file path=ppt/theme/theme2.xml><?xml version="1.0" encoding="utf-8"?>
<a:theme xmlns:a="http://schemas.openxmlformats.org/drawingml/2006/main" name="TiV sisältödiat">
  <a:themeElements>
    <a:clrScheme name="Tuomioistuinvirasto">
      <a:dk1>
        <a:sysClr val="windowText" lastClr="000000"/>
      </a:dk1>
      <a:lt1>
        <a:sysClr val="window" lastClr="FFFFFF"/>
      </a:lt1>
      <a:dk2>
        <a:srgbClr val="44546A"/>
      </a:dk2>
      <a:lt2>
        <a:srgbClr val="E7E6E6"/>
      </a:lt2>
      <a:accent1>
        <a:srgbClr val="1E5633"/>
      </a:accent1>
      <a:accent2>
        <a:srgbClr val="749C85"/>
      </a:accent2>
      <a:accent3>
        <a:srgbClr val="8A6053"/>
      </a:accent3>
      <a:accent4>
        <a:srgbClr val="A2739C"/>
      </a:accent4>
      <a:accent5>
        <a:srgbClr val="F37B6F"/>
      </a:accent5>
      <a:accent6>
        <a:srgbClr val="7791C1"/>
      </a:accent6>
      <a:hlink>
        <a:srgbClr val="0563C1"/>
      </a:hlink>
      <a:folHlink>
        <a:srgbClr val="954F72"/>
      </a:folHlink>
    </a:clrScheme>
    <a:fontScheme name="Tuomioistuinvirasto">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V ppt.potx" id="{843D86A7-DB6E-43DC-BF9C-18D90767CE38}" vid="{AD6D8248-769F-44E4-B46F-B70FC8093337}"/>
    </a:ext>
  </a:extLst>
</a:theme>
</file>

<file path=ppt/theme/theme3.xml><?xml version="1.0" encoding="utf-8"?>
<a:theme xmlns:a="http://schemas.openxmlformats.org/drawingml/2006/main" name="1_TiV sisältödiat">
  <a:themeElements>
    <a:clrScheme name="Tuomioistuinvirasto">
      <a:dk1>
        <a:sysClr val="windowText" lastClr="000000"/>
      </a:dk1>
      <a:lt1>
        <a:sysClr val="window" lastClr="FFFFFF"/>
      </a:lt1>
      <a:dk2>
        <a:srgbClr val="44546A"/>
      </a:dk2>
      <a:lt2>
        <a:srgbClr val="E7E6E6"/>
      </a:lt2>
      <a:accent1>
        <a:srgbClr val="1E5633"/>
      </a:accent1>
      <a:accent2>
        <a:srgbClr val="749C85"/>
      </a:accent2>
      <a:accent3>
        <a:srgbClr val="8A6053"/>
      </a:accent3>
      <a:accent4>
        <a:srgbClr val="A2739C"/>
      </a:accent4>
      <a:accent5>
        <a:srgbClr val="F37B6F"/>
      </a:accent5>
      <a:accent6>
        <a:srgbClr val="7791C1"/>
      </a:accent6>
      <a:hlink>
        <a:srgbClr val="0563C1"/>
      </a:hlink>
      <a:folHlink>
        <a:srgbClr val="954F72"/>
      </a:folHlink>
    </a:clrScheme>
    <a:fontScheme name="Tuomioistuinvirasto">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V ppt.potx" id="{843D86A7-DB6E-43DC-BF9C-18D90767CE38}" vid="{AD6D8248-769F-44E4-B46F-B70FC8093337}"/>
    </a:ext>
  </a:extLst>
</a:theme>
</file>

<file path=docProps/app.xml><?xml version="1.0" encoding="utf-8"?>
<Properties xmlns="http://schemas.openxmlformats.org/officeDocument/2006/extended-properties" xmlns:vt="http://schemas.openxmlformats.org/officeDocument/2006/docPropsVTypes">
  <Template>TiV ppt</Template>
  <TotalTime>2162</TotalTime>
  <Words>513</Words>
  <Application>Microsoft Office PowerPoint</Application>
  <PresentationFormat>Laajakuva</PresentationFormat>
  <Paragraphs>54</Paragraphs>
  <Slides>11</Slides>
  <Notes>0</Notes>
  <HiddenSlides>0</HiddenSlides>
  <MMClips>0</MMClips>
  <ScaleCrop>false</ScaleCrop>
  <HeadingPairs>
    <vt:vector size="6" baseType="variant">
      <vt:variant>
        <vt:lpstr>Käytetyt fontit</vt:lpstr>
      </vt:variant>
      <vt:variant>
        <vt:i4>5</vt:i4>
      </vt:variant>
      <vt:variant>
        <vt:lpstr>Teema</vt:lpstr>
      </vt:variant>
      <vt:variant>
        <vt:i4>3</vt:i4>
      </vt:variant>
      <vt:variant>
        <vt:lpstr>Dian otsikot</vt:lpstr>
      </vt:variant>
      <vt:variant>
        <vt:i4>11</vt:i4>
      </vt:variant>
    </vt:vector>
  </HeadingPairs>
  <TitlesOfParts>
    <vt:vector size="19" baseType="lpstr">
      <vt:lpstr>Arial</vt:lpstr>
      <vt:lpstr>IntervalSansProRegular</vt:lpstr>
      <vt:lpstr>Verdana</vt:lpstr>
      <vt:lpstr>Verdana bold</vt:lpstr>
      <vt:lpstr>Wingdings</vt:lpstr>
      <vt:lpstr>TiV otsikkodiat</vt:lpstr>
      <vt:lpstr>TiV sisältödiat</vt:lpstr>
      <vt:lpstr>1_TiV sisältödiat</vt:lpstr>
      <vt:lpstr>  Suomen Maallikkotuomareiden Koulutusristeily 19.9.2026</vt:lpstr>
      <vt:lpstr>Ajankohtaista </vt:lpstr>
      <vt:lpstr>Todistelun vastaanottaminen videotallenteelta, videotallennusuudistus, ”ViTa”</vt:lpstr>
      <vt:lpstr>Videotallennushanke - sisältö</vt:lpstr>
      <vt:lpstr>Muutamia keskeisiä huomioita</vt:lpstr>
      <vt:lpstr>PowerPoint-esitys</vt:lpstr>
      <vt:lpstr>Keskeiset säädökset</vt:lpstr>
      <vt:lpstr>Tallennusjärjestelmän esittelyä</vt:lpstr>
      <vt:lpstr>ViTA kameroita</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Grönqvist Inka (TIV)</dc:creator>
  <cp:lastModifiedBy>Grönqvist Inka (TIV)</cp:lastModifiedBy>
  <cp:revision>7</cp:revision>
  <dcterms:created xsi:type="dcterms:W3CDTF">2024-11-15T07:49:16Z</dcterms:created>
  <dcterms:modified xsi:type="dcterms:W3CDTF">2026-09-19T07:57:40Z</dcterms:modified>
</cp:coreProperties>
</file>