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autoCompressPictures="0">
  <p:sldMasterIdLst>
    <p:sldMasterId id="2147483688" r:id="rId1"/>
    <p:sldMasterId id="2147483707" r:id="rId2"/>
    <p:sldMasterId id="2147483719" r:id="rId3"/>
  </p:sldMasterIdLst>
  <p:notesMasterIdLst>
    <p:notesMasterId r:id="rId15"/>
  </p:notesMasterIdLst>
  <p:sldIdLst>
    <p:sldId id="413" r:id="rId4"/>
    <p:sldId id="422" r:id="rId5"/>
    <p:sldId id="417" r:id="rId6"/>
    <p:sldId id="415" r:id="rId7"/>
    <p:sldId id="416" r:id="rId8"/>
    <p:sldId id="299" r:id="rId9"/>
    <p:sldId id="418" r:id="rId10"/>
    <p:sldId id="420" r:id="rId11"/>
    <p:sldId id="421" r:id="rId12"/>
    <p:sldId id="419" r:id="rId13"/>
    <p:sldId id="340" r:id="rId14"/>
  </p:sldIdLst>
  <p:sldSz cx="12192000" cy="6858000"/>
  <p:notesSz cx="6858000" cy="9144000"/>
  <p:custShowLst>
    <p:custShow name="Mukautettu diaesitys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273F5CDE-AD31-485B-A894-75080AC33D8F}">
          <p14:sldIdLst>
            <p14:sldId id="413"/>
            <p14:sldId id="422"/>
            <p14:sldId id="417"/>
            <p14:sldId id="415"/>
            <p14:sldId id="416"/>
            <p14:sldId id="299"/>
            <p14:sldId id="418"/>
            <p14:sldId id="420"/>
            <p14:sldId id="421"/>
            <p14:sldId id="419"/>
            <p14:sldId id="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7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FF9BC-9ED0-4934-BAF3-44DE47C997B4}" v="6" dt="2025-01-08T13:10:50.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85843" autoAdjust="0"/>
  </p:normalViewPr>
  <p:slideViewPr>
    <p:cSldViewPr snapToGrid="0">
      <p:cViewPr varScale="1">
        <p:scale>
          <a:sx n="59" d="100"/>
          <a:sy n="59" d="100"/>
        </p:scale>
        <p:origin x="1020" y="60"/>
      </p:cViewPr>
      <p:guideLst/>
    </p:cSldViewPr>
  </p:slideViewPr>
  <p:notesTextViewPr>
    <p:cViewPr>
      <p:scale>
        <a:sx n="3" d="2"/>
        <a:sy n="3" d="2"/>
      </p:scale>
      <p:origin x="0" y="0"/>
    </p:cViewPr>
  </p:notesTextViewPr>
  <p:sorterViewPr>
    <p:cViewPr varScale="1">
      <p:scale>
        <a:sx n="100" d="100"/>
        <a:sy n="100" d="100"/>
      </p:scale>
      <p:origin x="0" y="-2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tti Rinne" userId="3832b1c9fdafe5f5" providerId="LiveId" clId="{DFDFF9BC-9ED0-4934-BAF3-44DE47C997B4}"/>
    <pc:docChg chg="undo custSel addSld delSld modSld modSection">
      <pc:chgData name="Pertti Rinne" userId="3832b1c9fdafe5f5" providerId="LiveId" clId="{DFDFF9BC-9ED0-4934-BAF3-44DE47C997B4}" dt="2025-01-08T13:18:41.894" v="187" actId="20577"/>
      <pc:docMkLst>
        <pc:docMk/>
      </pc:docMkLst>
      <pc:sldChg chg="del">
        <pc:chgData name="Pertti Rinne" userId="3832b1c9fdafe5f5" providerId="LiveId" clId="{DFDFF9BC-9ED0-4934-BAF3-44DE47C997B4}" dt="2025-01-07T19:24:17.820" v="1" actId="2696"/>
        <pc:sldMkLst>
          <pc:docMk/>
          <pc:sldMk cId="724613237" sldId="401"/>
        </pc:sldMkLst>
      </pc:sldChg>
      <pc:sldChg chg="del">
        <pc:chgData name="Pertti Rinne" userId="3832b1c9fdafe5f5" providerId="LiveId" clId="{DFDFF9BC-9ED0-4934-BAF3-44DE47C997B4}" dt="2025-01-07T19:24:14.428" v="0" actId="2696"/>
        <pc:sldMkLst>
          <pc:docMk/>
          <pc:sldMk cId="895852007" sldId="409"/>
        </pc:sldMkLst>
      </pc:sldChg>
      <pc:sldChg chg="addSp modSp mod">
        <pc:chgData name="Pertti Rinne" userId="3832b1c9fdafe5f5" providerId="LiveId" clId="{DFDFF9BC-9ED0-4934-BAF3-44DE47C997B4}" dt="2025-01-07T19:32:18.816" v="86" actId="20577"/>
        <pc:sldMkLst>
          <pc:docMk/>
          <pc:sldMk cId="1444632710" sldId="413"/>
        </pc:sldMkLst>
        <pc:spChg chg="add mod">
          <ac:chgData name="Pertti Rinne" userId="3832b1c9fdafe5f5" providerId="LiveId" clId="{DFDFF9BC-9ED0-4934-BAF3-44DE47C997B4}" dt="2025-01-07T19:31:26.115" v="68" actId="1036"/>
          <ac:spMkLst>
            <pc:docMk/>
            <pc:sldMk cId="1444632710" sldId="413"/>
            <ac:spMk id="3" creationId="{EF22D04F-EA3E-A0E5-24E8-4602B72C130F}"/>
          </ac:spMkLst>
        </pc:spChg>
        <pc:spChg chg="mod">
          <ac:chgData name="Pertti Rinne" userId="3832b1c9fdafe5f5" providerId="LiveId" clId="{DFDFF9BC-9ED0-4934-BAF3-44DE47C997B4}" dt="2025-01-07T19:30:05.716" v="58" actId="14100"/>
          <ac:spMkLst>
            <pc:docMk/>
            <pc:sldMk cId="1444632710" sldId="413"/>
            <ac:spMk id="13" creationId="{6B106AA7-047B-0562-AE03-8520B7DE5A50}"/>
          </ac:spMkLst>
        </pc:spChg>
        <pc:spChg chg="mod">
          <ac:chgData name="Pertti Rinne" userId="3832b1c9fdafe5f5" providerId="LiveId" clId="{DFDFF9BC-9ED0-4934-BAF3-44DE47C997B4}" dt="2025-01-07T19:32:18.816" v="86" actId="20577"/>
          <ac:spMkLst>
            <pc:docMk/>
            <pc:sldMk cId="1444632710" sldId="413"/>
            <ac:spMk id="14" creationId="{C0C74BB6-CE2A-7754-49FB-35D971E47D96}"/>
          </ac:spMkLst>
        </pc:spChg>
        <pc:spChg chg="mod">
          <ac:chgData name="Pertti Rinne" userId="3832b1c9fdafe5f5" providerId="LiveId" clId="{DFDFF9BC-9ED0-4934-BAF3-44DE47C997B4}" dt="2025-01-07T19:26:56.277" v="37" actId="1036"/>
          <ac:spMkLst>
            <pc:docMk/>
            <pc:sldMk cId="1444632710" sldId="413"/>
            <ac:spMk id="16" creationId="{DAC30D32-8690-7554-6EC8-9489B72014D7}"/>
          </ac:spMkLst>
        </pc:spChg>
        <pc:picChg chg="mod">
          <ac:chgData name="Pertti Rinne" userId="3832b1c9fdafe5f5" providerId="LiveId" clId="{DFDFF9BC-9ED0-4934-BAF3-44DE47C997B4}" dt="2025-01-07T19:29:52.767" v="57" actId="208"/>
          <ac:picMkLst>
            <pc:docMk/>
            <pc:sldMk cId="1444632710" sldId="413"/>
            <ac:picMk id="2" creationId="{7B1F89C1-A1ED-FC3A-8BCD-3E1C3E79FAC0}"/>
          </ac:picMkLst>
        </pc:picChg>
      </pc:sldChg>
      <pc:sldChg chg="del">
        <pc:chgData name="Pertti Rinne" userId="3832b1c9fdafe5f5" providerId="LiveId" clId="{DFDFF9BC-9ED0-4934-BAF3-44DE47C997B4}" dt="2025-01-07T19:24:21.331" v="2" actId="2696"/>
        <pc:sldMkLst>
          <pc:docMk/>
          <pc:sldMk cId="4123288046" sldId="414"/>
        </pc:sldMkLst>
      </pc:sldChg>
      <pc:sldChg chg="modSp mod">
        <pc:chgData name="Pertti Rinne" userId="3832b1c9fdafe5f5" providerId="LiveId" clId="{DFDFF9BC-9ED0-4934-BAF3-44DE47C997B4}" dt="2025-01-08T13:18:05.610" v="152" actId="20577"/>
        <pc:sldMkLst>
          <pc:docMk/>
          <pc:sldMk cId="4084454590" sldId="415"/>
        </pc:sldMkLst>
        <pc:spChg chg="mod">
          <ac:chgData name="Pertti Rinne" userId="3832b1c9fdafe5f5" providerId="LiveId" clId="{DFDFF9BC-9ED0-4934-BAF3-44DE47C997B4}" dt="2025-01-08T13:18:05.610" v="152" actId="20577"/>
          <ac:spMkLst>
            <pc:docMk/>
            <pc:sldMk cId="4084454590" sldId="415"/>
            <ac:spMk id="9" creationId="{7C5E4AF5-BA62-45B4-CEA0-A655E393DE09}"/>
          </ac:spMkLst>
        </pc:spChg>
      </pc:sldChg>
      <pc:sldChg chg="modSp mod">
        <pc:chgData name="Pertti Rinne" userId="3832b1c9fdafe5f5" providerId="LiveId" clId="{DFDFF9BC-9ED0-4934-BAF3-44DE47C997B4}" dt="2025-01-08T13:18:15.560" v="153" actId="20577"/>
        <pc:sldMkLst>
          <pc:docMk/>
          <pc:sldMk cId="3920685599" sldId="416"/>
        </pc:sldMkLst>
        <pc:spChg chg="mod">
          <ac:chgData name="Pertti Rinne" userId="3832b1c9fdafe5f5" providerId="LiveId" clId="{DFDFF9BC-9ED0-4934-BAF3-44DE47C997B4}" dt="2025-01-08T13:18:15.560" v="153" actId="20577"/>
          <ac:spMkLst>
            <pc:docMk/>
            <pc:sldMk cId="3920685599" sldId="416"/>
            <ac:spMk id="9" creationId="{94E06A12-37C1-16AD-3283-2B8BF3F9E239}"/>
          </ac:spMkLst>
        </pc:spChg>
      </pc:sldChg>
      <pc:sldChg chg="modSp mod">
        <pc:chgData name="Pertti Rinne" userId="3832b1c9fdafe5f5" providerId="LiveId" clId="{DFDFF9BC-9ED0-4934-BAF3-44DE47C997B4}" dt="2025-01-08T13:17:48.402" v="151" actId="20577"/>
        <pc:sldMkLst>
          <pc:docMk/>
          <pc:sldMk cId="727996597" sldId="417"/>
        </pc:sldMkLst>
        <pc:spChg chg="mod">
          <ac:chgData name="Pertti Rinne" userId="3832b1c9fdafe5f5" providerId="LiveId" clId="{DFDFF9BC-9ED0-4934-BAF3-44DE47C997B4}" dt="2025-01-08T13:17:48.402" v="151" actId="20577"/>
          <ac:spMkLst>
            <pc:docMk/>
            <pc:sldMk cId="727996597" sldId="417"/>
            <ac:spMk id="10" creationId="{6C886786-427A-0BCD-2060-5A4A87F8E7C1}"/>
          </ac:spMkLst>
        </pc:spChg>
      </pc:sldChg>
      <pc:sldChg chg="modSp mod">
        <pc:chgData name="Pertti Rinne" userId="3832b1c9fdafe5f5" providerId="LiveId" clId="{DFDFF9BC-9ED0-4934-BAF3-44DE47C997B4}" dt="2025-01-08T13:18:41.894" v="187" actId="20577"/>
        <pc:sldMkLst>
          <pc:docMk/>
          <pc:sldMk cId="3589123129" sldId="420"/>
        </pc:sldMkLst>
        <pc:spChg chg="mod">
          <ac:chgData name="Pertti Rinne" userId="3832b1c9fdafe5f5" providerId="LiveId" clId="{DFDFF9BC-9ED0-4934-BAF3-44DE47C997B4}" dt="2025-01-08T13:18:41.894" v="187" actId="20577"/>
          <ac:spMkLst>
            <pc:docMk/>
            <pc:sldMk cId="3589123129" sldId="420"/>
            <ac:spMk id="5" creationId="{863251E2-752A-ECD5-69E1-F0AE008A5C81}"/>
          </ac:spMkLst>
        </pc:spChg>
      </pc:sldChg>
      <pc:sldChg chg="modSp add mod">
        <pc:chgData name="Pertti Rinne" userId="3832b1c9fdafe5f5" providerId="LiveId" clId="{DFDFF9BC-9ED0-4934-BAF3-44DE47C997B4}" dt="2025-01-08T13:11:40.358" v="150" actId="1036"/>
        <pc:sldMkLst>
          <pc:docMk/>
          <pc:sldMk cId="3686557482" sldId="422"/>
        </pc:sldMkLst>
        <pc:spChg chg="mod">
          <ac:chgData name="Pertti Rinne" userId="3832b1c9fdafe5f5" providerId="LiveId" clId="{DFDFF9BC-9ED0-4934-BAF3-44DE47C997B4}" dt="2025-01-08T13:11:40.358" v="150" actId="1036"/>
          <ac:spMkLst>
            <pc:docMk/>
            <pc:sldMk cId="3686557482" sldId="422"/>
            <ac:spMk id="3" creationId="{8DF514F7-780B-CB69-C3B9-91DD92395881}"/>
          </ac:spMkLst>
        </pc:spChg>
        <pc:spChg chg="mod">
          <ac:chgData name="Pertti Rinne" userId="3832b1c9fdafe5f5" providerId="LiveId" clId="{DFDFF9BC-9ED0-4934-BAF3-44DE47C997B4}" dt="2025-01-08T13:01:34.204" v="103" actId="20577"/>
          <ac:spMkLst>
            <pc:docMk/>
            <pc:sldMk cId="3686557482" sldId="422"/>
            <ac:spMk id="13" creationId="{5F429730-5C9F-4C55-D339-A679576E461E}"/>
          </ac:spMkLst>
        </pc:spChg>
        <pc:spChg chg="mod">
          <ac:chgData name="Pertti Rinne" userId="3832b1c9fdafe5f5" providerId="LiveId" clId="{DFDFF9BC-9ED0-4934-BAF3-44DE47C997B4}" dt="2025-01-08T13:04:10.898" v="140" actId="20577"/>
          <ac:spMkLst>
            <pc:docMk/>
            <pc:sldMk cId="3686557482" sldId="422"/>
            <ac:spMk id="14" creationId="{62226CFF-0E75-EE30-A127-6361247565F3}"/>
          </ac:spMkLst>
        </pc:spChg>
        <pc:picChg chg="mod">
          <ac:chgData name="Pertti Rinne" userId="3832b1c9fdafe5f5" providerId="LiveId" clId="{DFDFF9BC-9ED0-4934-BAF3-44DE47C997B4}" dt="2025-01-08T13:10:50.768" v="141" actId="14826"/>
          <ac:picMkLst>
            <pc:docMk/>
            <pc:sldMk cId="3686557482" sldId="422"/>
            <ac:picMk id="2" creationId="{CF3B1057-7DB7-6E45-BB15-12584C999F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C6041-D3A5-4EB9-B1C5-45F0FFE7818E}" type="datetimeFigureOut">
              <a:rPr lang="fi-FI" smtClean="0"/>
              <a:t>8.1.2025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FB37E-FFE6-48AB-B667-76334AC39D77}" type="slidenum">
              <a:rPr lang="fi-FI" smtClean="0"/>
              <a:t>‹#›</a:t>
            </a:fld>
            <a:endParaRPr lang="fi-FI"/>
          </a:p>
        </p:txBody>
      </p:sp>
    </p:spTree>
    <p:extLst>
      <p:ext uri="{BB962C8B-B14F-4D97-AF65-F5344CB8AC3E}">
        <p14:creationId xmlns:p14="http://schemas.microsoft.com/office/powerpoint/2010/main" val="3280822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B5307-BC20-16F0-9FAB-717C6D57443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30A6A4D-D9CD-8D31-EA2D-69EC312785F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243C8A1-8E84-583F-B460-8CA2932B3B11}"/>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29C0A4EB-C590-E16B-77D8-604B5612648B}"/>
              </a:ext>
            </a:extLst>
          </p:cNvPr>
          <p:cNvSpPr>
            <a:spLocks noGrp="1"/>
          </p:cNvSpPr>
          <p:nvPr>
            <p:ph type="sldNum" sz="quarter" idx="5"/>
          </p:nvPr>
        </p:nvSpPr>
        <p:spPr/>
        <p:txBody>
          <a:bodyPr/>
          <a:lstStyle/>
          <a:p>
            <a:fld id="{A1FFB37E-FFE6-48AB-B667-76334AC39D77}" type="slidenum">
              <a:rPr lang="fi-FI" smtClean="0"/>
              <a:t>2</a:t>
            </a:fld>
            <a:endParaRPr lang="fi-FI"/>
          </a:p>
        </p:txBody>
      </p:sp>
    </p:spTree>
    <p:extLst>
      <p:ext uri="{BB962C8B-B14F-4D97-AF65-F5344CB8AC3E}">
        <p14:creationId xmlns:p14="http://schemas.microsoft.com/office/powerpoint/2010/main" val="126120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B4FB2-E5C2-C099-B17D-941A836D425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4088ED6-8ADB-C255-9081-78B6603D514C}"/>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BF4E794-BA63-D76B-C637-B7F168703019}"/>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9A6EC9AE-0C82-8B5E-8571-E25E8B2452EE}"/>
              </a:ext>
            </a:extLst>
          </p:cNvPr>
          <p:cNvSpPr>
            <a:spLocks noGrp="1"/>
          </p:cNvSpPr>
          <p:nvPr>
            <p:ph type="sldNum" sz="quarter" idx="5"/>
          </p:nvPr>
        </p:nvSpPr>
        <p:spPr/>
        <p:txBody>
          <a:bodyPr/>
          <a:lstStyle/>
          <a:p>
            <a:fld id="{A1FFB37E-FFE6-48AB-B667-76334AC39D77}" type="slidenum">
              <a:rPr lang="fi-FI" smtClean="0"/>
              <a:t>3</a:t>
            </a:fld>
            <a:endParaRPr lang="fi-FI"/>
          </a:p>
        </p:txBody>
      </p:sp>
    </p:spTree>
    <p:extLst>
      <p:ext uri="{BB962C8B-B14F-4D97-AF65-F5344CB8AC3E}">
        <p14:creationId xmlns:p14="http://schemas.microsoft.com/office/powerpoint/2010/main" val="175612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B41D1-9F69-82C7-360C-3456F0F22356}"/>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6F3498E-980E-A2D5-BE2E-A6DB62D24C2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F50F945-EDEB-EAA4-56A5-DA8DFDB19A1C}"/>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28A3C27C-8105-BAD2-8CBC-5AA4107C3046}"/>
              </a:ext>
            </a:extLst>
          </p:cNvPr>
          <p:cNvSpPr>
            <a:spLocks noGrp="1"/>
          </p:cNvSpPr>
          <p:nvPr>
            <p:ph type="sldNum" sz="quarter" idx="5"/>
          </p:nvPr>
        </p:nvSpPr>
        <p:spPr/>
        <p:txBody>
          <a:bodyPr/>
          <a:lstStyle/>
          <a:p>
            <a:fld id="{A1FFB37E-FFE6-48AB-B667-76334AC39D77}" type="slidenum">
              <a:rPr lang="fi-FI" smtClean="0"/>
              <a:t>5</a:t>
            </a:fld>
            <a:endParaRPr lang="fi-FI"/>
          </a:p>
        </p:txBody>
      </p:sp>
    </p:spTree>
    <p:extLst>
      <p:ext uri="{BB962C8B-B14F-4D97-AF65-F5344CB8AC3E}">
        <p14:creationId xmlns:p14="http://schemas.microsoft.com/office/powerpoint/2010/main" val="22347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DB645-18E6-9D20-9D81-E11B83C85EB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5D614DB-13D0-A26F-0808-46318A2DD83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14237945-510A-E02E-FC66-960C25935D00}"/>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39FA631A-ABCB-5E0E-7BB4-F54AD183257D}"/>
              </a:ext>
            </a:extLst>
          </p:cNvPr>
          <p:cNvSpPr>
            <a:spLocks noGrp="1"/>
          </p:cNvSpPr>
          <p:nvPr>
            <p:ph type="sldNum" sz="quarter" idx="5"/>
          </p:nvPr>
        </p:nvSpPr>
        <p:spPr/>
        <p:txBody>
          <a:bodyPr/>
          <a:lstStyle/>
          <a:p>
            <a:fld id="{A1FFB37E-FFE6-48AB-B667-76334AC39D77}" type="slidenum">
              <a:rPr lang="fi-FI" smtClean="0"/>
              <a:t>6</a:t>
            </a:fld>
            <a:endParaRPr lang="fi-FI"/>
          </a:p>
        </p:txBody>
      </p:sp>
    </p:spTree>
    <p:extLst>
      <p:ext uri="{BB962C8B-B14F-4D97-AF65-F5344CB8AC3E}">
        <p14:creationId xmlns:p14="http://schemas.microsoft.com/office/powerpoint/2010/main" val="381477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1FFB37E-FFE6-48AB-B667-76334AC39D77}" type="slidenum">
              <a:rPr lang="fi-FI" smtClean="0"/>
              <a:t>7</a:t>
            </a:fld>
            <a:endParaRPr lang="fi-FI"/>
          </a:p>
        </p:txBody>
      </p:sp>
    </p:spTree>
    <p:extLst>
      <p:ext uri="{BB962C8B-B14F-4D97-AF65-F5344CB8AC3E}">
        <p14:creationId xmlns:p14="http://schemas.microsoft.com/office/powerpoint/2010/main" val="246398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1FFB37E-FFE6-48AB-B667-76334AC39D77}" type="slidenum">
              <a:rPr lang="fi-FI" smtClean="0"/>
              <a:t>12</a:t>
            </a:fld>
            <a:endParaRPr lang="fi-FI"/>
          </a:p>
        </p:txBody>
      </p:sp>
    </p:spTree>
    <p:extLst>
      <p:ext uri="{BB962C8B-B14F-4D97-AF65-F5344CB8AC3E}">
        <p14:creationId xmlns:p14="http://schemas.microsoft.com/office/powerpoint/2010/main" val="561062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a:t>Muokkaa ots.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537BDA44-5EF8-4A93-A95F-FDFFB14F73B6}" type="datetime1">
              <a:rPr lang="en-US" smtClean="0"/>
              <a:t>1/8/2025</a:t>
            </a:fld>
            <a:endParaRPr lang="en-US" dirty="0"/>
          </a:p>
        </p:txBody>
      </p:sp>
      <p:sp>
        <p:nvSpPr>
          <p:cNvPr id="5" name="Footer Placeholder 4"/>
          <p:cNvSpPr>
            <a:spLocks noGrp="1"/>
          </p:cNvSpPr>
          <p:nvPr>
            <p:ph type="ftr" sz="quarter" idx="11"/>
          </p:nvPr>
        </p:nvSpPr>
        <p:spPr>
          <a:xfrm>
            <a:off x="340191" y="6199155"/>
            <a:ext cx="6672887" cy="365125"/>
          </a:xfrm>
        </p:spPr>
        <p:txBody>
          <a:bodyPr/>
          <a:lstStyle>
            <a:lvl1pPr>
              <a:defRPr sz="3200">
                <a:latin typeface="Calibri" panose="020F0502020204030204" pitchFamily="34" charset="0"/>
                <a:cs typeface="Calibri" panose="020F0502020204030204" pitchFamily="34" charset="0"/>
              </a:defRPr>
            </a:lvl1pPr>
          </a:lstStyle>
          <a:p>
            <a:fld id="{12F4F784-1A6B-42FC-BE84-15E770D3BC59}" type="slidenum">
              <a:rPr lang="en-US" smtClean="0"/>
              <a:pPr/>
              <a:t>‹#›</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0361896"/>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10BE008E-CD0C-45BA-9BEC-91C9D6B8C3FA}" type="datetime1">
              <a:rPr lang="en-US" smtClean="0"/>
              <a:t>1/8/2025</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0402528"/>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340BB438-8D0A-4487-94C5-CC8C78F0E436}" type="datetime1">
              <a:rPr lang="en-US" smtClean="0"/>
              <a:t>1/8/2025</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5458209"/>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a:t>Muokkaa ots.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903DAE2-F662-46AB-BE99-F82B0886C171}" type="datetime1">
              <a:rPr lang="en-US" smtClean="0"/>
              <a:t>1/8/2025</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5410091"/>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7B0D32E4-64EC-4E90-B282-237C73E234D0}" type="datetime1">
              <a:rPr lang="en-US" smtClean="0"/>
              <a:t>1/8/2025</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7914942"/>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a:t>Muokkaa ots.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BFAF995E-385C-4F8C-A717-A7DAF1522590}" type="datetime1">
              <a:rPr lang="en-US" smtClean="0"/>
              <a:t>1/8/2025</a:t>
            </a:fld>
            <a:endParaRPr lang="en-US" dirty="0"/>
          </a:p>
        </p:txBody>
      </p:sp>
      <p:sp>
        <p:nvSpPr>
          <p:cNvPr id="4" name="Footer Placeholder 3"/>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4112992"/>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a:t>Muokkaa ots.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57FB492B-C913-44C7-BA88-65CA75D21FFC}" type="datetime1">
              <a:rPr lang="en-US" smtClean="0"/>
              <a:t>1/8/2025</a:t>
            </a:fld>
            <a:endParaRPr lang="en-US" dirty="0"/>
          </a:p>
        </p:txBody>
      </p:sp>
      <p:sp>
        <p:nvSpPr>
          <p:cNvPr id="4" name="Footer Placeholder 3"/>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2028896"/>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F18E10E-B2C2-4FAD-ADE5-EBA15F9354C6}" type="datetime1">
              <a:rPr lang="en-US" smtClean="0"/>
              <a:t>1/8/2025</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26449116"/>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a:t>Muokkaa ots.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D688AF4-59F1-4079-AE92-6CCDB363F54E}" type="datetime1">
              <a:rPr lang="en-US" smtClean="0"/>
              <a:t>1/8/2025</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17377011"/>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191F8E-5E66-4E9A-B684-1D90FCB2378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7549D56-7739-4716-AB76-7A74F86124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ED08925-0977-4186-BDAC-E5AE2E09E187}"/>
              </a:ext>
            </a:extLst>
          </p:cNvPr>
          <p:cNvSpPr>
            <a:spLocks noGrp="1"/>
          </p:cNvSpPr>
          <p:nvPr>
            <p:ph type="dt" sz="half" idx="10"/>
          </p:nvPr>
        </p:nvSpPr>
        <p:spPr/>
        <p:txBody>
          <a:bodyPr/>
          <a:lstStyle/>
          <a:p>
            <a:fld id="{0484942B-E736-43E9-AB5A-5C55197537B0}" type="datetime1">
              <a:rPr lang="en-US" smtClean="0"/>
              <a:t>1/8/2025</a:t>
            </a:fld>
            <a:endParaRPr lang="fi-FI"/>
          </a:p>
        </p:txBody>
      </p:sp>
      <p:sp>
        <p:nvSpPr>
          <p:cNvPr id="5" name="Alatunnisteen paikkamerkki 4">
            <a:extLst>
              <a:ext uri="{FF2B5EF4-FFF2-40B4-BE49-F238E27FC236}">
                <a16:creationId xmlns:a16="http://schemas.microsoft.com/office/drawing/2014/main" id="{9D6A8F7F-296C-4C14-9DA5-F57940260772}"/>
              </a:ext>
            </a:extLst>
          </p:cNvPr>
          <p:cNvSpPr>
            <a:spLocks noGrp="1"/>
          </p:cNvSpPr>
          <p:nvPr>
            <p:ph type="ftr" sz="quarter" idx="11"/>
          </p:nvPr>
        </p:nvSpPr>
        <p:spPr/>
        <p:txBody>
          <a:bodyPr/>
          <a:lstStyle/>
          <a:p>
            <a:r>
              <a:rPr lang="fi-FI"/>
              <a:t>‹#›</a:t>
            </a:r>
          </a:p>
        </p:txBody>
      </p:sp>
      <p:sp>
        <p:nvSpPr>
          <p:cNvPr id="6" name="Dian numeron paikkamerkki 5">
            <a:extLst>
              <a:ext uri="{FF2B5EF4-FFF2-40B4-BE49-F238E27FC236}">
                <a16:creationId xmlns:a16="http://schemas.microsoft.com/office/drawing/2014/main" id="{0EEDA79D-1775-4D95-B2FB-A39A96181594}"/>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82533942"/>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CD4C4F-528B-4D50-85CA-5E34B9A99ED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DF409B5-28D6-446C-9592-979FC4608DB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F2F271-EAED-4B3D-B31A-C1B23D538044}"/>
              </a:ext>
            </a:extLst>
          </p:cNvPr>
          <p:cNvSpPr>
            <a:spLocks noGrp="1"/>
          </p:cNvSpPr>
          <p:nvPr>
            <p:ph type="dt" sz="half" idx="10"/>
          </p:nvPr>
        </p:nvSpPr>
        <p:spPr/>
        <p:txBody>
          <a:bodyPr/>
          <a:lstStyle/>
          <a:p>
            <a:fld id="{FCA7179F-9B98-4DD8-A036-8DAD5D7D8C8D}" type="datetime1">
              <a:rPr lang="en-US" smtClean="0"/>
              <a:t>1/8/2025</a:t>
            </a:fld>
            <a:endParaRPr lang="fi-FI"/>
          </a:p>
        </p:txBody>
      </p:sp>
      <p:sp>
        <p:nvSpPr>
          <p:cNvPr id="5" name="Alatunnisteen paikkamerkki 4">
            <a:extLst>
              <a:ext uri="{FF2B5EF4-FFF2-40B4-BE49-F238E27FC236}">
                <a16:creationId xmlns:a16="http://schemas.microsoft.com/office/drawing/2014/main" id="{CEFDCF4A-D480-43B7-86C4-5834C1C713FD}"/>
              </a:ext>
            </a:extLst>
          </p:cNvPr>
          <p:cNvSpPr>
            <a:spLocks noGrp="1"/>
          </p:cNvSpPr>
          <p:nvPr>
            <p:ph type="ftr" sz="quarter" idx="11"/>
          </p:nvPr>
        </p:nvSpPr>
        <p:spPr/>
        <p:txBody>
          <a:bodyPr/>
          <a:lstStyle/>
          <a:p>
            <a:r>
              <a:rPr lang="fi-FI"/>
              <a:t>‹#›</a:t>
            </a:r>
          </a:p>
        </p:txBody>
      </p:sp>
      <p:sp>
        <p:nvSpPr>
          <p:cNvPr id="6" name="Dian numeron paikkamerkki 5">
            <a:extLst>
              <a:ext uri="{FF2B5EF4-FFF2-40B4-BE49-F238E27FC236}">
                <a16:creationId xmlns:a16="http://schemas.microsoft.com/office/drawing/2014/main" id="{B3ADF3AA-42F1-407E-B5FE-5B8B2B459E1F}"/>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463506744"/>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408C671-0536-470E-A467-31AC208966B3}" type="datetime1">
              <a:rPr lang="en-US" smtClean="0"/>
              <a:t>1/8/2025</a:t>
            </a:fld>
            <a:endParaRPr lang="en-US" dirty="0"/>
          </a:p>
        </p:txBody>
      </p:sp>
      <p:sp>
        <p:nvSpPr>
          <p:cNvPr id="5" name="Footer Placeholder 4"/>
          <p:cNvSpPr>
            <a:spLocks noGrp="1"/>
          </p:cNvSpPr>
          <p:nvPr>
            <p:ph type="ftr" sz="quarter" idx="11"/>
          </p:nvPr>
        </p:nvSpPr>
        <p:spPr>
          <a:xfrm>
            <a:off x="265382" y="6273974"/>
            <a:ext cx="6672887" cy="365125"/>
          </a:xfrm>
        </p:spPr>
        <p:txBody>
          <a:bodyPr/>
          <a:lstStyle>
            <a:lvl1pPr>
              <a:defRPr sz="2800">
                <a:latin typeface="Calibri" panose="020F0502020204030204" pitchFamily="34" charset="0"/>
                <a:cs typeface="Calibri" panose="020F0502020204030204" pitchFamily="34" charset="0"/>
              </a:defRPr>
            </a:lvl1pPr>
          </a:lstStyle>
          <a:p>
            <a:fld id="{18E593EB-F7BA-477E-879E-6EADE15077FD}" type="slidenum">
              <a:rPr lang="en-US" smtClean="0"/>
              <a:pPr/>
              <a:t>‹#›</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68689367"/>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B1E549-0041-4869-9AC1-49C2A64BA51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D4B696C-7E61-43ED-A260-0BD7D13B9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1F96F1D-DD61-43F2-A9E1-0A4EDEADAE65}"/>
              </a:ext>
            </a:extLst>
          </p:cNvPr>
          <p:cNvSpPr>
            <a:spLocks noGrp="1"/>
          </p:cNvSpPr>
          <p:nvPr>
            <p:ph type="dt" sz="half" idx="10"/>
          </p:nvPr>
        </p:nvSpPr>
        <p:spPr/>
        <p:txBody>
          <a:bodyPr/>
          <a:lstStyle/>
          <a:p>
            <a:fld id="{179A6CC7-C12B-4F2A-89AB-A5E5022F63EA}" type="datetime1">
              <a:rPr lang="en-US" smtClean="0"/>
              <a:t>1/8/2025</a:t>
            </a:fld>
            <a:endParaRPr lang="fi-FI"/>
          </a:p>
        </p:txBody>
      </p:sp>
      <p:sp>
        <p:nvSpPr>
          <p:cNvPr id="5" name="Alatunnisteen paikkamerkki 4">
            <a:extLst>
              <a:ext uri="{FF2B5EF4-FFF2-40B4-BE49-F238E27FC236}">
                <a16:creationId xmlns:a16="http://schemas.microsoft.com/office/drawing/2014/main" id="{937BBDB2-60A1-4CBD-A95E-BA268039AE4E}"/>
              </a:ext>
            </a:extLst>
          </p:cNvPr>
          <p:cNvSpPr>
            <a:spLocks noGrp="1"/>
          </p:cNvSpPr>
          <p:nvPr>
            <p:ph type="ftr" sz="quarter" idx="11"/>
          </p:nvPr>
        </p:nvSpPr>
        <p:spPr/>
        <p:txBody>
          <a:bodyPr/>
          <a:lstStyle/>
          <a:p>
            <a:r>
              <a:rPr lang="fi-FI"/>
              <a:t>‹#›</a:t>
            </a:r>
          </a:p>
        </p:txBody>
      </p:sp>
      <p:sp>
        <p:nvSpPr>
          <p:cNvPr id="6" name="Dian numeron paikkamerkki 5">
            <a:extLst>
              <a:ext uri="{FF2B5EF4-FFF2-40B4-BE49-F238E27FC236}">
                <a16:creationId xmlns:a16="http://schemas.microsoft.com/office/drawing/2014/main" id="{B3E33D75-423E-443D-9D06-12FDA6C4EE06}"/>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2661070696"/>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8BE5F9-9932-4E86-8933-08A334ECAC8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BBAE1FF-75DE-45B7-8475-E682F71225A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7266D02-68BC-4C33-97FB-B2AC3562688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5A96F0A-5645-4FA0-9CD7-8E3959F0AECB}"/>
              </a:ext>
            </a:extLst>
          </p:cNvPr>
          <p:cNvSpPr>
            <a:spLocks noGrp="1"/>
          </p:cNvSpPr>
          <p:nvPr>
            <p:ph type="dt" sz="half" idx="10"/>
          </p:nvPr>
        </p:nvSpPr>
        <p:spPr/>
        <p:txBody>
          <a:bodyPr/>
          <a:lstStyle/>
          <a:p>
            <a:fld id="{FB853BF9-CE4C-4EE7-8940-29778F7C0DA9}" type="datetime1">
              <a:rPr lang="en-US" smtClean="0"/>
              <a:t>1/8/2025</a:t>
            </a:fld>
            <a:endParaRPr lang="fi-FI"/>
          </a:p>
        </p:txBody>
      </p:sp>
      <p:sp>
        <p:nvSpPr>
          <p:cNvPr id="6" name="Alatunnisteen paikkamerkki 5">
            <a:extLst>
              <a:ext uri="{FF2B5EF4-FFF2-40B4-BE49-F238E27FC236}">
                <a16:creationId xmlns:a16="http://schemas.microsoft.com/office/drawing/2014/main" id="{D7C06012-CAF0-4F29-9FC2-BCFB8C31120D}"/>
              </a:ext>
            </a:extLst>
          </p:cNvPr>
          <p:cNvSpPr>
            <a:spLocks noGrp="1"/>
          </p:cNvSpPr>
          <p:nvPr>
            <p:ph type="ftr" sz="quarter" idx="11"/>
          </p:nvPr>
        </p:nvSpPr>
        <p:spPr/>
        <p:txBody>
          <a:bodyPr/>
          <a:lstStyle/>
          <a:p>
            <a:r>
              <a:rPr lang="fi-FI"/>
              <a:t>‹#›</a:t>
            </a:r>
          </a:p>
        </p:txBody>
      </p:sp>
      <p:sp>
        <p:nvSpPr>
          <p:cNvPr id="7" name="Dian numeron paikkamerkki 6">
            <a:extLst>
              <a:ext uri="{FF2B5EF4-FFF2-40B4-BE49-F238E27FC236}">
                <a16:creationId xmlns:a16="http://schemas.microsoft.com/office/drawing/2014/main" id="{7761D5A6-0749-4221-909C-83ACAEBB1941}"/>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2529219764"/>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915EBB-A99C-49F4-B162-9D6E68DBCE3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D9A6FF3-D34B-4E0D-A8AA-7143EBFE2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8823953-4F9E-4A37-9E5E-6688BD548FA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D35AEFA-F2A8-4C0D-9F23-93E5CBECB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90A42B31-47EB-4346-AD30-3864B0DC8DD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E4CC271-1660-4723-896B-C190A3EE3F81}"/>
              </a:ext>
            </a:extLst>
          </p:cNvPr>
          <p:cNvSpPr>
            <a:spLocks noGrp="1"/>
          </p:cNvSpPr>
          <p:nvPr>
            <p:ph type="dt" sz="half" idx="10"/>
          </p:nvPr>
        </p:nvSpPr>
        <p:spPr/>
        <p:txBody>
          <a:bodyPr/>
          <a:lstStyle/>
          <a:p>
            <a:fld id="{E2BD074F-35AC-4238-9E95-F96E47B6A0A7}" type="datetime1">
              <a:rPr lang="en-US" smtClean="0"/>
              <a:t>1/8/2025</a:t>
            </a:fld>
            <a:endParaRPr lang="fi-FI"/>
          </a:p>
        </p:txBody>
      </p:sp>
      <p:sp>
        <p:nvSpPr>
          <p:cNvPr id="8" name="Alatunnisteen paikkamerkki 7">
            <a:extLst>
              <a:ext uri="{FF2B5EF4-FFF2-40B4-BE49-F238E27FC236}">
                <a16:creationId xmlns:a16="http://schemas.microsoft.com/office/drawing/2014/main" id="{E5A721DC-AF9A-450A-BEED-F1BC8B041009}"/>
              </a:ext>
            </a:extLst>
          </p:cNvPr>
          <p:cNvSpPr>
            <a:spLocks noGrp="1"/>
          </p:cNvSpPr>
          <p:nvPr>
            <p:ph type="ftr" sz="quarter" idx="11"/>
          </p:nvPr>
        </p:nvSpPr>
        <p:spPr/>
        <p:txBody>
          <a:bodyPr/>
          <a:lstStyle/>
          <a:p>
            <a:r>
              <a:rPr lang="fi-FI"/>
              <a:t>‹#›</a:t>
            </a:r>
          </a:p>
        </p:txBody>
      </p:sp>
      <p:sp>
        <p:nvSpPr>
          <p:cNvPr id="9" name="Dian numeron paikkamerkki 8">
            <a:extLst>
              <a:ext uri="{FF2B5EF4-FFF2-40B4-BE49-F238E27FC236}">
                <a16:creationId xmlns:a16="http://schemas.microsoft.com/office/drawing/2014/main" id="{F6EDA447-4C65-4F48-8C32-C97A36A70AEF}"/>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3501957690"/>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6F4F16-273A-41F1-9B28-D584F0CC3AF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A234FF0-7E9E-4A5E-97E4-F8757A59CD56}"/>
              </a:ext>
            </a:extLst>
          </p:cNvPr>
          <p:cNvSpPr>
            <a:spLocks noGrp="1"/>
          </p:cNvSpPr>
          <p:nvPr>
            <p:ph type="dt" sz="half" idx="10"/>
          </p:nvPr>
        </p:nvSpPr>
        <p:spPr/>
        <p:txBody>
          <a:bodyPr/>
          <a:lstStyle/>
          <a:p>
            <a:fld id="{5648F9CC-0A32-469F-9040-8DCF0E586C72}" type="datetime1">
              <a:rPr lang="en-US" smtClean="0"/>
              <a:t>1/8/2025</a:t>
            </a:fld>
            <a:endParaRPr lang="fi-FI"/>
          </a:p>
        </p:txBody>
      </p:sp>
      <p:sp>
        <p:nvSpPr>
          <p:cNvPr id="4" name="Alatunnisteen paikkamerkki 3">
            <a:extLst>
              <a:ext uri="{FF2B5EF4-FFF2-40B4-BE49-F238E27FC236}">
                <a16:creationId xmlns:a16="http://schemas.microsoft.com/office/drawing/2014/main" id="{5D05F491-A032-4512-B539-FF426B282F9D}"/>
              </a:ext>
            </a:extLst>
          </p:cNvPr>
          <p:cNvSpPr>
            <a:spLocks noGrp="1"/>
          </p:cNvSpPr>
          <p:nvPr>
            <p:ph type="ftr" sz="quarter" idx="11"/>
          </p:nvPr>
        </p:nvSpPr>
        <p:spPr/>
        <p:txBody>
          <a:bodyPr/>
          <a:lstStyle/>
          <a:p>
            <a:r>
              <a:rPr lang="fi-FI"/>
              <a:t>‹#›</a:t>
            </a:r>
          </a:p>
        </p:txBody>
      </p:sp>
      <p:sp>
        <p:nvSpPr>
          <p:cNvPr id="5" name="Dian numeron paikkamerkki 4">
            <a:extLst>
              <a:ext uri="{FF2B5EF4-FFF2-40B4-BE49-F238E27FC236}">
                <a16:creationId xmlns:a16="http://schemas.microsoft.com/office/drawing/2014/main" id="{850F2B00-E4D4-4BCB-B78B-720907E5601B}"/>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1119305434"/>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D2604E3-1A1F-435E-8BC9-6351CC41E4B6}"/>
              </a:ext>
            </a:extLst>
          </p:cNvPr>
          <p:cNvSpPr>
            <a:spLocks noGrp="1"/>
          </p:cNvSpPr>
          <p:nvPr>
            <p:ph type="dt" sz="half" idx="10"/>
          </p:nvPr>
        </p:nvSpPr>
        <p:spPr/>
        <p:txBody>
          <a:bodyPr/>
          <a:lstStyle/>
          <a:p>
            <a:fld id="{537A4FE6-FE03-4761-B7B8-75FC2E12C3ED}" type="datetime1">
              <a:rPr lang="en-US" smtClean="0"/>
              <a:t>1/8/2025</a:t>
            </a:fld>
            <a:endParaRPr lang="fi-FI"/>
          </a:p>
        </p:txBody>
      </p:sp>
      <p:sp>
        <p:nvSpPr>
          <p:cNvPr id="3" name="Alatunnisteen paikkamerkki 2">
            <a:extLst>
              <a:ext uri="{FF2B5EF4-FFF2-40B4-BE49-F238E27FC236}">
                <a16:creationId xmlns:a16="http://schemas.microsoft.com/office/drawing/2014/main" id="{65584F95-31F3-438B-80EF-0E0F4CDD2BA2}"/>
              </a:ext>
            </a:extLst>
          </p:cNvPr>
          <p:cNvSpPr>
            <a:spLocks noGrp="1"/>
          </p:cNvSpPr>
          <p:nvPr>
            <p:ph type="ftr" sz="quarter" idx="11"/>
          </p:nvPr>
        </p:nvSpPr>
        <p:spPr/>
        <p:txBody>
          <a:bodyPr/>
          <a:lstStyle/>
          <a:p>
            <a:r>
              <a:rPr lang="fi-FI"/>
              <a:t>‹#›</a:t>
            </a:r>
          </a:p>
        </p:txBody>
      </p:sp>
      <p:sp>
        <p:nvSpPr>
          <p:cNvPr id="4" name="Dian numeron paikkamerkki 3">
            <a:extLst>
              <a:ext uri="{FF2B5EF4-FFF2-40B4-BE49-F238E27FC236}">
                <a16:creationId xmlns:a16="http://schemas.microsoft.com/office/drawing/2014/main" id="{AAAE20D0-61F0-4D5F-9029-FE4D62DE8776}"/>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2546655007"/>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EA0D22-26A0-4DE5-BC56-2E860C8EFA3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298EBF2-F744-4D07-A913-FE101332CF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9F5AB3E-B5AD-4624-8DBD-B14431649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D7E8691-E708-4B19-A930-375A2CDC2851}"/>
              </a:ext>
            </a:extLst>
          </p:cNvPr>
          <p:cNvSpPr>
            <a:spLocks noGrp="1"/>
          </p:cNvSpPr>
          <p:nvPr>
            <p:ph type="dt" sz="half" idx="10"/>
          </p:nvPr>
        </p:nvSpPr>
        <p:spPr/>
        <p:txBody>
          <a:bodyPr/>
          <a:lstStyle/>
          <a:p>
            <a:fld id="{B9D09506-D9A2-4065-80B5-E668CCD56D9D}" type="datetime1">
              <a:rPr lang="en-US" smtClean="0"/>
              <a:t>1/8/2025</a:t>
            </a:fld>
            <a:endParaRPr lang="fi-FI"/>
          </a:p>
        </p:txBody>
      </p:sp>
      <p:sp>
        <p:nvSpPr>
          <p:cNvPr id="6" name="Alatunnisteen paikkamerkki 5">
            <a:extLst>
              <a:ext uri="{FF2B5EF4-FFF2-40B4-BE49-F238E27FC236}">
                <a16:creationId xmlns:a16="http://schemas.microsoft.com/office/drawing/2014/main" id="{E5367265-1995-4BA5-A8B0-1AF8F52BE4F7}"/>
              </a:ext>
            </a:extLst>
          </p:cNvPr>
          <p:cNvSpPr>
            <a:spLocks noGrp="1"/>
          </p:cNvSpPr>
          <p:nvPr>
            <p:ph type="ftr" sz="quarter" idx="11"/>
          </p:nvPr>
        </p:nvSpPr>
        <p:spPr/>
        <p:txBody>
          <a:bodyPr/>
          <a:lstStyle/>
          <a:p>
            <a:r>
              <a:rPr lang="fi-FI"/>
              <a:t>‹#›</a:t>
            </a:r>
          </a:p>
        </p:txBody>
      </p:sp>
      <p:sp>
        <p:nvSpPr>
          <p:cNvPr id="7" name="Dian numeron paikkamerkki 6">
            <a:extLst>
              <a:ext uri="{FF2B5EF4-FFF2-40B4-BE49-F238E27FC236}">
                <a16:creationId xmlns:a16="http://schemas.microsoft.com/office/drawing/2014/main" id="{15B31250-29E9-4093-9772-62247DD8AB29}"/>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1083683390"/>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1FC4DD-17FD-4A12-B925-FFFD9774A22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C888834-D15D-497A-B217-9620F72EA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CC1E33E-668A-4A96-AE00-5988B506F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AE8E2CB-0781-4A4C-B479-C24A8E1ECC5C}"/>
              </a:ext>
            </a:extLst>
          </p:cNvPr>
          <p:cNvSpPr>
            <a:spLocks noGrp="1"/>
          </p:cNvSpPr>
          <p:nvPr>
            <p:ph type="dt" sz="half" idx="10"/>
          </p:nvPr>
        </p:nvSpPr>
        <p:spPr/>
        <p:txBody>
          <a:bodyPr/>
          <a:lstStyle/>
          <a:p>
            <a:fld id="{06238BD6-FD4E-4A74-B652-B7944E7CDBB6}" type="datetime1">
              <a:rPr lang="en-US" smtClean="0"/>
              <a:t>1/8/2025</a:t>
            </a:fld>
            <a:endParaRPr lang="fi-FI"/>
          </a:p>
        </p:txBody>
      </p:sp>
      <p:sp>
        <p:nvSpPr>
          <p:cNvPr id="6" name="Alatunnisteen paikkamerkki 5">
            <a:extLst>
              <a:ext uri="{FF2B5EF4-FFF2-40B4-BE49-F238E27FC236}">
                <a16:creationId xmlns:a16="http://schemas.microsoft.com/office/drawing/2014/main" id="{61CDCF0D-EC0C-4772-95FD-4D8444A19F61}"/>
              </a:ext>
            </a:extLst>
          </p:cNvPr>
          <p:cNvSpPr>
            <a:spLocks noGrp="1"/>
          </p:cNvSpPr>
          <p:nvPr>
            <p:ph type="ftr" sz="quarter" idx="11"/>
          </p:nvPr>
        </p:nvSpPr>
        <p:spPr/>
        <p:txBody>
          <a:bodyPr/>
          <a:lstStyle/>
          <a:p>
            <a:r>
              <a:rPr lang="fi-FI"/>
              <a:t>‹#›</a:t>
            </a:r>
          </a:p>
        </p:txBody>
      </p:sp>
      <p:sp>
        <p:nvSpPr>
          <p:cNvPr id="7" name="Dian numeron paikkamerkki 6">
            <a:extLst>
              <a:ext uri="{FF2B5EF4-FFF2-40B4-BE49-F238E27FC236}">
                <a16:creationId xmlns:a16="http://schemas.microsoft.com/office/drawing/2014/main" id="{31573B25-A39D-40F4-AECA-40B99434ADE0}"/>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156061494"/>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57DC9A-76B3-4A3D-A1B9-BEF6417619A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6676D1B-EF38-4AA8-8F2C-4F7132B2BCD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024BDBA-548E-40B0-8A9E-77485FD1AD86}"/>
              </a:ext>
            </a:extLst>
          </p:cNvPr>
          <p:cNvSpPr>
            <a:spLocks noGrp="1"/>
          </p:cNvSpPr>
          <p:nvPr>
            <p:ph type="dt" sz="half" idx="10"/>
          </p:nvPr>
        </p:nvSpPr>
        <p:spPr/>
        <p:txBody>
          <a:bodyPr/>
          <a:lstStyle/>
          <a:p>
            <a:fld id="{F6D9F087-C551-4A31-809A-EEEF4FDF5D1F}" type="datetime1">
              <a:rPr lang="en-US" smtClean="0"/>
              <a:t>1/8/2025</a:t>
            </a:fld>
            <a:endParaRPr lang="fi-FI"/>
          </a:p>
        </p:txBody>
      </p:sp>
      <p:sp>
        <p:nvSpPr>
          <p:cNvPr id="5" name="Alatunnisteen paikkamerkki 4">
            <a:extLst>
              <a:ext uri="{FF2B5EF4-FFF2-40B4-BE49-F238E27FC236}">
                <a16:creationId xmlns:a16="http://schemas.microsoft.com/office/drawing/2014/main" id="{8C186024-037B-40CE-AFCD-F674BA1202D2}"/>
              </a:ext>
            </a:extLst>
          </p:cNvPr>
          <p:cNvSpPr>
            <a:spLocks noGrp="1"/>
          </p:cNvSpPr>
          <p:nvPr>
            <p:ph type="ftr" sz="quarter" idx="11"/>
          </p:nvPr>
        </p:nvSpPr>
        <p:spPr/>
        <p:txBody>
          <a:bodyPr/>
          <a:lstStyle/>
          <a:p>
            <a:r>
              <a:rPr lang="fi-FI"/>
              <a:t>‹#›</a:t>
            </a:r>
          </a:p>
        </p:txBody>
      </p:sp>
      <p:sp>
        <p:nvSpPr>
          <p:cNvPr id="6" name="Dian numeron paikkamerkki 5">
            <a:extLst>
              <a:ext uri="{FF2B5EF4-FFF2-40B4-BE49-F238E27FC236}">
                <a16:creationId xmlns:a16="http://schemas.microsoft.com/office/drawing/2014/main" id="{85974165-86D5-4021-BCBC-E8538AC1EEF6}"/>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429321551"/>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6863E30-D72B-456C-8EA1-1F70D72E796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F4A75FC-7320-4131-82D0-88A0D17475A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E7962D7-3E3E-45D7-B2C6-59FE54DE397C}"/>
              </a:ext>
            </a:extLst>
          </p:cNvPr>
          <p:cNvSpPr>
            <a:spLocks noGrp="1"/>
          </p:cNvSpPr>
          <p:nvPr>
            <p:ph type="dt" sz="half" idx="10"/>
          </p:nvPr>
        </p:nvSpPr>
        <p:spPr/>
        <p:txBody>
          <a:bodyPr/>
          <a:lstStyle/>
          <a:p>
            <a:fld id="{8A78DCF8-0310-45B8-8614-74F9518B7F6C}" type="datetime1">
              <a:rPr lang="en-US" smtClean="0"/>
              <a:t>1/8/2025</a:t>
            </a:fld>
            <a:endParaRPr lang="fi-FI"/>
          </a:p>
        </p:txBody>
      </p:sp>
      <p:sp>
        <p:nvSpPr>
          <p:cNvPr id="5" name="Alatunnisteen paikkamerkki 4">
            <a:extLst>
              <a:ext uri="{FF2B5EF4-FFF2-40B4-BE49-F238E27FC236}">
                <a16:creationId xmlns:a16="http://schemas.microsoft.com/office/drawing/2014/main" id="{DBCCF7FA-EC7C-4B08-A086-E174E0241CD1}"/>
              </a:ext>
            </a:extLst>
          </p:cNvPr>
          <p:cNvSpPr>
            <a:spLocks noGrp="1"/>
          </p:cNvSpPr>
          <p:nvPr>
            <p:ph type="ftr" sz="quarter" idx="11"/>
          </p:nvPr>
        </p:nvSpPr>
        <p:spPr/>
        <p:txBody>
          <a:bodyPr/>
          <a:lstStyle/>
          <a:p>
            <a:r>
              <a:rPr lang="fi-FI"/>
              <a:t>‹#›</a:t>
            </a:r>
          </a:p>
        </p:txBody>
      </p:sp>
      <p:sp>
        <p:nvSpPr>
          <p:cNvPr id="6" name="Dian numeron paikkamerkki 5">
            <a:extLst>
              <a:ext uri="{FF2B5EF4-FFF2-40B4-BE49-F238E27FC236}">
                <a16:creationId xmlns:a16="http://schemas.microsoft.com/office/drawing/2014/main" id="{99A528BB-C25F-4C6B-B461-96B1BDB057BE}"/>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1068599999"/>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191F8E-5E66-4E9A-B684-1D90FCB2378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7549D56-7739-4716-AB76-7A74F86124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ED08925-0977-4186-BDAC-E5AE2E09E187}"/>
              </a:ext>
            </a:extLst>
          </p:cNvPr>
          <p:cNvSpPr>
            <a:spLocks noGrp="1"/>
          </p:cNvSpPr>
          <p:nvPr>
            <p:ph type="dt" sz="half" idx="10"/>
          </p:nvPr>
        </p:nvSpPr>
        <p:spPr/>
        <p:txBody>
          <a:bodyPr/>
          <a:lstStyle/>
          <a:p>
            <a:fld id="{6FBD0CC5-4600-4D45-9E69-F801ED480EFE}" type="datetime1">
              <a:rPr lang="en-US" smtClean="0"/>
              <a:t>1/8/2025</a:t>
            </a:fld>
            <a:endParaRPr lang="fi-FI"/>
          </a:p>
        </p:txBody>
      </p:sp>
      <p:sp>
        <p:nvSpPr>
          <p:cNvPr id="5" name="Alatunnisteen paikkamerkki 4">
            <a:extLst>
              <a:ext uri="{FF2B5EF4-FFF2-40B4-BE49-F238E27FC236}">
                <a16:creationId xmlns:a16="http://schemas.microsoft.com/office/drawing/2014/main" id="{9D6A8F7F-296C-4C14-9DA5-F57940260772}"/>
              </a:ext>
            </a:extLst>
          </p:cNvPr>
          <p:cNvSpPr>
            <a:spLocks noGrp="1"/>
          </p:cNvSpPr>
          <p:nvPr>
            <p:ph type="ftr" sz="quarter" idx="11"/>
          </p:nvPr>
        </p:nvSpPr>
        <p:spPr/>
        <p:txBody>
          <a:bodyPr/>
          <a:lstStyle/>
          <a:p>
            <a:r>
              <a:rPr lang="fi-FI"/>
              <a:t>‹#›</a:t>
            </a:r>
          </a:p>
        </p:txBody>
      </p:sp>
      <p:sp>
        <p:nvSpPr>
          <p:cNvPr id="6" name="Dian numeron paikkamerkki 5">
            <a:extLst>
              <a:ext uri="{FF2B5EF4-FFF2-40B4-BE49-F238E27FC236}">
                <a16:creationId xmlns:a16="http://schemas.microsoft.com/office/drawing/2014/main" id="{0EEDA79D-1775-4D95-B2FB-A39A96181594}"/>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4232488834"/>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a:t>Muokkaa ots.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379E6AF1-CED7-4CBD-9C49-146E2A311C9C}" type="datetime1">
              <a:rPr lang="en-US" smtClean="0"/>
              <a:t>1/8/2025</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2439954"/>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CD4C4F-528B-4D50-85CA-5E34B9A99ED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DF409B5-28D6-446C-9592-979FC4608DB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F2F271-EAED-4B3D-B31A-C1B23D538044}"/>
              </a:ext>
            </a:extLst>
          </p:cNvPr>
          <p:cNvSpPr>
            <a:spLocks noGrp="1"/>
          </p:cNvSpPr>
          <p:nvPr>
            <p:ph type="dt" sz="half" idx="10"/>
          </p:nvPr>
        </p:nvSpPr>
        <p:spPr/>
        <p:txBody>
          <a:bodyPr/>
          <a:lstStyle/>
          <a:p>
            <a:fld id="{59144F0B-E757-46C7-B1E6-C4E3DE5126CF}" type="datetime1">
              <a:rPr lang="en-US" smtClean="0"/>
              <a:t>1/8/2025</a:t>
            </a:fld>
            <a:endParaRPr lang="fi-FI"/>
          </a:p>
        </p:txBody>
      </p:sp>
      <p:sp>
        <p:nvSpPr>
          <p:cNvPr id="5" name="Alatunnisteen paikkamerkki 4">
            <a:extLst>
              <a:ext uri="{FF2B5EF4-FFF2-40B4-BE49-F238E27FC236}">
                <a16:creationId xmlns:a16="http://schemas.microsoft.com/office/drawing/2014/main" id="{CEFDCF4A-D480-43B7-86C4-5834C1C713FD}"/>
              </a:ext>
            </a:extLst>
          </p:cNvPr>
          <p:cNvSpPr>
            <a:spLocks noGrp="1"/>
          </p:cNvSpPr>
          <p:nvPr>
            <p:ph type="ftr" sz="quarter" idx="11"/>
          </p:nvPr>
        </p:nvSpPr>
        <p:spPr/>
        <p:txBody>
          <a:bodyPr/>
          <a:lstStyle/>
          <a:p>
            <a:r>
              <a:rPr lang="fi-FI"/>
              <a:t>‹#›</a:t>
            </a:r>
          </a:p>
        </p:txBody>
      </p:sp>
      <p:sp>
        <p:nvSpPr>
          <p:cNvPr id="6" name="Dian numeron paikkamerkki 5">
            <a:extLst>
              <a:ext uri="{FF2B5EF4-FFF2-40B4-BE49-F238E27FC236}">
                <a16:creationId xmlns:a16="http://schemas.microsoft.com/office/drawing/2014/main" id="{B3ADF3AA-42F1-407E-B5FE-5B8B2B459E1F}"/>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2490982772"/>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B1E549-0041-4869-9AC1-49C2A64BA51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D4B696C-7E61-43ED-A260-0BD7D13B9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1F96F1D-DD61-43F2-A9E1-0A4EDEADAE65}"/>
              </a:ext>
            </a:extLst>
          </p:cNvPr>
          <p:cNvSpPr>
            <a:spLocks noGrp="1"/>
          </p:cNvSpPr>
          <p:nvPr>
            <p:ph type="dt" sz="half" idx="10"/>
          </p:nvPr>
        </p:nvSpPr>
        <p:spPr/>
        <p:txBody>
          <a:bodyPr/>
          <a:lstStyle/>
          <a:p>
            <a:fld id="{AE8B0F6E-CE51-43C5-901F-3A9A510DF8CD}" type="datetime1">
              <a:rPr lang="en-US" smtClean="0"/>
              <a:t>1/8/2025</a:t>
            </a:fld>
            <a:endParaRPr lang="fi-FI"/>
          </a:p>
        </p:txBody>
      </p:sp>
      <p:sp>
        <p:nvSpPr>
          <p:cNvPr id="5" name="Alatunnisteen paikkamerkki 4">
            <a:extLst>
              <a:ext uri="{FF2B5EF4-FFF2-40B4-BE49-F238E27FC236}">
                <a16:creationId xmlns:a16="http://schemas.microsoft.com/office/drawing/2014/main" id="{937BBDB2-60A1-4CBD-A95E-BA268039AE4E}"/>
              </a:ext>
            </a:extLst>
          </p:cNvPr>
          <p:cNvSpPr>
            <a:spLocks noGrp="1"/>
          </p:cNvSpPr>
          <p:nvPr>
            <p:ph type="ftr" sz="quarter" idx="11"/>
          </p:nvPr>
        </p:nvSpPr>
        <p:spPr/>
        <p:txBody>
          <a:bodyPr/>
          <a:lstStyle/>
          <a:p>
            <a:r>
              <a:rPr lang="fi-FI"/>
              <a:t>‹#›</a:t>
            </a:r>
          </a:p>
        </p:txBody>
      </p:sp>
      <p:sp>
        <p:nvSpPr>
          <p:cNvPr id="6" name="Dian numeron paikkamerkki 5">
            <a:extLst>
              <a:ext uri="{FF2B5EF4-FFF2-40B4-BE49-F238E27FC236}">
                <a16:creationId xmlns:a16="http://schemas.microsoft.com/office/drawing/2014/main" id="{B3E33D75-423E-443D-9D06-12FDA6C4EE06}"/>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320371819"/>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8BE5F9-9932-4E86-8933-08A334ECAC8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BBAE1FF-75DE-45B7-8475-E682F71225A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7266D02-68BC-4C33-97FB-B2AC3562688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5A96F0A-5645-4FA0-9CD7-8E3959F0AECB}"/>
              </a:ext>
            </a:extLst>
          </p:cNvPr>
          <p:cNvSpPr>
            <a:spLocks noGrp="1"/>
          </p:cNvSpPr>
          <p:nvPr>
            <p:ph type="dt" sz="half" idx="10"/>
          </p:nvPr>
        </p:nvSpPr>
        <p:spPr/>
        <p:txBody>
          <a:bodyPr/>
          <a:lstStyle/>
          <a:p>
            <a:fld id="{5033FA1B-A331-4DBA-A65D-F4422B14D5CB}" type="datetime1">
              <a:rPr lang="en-US" smtClean="0"/>
              <a:t>1/8/2025</a:t>
            </a:fld>
            <a:endParaRPr lang="fi-FI"/>
          </a:p>
        </p:txBody>
      </p:sp>
      <p:sp>
        <p:nvSpPr>
          <p:cNvPr id="6" name="Alatunnisteen paikkamerkki 5">
            <a:extLst>
              <a:ext uri="{FF2B5EF4-FFF2-40B4-BE49-F238E27FC236}">
                <a16:creationId xmlns:a16="http://schemas.microsoft.com/office/drawing/2014/main" id="{D7C06012-CAF0-4F29-9FC2-BCFB8C31120D}"/>
              </a:ext>
            </a:extLst>
          </p:cNvPr>
          <p:cNvSpPr>
            <a:spLocks noGrp="1"/>
          </p:cNvSpPr>
          <p:nvPr>
            <p:ph type="ftr" sz="quarter" idx="11"/>
          </p:nvPr>
        </p:nvSpPr>
        <p:spPr/>
        <p:txBody>
          <a:bodyPr/>
          <a:lstStyle/>
          <a:p>
            <a:r>
              <a:rPr lang="fi-FI"/>
              <a:t>‹#›</a:t>
            </a:r>
          </a:p>
        </p:txBody>
      </p:sp>
      <p:sp>
        <p:nvSpPr>
          <p:cNvPr id="7" name="Dian numeron paikkamerkki 6">
            <a:extLst>
              <a:ext uri="{FF2B5EF4-FFF2-40B4-BE49-F238E27FC236}">
                <a16:creationId xmlns:a16="http://schemas.microsoft.com/office/drawing/2014/main" id="{7761D5A6-0749-4221-909C-83ACAEBB1941}"/>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1500673731"/>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915EBB-A99C-49F4-B162-9D6E68DBCE3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D9A6FF3-D34B-4E0D-A8AA-7143EBFE2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8823953-4F9E-4A37-9E5E-6688BD548FA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D35AEFA-F2A8-4C0D-9F23-93E5CBECB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90A42B31-47EB-4346-AD30-3864B0DC8DD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E4CC271-1660-4723-896B-C190A3EE3F81}"/>
              </a:ext>
            </a:extLst>
          </p:cNvPr>
          <p:cNvSpPr>
            <a:spLocks noGrp="1"/>
          </p:cNvSpPr>
          <p:nvPr>
            <p:ph type="dt" sz="half" idx="10"/>
          </p:nvPr>
        </p:nvSpPr>
        <p:spPr/>
        <p:txBody>
          <a:bodyPr/>
          <a:lstStyle/>
          <a:p>
            <a:fld id="{941ED863-BB67-477B-8855-91163E557FD2}" type="datetime1">
              <a:rPr lang="en-US" smtClean="0"/>
              <a:t>1/8/2025</a:t>
            </a:fld>
            <a:endParaRPr lang="fi-FI"/>
          </a:p>
        </p:txBody>
      </p:sp>
      <p:sp>
        <p:nvSpPr>
          <p:cNvPr id="8" name="Alatunnisteen paikkamerkki 7">
            <a:extLst>
              <a:ext uri="{FF2B5EF4-FFF2-40B4-BE49-F238E27FC236}">
                <a16:creationId xmlns:a16="http://schemas.microsoft.com/office/drawing/2014/main" id="{E5A721DC-AF9A-450A-BEED-F1BC8B041009}"/>
              </a:ext>
            </a:extLst>
          </p:cNvPr>
          <p:cNvSpPr>
            <a:spLocks noGrp="1"/>
          </p:cNvSpPr>
          <p:nvPr>
            <p:ph type="ftr" sz="quarter" idx="11"/>
          </p:nvPr>
        </p:nvSpPr>
        <p:spPr/>
        <p:txBody>
          <a:bodyPr/>
          <a:lstStyle/>
          <a:p>
            <a:r>
              <a:rPr lang="fi-FI"/>
              <a:t>‹#›</a:t>
            </a:r>
          </a:p>
        </p:txBody>
      </p:sp>
      <p:sp>
        <p:nvSpPr>
          <p:cNvPr id="9" name="Dian numeron paikkamerkki 8">
            <a:extLst>
              <a:ext uri="{FF2B5EF4-FFF2-40B4-BE49-F238E27FC236}">
                <a16:creationId xmlns:a16="http://schemas.microsoft.com/office/drawing/2014/main" id="{F6EDA447-4C65-4F48-8C32-C97A36A70AEF}"/>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3403565265"/>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6F4F16-273A-41F1-9B28-D584F0CC3AF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A234FF0-7E9E-4A5E-97E4-F8757A59CD56}"/>
              </a:ext>
            </a:extLst>
          </p:cNvPr>
          <p:cNvSpPr>
            <a:spLocks noGrp="1"/>
          </p:cNvSpPr>
          <p:nvPr>
            <p:ph type="dt" sz="half" idx="10"/>
          </p:nvPr>
        </p:nvSpPr>
        <p:spPr/>
        <p:txBody>
          <a:bodyPr/>
          <a:lstStyle/>
          <a:p>
            <a:fld id="{A905575D-C649-4476-ADF8-BB9EC6A1FBF8}" type="datetime1">
              <a:rPr lang="en-US" smtClean="0"/>
              <a:t>1/8/2025</a:t>
            </a:fld>
            <a:endParaRPr lang="fi-FI"/>
          </a:p>
        </p:txBody>
      </p:sp>
      <p:sp>
        <p:nvSpPr>
          <p:cNvPr id="4" name="Alatunnisteen paikkamerkki 3">
            <a:extLst>
              <a:ext uri="{FF2B5EF4-FFF2-40B4-BE49-F238E27FC236}">
                <a16:creationId xmlns:a16="http://schemas.microsoft.com/office/drawing/2014/main" id="{5D05F491-A032-4512-B539-FF426B282F9D}"/>
              </a:ext>
            </a:extLst>
          </p:cNvPr>
          <p:cNvSpPr>
            <a:spLocks noGrp="1"/>
          </p:cNvSpPr>
          <p:nvPr>
            <p:ph type="ftr" sz="quarter" idx="11"/>
          </p:nvPr>
        </p:nvSpPr>
        <p:spPr/>
        <p:txBody>
          <a:bodyPr/>
          <a:lstStyle/>
          <a:p>
            <a:r>
              <a:rPr lang="fi-FI"/>
              <a:t>‹#›</a:t>
            </a:r>
          </a:p>
        </p:txBody>
      </p:sp>
      <p:sp>
        <p:nvSpPr>
          <p:cNvPr id="5" name="Dian numeron paikkamerkki 4">
            <a:extLst>
              <a:ext uri="{FF2B5EF4-FFF2-40B4-BE49-F238E27FC236}">
                <a16:creationId xmlns:a16="http://schemas.microsoft.com/office/drawing/2014/main" id="{850F2B00-E4D4-4BCB-B78B-720907E5601B}"/>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2898350196"/>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D2604E3-1A1F-435E-8BC9-6351CC41E4B6}"/>
              </a:ext>
            </a:extLst>
          </p:cNvPr>
          <p:cNvSpPr>
            <a:spLocks noGrp="1"/>
          </p:cNvSpPr>
          <p:nvPr>
            <p:ph type="dt" sz="half" idx="10"/>
          </p:nvPr>
        </p:nvSpPr>
        <p:spPr/>
        <p:txBody>
          <a:bodyPr/>
          <a:lstStyle/>
          <a:p>
            <a:fld id="{CFD6DF2E-370E-4E4E-B592-3BDDA4B61ADE}" type="datetime1">
              <a:rPr lang="en-US" smtClean="0"/>
              <a:t>1/8/2025</a:t>
            </a:fld>
            <a:endParaRPr lang="fi-FI"/>
          </a:p>
        </p:txBody>
      </p:sp>
      <p:sp>
        <p:nvSpPr>
          <p:cNvPr id="3" name="Alatunnisteen paikkamerkki 2">
            <a:extLst>
              <a:ext uri="{FF2B5EF4-FFF2-40B4-BE49-F238E27FC236}">
                <a16:creationId xmlns:a16="http://schemas.microsoft.com/office/drawing/2014/main" id="{65584F95-31F3-438B-80EF-0E0F4CDD2BA2}"/>
              </a:ext>
            </a:extLst>
          </p:cNvPr>
          <p:cNvSpPr>
            <a:spLocks noGrp="1"/>
          </p:cNvSpPr>
          <p:nvPr>
            <p:ph type="ftr" sz="quarter" idx="11"/>
          </p:nvPr>
        </p:nvSpPr>
        <p:spPr/>
        <p:txBody>
          <a:bodyPr/>
          <a:lstStyle/>
          <a:p>
            <a:r>
              <a:rPr lang="fi-FI"/>
              <a:t>‹#›</a:t>
            </a:r>
          </a:p>
        </p:txBody>
      </p:sp>
      <p:sp>
        <p:nvSpPr>
          <p:cNvPr id="4" name="Dian numeron paikkamerkki 3">
            <a:extLst>
              <a:ext uri="{FF2B5EF4-FFF2-40B4-BE49-F238E27FC236}">
                <a16:creationId xmlns:a16="http://schemas.microsoft.com/office/drawing/2014/main" id="{AAAE20D0-61F0-4D5F-9029-FE4D62DE8776}"/>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3038101885"/>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EA0D22-26A0-4DE5-BC56-2E860C8EFA3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298EBF2-F744-4D07-A913-FE101332CF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9F5AB3E-B5AD-4624-8DBD-B14431649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D7E8691-E708-4B19-A930-375A2CDC2851}"/>
              </a:ext>
            </a:extLst>
          </p:cNvPr>
          <p:cNvSpPr>
            <a:spLocks noGrp="1"/>
          </p:cNvSpPr>
          <p:nvPr>
            <p:ph type="dt" sz="half" idx="10"/>
          </p:nvPr>
        </p:nvSpPr>
        <p:spPr/>
        <p:txBody>
          <a:bodyPr/>
          <a:lstStyle/>
          <a:p>
            <a:fld id="{29B05195-87D0-492D-8C81-98207ED20F8A}" type="datetime1">
              <a:rPr lang="en-US" smtClean="0"/>
              <a:t>1/8/2025</a:t>
            </a:fld>
            <a:endParaRPr lang="fi-FI"/>
          </a:p>
        </p:txBody>
      </p:sp>
      <p:sp>
        <p:nvSpPr>
          <p:cNvPr id="6" name="Alatunnisteen paikkamerkki 5">
            <a:extLst>
              <a:ext uri="{FF2B5EF4-FFF2-40B4-BE49-F238E27FC236}">
                <a16:creationId xmlns:a16="http://schemas.microsoft.com/office/drawing/2014/main" id="{E5367265-1995-4BA5-A8B0-1AF8F52BE4F7}"/>
              </a:ext>
            </a:extLst>
          </p:cNvPr>
          <p:cNvSpPr>
            <a:spLocks noGrp="1"/>
          </p:cNvSpPr>
          <p:nvPr>
            <p:ph type="ftr" sz="quarter" idx="11"/>
          </p:nvPr>
        </p:nvSpPr>
        <p:spPr/>
        <p:txBody>
          <a:bodyPr/>
          <a:lstStyle/>
          <a:p>
            <a:r>
              <a:rPr lang="fi-FI"/>
              <a:t>‹#›</a:t>
            </a:r>
          </a:p>
        </p:txBody>
      </p:sp>
      <p:sp>
        <p:nvSpPr>
          <p:cNvPr id="7" name="Dian numeron paikkamerkki 6">
            <a:extLst>
              <a:ext uri="{FF2B5EF4-FFF2-40B4-BE49-F238E27FC236}">
                <a16:creationId xmlns:a16="http://schemas.microsoft.com/office/drawing/2014/main" id="{15B31250-29E9-4093-9772-62247DD8AB29}"/>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2520394315"/>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1FC4DD-17FD-4A12-B925-FFFD9774A22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C888834-D15D-497A-B217-9620F72EA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CC1E33E-668A-4A96-AE00-5988B506F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AE8E2CB-0781-4A4C-B479-C24A8E1ECC5C}"/>
              </a:ext>
            </a:extLst>
          </p:cNvPr>
          <p:cNvSpPr>
            <a:spLocks noGrp="1"/>
          </p:cNvSpPr>
          <p:nvPr>
            <p:ph type="dt" sz="half" idx="10"/>
          </p:nvPr>
        </p:nvSpPr>
        <p:spPr/>
        <p:txBody>
          <a:bodyPr/>
          <a:lstStyle/>
          <a:p>
            <a:fld id="{945C6820-67CF-41C2-83CC-9412EFDF36A2}" type="datetime1">
              <a:rPr lang="en-US" smtClean="0"/>
              <a:t>1/8/2025</a:t>
            </a:fld>
            <a:endParaRPr lang="fi-FI"/>
          </a:p>
        </p:txBody>
      </p:sp>
      <p:sp>
        <p:nvSpPr>
          <p:cNvPr id="6" name="Alatunnisteen paikkamerkki 5">
            <a:extLst>
              <a:ext uri="{FF2B5EF4-FFF2-40B4-BE49-F238E27FC236}">
                <a16:creationId xmlns:a16="http://schemas.microsoft.com/office/drawing/2014/main" id="{61CDCF0D-EC0C-4772-95FD-4D8444A19F61}"/>
              </a:ext>
            </a:extLst>
          </p:cNvPr>
          <p:cNvSpPr>
            <a:spLocks noGrp="1"/>
          </p:cNvSpPr>
          <p:nvPr>
            <p:ph type="ftr" sz="quarter" idx="11"/>
          </p:nvPr>
        </p:nvSpPr>
        <p:spPr/>
        <p:txBody>
          <a:bodyPr/>
          <a:lstStyle/>
          <a:p>
            <a:r>
              <a:rPr lang="fi-FI"/>
              <a:t>‹#›</a:t>
            </a:r>
          </a:p>
        </p:txBody>
      </p:sp>
      <p:sp>
        <p:nvSpPr>
          <p:cNvPr id="7" name="Dian numeron paikkamerkki 6">
            <a:extLst>
              <a:ext uri="{FF2B5EF4-FFF2-40B4-BE49-F238E27FC236}">
                <a16:creationId xmlns:a16="http://schemas.microsoft.com/office/drawing/2014/main" id="{31573B25-A39D-40F4-AECA-40B99434ADE0}"/>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1432330930"/>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57DC9A-76B3-4A3D-A1B9-BEF6417619A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6676D1B-EF38-4AA8-8F2C-4F7132B2BCD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024BDBA-548E-40B0-8A9E-77485FD1AD86}"/>
              </a:ext>
            </a:extLst>
          </p:cNvPr>
          <p:cNvSpPr>
            <a:spLocks noGrp="1"/>
          </p:cNvSpPr>
          <p:nvPr>
            <p:ph type="dt" sz="half" idx="10"/>
          </p:nvPr>
        </p:nvSpPr>
        <p:spPr/>
        <p:txBody>
          <a:bodyPr/>
          <a:lstStyle/>
          <a:p>
            <a:fld id="{D18DAA11-1387-40A7-9EF5-E24EED0F6919}" type="datetime1">
              <a:rPr lang="en-US" smtClean="0"/>
              <a:t>1/8/2025</a:t>
            </a:fld>
            <a:endParaRPr lang="fi-FI"/>
          </a:p>
        </p:txBody>
      </p:sp>
      <p:sp>
        <p:nvSpPr>
          <p:cNvPr id="5" name="Alatunnisteen paikkamerkki 4">
            <a:extLst>
              <a:ext uri="{FF2B5EF4-FFF2-40B4-BE49-F238E27FC236}">
                <a16:creationId xmlns:a16="http://schemas.microsoft.com/office/drawing/2014/main" id="{8C186024-037B-40CE-AFCD-F674BA1202D2}"/>
              </a:ext>
            </a:extLst>
          </p:cNvPr>
          <p:cNvSpPr>
            <a:spLocks noGrp="1"/>
          </p:cNvSpPr>
          <p:nvPr>
            <p:ph type="ftr" sz="quarter" idx="11"/>
          </p:nvPr>
        </p:nvSpPr>
        <p:spPr/>
        <p:txBody>
          <a:bodyPr/>
          <a:lstStyle/>
          <a:p>
            <a:r>
              <a:rPr lang="fi-FI"/>
              <a:t>‹#›</a:t>
            </a:r>
          </a:p>
        </p:txBody>
      </p:sp>
      <p:sp>
        <p:nvSpPr>
          <p:cNvPr id="6" name="Dian numeron paikkamerkki 5">
            <a:extLst>
              <a:ext uri="{FF2B5EF4-FFF2-40B4-BE49-F238E27FC236}">
                <a16:creationId xmlns:a16="http://schemas.microsoft.com/office/drawing/2014/main" id="{85974165-86D5-4021-BCBC-E8538AC1EEF6}"/>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1682340472"/>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6863E30-D72B-456C-8EA1-1F70D72E796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F4A75FC-7320-4131-82D0-88A0D17475A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E7962D7-3E3E-45D7-B2C6-59FE54DE397C}"/>
              </a:ext>
            </a:extLst>
          </p:cNvPr>
          <p:cNvSpPr>
            <a:spLocks noGrp="1"/>
          </p:cNvSpPr>
          <p:nvPr>
            <p:ph type="dt" sz="half" idx="10"/>
          </p:nvPr>
        </p:nvSpPr>
        <p:spPr/>
        <p:txBody>
          <a:bodyPr/>
          <a:lstStyle/>
          <a:p>
            <a:fld id="{CA37F433-67E5-460D-9239-800A43179F75}" type="datetime1">
              <a:rPr lang="en-US" smtClean="0"/>
              <a:t>1/8/2025</a:t>
            </a:fld>
            <a:endParaRPr lang="fi-FI"/>
          </a:p>
        </p:txBody>
      </p:sp>
      <p:sp>
        <p:nvSpPr>
          <p:cNvPr id="5" name="Alatunnisteen paikkamerkki 4">
            <a:extLst>
              <a:ext uri="{FF2B5EF4-FFF2-40B4-BE49-F238E27FC236}">
                <a16:creationId xmlns:a16="http://schemas.microsoft.com/office/drawing/2014/main" id="{DBCCF7FA-EC7C-4B08-A086-E174E0241CD1}"/>
              </a:ext>
            </a:extLst>
          </p:cNvPr>
          <p:cNvSpPr>
            <a:spLocks noGrp="1"/>
          </p:cNvSpPr>
          <p:nvPr>
            <p:ph type="ftr" sz="quarter" idx="11"/>
          </p:nvPr>
        </p:nvSpPr>
        <p:spPr/>
        <p:txBody>
          <a:bodyPr/>
          <a:lstStyle/>
          <a:p>
            <a:r>
              <a:rPr lang="fi-FI"/>
              <a:t>‹#›</a:t>
            </a:r>
          </a:p>
        </p:txBody>
      </p:sp>
      <p:sp>
        <p:nvSpPr>
          <p:cNvPr id="6" name="Dian numeron paikkamerkki 5">
            <a:extLst>
              <a:ext uri="{FF2B5EF4-FFF2-40B4-BE49-F238E27FC236}">
                <a16:creationId xmlns:a16="http://schemas.microsoft.com/office/drawing/2014/main" id="{99A528BB-C25F-4C6B-B461-96B1BDB057BE}"/>
              </a:ext>
            </a:extLst>
          </p:cNvPr>
          <p:cNvSpPr>
            <a:spLocks noGrp="1"/>
          </p:cNvSpPr>
          <p:nvPr>
            <p:ph type="sldNum" sz="quarter" idx="12"/>
          </p:nvPr>
        </p:nvSpPr>
        <p:spPr/>
        <p:txBody>
          <a:bodyPr/>
          <a:lstStyle/>
          <a:p>
            <a:fld id="{2CB3C2B9-81E4-460E-8D11-4CF176BDD6F6}" type="slidenum">
              <a:rPr lang="fi-FI" smtClean="0"/>
              <a:t>‹#›</a:t>
            </a:fld>
            <a:endParaRPr lang="fi-FI"/>
          </a:p>
        </p:txBody>
      </p:sp>
    </p:spTree>
    <p:extLst>
      <p:ext uri="{BB962C8B-B14F-4D97-AF65-F5344CB8AC3E}">
        <p14:creationId xmlns:p14="http://schemas.microsoft.com/office/powerpoint/2010/main" val="223829876"/>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A2EA9A2A-3668-42F6-899D-C51EE5F25593}" type="datetime1">
              <a:rPr lang="en-US" smtClean="0"/>
              <a:t>1/8/2025</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68981450"/>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A843A98C-B3C9-4256-BE42-A0FE2408CB92}" type="datetime1">
              <a:rPr lang="en-US" smtClean="0"/>
              <a:t>1/8/2025</a:t>
            </a:fld>
            <a:endParaRPr lang="en-US" dirty="0"/>
          </a:p>
        </p:txBody>
      </p:sp>
      <p:sp>
        <p:nvSpPr>
          <p:cNvPr id="5" name="Footer Placeholder 4"/>
          <p:cNvSpPr>
            <a:spLocks noGrp="1"/>
          </p:cNvSpPr>
          <p:nvPr>
            <p:ph type="ftr" sz="quarter" idx="11"/>
          </p:nvPr>
        </p:nvSpPr>
        <p:spPr>
          <a:xfrm>
            <a:off x="265382" y="6273974"/>
            <a:ext cx="6672887" cy="365125"/>
          </a:xfrm>
        </p:spPr>
        <p:txBody>
          <a:bodyPr/>
          <a:lstStyle>
            <a:lvl1pPr>
              <a:defRPr sz="2800">
                <a:latin typeface="Calibri" panose="020F0502020204030204" pitchFamily="34" charset="0"/>
                <a:cs typeface="Calibri" panose="020F0502020204030204" pitchFamily="34" charset="0"/>
              </a:defRPr>
            </a:lvl1pPr>
          </a:lstStyle>
          <a:p>
            <a:r>
              <a:rPr lang="en-US"/>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7565123"/>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Content Placeholder 3"/>
          <p:cNvSpPr>
            <a:spLocks noGrp="1"/>
          </p:cNvSpPr>
          <p:nvPr>
            <p:ph sz="quarter" idx="13"/>
          </p:nvPr>
        </p:nvSpPr>
        <p:spPr>
          <a:xfrm>
            <a:off x="913774" y="3051012"/>
            <a:ext cx="5106027"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Content Placeholder 5"/>
          <p:cNvSpPr>
            <a:spLocks noGrp="1"/>
          </p:cNvSpPr>
          <p:nvPr>
            <p:ph sz="quarter" idx="14"/>
          </p:nvPr>
        </p:nvSpPr>
        <p:spPr>
          <a:xfrm>
            <a:off x="6172200" y="3051012"/>
            <a:ext cx="5105401"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D0A54326-0881-49D9-8E43-B3F60A4569A7}" type="datetime1">
              <a:rPr lang="en-US" smtClean="0"/>
              <a:t>1/8/2025</a:t>
            </a:fld>
            <a:endParaRPr lang="en-US" dirty="0"/>
          </a:p>
        </p:txBody>
      </p:sp>
      <p:sp>
        <p:nvSpPr>
          <p:cNvPr id="8" name="Footer Placeholder 7"/>
          <p:cNvSpPr>
            <a:spLocks noGrp="1"/>
          </p:cNvSpPr>
          <p:nvPr>
            <p:ph type="ftr" sz="quarter" idx="11"/>
          </p:nvPr>
        </p:nvSpPr>
        <p:spPr/>
        <p:txBody>
          <a:bodyPr/>
          <a:lstStyle/>
          <a:p>
            <a:r>
              <a:rPr lang="en-US"/>
              <a:t>‹#›</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6755251"/>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C59EA7E0-5F4E-4BA5-829C-F56239857530}" type="datetime1">
              <a:rPr lang="en-US" smtClean="0"/>
              <a:t>1/8/2025</a:t>
            </a:fld>
            <a:endParaRPr lang="en-US" dirty="0"/>
          </a:p>
        </p:txBody>
      </p:sp>
      <p:sp>
        <p:nvSpPr>
          <p:cNvPr id="4" name="Footer Placeholder 3"/>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5484039"/>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F63E8DC-7645-4783-ADAB-FDF0D5269D24}" type="datetime1">
              <a:rPr lang="en-US" smtClean="0"/>
              <a:t>1/8/2025</a:t>
            </a:fld>
            <a:endParaRPr lang="en-US" dirty="0"/>
          </a:p>
        </p:txBody>
      </p:sp>
      <p:sp>
        <p:nvSpPr>
          <p:cNvPr id="3" name="Footer Placeholder 2"/>
          <p:cNvSpPr>
            <a:spLocks noGrp="1"/>
          </p:cNvSpPr>
          <p:nvPr>
            <p:ph type="ftr" sz="quarter" idx="11"/>
          </p:nvPr>
        </p:nvSpPr>
        <p:spPr/>
        <p:txBody>
          <a:bodyPr/>
          <a:lstStyle/>
          <a:p>
            <a:r>
              <a:rPr lang="en-US"/>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5878178"/>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a:t>Muokkaa ots.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C1C9173-BB8A-461C-B37E-66E4B439F8C0}" type="datetime1">
              <a:rPr lang="en-US" smtClean="0"/>
              <a:t>1/8/2025</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6505470"/>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1B3000F-9886-4CF9-8A60-84BADB763A46}" type="datetime1">
              <a:rPr lang="en-US" smtClean="0"/>
              <a:t>1/8/2025</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684089"/>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4000"/>
                <a:shade val="100000"/>
                <a:hueMod val="92000"/>
                <a:satMod val="180000"/>
                <a:lumMod val="114000"/>
              </a:schemeClr>
            </a:gs>
            <a:gs pos="100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15283A3-18E1-4648-AC1B-9DB031DAF220}" type="datetime1">
              <a:rPr lang="en-US" smtClean="0"/>
              <a:t>1/8/2025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4098398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84000"/>
                <a:shade val="100000"/>
                <a:hueMod val="92000"/>
                <a:satMod val="180000"/>
                <a:lumMod val="114000"/>
              </a:schemeClr>
            </a:gs>
            <a:gs pos="100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1CB078A-3998-49A8-9E87-CD0C7E0B9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21C8EB-F90D-4CD5-9546-19A39C68D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6E0FE56-0A20-4FCF-AFDD-98186D4F4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65A06-5365-4357-A398-F8AA54B958AE}" type="datetime1">
              <a:rPr lang="en-US" smtClean="0"/>
              <a:t>1/8/2025</a:t>
            </a:fld>
            <a:endParaRPr lang="fi-FI"/>
          </a:p>
        </p:txBody>
      </p:sp>
      <p:sp>
        <p:nvSpPr>
          <p:cNvPr id="5" name="Alatunnisteen paikkamerkki 4">
            <a:extLst>
              <a:ext uri="{FF2B5EF4-FFF2-40B4-BE49-F238E27FC236}">
                <a16:creationId xmlns:a16="http://schemas.microsoft.com/office/drawing/2014/main" id="{BDAC8B75-EB52-4E00-9D2C-F90F570D4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a:t>
            </a:r>
          </a:p>
        </p:txBody>
      </p:sp>
      <p:sp>
        <p:nvSpPr>
          <p:cNvPr id="6" name="Dian numeron paikkamerkki 5">
            <a:extLst>
              <a:ext uri="{FF2B5EF4-FFF2-40B4-BE49-F238E27FC236}">
                <a16:creationId xmlns:a16="http://schemas.microsoft.com/office/drawing/2014/main" id="{13C4480F-9440-498B-B23E-289E254A1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3C2B9-81E4-460E-8D11-4CF176BDD6F6}" type="slidenum">
              <a:rPr lang="fi-FI" smtClean="0"/>
              <a:t>‹#›</a:t>
            </a:fld>
            <a:endParaRPr lang="fi-FI"/>
          </a:p>
        </p:txBody>
      </p:sp>
    </p:spTree>
    <p:extLst>
      <p:ext uri="{BB962C8B-B14F-4D97-AF65-F5344CB8AC3E}">
        <p14:creationId xmlns:p14="http://schemas.microsoft.com/office/powerpoint/2010/main" val="349089904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84000"/>
                <a:shade val="100000"/>
                <a:hueMod val="92000"/>
                <a:satMod val="180000"/>
                <a:lumMod val="114000"/>
              </a:schemeClr>
            </a:gs>
            <a:gs pos="100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1CB078A-3998-49A8-9E87-CD0C7E0B9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21C8EB-F90D-4CD5-9546-19A39C68D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6E0FE56-0A20-4FCF-AFDD-98186D4F4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2C2BE-B49D-48F7-B1DA-F4E3E3601F67}" type="datetime1">
              <a:rPr lang="en-US" smtClean="0"/>
              <a:t>1/8/2025</a:t>
            </a:fld>
            <a:endParaRPr lang="fi-FI"/>
          </a:p>
        </p:txBody>
      </p:sp>
      <p:sp>
        <p:nvSpPr>
          <p:cNvPr id="5" name="Alatunnisteen paikkamerkki 4">
            <a:extLst>
              <a:ext uri="{FF2B5EF4-FFF2-40B4-BE49-F238E27FC236}">
                <a16:creationId xmlns:a16="http://schemas.microsoft.com/office/drawing/2014/main" id="{BDAC8B75-EB52-4E00-9D2C-F90F570D4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a:t>
            </a:r>
          </a:p>
        </p:txBody>
      </p:sp>
      <p:sp>
        <p:nvSpPr>
          <p:cNvPr id="6" name="Dian numeron paikkamerkki 5">
            <a:extLst>
              <a:ext uri="{FF2B5EF4-FFF2-40B4-BE49-F238E27FC236}">
                <a16:creationId xmlns:a16="http://schemas.microsoft.com/office/drawing/2014/main" id="{13C4480F-9440-498B-B23E-289E254A1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3C2B9-81E4-460E-8D11-4CF176BDD6F6}" type="slidenum">
              <a:rPr lang="fi-FI" smtClean="0"/>
              <a:t>‹#›</a:t>
            </a:fld>
            <a:endParaRPr lang="fi-FI"/>
          </a:p>
        </p:txBody>
      </p:sp>
    </p:spTree>
    <p:extLst>
      <p:ext uri="{BB962C8B-B14F-4D97-AF65-F5344CB8AC3E}">
        <p14:creationId xmlns:p14="http://schemas.microsoft.com/office/powerpoint/2010/main" val="61402539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eeva.bjorklund@saunalahti.fi" TargetMode="External"/><Relationship Id="rId7" Type="http://schemas.openxmlformats.org/officeDocument/2006/relationships/image" Target="../media/image12.png"/><Relationship Id="rId2" Type="http://schemas.openxmlformats.org/officeDocument/2006/relationships/hyperlink" Target="keloliitto.fi/matkat-ja-retket/" TargetMode="Externa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mailto:kikka@ylismaki.fi" TargetMode="External"/><Relationship Id="rId4" Type="http://schemas.openxmlformats.org/officeDocument/2006/relationships/hyperlink" Target="mailto:paivi.ahola3@gmail.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keloliitto.fi/matkat-ja-retket/"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kikka@ylismaki.fi" TargetMode="External"/><Relationship Id="rId5" Type="http://schemas.openxmlformats.org/officeDocument/2006/relationships/hyperlink" Target="mailto:paivi.ahola3@gmail.com" TargetMode="External"/><Relationship Id="rId4" Type="http://schemas.openxmlformats.org/officeDocument/2006/relationships/hyperlink" Target="mailto:eeva.bjorklund@saunalahti.f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mailto:helkunnel18@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keloliitto.fi/yhdistykset/helsinki-kunnalliset/matkailuasia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eeva.bjorklund@saunalahti.fi" TargetMode="External"/><Relationship Id="rId7" Type="http://schemas.openxmlformats.org/officeDocument/2006/relationships/image" Target="../media/image12.png"/><Relationship Id="rId2" Type="http://schemas.openxmlformats.org/officeDocument/2006/relationships/hyperlink" Target="keloliitto.fi/matkat-ja-retket/" TargetMode="Externa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mailto:kikka@ylismaki.fi" TargetMode="External"/><Relationship Id="rId4" Type="http://schemas.openxmlformats.org/officeDocument/2006/relationships/hyperlink" Target="mailto:paivi.ahola3@gmail.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eeva.bjorklund@saunalahti.fi" TargetMode="External"/><Relationship Id="rId7" Type="http://schemas.openxmlformats.org/officeDocument/2006/relationships/image" Target="../media/image13.jpg"/><Relationship Id="rId2" Type="http://schemas.openxmlformats.org/officeDocument/2006/relationships/hyperlink" Target="keloliitto.fi/matkat-ja-retket/"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kikka@ylismaki.fi" TargetMode="External"/><Relationship Id="rId4" Type="http://schemas.openxmlformats.org/officeDocument/2006/relationships/hyperlink" Target="mailto:paivi.ahola3@gmail.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keloliitto.fi/matkat-ja-retket/" TargetMode="External"/><Relationship Id="rId7" Type="http://schemas.openxmlformats.org/officeDocument/2006/relationships/image" Target="../media/image12.png"/><Relationship Id="rId2" Type="http://schemas.openxmlformats.org/officeDocument/2006/relationships/hyperlink" Target="https://www.rokua.com/day-spa/" TargetMode="External"/><Relationship Id="rId1" Type="http://schemas.openxmlformats.org/officeDocument/2006/relationships/slideLayout" Target="../slideLayouts/slideLayout2.xml"/><Relationship Id="rId6" Type="http://schemas.openxmlformats.org/officeDocument/2006/relationships/hyperlink" Target="mailto:kikka@ylismaki.fi" TargetMode="External"/><Relationship Id="rId5" Type="http://schemas.openxmlformats.org/officeDocument/2006/relationships/hyperlink" Target="mailto:paivi.ahola3@gmail.com" TargetMode="External"/><Relationship Id="rId4" Type="http://schemas.openxmlformats.org/officeDocument/2006/relationships/hyperlink" Target="mailto:eeva.bjorklund@saunalahti.fi" TargetMode="External"/><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6DF5F-C745-0600-E124-32D0AE9CAB16}"/>
            </a:ext>
          </a:extLst>
        </p:cNvPr>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A23BBE55-6A95-1081-113E-4ACBDE4F9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1C4F33B0-5DEC-6B1D-4DEB-ABFDB73EC93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a:extLst>
              <a:ext uri="{FF2B5EF4-FFF2-40B4-BE49-F238E27FC236}">
                <a16:creationId xmlns:a16="http://schemas.microsoft.com/office/drawing/2014/main" id="{0A84A3FD-3A5B-6584-2A21-6939E9474E2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tsikko 1">
            <a:extLst>
              <a:ext uri="{FF2B5EF4-FFF2-40B4-BE49-F238E27FC236}">
                <a16:creationId xmlns:a16="http://schemas.microsoft.com/office/drawing/2014/main" id="{6B106AA7-047B-0562-AE03-8520B7DE5A50}"/>
              </a:ext>
            </a:extLst>
          </p:cNvPr>
          <p:cNvSpPr txBox="1">
            <a:spLocks/>
          </p:cNvSpPr>
          <p:nvPr/>
        </p:nvSpPr>
        <p:spPr>
          <a:xfrm>
            <a:off x="657224" y="504039"/>
            <a:ext cx="11534777" cy="1162142"/>
          </a:xfrm>
          <a:prstGeom prst="rect">
            <a:avLst/>
          </a:prstGeom>
          <a:effectLst>
            <a:outerShdw blurRad="50800" dist="762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spcAft>
                <a:spcPts val="600"/>
              </a:spcAft>
            </a:pPr>
            <a:r>
              <a:rPr lang="en-US" sz="5400" b="1" cap="none" dirty="0">
                <a:solidFill>
                  <a:schemeClr val="accent1"/>
                </a:solidFill>
                <a:effectLst>
                  <a:outerShdw blurRad="38100" dist="38100" dir="2700000" algn="tl">
                    <a:srgbClr val="000000">
                      <a:alpha val="43137"/>
                    </a:srgbClr>
                  </a:outerShdw>
                </a:effectLst>
                <a:latin typeface="Comic Sans MS" panose="030F0702030302020204" pitchFamily="66" charset="0"/>
              </a:rPr>
              <a:t>Tammikuun jäsentapaaminen</a:t>
            </a:r>
          </a:p>
        </p:txBody>
      </p:sp>
      <p:sp>
        <p:nvSpPr>
          <p:cNvPr id="14" name="Sisällön paikkamerkki 2">
            <a:extLst>
              <a:ext uri="{FF2B5EF4-FFF2-40B4-BE49-F238E27FC236}">
                <a16:creationId xmlns:a16="http://schemas.microsoft.com/office/drawing/2014/main" id="{C0C74BB6-CE2A-7754-49FB-35D971E47D96}"/>
              </a:ext>
            </a:extLst>
          </p:cNvPr>
          <p:cNvSpPr txBox="1">
            <a:spLocks/>
          </p:cNvSpPr>
          <p:nvPr/>
        </p:nvSpPr>
        <p:spPr>
          <a:xfrm>
            <a:off x="200858" y="2074070"/>
            <a:ext cx="7562017" cy="294560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spcBef>
                <a:spcPts val="0"/>
              </a:spcBef>
              <a:spcAft>
                <a:spcPts val="1200"/>
              </a:spcAft>
              <a:buNone/>
            </a:pPr>
            <a:r>
              <a:rPr lang="en-US" sz="3600" b="1" cap="none"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Keskiviikkona 8.1.2025 klo 16:00</a:t>
            </a:r>
          </a:p>
          <a:p>
            <a:pPr marL="0" indent="0" algn="ctr">
              <a:lnSpc>
                <a:spcPts val="2600"/>
              </a:lnSpc>
              <a:spcBef>
                <a:spcPts val="0"/>
              </a:spcBef>
              <a:spcAft>
                <a:spcPts val="400"/>
              </a:spcAft>
              <a:buNone/>
            </a:pPr>
            <a:r>
              <a:rPr lang="fi-FI" sz="2800" b="1" cap="none" spc="-150" dirty="0">
                <a:latin typeface="Calibri" panose="020F0502020204030204" pitchFamily="34" charset="0"/>
                <a:cs typeface="Calibri" panose="020F0502020204030204" pitchFamily="34" charset="0"/>
              </a:rPr>
              <a:t>Vuoden ensimmäinen jäsentapaaminen on tänäkin vuonna vasta tammikuun toisena keskiviikkona, koska opisto oli joululomalla viime viikolla.</a:t>
            </a:r>
          </a:p>
          <a:p>
            <a:pPr marL="0" indent="0" algn="ctr">
              <a:lnSpc>
                <a:spcPts val="2600"/>
              </a:lnSpc>
              <a:spcBef>
                <a:spcPts val="0"/>
              </a:spcBef>
              <a:spcAft>
                <a:spcPts val="400"/>
              </a:spcAft>
              <a:buNone/>
            </a:pPr>
            <a:r>
              <a:rPr lang="fi-FI" sz="2800" b="1" cap="none" spc="-150" dirty="0">
                <a:latin typeface="Calibri" panose="020F0502020204030204" pitchFamily="34" charset="0"/>
                <a:cs typeface="Calibri" panose="020F0502020204030204" pitchFamily="34" charset="0"/>
              </a:rPr>
              <a:t> Alustajanamme keskiviikkona 8.1. on </a:t>
            </a:r>
            <a:r>
              <a:rPr lang="fi-FI" sz="2800" b="1" i="1" cap="none" spc="-150" dirty="0">
                <a:latin typeface="Calibri" panose="020F0502020204030204" pitchFamily="34" charset="0"/>
                <a:cs typeface="Calibri" panose="020F0502020204030204" pitchFamily="34" charset="0"/>
              </a:rPr>
              <a:t>Heli Sillanpää </a:t>
            </a:r>
            <a:r>
              <a:rPr lang="fi-FI" sz="2800" b="1" cap="none" spc="-150" dirty="0">
                <a:latin typeface="Calibri" panose="020F0502020204030204" pitchFamily="34" charset="0"/>
                <a:cs typeface="Calibri" panose="020F0502020204030204" pitchFamily="34" charset="0"/>
              </a:rPr>
              <a:t>ja aiheena ”Ikäihmisten </a:t>
            </a:r>
            <a:r>
              <a:rPr lang="fi-FI" sz="2800" b="1" cap="none" spc="-150">
                <a:latin typeface="Calibri" panose="020F0502020204030204" pitchFamily="34" charset="0"/>
                <a:cs typeface="Calibri" panose="020F0502020204030204" pitchFamily="34" charset="0"/>
              </a:rPr>
              <a:t>ravitsemus”.</a:t>
            </a:r>
            <a:endParaRPr lang="fi-FI" sz="2800" b="1" cap="none" spc="-150" dirty="0">
              <a:latin typeface="Calibri" panose="020F0502020204030204" pitchFamily="34" charset="0"/>
              <a:cs typeface="Calibri" panose="020F0502020204030204" pitchFamily="34" charset="0"/>
            </a:endParaRPr>
          </a:p>
        </p:txBody>
      </p:sp>
      <p:sp>
        <p:nvSpPr>
          <p:cNvPr id="16" name="Tekstiruutu 15">
            <a:extLst>
              <a:ext uri="{FF2B5EF4-FFF2-40B4-BE49-F238E27FC236}">
                <a16:creationId xmlns:a16="http://schemas.microsoft.com/office/drawing/2014/main" id="{DAC30D32-8690-7554-6EC8-9489B72014D7}"/>
              </a:ext>
            </a:extLst>
          </p:cNvPr>
          <p:cNvSpPr txBox="1"/>
          <p:nvPr/>
        </p:nvSpPr>
        <p:spPr>
          <a:xfrm>
            <a:off x="1" y="5253630"/>
            <a:ext cx="8559537" cy="1107996"/>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6600" b="1" i="1" cap="none" dirty="0">
                <a:solidFill>
                  <a:srgbClr val="C00000"/>
                </a:solidFill>
                <a:latin typeface="Comic Sans MS" panose="030F0702030302020204" pitchFamily="66" charset="0"/>
                <a:cs typeface="Calibri" panose="020F0502020204030204" pitchFamily="34" charset="0"/>
              </a:rPr>
              <a:t>Tervetuloa!</a:t>
            </a:r>
          </a:p>
        </p:txBody>
      </p:sp>
      <p:pic>
        <p:nvPicPr>
          <p:cNvPr id="17" name="Kuva 16">
            <a:extLst>
              <a:ext uri="{FF2B5EF4-FFF2-40B4-BE49-F238E27FC236}">
                <a16:creationId xmlns:a16="http://schemas.microsoft.com/office/drawing/2014/main" id="{476EE278-57C2-46E8-1826-2A161DDCF824}"/>
              </a:ext>
            </a:extLst>
          </p:cNvPr>
          <p:cNvPicPr>
            <a:picLocks noChangeAspect="1"/>
          </p:cNvPicPr>
          <p:nvPr/>
        </p:nvPicPr>
        <p:blipFill>
          <a:blip r:embed="rId5"/>
          <a:stretch>
            <a:fillRect/>
          </a:stretch>
        </p:blipFill>
        <p:spPr>
          <a:xfrm>
            <a:off x="200858" y="180698"/>
            <a:ext cx="622664" cy="1097855"/>
          </a:xfrm>
          <a:prstGeom prst="rect">
            <a:avLst/>
          </a:prstGeom>
        </p:spPr>
      </p:pic>
      <p:pic>
        <p:nvPicPr>
          <p:cNvPr id="2" name="Kuva 1">
            <a:extLst>
              <a:ext uri="{FF2B5EF4-FFF2-40B4-BE49-F238E27FC236}">
                <a16:creationId xmlns:a16="http://schemas.microsoft.com/office/drawing/2014/main" id="{7B1F89C1-A1ED-FC3A-8BCD-3E1C3E79FAC0}"/>
              </a:ext>
            </a:extLst>
          </p:cNvPr>
          <p:cNvPicPr>
            <a:picLocks noChangeAspect="1"/>
          </p:cNvPicPr>
          <p:nvPr/>
        </p:nvPicPr>
        <p:blipFill>
          <a:blip r:embed="rId6"/>
          <a:srcRect/>
          <a:stretch/>
        </p:blipFill>
        <p:spPr>
          <a:xfrm>
            <a:off x="7947025" y="1995872"/>
            <a:ext cx="3594100" cy="3594100"/>
          </a:xfrm>
          <a:prstGeom prst="rect">
            <a:avLst/>
          </a:prstGeom>
          <a:solidFill>
            <a:srgbClr val="FFFFFF">
              <a:shade val="85000"/>
            </a:srgbClr>
          </a:solidFill>
          <a:ln w="88900" cap="sq">
            <a:solidFill>
              <a:schemeClr val="accent4">
                <a:lumMod val="60000"/>
                <a:lumOff val="40000"/>
              </a:schemeClr>
            </a:solidFill>
            <a:miter lim="800000"/>
          </a:ln>
          <a:effectLst>
            <a:outerShdw blurRad="50800" dist="1016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 name="Tekstiruutu 2">
            <a:extLst>
              <a:ext uri="{FF2B5EF4-FFF2-40B4-BE49-F238E27FC236}">
                <a16:creationId xmlns:a16="http://schemas.microsoft.com/office/drawing/2014/main" id="{EF22D04F-EA3E-A0E5-24E8-4602B72C130F}"/>
              </a:ext>
            </a:extLst>
          </p:cNvPr>
          <p:cNvSpPr txBox="1"/>
          <p:nvPr/>
        </p:nvSpPr>
        <p:spPr>
          <a:xfrm>
            <a:off x="8032750" y="5647121"/>
            <a:ext cx="3594100" cy="646331"/>
          </a:xfrm>
          <a:prstGeom prst="rect">
            <a:avLst/>
          </a:prstGeom>
          <a:noFill/>
        </p:spPr>
        <p:txBody>
          <a:bodyPr wrap="square" rtlCol="0">
            <a:spAutoFit/>
          </a:bodyPr>
          <a:lstStyle/>
          <a:p>
            <a:pPr algn="ctr"/>
            <a:r>
              <a:rPr lang="fi-FI" i="1" dirty="0"/>
              <a:t>Mustarastas talvehtii, </a:t>
            </a:r>
            <a:br>
              <a:rPr lang="fi-FI" i="1" dirty="0"/>
            </a:br>
            <a:r>
              <a:rPr lang="fi-FI" i="1" dirty="0"/>
              <a:t>kuva: Manfred Richter Pixabaystä</a:t>
            </a:r>
            <a:endParaRPr lang="fi-FI" dirty="0"/>
          </a:p>
        </p:txBody>
      </p:sp>
    </p:spTree>
    <p:extLst>
      <p:ext uri="{BB962C8B-B14F-4D97-AF65-F5344CB8AC3E}">
        <p14:creationId xmlns:p14="http://schemas.microsoft.com/office/powerpoint/2010/main" val="1444632710"/>
      </p:ext>
    </p:extLst>
  </p:cSld>
  <p:clrMapOvr>
    <a:masterClrMapping/>
  </p:clrMapOvr>
  <mc:AlternateContent xmlns:mc="http://schemas.openxmlformats.org/markup-compatibility/2006" xmlns:p14="http://schemas.microsoft.com/office/powerpoint/2010/main">
    <mc:Choice Requires="p14">
      <p:transition spd="slow" p14:dur="1500" advTm="30000">
        <p:push dir="u"/>
      </p:transition>
    </mc:Choice>
    <mc:Fallback xmlns="">
      <p:transition spd="slow" advTm="30000">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117A3-2B56-7102-0A39-8DEA5210E015}"/>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991872C-6B3F-DE36-6839-AF69665F16FA}"/>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
        <p:nvSpPr>
          <p:cNvPr id="5" name="Content Placeholder 8">
            <a:extLst>
              <a:ext uri="{FF2B5EF4-FFF2-40B4-BE49-F238E27FC236}">
                <a16:creationId xmlns:a16="http://schemas.microsoft.com/office/drawing/2014/main" id="{7C3ECC61-25A2-E33E-3594-D644613C88B2}"/>
              </a:ext>
            </a:extLst>
          </p:cNvPr>
          <p:cNvSpPr>
            <a:spLocks noGrp="1"/>
          </p:cNvSpPr>
          <p:nvPr>
            <p:ph sz="quarter" idx="13"/>
          </p:nvPr>
        </p:nvSpPr>
        <p:spPr>
          <a:xfrm>
            <a:off x="386499" y="2049341"/>
            <a:ext cx="10871436" cy="4418134"/>
          </a:xfrm>
        </p:spPr>
        <p:txBody>
          <a:bodyPr>
            <a:noAutofit/>
          </a:bodyPr>
          <a:lstStyle/>
          <a:p>
            <a:pPr marL="0" indent="0">
              <a:lnSpc>
                <a:spcPct val="100000"/>
              </a:lnSpc>
              <a:spcBef>
                <a:spcPts val="0"/>
              </a:spcBef>
              <a:spcAft>
                <a:spcPts val="1200"/>
              </a:spcAft>
              <a:buNone/>
            </a:pPr>
            <a:r>
              <a:rPr lang="fi-FI" sz="2400" b="1" cap="none" dirty="0">
                <a:latin typeface="Calibri" panose="020F0502020204030204" pitchFamily="34" charset="0"/>
                <a:cs typeface="Calibri" panose="020F0502020204030204" pitchFamily="34" charset="0"/>
              </a:rPr>
              <a:t>Matkan hinta 430 €/hlö/2hh ja 570 €/hlö/1hh.</a:t>
            </a:r>
          </a:p>
          <a:p>
            <a:pPr marL="0" indent="0">
              <a:lnSpc>
                <a:spcPct val="100000"/>
              </a:lnSpc>
              <a:spcBef>
                <a:spcPts val="0"/>
              </a:spcBef>
              <a:spcAft>
                <a:spcPts val="600"/>
              </a:spcAft>
              <a:buNone/>
            </a:pPr>
            <a:r>
              <a:rPr lang="fi-FI" sz="2400" b="1" u="sng" cap="none" dirty="0">
                <a:latin typeface="Calibri" panose="020F0502020204030204" pitchFamily="34" charset="0"/>
                <a:cs typeface="Calibri" panose="020F0502020204030204" pitchFamily="34" charset="0"/>
              </a:rPr>
              <a:t>Hintaan sisältyy:</a:t>
            </a:r>
          </a:p>
          <a:p>
            <a:pPr>
              <a:lnSpc>
                <a:spcPct val="100000"/>
              </a:lnSpc>
              <a:spcBef>
                <a:spcPts val="0"/>
              </a:spcBef>
              <a:spcAft>
                <a:spcPts val="600"/>
              </a:spcAft>
            </a:pPr>
            <a:r>
              <a:rPr lang="fi-FI" sz="2200" cap="none" dirty="0">
                <a:latin typeface="Calibri" panose="020F0502020204030204" pitchFamily="34" charset="0"/>
                <a:cs typeface="Calibri" panose="020F0502020204030204" pitchFamily="34" charset="0"/>
              </a:rPr>
              <a:t>Majoittuminen puolihoidolla; aamiainen + päivällinen, </a:t>
            </a:r>
            <a:br>
              <a:rPr lang="fi-FI" sz="2200" cap="none" dirty="0">
                <a:latin typeface="Calibri" panose="020F0502020204030204" pitchFamily="34" charset="0"/>
                <a:cs typeface="Calibri" panose="020F0502020204030204" pitchFamily="34" charset="0"/>
              </a:rPr>
            </a:br>
            <a:r>
              <a:rPr lang="fi-FI" sz="2200" cap="none" dirty="0">
                <a:latin typeface="Calibri" panose="020F0502020204030204" pitchFamily="34" charset="0"/>
                <a:cs typeface="Calibri" panose="020F0502020204030204" pitchFamily="34" charset="0"/>
              </a:rPr>
              <a:t>2 lääkärissäkäyntiä ja yhteensä 18 hoitoa (3 hoitoa/pv)</a:t>
            </a:r>
          </a:p>
          <a:p>
            <a:pPr>
              <a:lnSpc>
                <a:spcPct val="100000"/>
              </a:lnSpc>
              <a:spcBef>
                <a:spcPts val="0"/>
              </a:spcBef>
              <a:spcAft>
                <a:spcPts val="600"/>
              </a:spcAft>
            </a:pPr>
            <a:r>
              <a:rPr lang="fi-FI" sz="2200" cap="none" dirty="0">
                <a:latin typeface="Calibri" panose="020F0502020204030204" pitchFamily="34" charset="0"/>
                <a:cs typeface="Calibri" panose="020F0502020204030204" pitchFamily="34" charset="0"/>
              </a:rPr>
              <a:t>Matkan hintaan sisältyy myös perinteinen ”juhlailta” </a:t>
            </a:r>
            <a:br>
              <a:rPr lang="fi-FI" sz="2200" cap="none" dirty="0">
                <a:latin typeface="Calibri" panose="020F0502020204030204" pitchFamily="34" charset="0"/>
                <a:cs typeface="Calibri" panose="020F0502020204030204" pitchFamily="34" charset="0"/>
              </a:rPr>
            </a:br>
            <a:r>
              <a:rPr lang="fi-FI" sz="2200" cap="none" dirty="0">
                <a:latin typeface="Calibri" panose="020F0502020204030204" pitchFamily="34" charset="0"/>
                <a:cs typeface="Calibri" panose="020F0502020204030204" pitchFamily="34" charset="0"/>
              </a:rPr>
              <a:t>ohjelmineen ja lauluineen.</a:t>
            </a:r>
          </a:p>
          <a:p>
            <a:pPr>
              <a:lnSpc>
                <a:spcPct val="100000"/>
              </a:lnSpc>
              <a:spcBef>
                <a:spcPts val="0"/>
              </a:spcBef>
              <a:spcAft>
                <a:spcPts val="600"/>
              </a:spcAft>
            </a:pPr>
            <a:r>
              <a:rPr lang="fi-FI" sz="2200" cap="none" dirty="0">
                <a:latin typeface="Calibri" panose="020F0502020204030204" pitchFamily="34" charset="0"/>
                <a:cs typeface="Calibri" panose="020F0502020204030204" pitchFamily="34" charset="0"/>
              </a:rPr>
              <a:t>Mahdollisuus pubivisailuun ja omaan vesijumppaan.</a:t>
            </a:r>
          </a:p>
          <a:p>
            <a:pPr marL="0" indent="0">
              <a:lnSpc>
                <a:spcPct val="100000"/>
              </a:lnSpc>
              <a:spcBef>
                <a:spcPts val="0"/>
              </a:spcBef>
              <a:spcAft>
                <a:spcPts val="600"/>
              </a:spcAft>
              <a:buNone/>
            </a:pPr>
            <a:r>
              <a:rPr lang="fi-FI" sz="2400" b="1" cap="none" spc="-150" dirty="0">
                <a:solidFill>
                  <a:srgbClr val="C00000"/>
                </a:solidFill>
                <a:latin typeface="Calibri" panose="020F0502020204030204" pitchFamily="34" charset="0"/>
                <a:cs typeface="Calibri" panose="020F0502020204030204" pitchFamily="34" charset="0"/>
              </a:rPr>
              <a:t>Sitovat ilmoittautumiset ja maksu 20.10.2025 mennessä.</a:t>
            </a:r>
          </a:p>
          <a:p>
            <a:pPr marL="0" indent="0">
              <a:lnSpc>
                <a:spcPct val="100000"/>
              </a:lnSpc>
              <a:spcBef>
                <a:spcPts val="0"/>
              </a:spcBef>
              <a:spcAft>
                <a:spcPts val="600"/>
              </a:spcAft>
              <a:buNone/>
            </a:pPr>
            <a:r>
              <a:rPr lang="fi-FI" cap="none" dirty="0">
                <a:latin typeface="Calibri" panose="020F0502020204030204" pitchFamily="34" charset="0"/>
                <a:cs typeface="Calibri" panose="020F0502020204030204" pitchFamily="34" charset="0"/>
              </a:rPr>
              <a:t>Matkalle voi ilmoittautua heti verkossa: </a:t>
            </a:r>
            <a:r>
              <a:rPr lang="fi-FI" cap="none" dirty="0">
                <a:solidFill>
                  <a:schemeClr val="accent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keloliitto.fi/matkat-ja-retket/ </a:t>
            </a:r>
            <a:r>
              <a:rPr lang="fi-FI" cap="none" dirty="0">
                <a:latin typeface="Calibri" panose="020F0502020204030204" pitchFamily="34" charset="0"/>
                <a:cs typeface="Calibri" panose="020F0502020204030204" pitchFamily="34" charset="0"/>
              </a:rPr>
              <a:t>tai </a:t>
            </a:r>
            <a:r>
              <a:rPr lang="fi-FI" b="1" i="1" cap="none" dirty="0">
                <a:latin typeface="Calibri" panose="020F0502020204030204" pitchFamily="34" charset="0"/>
                <a:cs typeface="Calibri" panose="020F0502020204030204" pitchFamily="34" charset="0"/>
              </a:rPr>
              <a:t>Eeva Björklundille </a:t>
            </a:r>
            <a:r>
              <a:rPr lang="fi-FI" cap="none"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eeva.bjorklund(at)saunalahti.fi</a:t>
            </a:r>
            <a:r>
              <a:rPr lang="fi-FI" cap="none" dirty="0">
                <a:latin typeface="Calibri" panose="020F0502020204030204" pitchFamily="34" charset="0"/>
                <a:cs typeface="Calibri" panose="020F0502020204030204" pitchFamily="34" charset="0"/>
              </a:rPr>
              <a:t>, puh. 046 545 5048, </a:t>
            </a:r>
            <a:r>
              <a:rPr lang="fi-FI" b="1" i="1" cap="none" dirty="0">
                <a:latin typeface="Calibri" panose="020F0502020204030204" pitchFamily="34" charset="0"/>
                <a:cs typeface="Calibri" panose="020F0502020204030204" pitchFamily="34" charset="0"/>
              </a:rPr>
              <a:t>Päivi Aholalle </a:t>
            </a:r>
            <a:r>
              <a:rPr lang="fi-FI" cap="none" dirty="0">
                <a:solidFill>
                  <a:schemeClr val="accent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paivi.ahola3(at)gmail.com</a:t>
            </a:r>
            <a:r>
              <a:rPr lang="fi-FI" cap="none" dirty="0">
                <a:latin typeface="Calibri" panose="020F0502020204030204" pitchFamily="34" charset="0"/>
                <a:cs typeface="Calibri" panose="020F0502020204030204" pitchFamily="34" charset="0"/>
              </a:rPr>
              <a:t>, </a:t>
            </a:r>
            <a:br>
              <a:rPr lang="fi-FI" cap="none" dirty="0">
                <a:latin typeface="Calibri" panose="020F0502020204030204" pitchFamily="34" charset="0"/>
                <a:cs typeface="Calibri" panose="020F0502020204030204" pitchFamily="34" charset="0"/>
              </a:rPr>
            </a:br>
            <a:r>
              <a:rPr lang="fi-FI" cap="none" dirty="0">
                <a:latin typeface="Calibri" panose="020F0502020204030204" pitchFamily="34" charset="0"/>
                <a:cs typeface="Calibri" panose="020F0502020204030204" pitchFamily="34" charset="0"/>
              </a:rPr>
              <a:t>puh. 0400 758 677 tai </a:t>
            </a:r>
            <a:r>
              <a:rPr lang="fi-FI" b="1" i="1" cap="none" dirty="0">
                <a:latin typeface="Calibri" panose="020F0502020204030204" pitchFamily="34" charset="0"/>
                <a:cs typeface="Calibri" panose="020F0502020204030204" pitchFamily="34" charset="0"/>
              </a:rPr>
              <a:t>Kikka Ylismäelle </a:t>
            </a:r>
            <a:r>
              <a:rPr lang="fi-FI" cap="none" dirty="0">
                <a:solidFill>
                  <a:schemeClr val="accent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kikka(at)ylismaki.fi</a:t>
            </a:r>
            <a:r>
              <a:rPr lang="fi-FI" cap="none" dirty="0">
                <a:latin typeface="Calibri" panose="020F0502020204030204" pitchFamily="34" charset="0"/>
                <a:cs typeface="Calibri" panose="020F0502020204030204" pitchFamily="34" charset="0"/>
              </a:rPr>
              <a:t>, puh 045 196 0957.</a:t>
            </a:r>
            <a:endParaRPr lang="fi-FI"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Otsikko 1">
            <a:extLst>
              <a:ext uri="{FF2B5EF4-FFF2-40B4-BE49-F238E27FC236}">
                <a16:creationId xmlns:a16="http://schemas.microsoft.com/office/drawing/2014/main" id="{37610CD1-15F1-2C5C-6C31-D580AEDF98BF}"/>
              </a:ext>
            </a:extLst>
          </p:cNvPr>
          <p:cNvSpPr>
            <a:spLocks noGrp="1"/>
          </p:cNvSpPr>
          <p:nvPr>
            <p:ph type="title"/>
          </p:nvPr>
        </p:nvSpPr>
        <p:spPr>
          <a:xfrm>
            <a:off x="0" y="831228"/>
            <a:ext cx="12191999" cy="1256686"/>
          </a:xfrm>
        </p:spPr>
        <p:txBody>
          <a:bodyPr>
            <a:normAutofit fontScale="90000"/>
          </a:bodyPr>
          <a:lstStyle/>
          <a:p>
            <a:r>
              <a:rPr lang="fi-FI" sz="5300" b="1" cap="none" dirty="0">
                <a:solidFill>
                  <a:schemeClr val="accent1"/>
                </a:solidFill>
                <a:effectLst>
                  <a:outerShdw blurRad="38100" dist="38100" dir="2700000" algn="tl">
                    <a:srgbClr val="000000">
                      <a:alpha val="43137"/>
                    </a:srgbClr>
                  </a:outerShdw>
                </a:effectLst>
                <a:latin typeface="Comic Sans MS" panose="030F0702030302020204" pitchFamily="66" charset="0"/>
              </a:rPr>
              <a:t>Kelon matka Tervis-kylpylään</a:t>
            </a:r>
            <a:br>
              <a:rPr lang="fi-FI" sz="2500" b="1" i="0" u="sng" strike="noStrike" cap="none" dirty="0">
                <a:effectLst/>
                <a:latin typeface="Calibri" panose="020F0502020204030204" pitchFamily="34" charset="0"/>
                <a:cs typeface="Calibri" panose="020F0502020204030204" pitchFamily="34" charset="0"/>
              </a:rPr>
            </a:br>
            <a:r>
              <a:rPr lang="fi-FI" sz="4400" b="1" i="0" cap="none" dirty="0">
                <a:solidFill>
                  <a:srgbClr val="C00000"/>
                </a:solidFill>
                <a:effectLst/>
                <a:latin typeface="Calibri" panose="020F0502020204030204" pitchFamily="34" charset="0"/>
                <a:cs typeface="Calibri" panose="020F0502020204030204" pitchFamily="34" charset="0"/>
              </a:rPr>
              <a:t>Pärnuun </a:t>
            </a:r>
            <a:r>
              <a:rPr lang="fi-FI" sz="4400" b="1" cap="none" dirty="0">
                <a:solidFill>
                  <a:srgbClr val="C00000"/>
                </a:solidFill>
                <a:latin typeface="Calibri" panose="020F0502020204030204" pitchFamily="34" charset="0"/>
                <a:cs typeface="Calibri" panose="020F0502020204030204" pitchFamily="34" charset="0"/>
              </a:rPr>
              <a:t>24.11</a:t>
            </a:r>
            <a:r>
              <a:rPr lang="fi-FI" sz="4400" b="1" i="0" cap="none" dirty="0">
                <a:solidFill>
                  <a:srgbClr val="C00000"/>
                </a:solidFill>
                <a:effectLst/>
                <a:latin typeface="Calibri" panose="020F0502020204030204" pitchFamily="34" charset="0"/>
                <a:cs typeface="Calibri" panose="020F0502020204030204" pitchFamily="34" charset="0"/>
              </a:rPr>
              <a:t>.-1.12.2025</a:t>
            </a:r>
            <a:br>
              <a:rPr lang="fi-FI" sz="1400" dirty="0"/>
            </a:br>
            <a:endParaRPr lang="fi-FI" sz="2800" cap="none" dirty="0">
              <a:solidFill>
                <a:srgbClr val="C00000"/>
              </a:solidFill>
              <a:latin typeface="Calibri" panose="020F0502020204030204" pitchFamily="34" charset="0"/>
              <a:cs typeface="Calibri" panose="020F0502020204030204" pitchFamily="34" charset="0"/>
            </a:endParaRPr>
          </a:p>
        </p:txBody>
      </p:sp>
      <p:pic>
        <p:nvPicPr>
          <p:cNvPr id="7" name="Kuva 6">
            <a:extLst>
              <a:ext uri="{FF2B5EF4-FFF2-40B4-BE49-F238E27FC236}">
                <a16:creationId xmlns:a16="http://schemas.microsoft.com/office/drawing/2014/main" id="{FFF8F380-D841-6D4C-0713-1B33E61B5217}"/>
              </a:ext>
            </a:extLst>
          </p:cNvPr>
          <p:cNvPicPr>
            <a:picLocks noChangeAspect="1"/>
          </p:cNvPicPr>
          <p:nvPr/>
        </p:nvPicPr>
        <p:blipFill>
          <a:blip r:embed="rId6"/>
          <a:srcRect/>
          <a:stretch/>
        </p:blipFill>
        <p:spPr>
          <a:xfrm>
            <a:off x="7199951" y="2092990"/>
            <a:ext cx="4655896" cy="3111809"/>
          </a:xfrm>
          <a:prstGeom prst="rect">
            <a:avLst/>
          </a:prstGeom>
          <a:solidFill>
            <a:srgbClr val="FFFFFF">
              <a:shade val="85000"/>
            </a:srgbClr>
          </a:solidFill>
          <a:ln w="88900" cap="sq">
            <a:solidFill>
              <a:srgbClr val="FFFFFF"/>
            </a:solidFill>
            <a:miter lim="800000"/>
          </a:ln>
          <a:effectLst>
            <a:outerShdw blurRad="50800" dist="1016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Kuva 7" descr="Kuva, joka sisältää kohteen teksti, clipart-kuva&#10;&#10;Kuvaus luotu automaattisesti">
            <a:extLst>
              <a:ext uri="{FF2B5EF4-FFF2-40B4-BE49-F238E27FC236}">
                <a16:creationId xmlns:a16="http://schemas.microsoft.com/office/drawing/2014/main" id="{78C9E65C-1AC6-64DC-116A-04D386182599}"/>
              </a:ext>
            </a:extLst>
          </p:cNvPr>
          <p:cNvPicPr>
            <a:picLocks noChangeAspect="1"/>
          </p:cNvPicPr>
          <p:nvPr/>
        </p:nvPicPr>
        <p:blipFill>
          <a:blip r:embed="rId7"/>
          <a:stretch>
            <a:fillRect/>
          </a:stretch>
        </p:blipFill>
        <p:spPr>
          <a:xfrm>
            <a:off x="222441" y="167620"/>
            <a:ext cx="1149159" cy="764385"/>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306818966"/>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4933FB3-6863-4D14-9761-A132E7A55FD4}"/>
              </a:ext>
            </a:extLst>
          </p:cNvPr>
          <p:cNvSpPr>
            <a:spLocks noGrp="1"/>
          </p:cNvSpPr>
          <p:nvPr>
            <p:ph sz="quarter" idx="13"/>
          </p:nvPr>
        </p:nvSpPr>
        <p:spPr>
          <a:xfrm>
            <a:off x="0" y="1187436"/>
            <a:ext cx="12191999" cy="5353585"/>
          </a:xfrm>
        </p:spPr>
        <p:txBody>
          <a:bodyPr>
            <a:noAutofit/>
          </a:bodyPr>
          <a:lstStyle/>
          <a:p>
            <a:pPr marL="0" indent="0" algn="ctr">
              <a:lnSpc>
                <a:spcPct val="100000"/>
              </a:lnSpc>
              <a:spcBef>
                <a:spcPts val="0"/>
              </a:spcBef>
              <a:spcAft>
                <a:spcPts val="1200"/>
              </a:spcAft>
              <a:buNone/>
            </a:pPr>
            <a:r>
              <a:rPr lang="fi-FI" sz="2200" b="1" u="sng" cap="none" spc="-150" dirty="0">
                <a:solidFill>
                  <a:srgbClr val="C00000"/>
                </a:solidFill>
                <a:latin typeface="Calibri" panose="020F0502020204030204" pitchFamily="34" charset="0"/>
                <a:cs typeface="Calibri" panose="020F0502020204030204" pitchFamily="34" charset="0"/>
              </a:rPr>
              <a:t>Kelo ry:n matkailujaoston </a:t>
            </a:r>
            <a:r>
              <a:rPr lang="fi-FI" sz="2200" b="1" cap="none" spc="-150" dirty="0">
                <a:solidFill>
                  <a:srgbClr val="C00000"/>
                </a:solidFill>
                <a:latin typeface="Calibri" panose="020F0502020204030204" pitchFamily="34" charset="0"/>
                <a:cs typeface="Calibri" panose="020F0502020204030204" pitchFamily="34" charset="0"/>
              </a:rPr>
              <a:t>matkoille ilmoittaudutaan… </a:t>
            </a:r>
          </a:p>
          <a:p>
            <a:pPr marL="0" indent="0" algn="ctr">
              <a:lnSpc>
                <a:spcPct val="100000"/>
              </a:lnSpc>
              <a:spcBef>
                <a:spcPts val="0"/>
              </a:spcBef>
              <a:spcAft>
                <a:spcPts val="600"/>
              </a:spcAft>
              <a:buNone/>
            </a:pPr>
            <a:r>
              <a:rPr lang="fi-FI" sz="2200" b="1" cap="none" spc="-150" dirty="0">
                <a:latin typeface="Calibri" panose="020F0502020204030204" pitchFamily="34" charset="0"/>
                <a:cs typeface="Calibri" panose="020F0502020204030204" pitchFamily="34" charset="0"/>
              </a:rPr>
              <a:t>…verkossa: </a:t>
            </a:r>
            <a:r>
              <a:rPr lang="fi-FI" sz="2200" b="1" u="sng" cap="none" spc="-150" dirty="0">
                <a:solidFill>
                  <a:schemeClr val="accent1">
                    <a:lumMod val="7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https://www.keloliitto.fi/matkat-ja-retket/</a:t>
            </a:r>
            <a:endParaRPr lang="fi-FI" sz="2200" u="sng" cap="none" spc="-150" dirty="0">
              <a:solidFill>
                <a:schemeClr val="accent1">
                  <a:lumMod val="75000"/>
                </a:schemeClr>
              </a:solidFill>
              <a:latin typeface="Calibri" panose="020F0502020204030204" pitchFamily="34" charset="0"/>
              <a:cs typeface="Calibri" panose="020F0502020204030204" pitchFamily="34" charset="0"/>
            </a:endParaRPr>
          </a:p>
          <a:p>
            <a:pPr marL="0" indent="0" algn="ctr">
              <a:lnSpc>
                <a:spcPct val="100000"/>
              </a:lnSpc>
              <a:spcBef>
                <a:spcPts val="0"/>
              </a:spcBef>
              <a:spcAft>
                <a:spcPts val="600"/>
              </a:spcAft>
              <a:buNone/>
            </a:pPr>
            <a:r>
              <a:rPr lang="fi-FI" sz="2200" cap="none" dirty="0">
                <a:latin typeface="Calibri" panose="020F0502020204030204" pitchFamily="34" charset="0"/>
                <a:cs typeface="Calibri" panose="020F0502020204030204" pitchFamily="34" charset="0"/>
              </a:rPr>
              <a:t>tai </a:t>
            </a:r>
            <a:r>
              <a:rPr lang="fi-FI" sz="2200" b="1" i="1" cap="none" dirty="0">
                <a:latin typeface="Calibri" panose="020F0502020204030204" pitchFamily="34" charset="0"/>
                <a:cs typeface="Calibri" panose="020F0502020204030204" pitchFamily="34" charset="0"/>
              </a:rPr>
              <a:t>Eeva Björklundille </a:t>
            </a:r>
            <a:r>
              <a:rPr lang="fi-FI" sz="2200" cap="none" dirty="0">
                <a:solidFill>
                  <a:schemeClr val="accent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eeva.bjorklund(at)saunalahti.fi</a:t>
            </a:r>
            <a:r>
              <a:rPr lang="fi-FI" sz="2200" cap="none" dirty="0">
                <a:latin typeface="Calibri" panose="020F0502020204030204" pitchFamily="34" charset="0"/>
                <a:cs typeface="Calibri" panose="020F0502020204030204" pitchFamily="34" charset="0"/>
              </a:rPr>
              <a:t>, puh. 046 545 5048, </a:t>
            </a:r>
            <a:br>
              <a:rPr lang="fi-FI" sz="2200" cap="none" dirty="0">
                <a:latin typeface="Calibri" panose="020F0502020204030204" pitchFamily="34" charset="0"/>
                <a:cs typeface="Calibri" panose="020F0502020204030204" pitchFamily="34" charset="0"/>
              </a:rPr>
            </a:br>
            <a:r>
              <a:rPr lang="fi-FI" sz="2200" b="1" i="1" cap="none" dirty="0">
                <a:latin typeface="Calibri" panose="020F0502020204030204" pitchFamily="34" charset="0"/>
                <a:cs typeface="Calibri" panose="020F0502020204030204" pitchFamily="34" charset="0"/>
              </a:rPr>
              <a:t>Päivi Aholalle </a:t>
            </a:r>
            <a:r>
              <a:rPr lang="fi-FI" sz="2200" cap="none" dirty="0">
                <a:solidFill>
                  <a:schemeClr val="accent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paivi.ahola3(at)gmail.com</a:t>
            </a:r>
            <a:r>
              <a:rPr lang="fi-FI" sz="2200" cap="none" dirty="0">
                <a:latin typeface="Calibri" panose="020F0502020204030204" pitchFamily="34" charset="0"/>
                <a:cs typeface="Calibri" panose="020F0502020204030204" pitchFamily="34" charset="0"/>
              </a:rPr>
              <a:t>, puh. 0400 758 </a:t>
            </a:r>
            <a:r>
              <a:rPr lang="fi-FI" sz="2200" cap="none">
                <a:latin typeface="Calibri" panose="020F0502020204030204" pitchFamily="34" charset="0"/>
                <a:cs typeface="Calibri" panose="020F0502020204030204" pitchFamily="34" charset="0"/>
              </a:rPr>
              <a:t>677 </a:t>
            </a:r>
            <a:br>
              <a:rPr lang="fi-FI" sz="2200" cap="none">
                <a:latin typeface="Calibri" panose="020F0502020204030204" pitchFamily="34" charset="0"/>
                <a:cs typeface="Calibri" panose="020F0502020204030204" pitchFamily="34" charset="0"/>
              </a:rPr>
            </a:br>
            <a:r>
              <a:rPr lang="fi-FI" sz="2200" cap="none">
                <a:latin typeface="Calibri" panose="020F0502020204030204" pitchFamily="34" charset="0"/>
                <a:cs typeface="Calibri" panose="020F0502020204030204" pitchFamily="34" charset="0"/>
              </a:rPr>
              <a:t>tai </a:t>
            </a:r>
            <a:r>
              <a:rPr lang="fi-FI" sz="2200" b="1" i="1" cap="none" dirty="0">
                <a:latin typeface="Calibri" panose="020F0502020204030204" pitchFamily="34" charset="0"/>
                <a:cs typeface="Calibri" panose="020F0502020204030204" pitchFamily="34" charset="0"/>
              </a:rPr>
              <a:t>Kikka Ylismäelle </a:t>
            </a:r>
            <a:r>
              <a:rPr lang="fi-FI" sz="2200" cap="none" dirty="0">
                <a:solidFill>
                  <a:schemeClr val="accent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kikka(at)ylismaki.fi</a:t>
            </a:r>
            <a:r>
              <a:rPr lang="fi-FI" sz="2200" cap="none" dirty="0">
                <a:latin typeface="Calibri" panose="020F0502020204030204" pitchFamily="34" charset="0"/>
                <a:cs typeface="Calibri" panose="020F0502020204030204" pitchFamily="34" charset="0"/>
              </a:rPr>
              <a:t>, puh 045 196 0957.</a:t>
            </a:r>
            <a:endParaRPr lang="fi-FI" sz="2200" cap="none" spc="-150" dirty="0">
              <a:latin typeface="Calibri" panose="020F0502020204030204" pitchFamily="34" charset="0"/>
              <a:cs typeface="Calibri" panose="020F0502020204030204" pitchFamily="34" charset="0"/>
            </a:endParaRPr>
          </a:p>
          <a:p>
            <a:pPr marL="0" indent="0" algn="ctr">
              <a:lnSpc>
                <a:spcPct val="100000"/>
              </a:lnSpc>
              <a:spcBef>
                <a:spcPts val="0"/>
              </a:spcBef>
              <a:spcAft>
                <a:spcPts val="600"/>
              </a:spcAft>
              <a:buNone/>
            </a:pPr>
            <a:r>
              <a:rPr lang="fi-FI" sz="2200" cap="none" spc="-150" dirty="0">
                <a:latin typeface="Calibri" panose="020F0502020204030204" pitchFamily="34" charset="0"/>
                <a:cs typeface="Calibri" panose="020F0502020204030204" pitchFamily="34" charset="0"/>
              </a:rPr>
              <a:t>Viikon kuluessa matkalle ilmoittautumisesta pitää maksaa </a:t>
            </a:r>
            <a:r>
              <a:rPr lang="fi-FI" sz="2200" u="sng" cap="none" spc="-150" dirty="0">
                <a:latin typeface="Calibri" panose="020F0502020204030204" pitchFamily="34" charset="0"/>
                <a:cs typeface="Calibri" panose="020F0502020204030204" pitchFamily="34" charset="0"/>
              </a:rPr>
              <a:t>matkakohtainen 50 € varausmaksu</a:t>
            </a:r>
            <a:br>
              <a:rPr lang="fi-FI" sz="2200" u="sng" cap="none" spc="-150" dirty="0">
                <a:latin typeface="Calibri" panose="020F0502020204030204" pitchFamily="34" charset="0"/>
                <a:cs typeface="Calibri" panose="020F0502020204030204" pitchFamily="34" charset="0"/>
              </a:rPr>
            </a:br>
            <a:r>
              <a:rPr lang="fi-FI" sz="2200" cap="none" spc="-150" dirty="0">
                <a:latin typeface="Calibri" panose="020F0502020204030204" pitchFamily="34" charset="0"/>
                <a:cs typeface="Calibri" panose="020F0502020204030204" pitchFamily="34" charset="0"/>
              </a:rPr>
              <a:t>Poikkeuksena matkatoimiston vaatimat varausmaksut, joiden euromäärät ja maksupäivät  ilmoitetaan matkaesitteessä.</a:t>
            </a:r>
            <a:br>
              <a:rPr lang="fi-FI" sz="2200" cap="none" spc="-150" dirty="0">
                <a:latin typeface="Calibri" panose="020F0502020204030204" pitchFamily="34" charset="0"/>
                <a:cs typeface="Calibri" panose="020F0502020204030204" pitchFamily="34" charset="0"/>
              </a:rPr>
            </a:br>
            <a:r>
              <a:rPr lang="fi-FI" sz="2200" b="1" cap="none" spc="-150" dirty="0">
                <a:latin typeface="Calibri" panose="020F0502020204030204" pitchFamily="34" charset="0"/>
                <a:cs typeface="Calibri" panose="020F0502020204030204" pitchFamily="34" charset="0"/>
              </a:rPr>
              <a:t>Maksut Kelo ry:n matkailujaoston tilille FI29 1555 3000 1206 84 käyttäen </a:t>
            </a:r>
            <a:r>
              <a:rPr lang="fi-FI" sz="2200" b="1" u="sng" cap="none" spc="-150" dirty="0">
                <a:latin typeface="Calibri" panose="020F0502020204030204" pitchFamily="34" charset="0"/>
                <a:cs typeface="Calibri" panose="020F0502020204030204" pitchFamily="34" charset="0"/>
              </a:rPr>
              <a:t>pankkiviitettä</a:t>
            </a:r>
            <a:r>
              <a:rPr lang="fi-FI" sz="2200" cap="none" spc="-150" dirty="0">
                <a:latin typeface="Calibri" panose="020F0502020204030204" pitchFamily="34" charset="0"/>
                <a:cs typeface="Calibri" panose="020F0502020204030204" pitchFamily="34" charset="0"/>
              </a:rPr>
              <a:t>. </a:t>
            </a:r>
            <a:br>
              <a:rPr lang="fi-FI" sz="2200" cap="none" spc="-150" dirty="0">
                <a:latin typeface="Calibri" panose="020F0502020204030204" pitchFamily="34" charset="0"/>
                <a:cs typeface="Calibri" panose="020F0502020204030204" pitchFamily="34" charset="0"/>
              </a:rPr>
            </a:br>
            <a:r>
              <a:rPr lang="fi-FI" sz="2200" u="sng" cap="none" spc="-150" dirty="0">
                <a:latin typeface="Calibri" panose="020F0502020204030204" pitchFamily="34" charset="0"/>
                <a:cs typeface="Calibri" panose="020F0502020204030204" pitchFamily="34" charset="0"/>
              </a:rPr>
              <a:t>Matkailujaosto ei palauta 50 € varausmaksua.</a:t>
            </a:r>
            <a:r>
              <a:rPr lang="fi-FI" sz="2200" cap="none" spc="-150" dirty="0">
                <a:latin typeface="Calibri" panose="020F0502020204030204" pitchFamily="34" charset="0"/>
                <a:cs typeface="Calibri" panose="020F0502020204030204" pitchFamily="34" charset="0"/>
              </a:rPr>
              <a:t> </a:t>
            </a:r>
            <a:br>
              <a:rPr lang="fi-FI" sz="2200" cap="none" spc="-150" dirty="0">
                <a:latin typeface="Calibri" panose="020F0502020204030204" pitchFamily="34" charset="0"/>
                <a:cs typeface="Calibri" panose="020F0502020204030204" pitchFamily="34" charset="0"/>
              </a:rPr>
            </a:br>
            <a:r>
              <a:rPr lang="fi-FI" sz="2200" cap="none" spc="-150" dirty="0">
                <a:latin typeface="Calibri" panose="020F0502020204030204" pitchFamily="34" charset="0"/>
                <a:cs typeface="Calibri" panose="020F0502020204030204" pitchFamily="34" charset="0"/>
              </a:rPr>
              <a:t>Sairastapauksissa korvausta voi hakea henkilökohtaisesta matkavakuutuksesta.</a:t>
            </a:r>
          </a:p>
          <a:p>
            <a:pPr marL="0" indent="0" algn="ctr">
              <a:lnSpc>
                <a:spcPct val="100000"/>
              </a:lnSpc>
              <a:spcBef>
                <a:spcPts val="0"/>
              </a:spcBef>
              <a:spcAft>
                <a:spcPts val="600"/>
              </a:spcAft>
              <a:buNone/>
            </a:pPr>
            <a:r>
              <a:rPr lang="fi-FI" sz="2200" cap="none" spc="-150" dirty="0">
                <a:latin typeface="Calibri" panose="020F0502020204030204" pitchFamily="34" charset="0"/>
                <a:cs typeface="Calibri" panose="020F0502020204030204" pitchFamily="34" charset="0"/>
              </a:rPr>
              <a:t>Tarkemmat ohjelmat ja ohjeet matkoista ilmoitetaan lähtijöille lähempänä matkaa.  </a:t>
            </a:r>
            <a:br>
              <a:rPr lang="fi-FI" sz="2200" cap="none" spc="-150" dirty="0">
                <a:latin typeface="Calibri" panose="020F0502020204030204" pitchFamily="34" charset="0"/>
                <a:cs typeface="Calibri" panose="020F0502020204030204" pitchFamily="34" charset="0"/>
              </a:rPr>
            </a:br>
            <a:r>
              <a:rPr lang="fi-FI" sz="2200" cap="none" spc="-150" dirty="0">
                <a:latin typeface="Calibri" panose="020F0502020204030204" pitchFamily="34" charset="0"/>
                <a:cs typeface="Calibri" panose="020F0502020204030204" pitchFamily="34" charset="0"/>
              </a:rPr>
              <a:t>Lopullinen matkaohjelma jaetaan satamassa/lentoasemalla/bussissa. Jaosto pidättää oikeuden </a:t>
            </a:r>
            <a:br>
              <a:rPr lang="fi-FI" sz="2200" cap="none" spc="-150" dirty="0">
                <a:latin typeface="Calibri" panose="020F0502020204030204" pitchFamily="34" charset="0"/>
                <a:cs typeface="Calibri" panose="020F0502020204030204" pitchFamily="34" charset="0"/>
              </a:rPr>
            </a:br>
            <a:r>
              <a:rPr lang="fi-FI" sz="2200" cap="none" spc="-150" dirty="0">
                <a:latin typeface="Calibri" panose="020F0502020204030204" pitchFamily="34" charset="0"/>
                <a:cs typeface="Calibri" panose="020F0502020204030204" pitchFamily="34" charset="0"/>
              </a:rPr>
              <a:t>muuttaa matkaohjelmaa ja tiedottaa matkoista yhdistysten kokouksissa.</a:t>
            </a:r>
          </a:p>
          <a:p>
            <a:pPr marL="0" indent="0" algn="ctr">
              <a:lnSpc>
                <a:spcPct val="100000"/>
              </a:lnSpc>
              <a:spcBef>
                <a:spcPts val="0"/>
              </a:spcBef>
              <a:spcAft>
                <a:spcPts val="600"/>
              </a:spcAft>
              <a:buNone/>
            </a:pPr>
            <a:r>
              <a:rPr lang="fi-FI" sz="2200" b="1" cap="none"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Varmista passin tai virallisen henkilökortin sekä henkilökohtaisen matkavakuutuksen voimassaolo.</a:t>
            </a:r>
          </a:p>
        </p:txBody>
      </p:sp>
      <p:sp>
        <p:nvSpPr>
          <p:cNvPr id="2" name="Otsikko 1">
            <a:extLst>
              <a:ext uri="{FF2B5EF4-FFF2-40B4-BE49-F238E27FC236}">
                <a16:creationId xmlns:a16="http://schemas.microsoft.com/office/drawing/2014/main" id="{E7D8918F-6BBF-4F2A-B85B-89E3F2CE33AF}"/>
              </a:ext>
            </a:extLst>
          </p:cNvPr>
          <p:cNvSpPr>
            <a:spLocks noGrp="1"/>
          </p:cNvSpPr>
          <p:nvPr>
            <p:ph type="title"/>
          </p:nvPr>
        </p:nvSpPr>
        <p:spPr>
          <a:xfrm>
            <a:off x="0" y="316978"/>
            <a:ext cx="12191999" cy="926595"/>
          </a:xfrm>
        </p:spPr>
        <p:txBody>
          <a:bodyPr>
            <a:normAutofit/>
          </a:bodyPr>
          <a:lstStyle/>
          <a:p>
            <a:r>
              <a:rPr lang="fi-FI" sz="5300" b="1" cap="none" dirty="0">
                <a:solidFill>
                  <a:schemeClr val="accent1"/>
                </a:solidFill>
                <a:effectLst>
                  <a:outerShdw blurRad="38100" dist="38100" dir="2700000" algn="tl">
                    <a:srgbClr val="000000">
                      <a:alpha val="43137"/>
                    </a:srgbClr>
                  </a:outerShdw>
                </a:effectLst>
                <a:latin typeface="Comic Sans MS" panose="030F0702030302020204" pitchFamily="66" charset="0"/>
              </a:rPr>
              <a:t>Ilmoittautumiset ja maksut</a:t>
            </a:r>
            <a:endParaRPr lang="fi-FI" sz="2800" cap="none" dirty="0">
              <a:solidFill>
                <a:srgbClr val="C00000"/>
              </a:solidFill>
              <a:latin typeface="Calibri" panose="020F0502020204030204" pitchFamily="34" charset="0"/>
              <a:cs typeface="Calibri" panose="020F0502020204030204" pitchFamily="34" charset="0"/>
            </a:endParaRPr>
          </a:p>
        </p:txBody>
      </p:sp>
      <p:pic>
        <p:nvPicPr>
          <p:cNvPr id="3" name="Kuva 2" descr="Kuva, joka sisältää kohteen teksti, clipart-kuva&#10;&#10;Kuvaus luotu automaattisesti">
            <a:extLst>
              <a:ext uri="{FF2B5EF4-FFF2-40B4-BE49-F238E27FC236}">
                <a16:creationId xmlns:a16="http://schemas.microsoft.com/office/drawing/2014/main" id="{5CF7336F-191F-9BA0-6192-EDC514A61C19}"/>
              </a:ext>
            </a:extLst>
          </p:cNvPr>
          <p:cNvPicPr>
            <a:picLocks noChangeAspect="1"/>
          </p:cNvPicPr>
          <p:nvPr/>
        </p:nvPicPr>
        <p:blipFill>
          <a:blip r:embed="rId7"/>
          <a:stretch>
            <a:fillRect/>
          </a:stretch>
        </p:blipFill>
        <p:spPr>
          <a:xfrm>
            <a:off x="222441" y="167620"/>
            <a:ext cx="1149159" cy="764385"/>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2485246609"/>
      </p:ext>
    </p:extLst>
  </p:cSld>
  <p:clrMapOvr>
    <a:masterClrMapping/>
  </p:clrMapOvr>
  <mc:AlternateContent xmlns:mc="http://schemas.openxmlformats.org/markup-compatibility/2006" xmlns:p14="http://schemas.microsoft.com/office/powerpoint/2010/main">
    <mc:Choice Requires="p14">
      <p:transition spd="slow" p14:dur="1500" advTm="30000">
        <p:push dir="u"/>
      </p:transition>
    </mc:Choice>
    <mc:Fallback xmlns="">
      <p:transition spd="slow" advTm="30000">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4C7E7-F113-0350-954C-0118AD77431B}"/>
            </a:ext>
          </a:extLst>
        </p:cNvPr>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795F880A-B99F-EDC6-4B8F-7DC03659A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3D05D7D-9BCE-A8DD-D211-7B284F04443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a:extLst>
              <a:ext uri="{FF2B5EF4-FFF2-40B4-BE49-F238E27FC236}">
                <a16:creationId xmlns:a16="http://schemas.microsoft.com/office/drawing/2014/main" id="{F492C701-A9E5-273E-ECD5-0156A201323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tsikko 1">
            <a:extLst>
              <a:ext uri="{FF2B5EF4-FFF2-40B4-BE49-F238E27FC236}">
                <a16:creationId xmlns:a16="http://schemas.microsoft.com/office/drawing/2014/main" id="{5F429730-5C9F-4C55-D339-A679576E461E}"/>
              </a:ext>
            </a:extLst>
          </p:cNvPr>
          <p:cNvSpPr txBox="1">
            <a:spLocks/>
          </p:cNvSpPr>
          <p:nvPr/>
        </p:nvSpPr>
        <p:spPr>
          <a:xfrm>
            <a:off x="657224" y="504039"/>
            <a:ext cx="11534777" cy="1162142"/>
          </a:xfrm>
          <a:prstGeom prst="rect">
            <a:avLst/>
          </a:prstGeom>
          <a:effectLst>
            <a:outerShdw blurRad="50800" dist="762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spcAft>
                <a:spcPts val="600"/>
              </a:spcAft>
            </a:pPr>
            <a:r>
              <a:rPr lang="en-US" sz="5400" b="1" cap="none" dirty="0">
                <a:solidFill>
                  <a:schemeClr val="accent1"/>
                </a:solidFill>
                <a:effectLst>
                  <a:outerShdw blurRad="38100" dist="38100" dir="2700000" algn="tl">
                    <a:srgbClr val="000000">
                      <a:alpha val="43137"/>
                    </a:srgbClr>
                  </a:outerShdw>
                </a:effectLst>
                <a:latin typeface="Comic Sans MS" panose="030F0702030302020204" pitchFamily="66" charset="0"/>
              </a:rPr>
              <a:t>Helmikuun jäsentapaaminen</a:t>
            </a:r>
          </a:p>
        </p:txBody>
      </p:sp>
      <p:sp>
        <p:nvSpPr>
          <p:cNvPr id="14" name="Sisällön paikkamerkki 2">
            <a:extLst>
              <a:ext uri="{FF2B5EF4-FFF2-40B4-BE49-F238E27FC236}">
                <a16:creationId xmlns:a16="http://schemas.microsoft.com/office/drawing/2014/main" id="{62226CFF-0E75-EE30-A127-6361247565F3}"/>
              </a:ext>
            </a:extLst>
          </p:cNvPr>
          <p:cNvSpPr txBox="1">
            <a:spLocks/>
          </p:cNvSpPr>
          <p:nvPr/>
        </p:nvSpPr>
        <p:spPr>
          <a:xfrm>
            <a:off x="200858" y="2074070"/>
            <a:ext cx="7562017" cy="294560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spcBef>
                <a:spcPts val="0"/>
              </a:spcBef>
              <a:spcAft>
                <a:spcPts val="1200"/>
              </a:spcAft>
              <a:buNone/>
            </a:pPr>
            <a:r>
              <a:rPr lang="en-US" sz="3600" b="1" cap="none"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Keskiviikkona 5.2.2025 klo 16:00</a:t>
            </a:r>
          </a:p>
          <a:p>
            <a:pPr marL="0" indent="0" algn="ctr">
              <a:lnSpc>
                <a:spcPts val="2600"/>
              </a:lnSpc>
              <a:spcBef>
                <a:spcPts val="0"/>
              </a:spcBef>
              <a:spcAft>
                <a:spcPts val="400"/>
              </a:spcAft>
              <a:buNone/>
            </a:pPr>
            <a:endParaRPr lang="fi-FI" sz="2800" b="1" cap="none" spc="-150" dirty="0">
              <a:latin typeface="Calibri" panose="020F0502020204030204" pitchFamily="34" charset="0"/>
              <a:cs typeface="Calibri" panose="020F0502020204030204" pitchFamily="34" charset="0"/>
            </a:endParaRPr>
          </a:p>
          <a:p>
            <a:pPr marL="0" indent="0" algn="ctr">
              <a:lnSpc>
                <a:spcPts val="2600"/>
              </a:lnSpc>
              <a:spcBef>
                <a:spcPts val="0"/>
              </a:spcBef>
              <a:spcAft>
                <a:spcPts val="400"/>
              </a:spcAft>
              <a:buNone/>
            </a:pPr>
            <a:r>
              <a:rPr lang="fi-FI" sz="2800" b="1" cap="none" spc="-150" dirty="0">
                <a:latin typeface="Calibri" panose="020F0502020204030204" pitchFamily="34" charset="0"/>
                <a:cs typeface="Calibri" panose="020F0502020204030204" pitchFamily="34" charset="0"/>
              </a:rPr>
              <a:t>Alustaja ilmoitetaan myöhemmin.</a:t>
            </a:r>
          </a:p>
        </p:txBody>
      </p:sp>
      <p:sp>
        <p:nvSpPr>
          <p:cNvPr id="16" name="Tekstiruutu 15">
            <a:extLst>
              <a:ext uri="{FF2B5EF4-FFF2-40B4-BE49-F238E27FC236}">
                <a16:creationId xmlns:a16="http://schemas.microsoft.com/office/drawing/2014/main" id="{4F44E067-C911-8D94-0959-81531E57A2A5}"/>
              </a:ext>
            </a:extLst>
          </p:cNvPr>
          <p:cNvSpPr txBox="1"/>
          <p:nvPr/>
        </p:nvSpPr>
        <p:spPr>
          <a:xfrm>
            <a:off x="1" y="5253630"/>
            <a:ext cx="8559537" cy="1107996"/>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6600" b="1" i="1" cap="none" dirty="0">
                <a:solidFill>
                  <a:srgbClr val="C00000"/>
                </a:solidFill>
                <a:latin typeface="Comic Sans MS" panose="030F0702030302020204" pitchFamily="66" charset="0"/>
                <a:cs typeface="Calibri" panose="020F0502020204030204" pitchFamily="34" charset="0"/>
              </a:rPr>
              <a:t>Tervetuloa!</a:t>
            </a:r>
          </a:p>
        </p:txBody>
      </p:sp>
      <p:pic>
        <p:nvPicPr>
          <p:cNvPr id="17" name="Kuva 16">
            <a:extLst>
              <a:ext uri="{FF2B5EF4-FFF2-40B4-BE49-F238E27FC236}">
                <a16:creationId xmlns:a16="http://schemas.microsoft.com/office/drawing/2014/main" id="{EB358B2D-73EC-BC1A-5383-7FDCF810662C}"/>
              </a:ext>
            </a:extLst>
          </p:cNvPr>
          <p:cNvPicPr>
            <a:picLocks noChangeAspect="1"/>
          </p:cNvPicPr>
          <p:nvPr/>
        </p:nvPicPr>
        <p:blipFill>
          <a:blip r:embed="rId5"/>
          <a:stretch>
            <a:fillRect/>
          </a:stretch>
        </p:blipFill>
        <p:spPr>
          <a:xfrm>
            <a:off x="200858" y="180698"/>
            <a:ext cx="622664" cy="1097855"/>
          </a:xfrm>
          <a:prstGeom prst="rect">
            <a:avLst/>
          </a:prstGeom>
        </p:spPr>
      </p:pic>
      <p:pic>
        <p:nvPicPr>
          <p:cNvPr id="2" name="Kuva 1">
            <a:extLst>
              <a:ext uri="{FF2B5EF4-FFF2-40B4-BE49-F238E27FC236}">
                <a16:creationId xmlns:a16="http://schemas.microsoft.com/office/drawing/2014/main" id="{CF3B1057-7DB7-6E45-BB15-12584C999F3C}"/>
              </a:ext>
            </a:extLst>
          </p:cNvPr>
          <p:cNvPicPr>
            <a:picLocks noChangeAspect="1"/>
          </p:cNvPicPr>
          <p:nvPr/>
        </p:nvPicPr>
        <p:blipFill>
          <a:blip r:embed="rId6"/>
          <a:srcRect/>
          <a:stretch/>
        </p:blipFill>
        <p:spPr>
          <a:xfrm>
            <a:off x="7947025" y="1995872"/>
            <a:ext cx="3594100" cy="3594100"/>
          </a:xfrm>
          <a:prstGeom prst="rect">
            <a:avLst/>
          </a:prstGeom>
          <a:solidFill>
            <a:srgbClr val="FFFFFF">
              <a:shade val="85000"/>
            </a:srgbClr>
          </a:solidFill>
          <a:ln w="88900" cap="sq">
            <a:solidFill>
              <a:schemeClr val="accent4">
                <a:lumMod val="60000"/>
                <a:lumOff val="40000"/>
              </a:schemeClr>
            </a:solidFill>
            <a:miter lim="800000"/>
          </a:ln>
          <a:effectLst>
            <a:outerShdw blurRad="50800" dist="1016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 name="Tekstiruutu 2">
            <a:extLst>
              <a:ext uri="{FF2B5EF4-FFF2-40B4-BE49-F238E27FC236}">
                <a16:creationId xmlns:a16="http://schemas.microsoft.com/office/drawing/2014/main" id="{8DF514F7-780B-CB69-C3B9-91DD92395881}"/>
              </a:ext>
            </a:extLst>
          </p:cNvPr>
          <p:cNvSpPr txBox="1"/>
          <p:nvPr/>
        </p:nvSpPr>
        <p:spPr>
          <a:xfrm>
            <a:off x="8032750" y="5701551"/>
            <a:ext cx="3594100" cy="461665"/>
          </a:xfrm>
          <a:prstGeom prst="rect">
            <a:avLst/>
          </a:prstGeom>
          <a:noFill/>
        </p:spPr>
        <p:txBody>
          <a:bodyPr wrap="square" rtlCol="0">
            <a:spAutoFit/>
          </a:bodyPr>
          <a:lstStyle/>
          <a:p>
            <a:pPr algn="ctr"/>
            <a:r>
              <a:rPr lang="fi-FI" sz="2400" i="1" dirty="0"/>
              <a:t>Kuva Jolie R Pixabaystä</a:t>
            </a:r>
            <a:endParaRPr lang="fi-FI" sz="2400" dirty="0"/>
          </a:p>
        </p:txBody>
      </p:sp>
    </p:spTree>
    <p:extLst>
      <p:ext uri="{BB962C8B-B14F-4D97-AF65-F5344CB8AC3E}">
        <p14:creationId xmlns:p14="http://schemas.microsoft.com/office/powerpoint/2010/main" val="3686557482"/>
      </p:ext>
    </p:extLst>
  </p:cSld>
  <p:clrMapOvr>
    <a:masterClrMapping/>
  </p:clrMapOvr>
  <mc:AlternateContent xmlns:mc="http://schemas.openxmlformats.org/markup-compatibility/2006" xmlns:p14="http://schemas.microsoft.com/office/powerpoint/2010/main">
    <mc:Choice Requires="p14">
      <p:transition spd="slow" p14:dur="1500" advTm="30000">
        <p:push dir="u"/>
      </p:transition>
    </mc:Choice>
    <mc:Fallback xmlns="">
      <p:transition spd="slow" advTm="30000">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797C5CDA-CE7F-F0C9-53C2-7FA93AB001E0}"/>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
        <p:nvSpPr>
          <p:cNvPr id="10" name="Content Placeholder 8">
            <a:extLst>
              <a:ext uri="{FF2B5EF4-FFF2-40B4-BE49-F238E27FC236}">
                <a16:creationId xmlns:a16="http://schemas.microsoft.com/office/drawing/2014/main" id="{6C886786-427A-0BCD-2060-5A4A87F8E7C1}"/>
              </a:ext>
            </a:extLst>
          </p:cNvPr>
          <p:cNvSpPr>
            <a:spLocks noGrp="1"/>
          </p:cNvSpPr>
          <p:nvPr>
            <p:ph sz="quarter" idx="13"/>
          </p:nvPr>
        </p:nvSpPr>
        <p:spPr>
          <a:xfrm>
            <a:off x="314528" y="2621346"/>
            <a:ext cx="7229272" cy="4227874"/>
          </a:xfrm>
        </p:spPr>
        <p:txBody>
          <a:bodyPr>
            <a:noAutofit/>
          </a:bodyPr>
          <a:lstStyle/>
          <a:p>
            <a:pPr marL="0" indent="0">
              <a:lnSpc>
                <a:spcPct val="100000"/>
              </a:lnSpc>
              <a:spcBef>
                <a:spcPts val="0"/>
              </a:spcBef>
              <a:spcAft>
                <a:spcPts val="600"/>
              </a:spcAft>
              <a:buNone/>
            </a:pPr>
            <a:r>
              <a:rPr lang="fi-FI" sz="2800" cap="none" spc="-150" dirty="0">
                <a:latin typeface="Calibri" panose="020F0502020204030204" pitchFamily="34" charset="0"/>
                <a:cs typeface="Calibri" panose="020F0502020204030204" pitchFamily="34" charset="0"/>
              </a:rPr>
              <a:t>Tätä maailmanluokan glamouria, vauhtia </a:t>
            </a:r>
            <a:br>
              <a:rPr lang="fi-FI" sz="2800" cap="none" spc="-150" dirty="0">
                <a:latin typeface="Calibri" panose="020F0502020204030204" pitchFamily="34" charset="0"/>
                <a:cs typeface="Calibri" panose="020F0502020204030204" pitchFamily="34" charset="0"/>
              </a:rPr>
            </a:br>
            <a:r>
              <a:rPr lang="fi-FI" sz="2800" cap="none" spc="-150" dirty="0">
                <a:latin typeface="Calibri" panose="020F0502020204030204" pitchFamily="34" charset="0"/>
                <a:cs typeface="Calibri" panose="020F0502020204030204" pitchFamily="34" charset="0"/>
              </a:rPr>
              <a:t>ja hittikavalkadia ei ole ennen Suomessa </a:t>
            </a:r>
            <a:br>
              <a:rPr lang="fi-FI" sz="2800" cap="none" spc="-150" dirty="0">
                <a:latin typeface="Calibri" panose="020F0502020204030204" pitchFamily="34" charset="0"/>
                <a:cs typeface="Calibri" panose="020F0502020204030204" pitchFamily="34" charset="0"/>
              </a:rPr>
            </a:br>
            <a:r>
              <a:rPr lang="fi-FI" sz="2800" cap="none" spc="-150" dirty="0">
                <a:latin typeface="Calibri" panose="020F0502020204030204" pitchFamily="34" charset="0"/>
                <a:cs typeface="Calibri" panose="020F0502020204030204" pitchFamily="34" charset="0"/>
              </a:rPr>
              <a:t>koettu! Tämän lupaavat maailmankuulu </a:t>
            </a:r>
            <a:br>
              <a:rPr lang="fi-FI" sz="2800" cap="none" spc="-150" dirty="0">
                <a:latin typeface="Calibri" panose="020F0502020204030204" pitchFamily="34" charset="0"/>
                <a:cs typeface="Calibri" panose="020F0502020204030204" pitchFamily="34" charset="0"/>
              </a:rPr>
            </a:br>
            <a:r>
              <a:rPr lang="fi-FI" sz="2800" cap="none" spc="-150" dirty="0">
                <a:latin typeface="Calibri" panose="020F0502020204030204" pitchFamily="34" charset="0"/>
                <a:cs typeface="Calibri" panose="020F0502020204030204" pitchFamily="34" charset="0"/>
              </a:rPr>
              <a:t>napolilainen baritoni Patrizio Buanne ja </a:t>
            </a:r>
            <a:br>
              <a:rPr lang="fi-FI" sz="2800" cap="none" spc="-150" dirty="0">
                <a:latin typeface="Calibri" panose="020F0502020204030204" pitchFamily="34" charset="0"/>
                <a:cs typeface="Calibri" panose="020F0502020204030204" pitchFamily="34" charset="0"/>
              </a:rPr>
            </a:br>
            <a:r>
              <a:rPr lang="fi-FI" sz="2800" cap="none" spc="-150" dirty="0">
                <a:latin typeface="Calibri" panose="020F0502020204030204" pitchFamily="34" charset="0"/>
                <a:cs typeface="Calibri" panose="020F0502020204030204" pitchFamily="34" charset="0"/>
              </a:rPr>
              <a:t>Suomen huippusuosittu lahjakkuus </a:t>
            </a:r>
            <a:br>
              <a:rPr lang="fi-FI" sz="2800" cap="none" spc="-150" dirty="0">
                <a:latin typeface="Calibri" panose="020F0502020204030204" pitchFamily="34" charset="0"/>
                <a:cs typeface="Calibri" panose="020F0502020204030204" pitchFamily="34" charset="0"/>
              </a:rPr>
            </a:br>
            <a:r>
              <a:rPr lang="fi-FI" sz="2800" cap="none" spc="-150" dirty="0">
                <a:latin typeface="Calibri" panose="020F0502020204030204" pitchFamily="34" charset="0"/>
                <a:cs typeface="Calibri" panose="020F0502020204030204" pitchFamily="34" charset="0"/>
              </a:rPr>
              <a:t>Diandra Flores yhteisessä konsertissaan.</a:t>
            </a:r>
          </a:p>
          <a:p>
            <a:pPr marL="0" indent="0">
              <a:lnSpc>
                <a:spcPct val="100000"/>
              </a:lnSpc>
              <a:spcBef>
                <a:spcPts val="0"/>
              </a:spcBef>
              <a:spcAft>
                <a:spcPts val="600"/>
              </a:spcAft>
              <a:buNone/>
            </a:pPr>
            <a:r>
              <a:rPr lang="fi-FI" sz="2800" b="1" cap="none" spc="-150" dirty="0">
                <a:solidFill>
                  <a:srgbClr val="C00000"/>
                </a:solidFill>
                <a:latin typeface="Calibri" panose="020F0502020204030204" pitchFamily="34" charset="0"/>
                <a:cs typeface="Calibri" panose="020F0502020204030204" pitchFamily="34" charset="0"/>
              </a:rPr>
              <a:t>Sitovat ilmoittautumiset ja maksu 6.1.2025 mennessä. Liput jaossa Kulttuuritalon aulassa klo 17.45 alkaen</a:t>
            </a:r>
          </a:p>
        </p:txBody>
      </p:sp>
      <p:sp>
        <p:nvSpPr>
          <p:cNvPr id="11" name="Otsikko 1">
            <a:extLst>
              <a:ext uri="{FF2B5EF4-FFF2-40B4-BE49-F238E27FC236}">
                <a16:creationId xmlns:a16="http://schemas.microsoft.com/office/drawing/2014/main" id="{69DF088D-BB53-B570-37CF-6562324898C6}"/>
              </a:ext>
            </a:extLst>
          </p:cNvPr>
          <p:cNvSpPr>
            <a:spLocks noGrp="1"/>
          </p:cNvSpPr>
          <p:nvPr>
            <p:ph type="title"/>
          </p:nvPr>
        </p:nvSpPr>
        <p:spPr>
          <a:xfrm>
            <a:off x="0" y="582094"/>
            <a:ext cx="12191999" cy="867910"/>
          </a:xfrm>
        </p:spPr>
        <p:txBody>
          <a:bodyPr>
            <a:normAutofit/>
          </a:bodyPr>
          <a:lstStyle/>
          <a:p>
            <a:r>
              <a:rPr lang="fi-FI" sz="4000" b="1" cap="none" dirty="0">
                <a:solidFill>
                  <a:schemeClr val="accent1"/>
                </a:solidFill>
                <a:effectLst>
                  <a:outerShdw blurRad="38100" dist="38100" dir="2700000" algn="tl">
                    <a:srgbClr val="000000">
                      <a:alpha val="43137"/>
                    </a:srgbClr>
                  </a:outerShdw>
                </a:effectLst>
                <a:latin typeface="Comic Sans MS" panose="030F0702030302020204" pitchFamily="66" charset="0"/>
              </a:rPr>
              <a:t>Patrizio Buannen ja Diandran konsertti</a:t>
            </a:r>
            <a:endParaRPr lang="fi-FI" sz="4000" cap="none" dirty="0">
              <a:solidFill>
                <a:srgbClr val="C00000"/>
              </a:solidFill>
              <a:latin typeface="Calibri" panose="020F0502020204030204" pitchFamily="34" charset="0"/>
              <a:cs typeface="Calibri" panose="020F0502020204030204" pitchFamily="34" charset="0"/>
            </a:endParaRPr>
          </a:p>
        </p:txBody>
      </p:sp>
      <p:pic>
        <p:nvPicPr>
          <p:cNvPr id="12" name="Kuva 11">
            <a:extLst>
              <a:ext uri="{FF2B5EF4-FFF2-40B4-BE49-F238E27FC236}">
                <a16:creationId xmlns:a16="http://schemas.microsoft.com/office/drawing/2014/main" id="{C723EE41-F69F-AECD-EE1C-FEF8EA74A644}"/>
              </a:ext>
            </a:extLst>
          </p:cNvPr>
          <p:cNvPicPr>
            <a:picLocks noChangeAspect="1"/>
          </p:cNvPicPr>
          <p:nvPr/>
        </p:nvPicPr>
        <p:blipFill>
          <a:blip r:embed="rId2"/>
          <a:stretch>
            <a:fillRect/>
          </a:stretch>
        </p:blipFill>
        <p:spPr>
          <a:xfrm>
            <a:off x="200858" y="180698"/>
            <a:ext cx="622664" cy="1097855"/>
          </a:xfrm>
          <a:prstGeom prst="rect">
            <a:avLst/>
          </a:prstGeom>
        </p:spPr>
      </p:pic>
      <p:pic>
        <p:nvPicPr>
          <p:cNvPr id="13" name="Kuva 12">
            <a:extLst>
              <a:ext uri="{FF2B5EF4-FFF2-40B4-BE49-F238E27FC236}">
                <a16:creationId xmlns:a16="http://schemas.microsoft.com/office/drawing/2014/main" id="{D860C86B-2015-A353-033E-CB9410F9D501}"/>
              </a:ext>
            </a:extLst>
          </p:cNvPr>
          <p:cNvPicPr>
            <a:picLocks noChangeAspect="1"/>
          </p:cNvPicPr>
          <p:nvPr/>
        </p:nvPicPr>
        <p:blipFill>
          <a:blip r:embed="rId3"/>
          <a:srcRect/>
          <a:stretch/>
        </p:blipFill>
        <p:spPr>
          <a:xfrm>
            <a:off x="5771019" y="2809875"/>
            <a:ext cx="6261687" cy="2295525"/>
          </a:xfrm>
          <a:prstGeom prst="rect">
            <a:avLst/>
          </a:prstGeom>
          <a:solidFill>
            <a:srgbClr val="FFFFFF">
              <a:shade val="85000"/>
            </a:srgbClr>
          </a:solidFill>
          <a:ln w="88900" cap="sq">
            <a:solidFill>
              <a:schemeClr val="bg2">
                <a:lumMod val="75000"/>
              </a:schemeClr>
            </a:solidFill>
            <a:miter lim="800000"/>
          </a:ln>
          <a:effectLst>
            <a:outerShdw blurRad="50800" dist="1270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4" name="Tekstiruutu 13">
            <a:extLst>
              <a:ext uri="{FF2B5EF4-FFF2-40B4-BE49-F238E27FC236}">
                <a16:creationId xmlns:a16="http://schemas.microsoft.com/office/drawing/2014/main" id="{027920AB-217C-E910-E61C-DE66434367BA}"/>
              </a:ext>
            </a:extLst>
          </p:cNvPr>
          <p:cNvSpPr txBox="1"/>
          <p:nvPr/>
        </p:nvSpPr>
        <p:spPr>
          <a:xfrm>
            <a:off x="1314450" y="1352550"/>
            <a:ext cx="9410700" cy="1077218"/>
          </a:xfrm>
          <a:prstGeom prst="rect">
            <a:avLst/>
          </a:prstGeom>
          <a:noFill/>
        </p:spPr>
        <p:txBody>
          <a:bodyPr wrap="square" rtlCol="0">
            <a:spAutoFit/>
          </a:bodyPr>
          <a:lstStyle/>
          <a:p>
            <a:pPr algn="ctr"/>
            <a:r>
              <a:rPr kumimoji="0" lang="fi-FI" sz="3200" b="1" i="0" u="none" strike="noStrike" kern="1200" cap="none" spc="-15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To 6.2.2025 klo 19 Kulttuuritalolla, Sturenkatu 4, Helsinki. Jäsenhintaan 42 €</a:t>
            </a:r>
            <a:endParaRPr lang="fi-FI" dirty="0"/>
          </a:p>
        </p:txBody>
      </p:sp>
    </p:spTree>
    <p:extLst>
      <p:ext uri="{BB962C8B-B14F-4D97-AF65-F5344CB8AC3E}">
        <p14:creationId xmlns:p14="http://schemas.microsoft.com/office/powerpoint/2010/main" val="727996597"/>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7F1AA-426C-D817-56D9-CA1F71F2ECF5}"/>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C5E4AF5-BA62-45B4-CEA0-A655E393DE09}"/>
              </a:ext>
            </a:extLst>
          </p:cNvPr>
          <p:cNvSpPr>
            <a:spLocks noGrp="1"/>
          </p:cNvSpPr>
          <p:nvPr>
            <p:ph sz="quarter" idx="13"/>
          </p:nvPr>
        </p:nvSpPr>
        <p:spPr>
          <a:xfrm>
            <a:off x="512189" y="2049008"/>
            <a:ext cx="10660636" cy="4808991"/>
          </a:xfrm>
        </p:spPr>
        <p:txBody>
          <a:bodyPr>
            <a:noAutofit/>
          </a:bodyPr>
          <a:lstStyle/>
          <a:p>
            <a:pPr marL="0" indent="0">
              <a:lnSpc>
                <a:spcPct val="100000"/>
              </a:lnSpc>
              <a:spcBef>
                <a:spcPts val="0"/>
              </a:spcBef>
              <a:spcAft>
                <a:spcPts val="600"/>
              </a:spcAft>
              <a:buNone/>
            </a:pPr>
            <a:r>
              <a:rPr lang="fi-FI" cap="none" spc="-150" dirty="0">
                <a:latin typeface="Calibri" panose="020F0502020204030204" pitchFamily="34" charset="0"/>
                <a:cs typeface="Calibri" panose="020F0502020204030204" pitchFamily="34" charset="0"/>
              </a:rPr>
              <a:t>Narinoita vai tositarinoita on hulvattoman hauska musikaalikomedia aidoista ja oikeista tosielämän tilanteista, joissa täytyy aina olla hiukan eri mieltä toisen kanssa. Tästä huippuhauskasta musikaalista löydät varmasti hetkiä, joita olet itse joskus päässyt todistamaan. Nyt on aika nauraa! </a:t>
            </a:r>
          </a:p>
          <a:p>
            <a:pPr marL="0" indent="0">
              <a:lnSpc>
                <a:spcPct val="100000"/>
              </a:lnSpc>
              <a:spcBef>
                <a:spcPts val="0"/>
              </a:spcBef>
              <a:spcAft>
                <a:spcPts val="600"/>
              </a:spcAft>
              <a:buNone/>
            </a:pPr>
            <a:r>
              <a:rPr lang="fi-FI" cap="none" spc="-150" dirty="0">
                <a:latin typeface="Calibri" panose="020F0502020204030204" pitchFamily="34" charset="0"/>
                <a:cs typeface="Calibri" panose="020F0502020204030204" pitchFamily="34" charset="0"/>
              </a:rPr>
              <a:t>Musikaali on kasattu lukuisista hiteistä mm. R-A-K-A-S, Tummat silmät, ruskea tukka…</a:t>
            </a:r>
            <a:br>
              <a:rPr lang="fi-FI" cap="none" spc="-150" dirty="0">
                <a:latin typeface="Calibri" panose="020F0502020204030204" pitchFamily="34" charset="0"/>
                <a:cs typeface="Calibri" panose="020F0502020204030204" pitchFamily="34" charset="0"/>
              </a:rPr>
            </a:br>
            <a:r>
              <a:rPr lang="fi-FI" cap="none" spc="-150" dirty="0">
                <a:latin typeface="Calibri" panose="020F0502020204030204" pitchFamily="34" charset="0"/>
                <a:cs typeface="Calibri" panose="020F0502020204030204" pitchFamily="34" charset="0"/>
              </a:rPr>
              <a:t>Rooleissa nähdään huikea artistikattaus: Tangokuningas 2018 </a:t>
            </a:r>
            <a:r>
              <a:rPr lang="fi-FI" b="1" i="1" cap="none" spc="-150" dirty="0">
                <a:latin typeface="Calibri" panose="020F0502020204030204" pitchFamily="34" charset="0"/>
                <a:cs typeface="Calibri" panose="020F0502020204030204" pitchFamily="34" charset="0"/>
              </a:rPr>
              <a:t>Jarno Kokko</a:t>
            </a:r>
            <a:r>
              <a:rPr lang="fi-FI" cap="none" spc="-150" dirty="0">
                <a:latin typeface="Calibri" panose="020F0502020204030204" pitchFamily="34" charset="0"/>
                <a:cs typeface="Calibri" panose="020F0502020204030204" pitchFamily="34" charset="0"/>
              </a:rPr>
              <a:t>, lavatähti-</a:t>
            </a:r>
            <a:br>
              <a:rPr lang="fi-FI" cap="none" spc="-150" dirty="0">
                <a:latin typeface="Calibri" panose="020F0502020204030204" pitchFamily="34" charset="0"/>
                <a:cs typeface="Calibri" panose="020F0502020204030204" pitchFamily="34" charset="0"/>
              </a:rPr>
            </a:br>
            <a:r>
              <a:rPr lang="fi-FI" cap="none" spc="-150" dirty="0">
                <a:latin typeface="Calibri" panose="020F0502020204030204" pitchFamily="34" charset="0"/>
                <a:cs typeface="Calibri" panose="020F0502020204030204" pitchFamily="34" charset="0"/>
              </a:rPr>
              <a:t>prinsessa </a:t>
            </a:r>
            <a:r>
              <a:rPr lang="fi-FI" b="1" i="1" cap="none" spc="-150" dirty="0">
                <a:latin typeface="Calibri" panose="020F0502020204030204" pitchFamily="34" charset="0"/>
                <a:cs typeface="Calibri" panose="020F0502020204030204" pitchFamily="34" charset="0"/>
              </a:rPr>
              <a:t>Johanna Rantsi</a:t>
            </a:r>
            <a:r>
              <a:rPr lang="fi-FI" cap="none" spc="-150" dirty="0">
                <a:latin typeface="Calibri" panose="020F0502020204030204" pitchFamily="34" charset="0"/>
                <a:cs typeface="Calibri" panose="020F0502020204030204" pitchFamily="34" charset="0"/>
              </a:rPr>
              <a:t>, iskelmätähti </a:t>
            </a:r>
            <a:r>
              <a:rPr lang="fi-FI" b="1" i="1" cap="none" spc="-150" dirty="0">
                <a:latin typeface="Calibri" panose="020F0502020204030204" pitchFamily="34" charset="0"/>
                <a:cs typeface="Calibri" panose="020F0502020204030204" pitchFamily="34" charset="0"/>
              </a:rPr>
              <a:t>Anneli Mattila</a:t>
            </a:r>
            <a:r>
              <a:rPr lang="fi-FI" cap="none" spc="-150" dirty="0">
                <a:latin typeface="Calibri" panose="020F0502020204030204" pitchFamily="34" charset="0"/>
                <a:cs typeface="Calibri" panose="020F0502020204030204" pitchFamily="34" charset="0"/>
              </a:rPr>
              <a:t>, tangoprinsessa 2016 </a:t>
            </a:r>
            <a:r>
              <a:rPr lang="fi-FI" b="1" i="1" cap="none" spc="-150" dirty="0">
                <a:latin typeface="Calibri" panose="020F0502020204030204" pitchFamily="34" charset="0"/>
                <a:cs typeface="Calibri" panose="020F0502020204030204" pitchFamily="34" charset="0"/>
              </a:rPr>
              <a:t>Anne </a:t>
            </a:r>
            <a:br>
              <a:rPr lang="fi-FI" b="1" i="1" cap="none" spc="-150" dirty="0">
                <a:latin typeface="Calibri" panose="020F0502020204030204" pitchFamily="34" charset="0"/>
                <a:cs typeface="Calibri" panose="020F0502020204030204" pitchFamily="34" charset="0"/>
              </a:rPr>
            </a:br>
            <a:r>
              <a:rPr lang="fi-FI" b="1" i="1" cap="none" spc="-150" dirty="0">
                <a:latin typeface="Calibri" panose="020F0502020204030204" pitchFamily="34" charset="0"/>
                <a:cs typeface="Calibri" panose="020F0502020204030204" pitchFamily="34" charset="0"/>
              </a:rPr>
              <a:t>Tanskanen</a:t>
            </a:r>
            <a:r>
              <a:rPr lang="fi-FI" cap="none" spc="-150" dirty="0">
                <a:latin typeface="Calibri" panose="020F0502020204030204" pitchFamily="34" charset="0"/>
                <a:cs typeface="Calibri" panose="020F0502020204030204" pitchFamily="34" charset="0"/>
              </a:rPr>
              <a:t> sekä laulaja </a:t>
            </a:r>
            <a:r>
              <a:rPr lang="fi-FI" b="1" i="1" cap="none" spc="-150" dirty="0">
                <a:latin typeface="Calibri" panose="020F0502020204030204" pitchFamily="34" charset="0"/>
                <a:cs typeface="Calibri" panose="020F0502020204030204" pitchFamily="34" charset="0"/>
              </a:rPr>
              <a:t>Juha Hautaluoma</a:t>
            </a:r>
            <a:r>
              <a:rPr lang="fi-FI" cap="none" spc="-150" dirty="0">
                <a:latin typeface="Calibri" panose="020F0502020204030204" pitchFamily="34" charset="0"/>
                <a:cs typeface="Calibri" panose="020F0502020204030204" pitchFamily="34" charset="0"/>
              </a:rPr>
              <a:t>. Musikaalissa säestää: </a:t>
            </a:r>
            <a:r>
              <a:rPr lang="fi-FI" b="1" i="1" cap="none" spc="-150" dirty="0">
                <a:latin typeface="Calibri" panose="020F0502020204030204" pitchFamily="34" charset="0"/>
                <a:cs typeface="Calibri" panose="020F0502020204030204" pitchFamily="34" charset="0"/>
              </a:rPr>
              <a:t>Mojova orkesteri</a:t>
            </a:r>
            <a:r>
              <a:rPr lang="fi-FI" cap="none" spc="-150" dirty="0">
                <a:latin typeface="Calibri" panose="020F0502020204030204" pitchFamily="34" charset="0"/>
                <a:cs typeface="Calibri" panose="020F0502020204030204" pitchFamily="34" charset="0"/>
              </a:rPr>
              <a:t>. </a:t>
            </a:r>
          </a:p>
          <a:p>
            <a:pPr marL="0" indent="0">
              <a:lnSpc>
                <a:spcPct val="100000"/>
              </a:lnSpc>
              <a:spcBef>
                <a:spcPts val="0"/>
              </a:spcBef>
              <a:spcAft>
                <a:spcPts val="600"/>
              </a:spcAft>
              <a:buNone/>
            </a:pPr>
            <a:r>
              <a:rPr lang="fi-FI" cap="none" spc="-150" dirty="0">
                <a:latin typeface="Calibri" panose="020F0502020204030204" pitchFamily="34" charset="0"/>
                <a:cs typeface="Calibri" panose="020F0502020204030204" pitchFamily="34" charset="0"/>
              </a:rPr>
              <a:t>Ohjaus: </a:t>
            </a:r>
            <a:r>
              <a:rPr lang="fi-FI" b="1" i="1" cap="none" spc="-150" dirty="0">
                <a:latin typeface="Calibri" panose="020F0502020204030204" pitchFamily="34" charset="0"/>
                <a:cs typeface="Calibri" panose="020F0502020204030204" pitchFamily="34" charset="0"/>
              </a:rPr>
              <a:t>Tuomo Salmela</a:t>
            </a:r>
            <a:r>
              <a:rPr lang="fi-FI" cap="none" spc="-150" dirty="0">
                <a:latin typeface="Calibri" panose="020F0502020204030204" pitchFamily="34" charset="0"/>
                <a:cs typeface="Calibri" panose="020F0502020204030204" pitchFamily="34" charset="0"/>
              </a:rPr>
              <a:t>. Kesto n. 2 tuntia sisältäen väliajan.</a:t>
            </a:r>
          </a:p>
          <a:p>
            <a:pPr>
              <a:lnSpc>
                <a:spcPct val="100000"/>
              </a:lnSpc>
              <a:spcBef>
                <a:spcPts val="0"/>
              </a:spcBef>
              <a:spcAft>
                <a:spcPts val="600"/>
              </a:spcAft>
            </a:pPr>
            <a:r>
              <a:rPr lang="fi-FI" b="1" cap="none" spc="-150" dirty="0">
                <a:latin typeface="Calibri" panose="020F0502020204030204" pitchFamily="34" charset="0"/>
                <a:cs typeface="Calibri" panose="020F0502020204030204" pitchFamily="34" charset="0"/>
              </a:rPr>
              <a:t>Lähtö Mikonkadun turistibussipysäkiltä kello 12:15. </a:t>
            </a:r>
          </a:p>
          <a:p>
            <a:pPr>
              <a:lnSpc>
                <a:spcPct val="100000"/>
              </a:lnSpc>
              <a:spcBef>
                <a:spcPts val="0"/>
              </a:spcBef>
              <a:spcAft>
                <a:spcPts val="600"/>
              </a:spcAft>
            </a:pPr>
            <a:r>
              <a:rPr lang="fi-FI" cap="none" spc="-150" dirty="0">
                <a:latin typeface="Calibri" panose="020F0502020204030204" pitchFamily="34" charset="0"/>
                <a:cs typeface="Calibri" panose="020F0502020204030204" pitchFamily="34" charset="0"/>
              </a:rPr>
              <a:t>Lounas Ravintola Aromassa kello 13:00.</a:t>
            </a:r>
          </a:p>
          <a:p>
            <a:pPr>
              <a:lnSpc>
                <a:spcPct val="100000"/>
              </a:lnSpc>
              <a:spcBef>
                <a:spcPts val="0"/>
              </a:spcBef>
              <a:spcAft>
                <a:spcPts val="600"/>
              </a:spcAft>
            </a:pPr>
            <a:r>
              <a:rPr lang="fi-FI" cap="none" spc="-150" dirty="0">
                <a:latin typeface="Calibri" panose="020F0502020204030204" pitchFamily="34" charset="0"/>
                <a:cs typeface="Calibri" panose="020F0502020204030204" pitchFamily="34" charset="0"/>
              </a:rPr>
              <a:t>Paluumatkalle Helsinkiin lähdetään heti teatterin jälkeen, perillä ollaan n. klo 19.</a:t>
            </a:r>
          </a:p>
          <a:p>
            <a:pPr marL="0" indent="0">
              <a:lnSpc>
                <a:spcPct val="100000"/>
              </a:lnSpc>
              <a:spcBef>
                <a:spcPts val="0"/>
              </a:spcBef>
              <a:spcAft>
                <a:spcPts val="600"/>
              </a:spcAft>
              <a:buNone/>
            </a:pPr>
            <a:r>
              <a:rPr lang="fi-FI" b="1" cap="none" dirty="0">
                <a:solidFill>
                  <a:srgbClr val="C00000"/>
                </a:solidFill>
                <a:latin typeface="Calibri" panose="020F0502020204030204" pitchFamily="34" charset="0"/>
                <a:cs typeface="Calibri" panose="020F0502020204030204" pitchFamily="34" charset="0"/>
              </a:rPr>
              <a:t>Sitovat ilmoittautumiset ja maksu 6.2.2025 mennessä.</a:t>
            </a:r>
          </a:p>
        </p:txBody>
      </p:sp>
      <p:sp>
        <p:nvSpPr>
          <p:cNvPr id="2" name="Otsikko 1">
            <a:extLst>
              <a:ext uri="{FF2B5EF4-FFF2-40B4-BE49-F238E27FC236}">
                <a16:creationId xmlns:a16="http://schemas.microsoft.com/office/drawing/2014/main" id="{64A5DAB5-5A57-96F1-2125-D1608E640A36}"/>
              </a:ext>
            </a:extLst>
          </p:cNvPr>
          <p:cNvSpPr>
            <a:spLocks noGrp="1"/>
          </p:cNvSpPr>
          <p:nvPr>
            <p:ph type="title"/>
          </p:nvPr>
        </p:nvSpPr>
        <p:spPr>
          <a:xfrm>
            <a:off x="0" y="582094"/>
            <a:ext cx="12191999" cy="867910"/>
          </a:xfrm>
        </p:spPr>
        <p:txBody>
          <a:bodyPr>
            <a:normAutofit/>
          </a:bodyPr>
          <a:lstStyle/>
          <a:p>
            <a:r>
              <a:rPr lang="fi-FI" sz="4000" b="1" cap="none" spc="-150" dirty="0">
                <a:solidFill>
                  <a:schemeClr val="accent1"/>
                </a:solidFill>
                <a:effectLst>
                  <a:outerShdw blurRad="38100" dist="38100" dir="2700000" algn="tl">
                    <a:srgbClr val="000000">
                      <a:alpha val="43137"/>
                    </a:srgbClr>
                  </a:outerShdw>
                </a:effectLst>
                <a:latin typeface="Comic Sans MS" panose="030F0702030302020204" pitchFamily="66" charset="0"/>
              </a:rPr>
              <a:t>Musiikkikomedia "Narinoita vai tositarinoita"</a:t>
            </a:r>
            <a:endParaRPr lang="fi-FI" sz="4000" cap="none" spc="-150" dirty="0">
              <a:solidFill>
                <a:srgbClr val="C00000"/>
              </a:solidFill>
              <a:latin typeface="Calibri" panose="020F0502020204030204" pitchFamily="34" charset="0"/>
              <a:cs typeface="Calibri" panose="020F0502020204030204" pitchFamily="34" charset="0"/>
            </a:endParaRPr>
          </a:p>
        </p:txBody>
      </p:sp>
      <p:pic>
        <p:nvPicPr>
          <p:cNvPr id="3" name="Kuva 2">
            <a:extLst>
              <a:ext uri="{FF2B5EF4-FFF2-40B4-BE49-F238E27FC236}">
                <a16:creationId xmlns:a16="http://schemas.microsoft.com/office/drawing/2014/main" id="{59D4E70A-91A9-0126-D768-84A93B135244}"/>
              </a:ext>
            </a:extLst>
          </p:cNvPr>
          <p:cNvPicPr>
            <a:picLocks noChangeAspect="1"/>
          </p:cNvPicPr>
          <p:nvPr/>
        </p:nvPicPr>
        <p:blipFill>
          <a:blip r:embed="rId3"/>
          <a:stretch>
            <a:fillRect/>
          </a:stretch>
        </p:blipFill>
        <p:spPr>
          <a:xfrm>
            <a:off x="200858" y="180698"/>
            <a:ext cx="622664" cy="1097855"/>
          </a:xfrm>
          <a:prstGeom prst="rect">
            <a:avLst/>
          </a:prstGeom>
        </p:spPr>
      </p:pic>
      <p:sp>
        <p:nvSpPr>
          <p:cNvPr id="4" name="Tekstiruutu 3">
            <a:extLst>
              <a:ext uri="{FF2B5EF4-FFF2-40B4-BE49-F238E27FC236}">
                <a16:creationId xmlns:a16="http://schemas.microsoft.com/office/drawing/2014/main" id="{0F9DD550-33C2-4DB2-C8F9-CAD2F2653B74}"/>
              </a:ext>
            </a:extLst>
          </p:cNvPr>
          <p:cNvSpPr txBox="1"/>
          <p:nvPr/>
        </p:nvSpPr>
        <p:spPr>
          <a:xfrm>
            <a:off x="-1" y="1352550"/>
            <a:ext cx="12191999" cy="584775"/>
          </a:xfrm>
          <a:prstGeom prst="rect">
            <a:avLst/>
          </a:prstGeom>
          <a:noFill/>
        </p:spPr>
        <p:txBody>
          <a:bodyPr wrap="square" rtlCol="0">
            <a:spAutoFit/>
          </a:bodyPr>
          <a:lstStyle/>
          <a:p>
            <a:pPr algn="ctr"/>
            <a:r>
              <a:rPr lang="fi-FI" sz="3200" b="1" spc="-150" dirty="0">
                <a:solidFill>
                  <a:srgbClr val="C00000"/>
                </a:solidFill>
                <a:latin typeface="Calibri" panose="020F0502020204030204" pitchFamily="34" charset="0"/>
                <a:ea typeface="+mj-ea"/>
                <a:cs typeface="Calibri" panose="020F0502020204030204" pitchFamily="34" charset="0"/>
              </a:rPr>
              <a:t>Su</a:t>
            </a:r>
            <a:r>
              <a:rPr kumimoji="0" lang="fi-FI" sz="3200" b="1" i="0" u="none" strike="noStrike" kern="1200" cap="none" spc="-15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 9.3.2025 klo 15 Ykkös-Lohja Areena - Tanhuhovi sali. Jäsenhintaan </a:t>
            </a:r>
            <a:r>
              <a:rPr lang="fi-FI" sz="3200" b="1" spc="-150" dirty="0">
                <a:solidFill>
                  <a:srgbClr val="C00000"/>
                </a:solidFill>
                <a:latin typeface="Calibri" panose="020F0502020204030204" pitchFamily="34" charset="0"/>
                <a:ea typeface="+mj-ea"/>
                <a:cs typeface="Calibri" panose="020F0502020204030204" pitchFamily="34" charset="0"/>
              </a:rPr>
              <a:t>55</a:t>
            </a:r>
            <a:r>
              <a:rPr kumimoji="0" lang="fi-FI" sz="3200" b="1" i="0" u="none" strike="noStrike" kern="1200" cap="none" spc="-15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 €</a:t>
            </a:r>
            <a:endParaRPr lang="fi-FI" sz="3200" dirty="0"/>
          </a:p>
        </p:txBody>
      </p:sp>
      <p:pic>
        <p:nvPicPr>
          <p:cNvPr id="7" name="Kuva 6" descr="Kuva, joka sisältää kohteen vaate, Ihmisen kasvot, henkilö, asuste&#10;&#10;Kuvaus luotu automaattisesti">
            <a:extLst>
              <a:ext uri="{FF2B5EF4-FFF2-40B4-BE49-F238E27FC236}">
                <a16:creationId xmlns:a16="http://schemas.microsoft.com/office/drawing/2014/main" id="{B506497E-F11C-D161-5A8C-DEAC1D3C563E}"/>
              </a:ext>
            </a:extLst>
          </p:cNvPr>
          <p:cNvPicPr>
            <a:picLocks noChangeAspect="1"/>
          </p:cNvPicPr>
          <p:nvPr/>
        </p:nvPicPr>
        <p:blipFill>
          <a:blip r:embed="rId4"/>
          <a:stretch>
            <a:fillRect/>
          </a:stretch>
        </p:blipFill>
        <p:spPr>
          <a:xfrm>
            <a:off x="8067675" y="2896734"/>
            <a:ext cx="3946524" cy="2787711"/>
          </a:xfrm>
          <a:prstGeom prst="rect">
            <a:avLst/>
          </a:prstGeom>
          <a:solidFill>
            <a:srgbClr val="FFFFFF">
              <a:shade val="85000"/>
            </a:srgbClr>
          </a:solidFill>
          <a:ln w="88900" cap="sq">
            <a:solidFill>
              <a:schemeClr val="accent4">
                <a:lumMod val="40000"/>
                <a:lumOff val="6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4454590"/>
      </p:ext>
    </p:extLst>
  </p:cSld>
  <p:clrMapOvr>
    <a:masterClrMapping/>
  </p:clrMapOvr>
  <mc:AlternateContent xmlns:mc="http://schemas.openxmlformats.org/markup-compatibility/2006" xmlns:p14="http://schemas.microsoft.com/office/powerpoint/2010/main">
    <mc:Choice Requires="p14">
      <p:transition spd="slow" p14:dur="1500" advTm="30000">
        <p:push dir="u"/>
      </p:transition>
    </mc:Choice>
    <mc:Fallback xmlns="">
      <p:transition spd="slow" advTm="30000">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5DAC0-C58F-4DBD-3A21-FC193D6DC1C0}"/>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4E06A12-37C1-16AD-3283-2B8BF3F9E239}"/>
              </a:ext>
            </a:extLst>
          </p:cNvPr>
          <p:cNvSpPr>
            <a:spLocks noGrp="1"/>
          </p:cNvSpPr>
          <p:nvPr>
            <p:ph sz="quarter" idx="13"/>
          </p:nvPr>
        </p:nvSpPr>
        <p:spPr>
          <a:xfrm>
            <a:off x="309663" y="1810884"/>
            <a:ext cx="8415238" cy="4866418"/>
          </a:xfrm>
        </p:spPr>
        <p:txBody>
          <a:bodyPr>
            <a:noAutofit/>
          </a:bodyPr>
          <a:lstStyle/>
          <a:p>
            <a:pPr marL="0" indent="0">
              <a:lnSpc>
                <a:spcPct val="100000"/>
              </a:lnSpc>
              <a:spcBef>
                <a:spcPts val="0"/>
              </a:spcBef>
              <a:spcAft>
                <a:spcPts val="600"/>
              </a:spcAft>
              <a:buNone/>
            </a:pPr>
            <a:r>
              <a:rPr lang="fi-FI" sz="1900" b="1" cap="none" dirty="0">
                <a:latin typeface="Calibri" panose="020F0502020204030204" pitchFamily="34" charset="0"/>
                <a:cs typeface="Calibri" panose="020F0502020204030204" pitchFamily="34" charset="0"/>
              </a:rPr>
              <a:t>Kokoontuminen Katajanokan terminaalissa 1 krs klo 9.30. </a:t>
            </a:r>
          </a:p>
          <a:p>
            <a:pPr>
              <a:lnSpc>
                <a:spcPct val="100000"/>
              </a:lnSpc>
              <a:spcBef>
                <a:spcPts val="0"/>
              </a:spcBef>
            </a:pPr>
            <a:r>
              <a:rPr lang="fi-FI" sz="1900" cap="none" dirty="0">
                <a:latin typeface="Calibri" panose="020F0502020204030204" pitchFamily="34" charset="0"/>
                <a:cs typeface="Calibri" panose="020F0502020204030204" pitchFamily="34" charset="0"/>
              </a:rPr>
              <a:t>Laiva lähtee kohti Tallinnaa klo 10.30. </a:t>
            </a:r>
          </a:p>
          <a:p>
            <a:pPr>
              <a:lnSpc>
                <a:spcPct val="100000"/>
              </a:lnSpc>
              <a:spcBef>
                <a:spcPts val="0"/>
              </a:spcBef>
            </a:pPr>
            <a:r>
              <a:rPr lang="fi-FI" sz="1900" cap="none" dirty="0">
                <a:latin typeface="Calibri" panose="020F0502020204030204" pitchFamily="34" charset="0"/>
                <a:cs typeface="Calibri" panose="020F0502020204030204" pitchFamily="34" charset="0"/>
              </a:rPr>
              <a:t>Matkatavaroille on varattu hyttejä. </a:t>
            </a:r>
          </a:p>
          <a:p>
            <a:pPr>
              <a:lnSpc>
                <a:spcPct val="100000"/>
              </a:lnSpc>
              <a:spcBef>
                <a:spcPts val="0"/>
              </a:spcBef>
            </a:pPr>
            <a:r>
              <a:rPr lang="fi-FI" sz="1900" cap="none" dirty="0">
                <a:latin typeface="Calibri" panose="020F0502020204030204" pitchFamily="34" charset="0"/>
                <a:cs typeface="Calibri" panose="020F0502020204030204" pitchFamily="34" charset="0"/>
              </a:rPr>
              <a:t>Laivan kokoustilassa tarjolla kahvit, hedelmät + pieni suolainen pala ja tietysti </a:t>
            </a:r>
            <a:br>
              <a:rPr lang="fi-FI" sz="1900" cap="none" dirty="0">
                <a:latin typeface="Calibri" panose="020F0502020204030204" pitchFamily="34" charset="0"/>
                <a:cs typeface="Calibri" panose="020F0502020204030204" pitchFamily="34" charset="0"/>
              </a:rPr>
            </a:br>
            <a:r>
              <a:rPr lang="fi-FI" sz="1900" cap="none" dirty="0">
                <a:latin typeface="Calibri" panose="020F0502020204030204" pitchFamily="34" charset="0"/>
                <a:cs typeface="Calibri" panose="020F0502020204030204" pitchFamily="34" charset="0"/>
              </a:rPr>
              <a:t>hauskaa vappuohjelmaa. </a:t>
            </a:r>
          </a:p>
          <a:p>
            <a:pPr>
              <a:lnSpc>
                <a:spcPct val="100000"/>
              </a:lnSpc>
              <a:spcBef>
                <a:spcPts val="0"/>
              </a:spcBef>
            </a:pPr>
            <a:r>
              <a:rPr lang="fi-FI" sz="1900" cap="none" dirty="0">
                <a:latin typeface="Calibri" panose="020F0502020204030204" pitchFamily="34" charset="0"/>
                <a:cs typeface="Calibri" panose="020F0502020204030204" pitchFamily="34" charset="0"/>
              </a:rPr>
              <a:t>Vip Shopping klo 13.00 – 13.30.</a:t>
            </a:r>
          </a:p>
          <a:p>
            <a:pPr>
              <a:lnSpc>
                <a:spcPct val="100000"/>
              </a:lnSpc>
              <a:spcBef>
                <a:spcPts val="0"/>
              </a:spcBef>
            </a:pPr>
            <a:r>
              <a:rPr lang="fi-FI" sz="1900" cap="none" dirty="0">
                <a:latin typeface="Calibri" panose="020F0502020204030204" pitchFamily="34" charset="0"/>
                <a:cs typeface="Calibri" panose="020F0502020204030204" pitchFamily="34" charset="0"/>
              </a:rPr>
              <a:t>Tallinnassa oloaikaa klo 13.00 - 16.00. </a:t>
            </a:r>
          </a:p>
          <a:p>
            <a:pPr>
              <a:lnSpc>
                <a:spcPct val="100000"/>
              </a:lnSpc>
              <a:spcBef>
                <a:spcPts val="0"/>
              </a:spcBef>
            </a:pPr>
            <a:r>
              <a:rPr lang="fi-FI" sz="1900" cap="none" dirty="0">
                <a:latin typeface="Calibri" panose="020F0502020204030204" pitchFamily="34" charset="0"/>
                <a:cs typeface="Calibri" panose="020F0502020204030204" pitchFamily="34" charset="0"/>
              </a:rPr>
              <a:t>Paluumatkalla nautimme maittavasta buffetista klo 16.30 alkaen. </a:t>
            </a:r>
          </a:p>
          <a:p>
            <a:pPr>
              <a:lnSpc>
                <a:spcPct val="100000"/>
              </a:lnSpc>
              <a:spcBef>
                <a:spcPts val="0"/>
              </a:spcBef>
            </a:pPr>
            <a:r>
              <a:rPr lang="fi-FI" sz="1900" cap="none" dirty="0">
                <a:latin typeface="Calibri" panose="020F0502020204030204" pitchFamily="34" charset="0"/>
                <a:cs typeface="Calibri" panose="020F0502020204030204" pitchFamily="34" charset="0"/>
              </a:rPr>
              <a:t>Helsinkiin saavumme  n. klo 19.30. </a:t>
            </a:r>
          </a:p>
          <a:p>
            <a:pPr>
              <a:lnSpc>
                <a:spcPct val="100000"/>
              </a:lnSpc>
              <a:spcBef>
                <a:spcPts val="0"/>
              </a:spcBef>
              <a:spcAft>
                <a:spcPts val="600"/>
              </a:spcAft>
            </a:pPr>
            <a:r>
              <a:rPr lang="fi-FI" sz="1900" cap="none" dirty="0">
                <a:latin typeface="Calibri" panose="020F0502020204030204" pitchFamily="34" charset="0"/>
                <a:cs typeface="Calibri" panose="020F0502020204030204" pitchFamily="34" charset="0"/>
              </a:rPr>
              <a:t>Järjestämme matkan yhteistyössä Vantaan Julkisen alan eläkeläiset ry:n kanssa. </a:t>
            </a:r>
          </a:p>
          <a:p>
            <a:pPr marL="0" indent="0">
              <a:lnSpc>
                <a:spcPct val="100000"/>
              </a:lnSpc>
              <a:spcBef>
                <a:spcPts val="0"/>
              </a:spcBef>
              <a:spcAft>
                <a:spcPts val="600"/>
              </a:spcAft>
              <a:buNone/>
            </a:pPr>
            <a:r>
              <a:rPr lang="fi-FI" sz="1900" b="1" cap="none" dirty="0">
                <a:latin typeface="Calibri" panose="020F0502020204030204" pitchFamily="34" charset="0"/>
                <a:cs typeface="Calibri" panose="020F0502020204030204" pitchFamily="34" charset="0"/>
              </a:rPr>
              <a:t>Muistathan, että matkalle tarvitaan passi tai virallinen henkilöllisyystodistus </a:t>
            </a:r>
            <a:br>
              <a:rPr lang="fi-FI" sz="1900" b="1" cap="none" dirty="0">
                <a:latin typeface="Calibri" panose="020F0502020204030204" pitchFamily="34" charset="0"/>
                <a:cs typeface="Calibri" panose="020F0502020204030204" pitchFamily="34" charset="0"/>
              </a:rPr>
            </a:br>
            <a:r>
              <a:rPr lang="fi-FI" sz="1900" b="1" cap="none" dirty="0">
                <a:latin typeface="Calibri" panose="020F0502020204030204" pitchFamily="34" charset="0"/>
                <a:cs typeface="Calibri" panose="020F0502020204030204" pitchFamily="34" charset="0"/>
              </a:rPr>
              <a:t>ja suosittelemme myös henkilökohtaista matkavakuutusta.</a:t>
            </a:r>
            <a:br>
              <a:rPr lang="fi-FI" sz="1900" b="1" cap="none" dirty="0">
                <a:latin typeface="Calibri" panose="020F0502020204030204" pitchFamily="34" charset="0"/>
                <a:cs typeface="Calibri" panose="020F0502020204030204" pitchFamily="34" charset="0"/>
              </a:rPr>
            </a:br>
            <a:r>
              <a:rPr lang="fi-FI" sz="1900" b="1" cap="none" dirty="0">
                <a:latin typeface="Calibri" panose="020F0502020204030204" pitchFamily="34" charset="0"/>
                <a:cs typeface="Calibri" panose="020F0502020204030204" pitchFamily="34" charset="0"/>
              </a:rPr>
              <a:t>Ilmoita mahdollinen erityisruokavalio ilmoittautumisen yhteydessä.</a:t>
            </a:r>
          </a:p>
          <a:p>
            <a:pPr marL="0" indent="0">
              <a:lnSpc>
                <a:spcPct val="100000"/>
              </a:lnSpc>
              <a:spcBef>
                <a:spcPts val="0"/>
              </a:spcBef>
              <a:spcAft>
                <a:spcPts val="600"/>
              </a:spcAft>
              <a:buNone/>
            </a:pPr>
            <a:r>
              <a:rPr lang="fi-FI" sz="1900" b="1" cap="none"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Jäsenhinta 59€. Sitovat ilmoittautumiset ja maksu 24.3.2025 mennessä.</a:t>
            </a:r>
            <a:br>
              <a:rPr lang="fi-FI" sz="1900" b="1" cap="none"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fi-FI" sz="1900" b="1" u="sng" cap="none"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Otsikko 1">
            <a:extLst>
              <a:ext uri="{FF2B5EF4-FFF2-40B4-BE49-F238E27FC236}">
                <a16:creationId xmlns:a16="http://schemas.microsoft.com/office/drawing/2014/main" id="{4F5268FC-2E9B-4753-47B8-F2DA5D6D946B}"/>
              </a:ext>
            </a:extLst>
          </p:cNvPr>
          <p:cNvSpPr>
            <a:spLocks noGrp="1"/>
          </p:cNvSpPr>
          <p:nvPr>
            <p:ph type="title"/>
          </p:nvPr>
        </p:nvSpPr>
        <p:spPr>
          <a:xfrm>
            <a:off x="0" y="505894"/>
            <a:ext cx="12191999" cy="867910"/>
          </a:xfrm>
        </p:spPr>
        <p:txBody>
          <a:bodyPr>
            <a:normAutofit/>
          </a:bodyPr>
          <a:lstStyle/>
          <a:p>
            <a:r>
              <a:rPr lang="fi-FI" sz="4800" b="1" cap="none" dirty="0">
                <a:solidFill>
                  <a:schemeClr val="accent1"/>
                </a:solidFill>
                <a:effectLst>
                  <a:outerShdw blurRad="38100" dist="38100" dir="2700000" algn="tl">
                    <a:srgbClr val="000000">
                      <a:alpha val="43137"/>
                    </a:srgbClr>
                  </a:outerShdw>
                </a:effectLst>
                <a:latin typeface="Comic Sans MS" panose="030F0702030302020204" pitchFamily="66" charset="0"/>
              </a:rPr>
              <a:t>”Melkein Vappu” -risteily</a:t>
            </a:r>
            <a:endParaRPr lang="fi-FI" sz="4800" cap="none" dirty="0">
              <a:solidFill>
                <a:srgbClr val="C00000"/>
              </a:solidFill>
              <a:latin typeface="Calibri" panose="020F0502020204030204" pitchFamily="34" charset="0"/>
              <a:cs typeface="Calibri" panose="020F0502020204030204" pitchFamily="34" charset="0"/>
            </a:endParaRPr>
          </a:p>
        </p:txBody>
      </p:sp>
      <p:pic>
        <p:nvPicPr>
          <p:cNvPr id="3" name="Kuva 2">
            <a:extLst>
              <a:ext uri="{FF2B5EF4-FFF2-40B4-BE49-F238E27FC236}">
                <a16:creationId xmlns:a16="http://schemas.microsoft.com/office/drawing/2014/main" id="{A4FC2ADE-8078-4AF4-287A-3A24096124C5}"/>
              </a:ext>
            </a:extLst>
          </p:cNvPr>
          <p:cNvPicPr>
            <a:picLocks noChangeAspect="1"/>
          </p:cNvPicPr>
          <p:nvPr/>
        </p:nvPicPr>
        <p:blipFill>
          <a:blip r:embed="rId3"/>
          <a:stretch>
            <a:fillRect/>
          </a:stretch>
        </p:blipFill>
        <p:spPr>
          <a:xfrm>
            <a:off x="200858" y="180698"/>
            <a:ext cx="622664" cy="1097855"/>
          </a:xfrm>
          <a:prstGeom prst="rect">
            <a:avLst/>
          </a:prstGeom>
        </p:spPr>
      </p:pic>
      <p:sp>
        <p:nvSpPr>
          <p:cNvPr id="4" name="Tekstiruutu 3">
            <a:extLst>
              <a:ext uri="{FF2B5EF4-FFF2-40B4-BE49-F238E27FC236}">
                <a16:creationId xmlns:a16="http://schemas.microsoft.com/office/drawing/2014/main" id="{C1400150-F7ED-D36C-EFE5-007027D54475}"/>
              </a:ext>
            </a:extLst>
          </p:cNvPr>
          <p:cNvSpPr txBox="1"/>
          <p:nvPr/>
        </p:nvSpPr>
        <p:spPr>
          <a:xfrm>
            <a:off x="0" y="1266825"/>
            <a:ext cx="12192000" cy="584775"/>
          </a:xfrm>
          <a:prstGeom prst="rect">
            <a:avLst/>
          </a:prstGeom>
          <a:noFill/>
        </p:spPr>
        <p:txBody>
          <a:bodyPr wrap="square" rtlCol="0">
            <a:spAutoFit/>
          </a:bodyPr>
          <a:lstStyle/>
          <a:p>
            <a:pPr algn="ctr"/>
            <a:r>
              <a:rPr kumimoji="0" lang="fi-FI" sz="3200" b="1" i="0" u="none" strike="noStrike" kern="1200" cap="none" spc="-15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Ma 28.4.2025 Viking XPRS</a:t>
            </a:r>
            <a:endParaRPr lang="fi-FI" dirty="0"/>
          </a:p>
        </p:txBody>
      </p:sp>
      <p:grpSp>
        <p:nvGrpSpPr>
          <p:cNvPr id="11" name="Ryhmä 10">
            <a:extLst>
              <a:ext uri="{FF2B5EF4-FFF2-40B4-BE49-F238E27FC236}">
                <a16:creationId xmlns:a16="http://schemas.microsoft.com/office/drawing/2014/main" id="{21E2C776-FF3F-13E1-9046-A8807DDB1770}"/>
              </a:ext>
            </a:extLst>
          </p:cNvPr>
          <p:cNvGrpSpPr/>
          <p:nvPr/>
        </p:nvGrpSpPr>
        <p:grpSpPr>
          <a:xfrm>
            <a:off x="9173786" y="1772784"/>
            <a:ext cx="2569329" cy="4826066"/>
            <a:chOff x="8624984" y="667489"/>
            <a:chExt cx="3238304" cy="6082627"/>
          </a:xfrm>
          <a:effectLst>
            <a:outerShdw blurRad="50800" dist="76200" dir="2700000" algn="tl" rotWithShape="0">
              <a:prstClr val="black">
                <a:alpha val="40000"/>
              </a:prstClr>
            </a:outerShdw>
          </a:effectLst>
        </p:grpSpPr>
        <p:pic>
          <p:nvPicPr>
            <p:cNvPr id="7" name="Kuva 6" descr="Kuva, joka sisältää kohteen sisä-, ilmapallo, Juhlatarvike, pääsiäinen&#10;&#10;Kuvaus luotu automaattisesti">
              <a:extLst>
                <a:ext uri="{FF2B5EF4-FFF2-40B4-BE49-F238E27FC236}">
                  <a16:creationId xmlns:a16="http://schemas.microsoft.com/office/drawing/2014/main" id="{DF8E9025-2D30-13F1-0D3B-FD4FAC969ADC}"/>
                </a:ext>
              </a:extLst>
            </p:cNvPr>
            <p:cNvPicPr>
              <a:picLocks noChangeAspect="1"/>
            </p:cNvPicPr>
            <p:nvPr/>
          </p:nvPicPr>
          <p:blipFill>
            <a:blip r:embed="rId4"/>
            <a:srcRect l="7311" r="12973"/>
            <a:stretch/>
          </p:blipFill>
          <p:spPr>
            <a:xfrm>
              <a:off x="8624984" y="667489"/>
              <a:ext cx="3219451" cy="2692400"/>
            </a:xfrm>
            <a:prstGeom prst="rect">
              <a:avLst/>
            </a:prstGeom>
            <a:solidFill>
              <a:srgbClr val="FFFFFF">
                <a:shade val="85000"/>
              </a:srgbClr>
            </a:solidFill>
            <a:ln w="88900" cap="sq">
              <a:solidFill>
                <a:schemeClr val="bg1">
                  <a:lumMod val="9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Kuva 9" descr="Kuva, joka sisältää kohteen vesiskootteri, laiva, liikenne, piha-&#10;&#10;Kuvaus luotu automaattisesti">
              <a:extLst>
                <a:ext uri="{FF2B5EF4-FFF2-40B4-BE49-F238E27FC236}">
                  <a16:creationId xmlns:a16="http://schemas.microsoft.com/office/drawing/2014/main" id="{E35C23F9-81EB-82BC-0C37-F3C91308CEB7}"/>
                </a:ext>
              </a:extLst>
            </p:cNvPr>
            <p:cNvPicPr>
              <a:picLocks noChangeAspect="1"/>
            </p:cNvPicPr>
            <p:nvPr/>
          </p:nvPicPr>
          <p:blipFill>
            <a:blip r:embed="rId5"/>
            <a:stretch>
              <a:fillRect/>
            </a:stretch>
          </p:blipFill>
          <p:spPr>
            <a:xfrm>
              <a:off x="8643836" y="3530664"/>
              <a:ext cx="3219452" cy="3219452"/>
            </a:xfrm>
            <a:prstGeom prst="rect">
              <a:avLst/>
            </a:prstGeom>
            <a:solidFill>
              <a:srgbClr val="FFFFFF">
                <a:shade val="85000"/>
              </a:srgbClr>
            </a:solidFill>
            <a:ln w="88900" cap="sq">
              <a:solidFill>
                <a:schemeClr val="bg1">
                  <a:lumMod val="9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920685599"/>
      </p:ext>
    </p:extLst>
  </p:cSld>
  <p:clrMapOvr>
    <a:masterClrMapping/>
  </p:clrMapOvr>
  <mc:AlternateContent xmlns:mc="http://schemas.openxmlformats.org/markup-compatibility/2006" xmlns:p14="http://schemas.microsoft.com/office/powerpoint/2010/main">
    <mc:Choice Requires="p14">
      <p:transition spd="slow" p14:dur="1500" advTm="30000">
        <p:push dir="u"/>
      </p:transition>
    </mc:Choice>
    <mc:Fallback xmlns="">
      <p:transition spd="slow" advTm="30000">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0ADA23-7224-459C-9B1F-8231E85A0344}"/>
              </a:ext>
            </a:extLst>
          </p:cNvPr>
          <p:cNvSpPr>
            <a:spLocks noGrp="1"/>
          </p:cNvSpPr>
          <p:nvPr>
            <p:ph type="title"/>
          </p:nvPr>
        </p:nvSpPr>
        <p:spPr>
          <a:xfrm>
            <a:off x="0" y="288579"/>
            <a:ext cx="12191999" cy="1596177"/>
          </a:xfrm>
        </p:spPr>
        <p:txBody>
          <a:bodyPr>
            <a:normAutofit/>
          </a:bodyPr>
          <a:lstStyle/>
          <a:p>
            <a:r>
              <a:rPr lang="fi-FI" sz="4800" b="1" cap="none" dirty="0">
                <a:solidFill>
                  <a:srgbClr val="C00000"/>
                </a:solidFill>
                <a:effectLst>
                  <a:outerShdw blurRad="38100" dist="38100" dir="2700000" algn="tl">
                    <a:srgbClr val="000000">
                      <a:alpha val="43137"/>
                    </a:srgbClr>
                  </a:outerShdw>
                </a:effectLst>
                <a:latin typeface="Comic Sans MS" panose="030F0702030302020204" pitchFamily="66" charset="0"/>
              </a:rPr>
              <a:t>Ilmoittautumiset ja maksut</a:t>
            </a:r>
          </a:p>
        </p:txBody>
      </p:sp>
      <p:sp>
        <p:nvSpPr>
          <p:cNvPr id="3" name="Sisällön paikkamerkki 2">
            <a:extLst>
              <a:ext uri="{FF2B5EF4-FFF2-40B4-BE49-F238E27FC236}">
                <a16:creationId xmlns:a16="http://schemas.microsoft.com/office/drawing/2014/main" id="{33642D6B-8AE6-44AA-A2D3-802DDE88E2D6}"/>
              </a:ext>
            </a:extLst>
          </p:cNvPr>
          <p:cNvSpPr>
            <a:spLocks noGrp="1"/>
          </p:cNvSpPr>
          <p:nvPr>
            <p:ph sz="quarter" idx="13"/>
          </p:nvPr>
        </p:nvSpPr>
        <p:spPr>
          <a:xfrm>
            <a:off x="0" y="1798942"/>
            <a:ext cx="12192000" cy="4637024"/>
          </a:xfrm>
        </p:spPr>
        <p:txBody>
          <a:bodyPr>
            <a:normAutofit fontScale="92500" lnSpcReduction="10000"/>
          </a:bodyPr>
          <a:lstStyle/>
          <a:p>
            <a:pPr marL="0" indent="0" algn="ctr">
              <a:lnSpc>
                <a:spcPct val="100000"/>
              </a:lnSpc>
              <a:spcBef>
                <a:spcPts val="0"/>
              </a:spcBef>
              <a:buNone/>
            </a:pPr>
            <a:r>
              <a:rPr lang="fi-FI" sz="2800" cap="none" dirty="0">
                <a:latin typeface="Calibri" panose="020F0502020204030204" pitchFamily="34" charset="0"/>
                <a:ea typeface="Times New Roman" panose="02020603050405020304" pitchFamily="18" charset="0"/>
                <a:cs typeface="Times New Roman" panose="02020603050405020304" pitchFamily="18" charset="0"/>
              </a:rPr>
              <a:t>Matkoille ja t</a:t>
            </a:r>
            <a:r>
              <a:rPr lang="fi-FI" sz="2800" cap="none" dirty="0">
                <a:effectLst/>
                <a:latin typeface="Calibri" panose="020F0502020204030204" pitchFamily="34" charset="0"/>
                <a:ea typeface="Times New Roman" panose="02020603050405020304" pitchFamily="18" charset="0"/>
                <a:cs typeface="Times New Roman" panose="02020603050405020304" pitchFamily="18" charset="0"/>
              </a:rPr>
              <a:t>apahtumiin voi ilmoittautua </a:t>
            </a:r>
            <a:r>
              <a:rPr lang="fi-FI" sz="2800" b="1" cap="none" dirty="0">
                <a:effectLst/>
                <a:latin typeface="Calibri" panose="020F0502020204030204" pitchFamily="34" charset="0"/>
                <a:ea typeface="Times New Roman" panose="02020603050405020304" pitchFamily="18" charset="0"/>
                <a:cs typeface="Times New Roman" panose="02020603050405020304" pitchFamily="18" charset="0"/>
              </a:rPr>
              <a:t>puhelimitse</a:t>
            </a:r>
            <a:r>
              <a:rPr lang="fi-FI" sz="2800" b="1" cap="none" dirty="0">
                <a:latin typeface="Calibri" panose="020F0502020204030204" pitchFamily="34" charset="0"/>
                <a:ea typeface="Times New Roman" panose="02020603050405020304" pitchFamily="18" charset="0"/>
                <a:cs typeface="Times New Roman" panose="02020603050405020304" pitchFamily="18" charset="0"/>
              </a:rPr>
              <a:t> </a:t>
            </a:r>
            <a:r>
              <a:rPr lang="fi-FI" sz="2800" cap="none" dirty="0">
                <a:effectLst/>
                <a:latin typeface="Calibri" panose="020F0502020204030204" pitchFamily="34" charset="0"/>
                <a:ea typeface="Times New Roman" panose="02020603050405020304" pitchFamily="18" charset="0"/>
                <a:cs typeface="Times New Roman" panose="02020603050405020304" pitchFamily="18" charset="0"/>
              </a:rPr>
              <a:t>keskiviikkoisin klo 10-13 ja </a:t>
            </a:r>
            <a:br>
              <a:rPr lang="fi-FI" sz="2800" cap="none" dirty="0">
                <a:effectLst/>
                <a:latin typeface="Calibri" panose="020F0502020204030204" pitchFamily="34" charset="0"/>
                <a:ea typeface="Times New Roman" panose="02020603050405020304" pitchFamily="18" charset="0"/>
                <a:cs typeface="Times New Roman" panose="02020603050405020304" pitchFamily="18" charset="0"/>
              </a:rPr>
            </a:br>
            <a:r>
              <a:rPr lang="fi-FI" sz="2800" cap="none" dirty="0">
                <a:effectLst/>
                <a:latin typeface="Calibri" panose="020F0502020204030204" pitchFamily="34" charset="0"/>
                <a:ea typeface="Times New Roman" panose="02020603050405020304" pitchFamily="18" charset="0"/>
                <a:cs typeface="Times New Roman" panose="02020603050405020304" pitchFamily="18" charset="0"/>
              </a:rPr>
              <a:t>torstaisin klo 14-16 puhelin 050 471 2437</a:t>
            </a:r>
            <a:r>
              <a:rPr lang="fi-FI" sz="2800" cap="none" dirty="0">
                <a:latin typeface="Calibri" panose="020F0502020204030204" pitchFamily="34" charset="0"/>
                <a:ea typeface="Times New Roman" panose="02020603050405020304" pitchFamily="18" charset="0"/>
                <a:cs typeface="Times New Roman" panose="02020603050405020304" pitchFamily="18" charset="0"/>
              </a:rPr>
              <a:t> </a:t>
            </a:r>
            <a:r>
              <a:rPr lang="fi-FI" sz="2800" b="1" cap="none" dirty="0">
                <a:latin typeface="Calibri" panose="020F0502020204030204" pitchFamily="34" charset="0"/>
                <a:ea typeface="Times New Roman" panose="02020603050405020304" pitchFamily="18" charset="0"/>
                <a:cs typeface="Times New Roman" panose="02020603050405020304" pitchFamily="18" charset="0"/>
              </a:rPr>
              <a:t>tekstiviestillä</a:t>
            </a:r>
            <a:r>
              <a:rPr lang="fi-FI" sz="2800" cap="none" dirty="0">
                <a:latin typeface="Calibri" panose="020F0502020204030204" pitchFamily="34" charset="0"/>
                <a:ea typeface="Times New Roman" panose="02020603050405020304" pitchFamily="18" charset="0"/>
                <a:cs typeface="Times New Roman" panose="02020603050405020304" pitchFamily="18" charset="0"/>
              </a:rPr>
              <a:t> tai </a:t>
            </a:r>
            <a:r>
              <a:rPr lang="fi-FI" sz="2800" b="1" cap="none" dirty="0">
                <a:effectLst/>
                <a:latin typeface="Calibri" panose="020F0502020204030204" pitchFamily="34" charset="0"/>
                <a:ea typeface="Times New Roman" panose="02020603050405020304" pitchFamily="18" charset="0"/>
                <a:cs typeface="Times New Roman" panose="02020603050405020304" pitchFamily="18" charset="0"/>
              </a:rPr>
              <a:t>sähköpostilla</a:t>
            </a:r>
            <a:r>
              <a:rPr lang="fi-FI" sz="2800" b="1" cap="none" dirty="0">
                <a:latin typeface="Calibri" panose="020F0502020204030204" pitchFamily="34" charset="0"/>
                <a:ea typeface="Times New Roman" panose="02020603050405020304" pitchFamily="18" charset="0"/>
                <a:cs typeface="Times New Roman" panose="02020603050405020304" pitchFamily="18" charset="0"/>
              </a:rPr>
              <a:t> </a:t>
            </a:r>
            <a:r>
              <a:rPr lang="fi-FI" sz="2800" b="1" i="1" cap="none"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helkunnel18@gmail.com</a:t>
            </a:r>
            <a:r>
              <a:rPr lang="fi-FI" sz="2800" cap="none"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fi-FI" sz="2800" cap="none" dirty="0">
                <a:effectLst/>
                <a:latin typeface="Calibri" panose="020F0502020204030204" pitchFamily="34" charset="0"/>
                <a:ea typeface="Times New Roman" panose="02020603050405020304" pitchFamily="18" charset="0"/>
                <a:cs typeface="Times New Roman" panose="02020603050405020304" pitchFamily="18" charset="0"/>
              </a:rPr>
              <a:t>milloin vain </a:t>
            </a:r>
            <a:r>
              <a:rPr lang="fi-FI" sz="2800" cap="none" dirty="0">
                <a:latin typeface="Calibri" panose="020F0502020204030204" pitchFamily="34" charset="0"/>
                <a:ea typeface="Calibri" panose="020F0502020204030204" pitchFamily="34" charset="0"/>
                <a:cs typeface="Times New Roman" panose="02020603050405020304" pitchFamily="18" charset="0"/>
              </a:rPr>
              <a:t>ja myös </a:t>
            </a:r>
            <a:r>
              <a:rPr lang="fi-FI" sz="2800" b="1" cap="none" dirty="0">
                <a:latin typeface="Calibri" panose="020F0502020204030204" pitchFamily="34" charset="0"/>
                <a:ea typeface="Calibri" panose="020F0502020204030204" pitchFamily="34" charset="0"/>
                <a:cs typeface="Times New Roman" panose="02020603050405020304" pitchFamily="18" charset="0"/>
              </a:rPr>
              <a:t>verkkosivujen lomakkeella</a:t>
            </a:r>
            <a:r>
              <a:rPr lang="fi-FI" sz="2800" cap="none" dirty="0">
                <a:latin typeface="Calibri" panose="020F0502020204030204" pitchFamily="34" charset="0"/>
                <a:ea typeface="Calibri" panose="020F0502020204030204" pitchFamily="34" charset="0"/>
                <a:cs typeface="Times New Roman" panose="02020603050405020304" pitchFamily="18" charset="0"/>
              </a:rPr>
              <a:t>:</a:t>
            </a:r>
          </a:p>
          <a:p>
            <a:pPr marL="0" indent="0" algn="ctr">
              <a:lnSpc>
                <a:spcPct val="100000"/>
              </a:lnSpc>
              <a:spcBef>
                <a:spcPts val="0"/>
              </a:spcBef>
              <a:buNone/>
            </a:pPr>
            <a:r>
              <a:rPr lang="fi-FI" sz="2800" b="1" i="1" u="sng" cap="none"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https://www.keloliitto.fi/yhdistykset/helsinki-kunnalliset/matkailuasiat/</a:t>
            </a:r>
            <a:endParaRPr lang="fi-FI" sz="2800" b="1" i="1" u="sng" cap="none"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0000"/>
              </a:lnSpc>
              <a:spcBef>
                <a:spcPts val="1200"/>
              </a:spcBef>
              <a:buNone/>
            </a:pPr>
            <a:r>
              <a:rPr lang="fi-FI" sz="2800" b="1" cap="none" dirty="0">
                <a:effectLst/>
                <a:latin typeface="Calibri" panose="020F0502020204030204" pitchFamily="34" charset="0"/>
                <a:ea typeface="Times New Roman" panose="02020603050405020304" pitchFamily="18" charset="0"/>
                <a:cs typeface="Times New Roman" panose="02020603050405020304" pitchFamily="18" charset="0"/>
              </a:rPr>
              <a:t>Maksathan osallistumismaksusi vasta kun olet saanut </a:t>
            </a:r>
            <a:br>
              <a:rPr lang="fi-FI" sz="2800" b="1" cap="none" dirty="0">
                <a:effectLst/>
                <a:latin typeface="Calibri" panose="020F0502020204030204" pitchFamily="34" charset="0"/>
                <a:ea typeface="Times New Roman" panose="02020603050405020304" pitchFamily="18" charset="0"/>
                <a:cs typeface="Times New Roman" panose="02020603050405020304" pitchFamily="18" charset="0"/>
              </a:rPr>
            </a:br>
            <a:r>
              <a:rPr lang="fi-FI" sz="2800" b="1" cap="none" dirty="0">
                <a:effectLst/>
                <a:latin typeface="Calibri" panose="020F0502020204030204" pitchFamily="34" charset="0"/>
                <a:ea typeface="Times New Roman" panose="02020603050405020304" pitchFamily="18" charset="0"/>
                <a:cs typeface="Times New Roman" panose="02020603050405020304" pitchFamily="18" charset="0"/>
              </a:rPr>
              <a:t>matkatiimiltä </a:t>
            </a:r>
            <a:r>
              <a:rPr lang="fi-FI" sz="2800" b="1" u="sng" cap="none" dirty="0">
                <a:effectLst/>
                <a:latin typeface="Calibri" panose="020F0502020204030204" pitchFamily="34" charset="0"/>
                <a:ea typeface="Times New Roman" panose="02020603050405020304" pitchFamily="18" charset="0"/>
                <a:cs typeface="Times New Roman" panose="02020603050405020304" pitchFamily="18" charset="0"/>
              </a:rPr>
              <a:t>vahvistuksen</a:t>
            </a:r>
            <a:r>
              <a:rPr lang="fi-FI" sz="2800" b="1" cap="none" dirty="0">
                <a:effectLst/>
                <a:latin typeface="Calibri" panose="020F0502020204030204" pitchFamily="34" charset="0"/>
                <a:ea typeface="Times New Roman" panose="02020603050405020304" pitchFamily="18" charset="0"/>
                <a:cs typeface="Times New Roman" panose="02020603050405020304" pitchFamily="18" charset="0"/>
              </a:rPr>
              <a:t> tekemästäsi varauksesta.</a:t>
            </a:r>
          </a:p>
          <a:p>
            <a:pPr marL="0" indent="0" algn="ctr">
              <a:lnSpc>
                <a:spcPct val="100000"/>
              </a:lnSpc>
              <a:spcBef>
                <a:spcPts val="1200"/>
              </a:spcBef>
              <a:buNone/>
            </a:pPr>
            <a:r>
              <a:rPr lang="fi-FI" sz="2800" cap="none" dirty="0">
                <a:effectLst/>
                <a:latin typeface="Calibri" panose="020F0502020204030204" pitchFamily="34" charset="0"/>
                <a:ea typeface="Times New Roman" panose="02020603050405020304" pitchFamily="18" charset="0"/>
                <a:cs typeface="Times New Roman" panose="02020603050405020304" pitchFamily="18" charset="0"/>
              </a:rPr>
              <a:t>Maksu suoritetaan </a:t>
            </a:r>
            <a:r>
              <a:rPr lang="fi-FI" sz="2800" cap="none" dirty="0">
                <a:latin typeface="Calibri" panose="020F0502020204030204" pitchFamily="34" charset="0"/>
                <a:ea typeface="Times New Roman" panose="02020603050405020304" pitchFamily="18" charset="0"/>
                <a:cs typeface="Times New Roman" panose="02020603050405020304" pitchFamily="18" charset="0"/>
              </a:rPr>
              <a:t>H</a:t>
            </a:r>
            <a:r>
              <a:rPr lang="fi-FI" sz="2800" cap="none" dirty="0">
                <a:effectLst/>
                <a:latin typeface="Calibri" panose="020F0502020204030204" pitchFamily="34" charset="0"/>
                <a:ea typeface="Times New Roman" panose="02020603050405020304" pitchFamily="18" charset="0"/>
                <a:cs typeface="Times New Roman" panose="02020603050405020304" pitchFamily="18" charset="0"/>
              </a:rPr>
              <a:t>elsingin kunnalliset eläkeläiset ry:n tilille: </a:t>
            </a:r>
            <a:endParaRPr lang="fi-FI" sz="2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0000"/>
              </a:lnSpc>
              <a:spcBef>
                <a:spcPts val="0"/>
              </a:spcBef>
              <a:spcAft>
                <a:spcPts val="1200"/>
              </a:spcAft>
              <a:buNone/>
            </a:pPr>
            <a:r>
              <a:rPr lang="fi-FI" sz="2800" b="1" cap="none" dirty="0">
                <a:effectLst/>
                <a:latin typeface="Calibri" panose="020F0502020204030204" pitchFamily="34" charset="0"/>
                <a:ea typeface="Times New Roman" panose="02020603050405020304" pitchFamily="18" charset="0"/>
                <a:cs typeface="Times New Roman" panose="02020603050405020304" pitchFamily="18" charset="0"/>
              </a:rPr>
              <a:t>Nordea FI11 1011 3000 2047 00, viitenumero 10139.</a:t>
            </a:r>
          </a:p>
          <a:p>
            <a:pPr marL="0" indent="0" algn="ctr">
              <a:lnSpc>
                <a:spcPct val="100000"/>
              </a:lnSpc>
              <a:spcBef>
                <a:spcPts val="0"/>
              </a:spcBef>
              <a:buNone/>
            </a:pPr>
            <a:r>
              <a:rPr lang="fi-FI" sz="2800" b="1" cap="none"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HUOM: Koska yhdistys tukee tapahtumien ja matkojen jäsenhintoja </a:t>
            </a:r>
          </a:p>
          <a:p>
            <a:pPr marL="0" indent="0" algn="ctr">
              <a:lnSpc>
                <a:spcPct val="100000"/>
              </a:lnSpc>
              <a:spcBef>
                <a:spcPts val="0"/>
              </a:spcBef>
              <a:buNone/>
            </a:pPr>
            <a:r>
              <a:rPr lang="fi-FI" sz="2800" b="1" cap="none"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mm. jäsenmaksutuloilla, yhdistys edellyttää, että ilmoittautujalla…</a:t>
            </a:r>
            <a:endParaRPr lang="fi-FI" sz="2800" b="1" cap="none"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0000"/>
              </a:lnSpc>
              <a:spcBef>
                <a:spcPts val="0"/>
              </a:spcBef>
              <a:buNone/>
            </a:pPr>
            <a:r>
              <a:rPr lang="fi-FI" sz="4000" b="1" u="sng" cap="none"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...on jäsenmaksu suoritettuna</a:t>
            </a:r>
            <a:r>
              <a:rPr lang="fi-FI" sz="4000" b="1" u="sng" cap="none"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p>
          <a:p>
            <a:pPr marL="0" indent="0">
              <a:lnSpc>
                <a:spcPct val="100000"/>
              </a:lnSpc>
              <a:buNone/>
            </a:pPr>
            <a:endParaRPr lang="fi-FI" dirty="0"/>
          </a:p>
        </p:txBody>
      </p:sp>
      <p:pic>
        <p:nvPicPr>
          <p:cNvPr id="4" name="Kuva 3">
            <a:extLst>
              <a:ext uri="{FF2B5EF4-FFF2-40B4-BE49-F238E27FC236}">
                <a16:creationId xmlns:a16="http://schemas.microsoft.com/office/drawing/2014/main" id="{829A584C-AD8B-D648-09F4-D1F9D445EF3D}"/>
              </a:ext>
            </a:extLst>
          </p:cNvPr>
          <p:cNvPicPr>
            <a:picLocks noChangeAspect="1"/>
          </p:cNvPicPr>
          <p:nvPr/>
        </p:nvPicPr>
        <p:blipFill>
          <a:blip r:embed="rId5"/>
          <a:stretch>
            <a:fillRect/>
          </a:stretch>
        </p:blipFill>
        <p:spPr>
          <a:xfrm>
            <a:off x="200858" y="180698"/>
            <a:ext cx="622664" cy="1097855"/>
          </a:xfrm>
          <a:prstGeom prst="rect">
            <a:avLst/>
          </a:prstGeom>
        </p:spPr>
      </p:pic>
    </p:spTree>
    <p:extLst>
      <p:ext uri="{BB962C8B-B14F-4D97-AF65-F5344CB8AC3E}">
        <p14:creationId xmlns:p14="http://schemas.microsoft.com/office/powerpoint/2010/main" val="800691253"/>
      </p:ext>
    </p:extLst>
  </p:cSld>
  <p:clrMapOvr>
    <a:masterClrMapping/>
  </p:clrMapOvr>
  <mc:AlternateContent xmlns:mc="http://schemas.openxmlformats.org/markup-compatibility/2006" xmlns:p14="http://schemas.microsoft.com/office/powerpoint/2010/main">
    <mc:Choice Requires="p14">
      <p:transition spd="slow" p14:dur="1500" advTm="30000">
        <p:push dir="u"/>
      </p:transition>
    </mc:Choice>
    <mc:Fallback xmlns="">
      <p:transition spd="slow" advTm="30000">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025C32E-D84C-FBF8-B5A2-E839A42B67E4}"/>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
        <p:nvSpPr>
          <p:cNvPr id="5" name="Content Placeholder 8">
            <a:extLst>
              <a:ext uri="{FF2B5EF4-FFF2-40B4-BE49-F238E27FC236}">
                <a16:creationId xmlns:a16="http://schemas.microsoft.com/office/drawing/2014/main" id="{A9E7130B-BDC2-64C7-A9AC-82460837F99F}"/>
              </a:ext>
            </a:extLst>
          </p:cNvPr>
          <p:cNvSpPr>
            <a:spLocks noGrp="1"/>
          </p:cNvSpPr>
          <p:nvPr>
            <p:ph sz="quarter" idx="13"/>
          </p:nvPr>
        </p:nvSpPr>
        <p:spPr>
          <a:xfrm>
            <a:off x="386498" y="1763591"/>
            <a:ext cx="11672151" cy="4999159"/>
          </a:xfrm>
        </p:spPr>
        <p:txBody>
          <a:bodyPr>
            <a:noAutofit/>
          </a:bodyPr>
          <a:lstStyle/>
          <a:p>
            <a:pPr marL="0" indent="0">
              <a:lnSpc>
                <a:spcPct val="100000"/>
              </a:lnSpc>
              <a:spcBef>
                <a:spcPts val="0"/>
              </a:spcBef>
              <a:spcAft>
                <a:spcPts val="1200"/>
              </a:spcAft>
              <a:buNone/>
            </a:pPr>
            <a:r>
              <a:rPr lang="fi-FI" sz="1800" b="1" cap="none" dirty="0">
                <a:latin typeface="Calibri" panose="020F0502020204030204" pitchFamily="34" charset="0"/>
                <a:cs typeface="Calibri" panose="020F0502020204030204" pitchFamily="34" charset="0"/>
              </a:rPr>
              <a:t>Tallink Silja haastoi Kelo ry:n yhdistysten jäsenet kunnon kohotukseen sauvakävelyn avulla.</a:t>
            </a:r>
          </a:p>
          <a:p>
            <a:pPr marL="0" indent="0">
              <a:lnSpc>
                <a:spcPct val="100000"/>
              </a:lnSpc>
              <a:spcBef>
                <a:spcPts val="0"/>
              </a:spcBef>
              <a:spcAft>
                <a:spcPts val="600"/>
              </a:spcAft>
              <a:buNone/>
            </a:pPr>
            <a:r>
              <a:rPr lang="fi-FI" sz="1800" b="1" cap="none" dirty="0">
                <a:latin typeface="Calibri" panose="020F0502020204030204" pitchFamily="34" charset="0"/>
                <a:cs typeface="Calibri" panose="020F0502020204030204" pitchFamily="34" charset="0"/>
              </a:rPr>
              <a:t>250 €/hlö/2 hgen huone + liityntäkuljetukset</a:t>
            </a:r>
            <a:br>
              <a:rPr lang="fi-FI" sz="1800" b="1" cap="none" dirty="0">
                <a:latin typeface="Calibri" panose="020F0502020204030204" pitchFamily="34" charset="0"/>
                <a:cs typeface="Calibri" panose="020F0502020204030204" pitchFamily="34" charset="0"/>
              </a:rPr>
            </a:br>
            <a:r>
              <a:rPr lang="fi-FI" sz="1800" b="1" cap="none" dirty="0">
                <a:latin typeface="Calibri" panose="020F0502020204030204" pitchFamily="34" charset="0"/>
                <a:cs typeface="Calibri" panose="020F0502020204030204" pitchFamily="34" charset="0"/>
              </a:rPr>
              <a:t>355 €/hlö/1 hgen huone + liityntäkuljetukset</a:t>
            </a:r>
          </a:p>
          <a:p>
            <a:pPr marL="0" indent="0">
              <a:lnSpc>
                <a:spcPct val="100000"/>
              </a:lnSpc>
              <a:spcBef>
                <a:spcPts val="0"/>
              </a:spcBef>
              <a:spcAft>
                <a:spcPts val="600"/>
              </a:spcAft>
              <a:buNone/>
            </a:pPr>
            <a:r>
              <a:rPr lang="fi-FI" sz="1800" b="1" u="sng" cap="none" dirty="0">
                <a:latin typeface="Calibri" panose="020F0502020204030204" pitchFamily="34" charset="0"/>
                <a:cs typeface="Calibri" panose="020F0502020204030204" pitchFamily="34" charset="0"/>
              </a:rPr>
              <a:t>Hintaan sisältyy:</a:t>
            </a:r>
          </a:p>
          <a:p>
            <a:pPr>
              <a:lnSpc>
                <a:spcPct val="100000"/>
              </a:lnSpc>
              <a:spcBef>
                <a:spcPts val="0"/>
              </a:spcBef>
              <a:spcAft>
                <a:spcPts val="400"/>
              </a:spcAft>
            </a:pPr>
            <a:r>
              <a:rPr lang="fi-FI" sz="1800" cap="none" dirty="0">
                <a:latin typeface="Calibri" panose="020F0502020204030204" pitchFamily="34" charset="0"/>
                <a:cs typeface="Calibri" panose="020F0502020204030204" pitchFamily="34" charset="0"/>
              </a:rPr>
              <a:t>majoitus puolihoidolla (aamiainen + päivällinen)</a:t>
            </a:r>
          </a:p>
          <a:p>
            <a:pPr>
              <a:lnSpc>
                <a:spcPct val="100000"/>
              </a:lnSpc>
              <a:spcBef>
                <a:spcPts val="0"/>
              </a:spcBef>
              <a:spcAft>
                <a:spcPts val="400"/>
              </a:spcAft>
            </a:pPr>
            <a:r>
              <a:rPr lang="fi-FI" sz="1800" cap="none" dirty="0">
                <a:latin typeface="Calibri" panose="020F0502020204030204" pitchFamily="34" charset="0"/>
                <a:cs typeface="Calibri" panose="020F0502020204030204" pitchFamily="34" charset="0"/>
              </a:rPr>
              <a:t>kylpylän ja kuntosalin vapaa käyttö</a:t>
            </a:r>
          </a:p>
          <a:p>
            <a:pPr>
              <a:lnSpc>
                <a:spcPct val="100000"/>
              </a:lnSpc>
              <a:spcBef>
                <a:spcPts val="0"/>
              </a:spcBef>
              <a:spcAft>
                <a:spcPts val="400"/>
              </a:spcAft>
            </a:pPr>
            <a:r>
              <a:rPr lang="fi-FI" sz="1800" cap="none" dirty="0">
                <a:latin typeface="Calibri" panose="020F0502020204030204" pitchFamily="34" charset="0"/>
                <a:cs typeface="Calibri" panose="020F0502020204030204" pitchFamily="34" charset="0"/>
              </a:rPr>
              <a:t>maanantaina ja tiistaina allasvoimistelua</a:t>
            </a:r>
          </a:p>
          <a:p>
            <a:pPr>
              <a:lnSpc>
                <a:spcPct val="100000"/>
              </a:lnSpc>
              <a:spcBef>
                <a:spcPts val="0"/>
              </a:spcBef>
              <a:spcAft>
                <a:spcPts val="400"/>
              </a:spcAft>
            </a:pPr>
            <a:r>
              <a:rPr lang="fi-FI" sz="1800" cap="none" dirty="0">
                <a:latin typeface="Calibri" panose="020F0502020204030204" pitchFamily="34" charset="0"/>
                <a:cs typeface="Calibri" panose="020F0502020204030204" pitchFamily="34" charset="0"/>
              </a:rPr>
              <a:t>jalkaterapeutin luento</a:t>
            </a:r>
          </a:p>
          <a:p>
            <a:pPr>
              <a:lnSpc>
                <a:spcPct val="100000"/>
              </a:lnSpc>
              <a:spcBef>
                <a:spcPts val="0"/>
              </a:spcBef>
              <a:spcAft>
                <a:spcPts val="400"/>
              </a:spcAft>
            </a:pPr>
            <a:r>
              <a:rPr lang="fi-FI" sz="1800" cap="none" dirty="0">
                <a:latin typeface="Calibri" panose="020F0502020204030204" pitchFamily="34" charset="0"/>
                <a:cs typeface="Calibri" panose="020F0502020204030204" pitchFamily="34" charset="0"/>
              </a:rPr>
              <a:t>karaoke tiistaina ja torstaina</a:t>
            </a:r>
          </a:p>
          <a:p>
            <a:pPr>
              <a:lnSpc>
                <a:spcPct val="100000"/>
              </a:lnSpc>
              <a:spcBef>
                <a:spcPts val="0"/>
              </a:spcBef>
              <a:spcAft>
                <a:spcPts val="400"/>
              </a:spcAft>
            </a:pPr>
            <a:r>
              <a:rPr lang="fi-FI" sz="1800" cap="none" dirty="0">
                <a:latin typeface="Calibri" panose="020F0502020204030204" pitchFamily="34" charset="0"/>
                <a:cs typeface="Calibri" panose="020F0502020204030204" pitchFamily="34" charset="0"/>
              </a:rPr>
              <a:t>keskiviikkona elokuvailta, mahdollisuus pelata bingoa ja </a:t>
            </a:r>
            <a:br>
              <a:rPr lang="fi-FI" sz="1800" cap="none" dirty="0">
                <a:latin typeface="Calibri" panose="020F0502020204030204" pitchFamily="34" charset="0"/>
                <a:cs typeface="Calibri" panose="020F0502020204030204" pitchFamily="34" charset="0"/>
              </a:rPr>
            </a:br>
            <a:r>
              <a:rPr lang="fi-FI" sz="1800" cap="none" dirty="0">
                <a:latin typeface="Calibri" panose="020F0502020204030204" pitchFamily="34" charset="0"/>
                <a:cs typeface="Calibri" panose="020F0502020204030204" pitchFamily="34" charset="0"/>
              </a:rPr>
              <a:t>osallistua AquaZumpaan</a:t>
            </a:r>
          </a:p>
          <a:p>
            <a:pPr marL="0" indent="0">
              <a:lnSpc>
                <a:spcPct val="100000"/>
              </a:lnSpc>
              <a:spcBef>
                <a:spcPts val="0"/>
              </a:spcBef>
              <a:spcAft>
                <a:spcPts val="600"/>
              </a:spcAft>
              <a:buNone/>
            </a:pPr>
            <a:r>
              <a:rPr lang="fi-FI" sz="2400" b="1" cap="none" dirty="0">
                <a:solidFill>
                  <a:srgbClr val="C00000"/>
                </a:solidFill>
                <a:latin typeface="Calibri" panose="020F0502020204030204" pitchFamily="34" charset="0"/>
                <a:cs typeface="Calibri" panose="020F0502020204030204" pitchFamily="34" charset="0"/>
              </a:rPr>
              <a:t>Sitovat ilmoittautumiset ja maksu 10.3.2025 mennessä.</a:t>
            </a:r>
          </a:p>
          <a:p>
            <a:pPr marL="0" indent="0">
              <a:lnSpc>
                <a:spcPct val="100000"/>
              </a:lnSpc>
              <a:spcBef>
                <a:spcPts val="0"/>
              </a:spcBef>
              <a:spcAft>
                <a:spcPts val="600"/>
              </a:spcAft>
              <a:buNone/>
            </a:pPr>
            <a:r>
              <a:rPr lang="fi-FI" sz="1800" cap="none" dirty="0">
                <a:latin typeface="Calibri" panose="020F0502020204030204" pitchFamily="34" charset="0"/>
                <a:cs typeface="Calibri" panose="020F0502020204030204" pitchFamily="34" charset="0"/>
              </a:rPr>
              <a:t>Matkalle voi ilmoittautua heti verkossa: </a:t>
            </a:r>
            <a:r>
              <a:rPr lang="fi-FI" sz="1800" cap="none" dirty="0">
                <a:solidFill>
                  <a:schemeClr val="accent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keloliitto.fi/matkat-ja-retket/ </a:t>
            </a:r>
            <a:r>
              <a:rPr lang="fi-FI" sz="1800" cap="none" dirty="0">
                <a:latin typeface="Calibri" panose="020F0502020204030204" pitchFamily="34" charset="0"/>
                <a:cs typeface="Calibri" panose="020F0502020204030204" pitchFamily="34" charset="0"/>
              </a:rPr>
              <a:t>tai </a:t>
            </a:r>
            <a:r>
              <a:rPr lang="fi-FI" sz="1800" b="1" i="1" cap="none" dirty="0">
                <a:latin typeface="Calibri" panose="020F0502020204030204" pitchFamily="34" charset="0"/>
                <a:cs typeface="Calibri" panose="020F0502020204030204" pitchFamily="34" charset="0"/>
              </a:rPr>
              <a:t>Eeva Björklundille </a:t>
            </a:r>
            <a:r>
              <a:rPr lang="fi-FI" sz="1800" cap="none"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eeva.bjorklund(at)saunalahti.fi</a:t>
            </a:r>
            <a:r>
              <a:rPr lang="fi-FI" sz="1800" cap="none" dirty="0">
                <a:latin typeface="Calibri" panose="020F0502020204030204" pitchFamily="34" charset="0"/>
                <a:cs typeface="Calibri" panose="020F0502020204030204" pitchFamily="34" charset="0"/>
              </a:rPr>
              <a:t>, puh. 046 545 5048, </a:t>
            </a:r>
            <a:r>
              <a:rPr lang="fi-FI" sz="1800" b="1" i="1" cap="none" dirty="0">
                <a:latin typeface="Calibri" panose="020F0502020204030204" pitchFamily="34" charset="0"/>
                <a:cs typeface="Calibri" panose="020F0502020204030204" pitchFamily="34" charset="0"/>
              </a:rPr>
              <a:t>Päivi Aholalle </a:t>
            </a:r>
            <a:r>
              <a:rPr lang="fi-FI" sz="1800" cap="none" dirty="0">
                <a:solidFill>
                  <a:schemeClr val="accent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paivi.ahola3(at)gmail.com</a:t>
            </a:r>
            <a:r>
              <a:rPr lang="fi-FI" sz="1800" cap="none" dirty="0">
                <a:latin typeface="Calibri" panose="020F0502020204030204" pitchFamily="34" charset="0"/>
                <a:cs typeface="Calibri" panose="020F0502020204030204" pitchFamily="34" charset="0"/>
              </a:rPr>
              <a:t>, puh. 0400 758 677 tai </a:t>
            </a:r>
            <a:r>
              <a:rPr lang="fi-FI" sz="1800" b="1" i="1" cap="none" dirty="0">
                <a:latin typeface="Calibri" panose="020F0502020204030204" pitchFamily="34" charset="0"/>
                <a:cs typeface="Calibri" panose="020F0502020204030204" pitchFamily="34" charset="0"/>
              </a:rPr>
              <a:t>Kikka Ylismäelle </a:t>
            </a:r>
            <a:r>
              <a:rPr lang="fi-FI" sz="1800" cap="none" dirty="0">
                <a:solidFill>
                  <a:schemeClr val="accent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kikka(at)ylismaki.fi</a:t>
            </a:r>
            <a:r>
              <a:rPr lang="fi-FI" sz="1800" cap="none" dirty="0">
                <a:latin typeface="Calibri" panose="020F0502020204030204" pitchFamily="34" charset="0"/>
                <a:cs typeface="Calibri" panose="020F0502020204030204" pitchFamily="34" charset="0"/>
              </a:rPr>
              <a:t>, puh 045 196 0957.</a:t>
            </a:r>
            <a:endParaRPr lang="fi-FI" sz="18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Otsikko 1">
            <a:extLst>
              <a:ext uri="{FF2B5EF4-FFF2-40B4-BE49-F238E27FC236}">
                <a16:creationId xmlns:a16="http://schemas.microsoft.com/office/drawing/2014/main" id="{C7D6F856-2CD7-F25E-468D-1DA18629A860}"/>
              </a:ext>
            </a:extLst>
          </p:cNvPr>
          <p:cNvSpPr>
            <a:spLocks noGrp="1"/>
          </p:cNvSpPr>
          <p:nvPr>
            <p:ph type="title"/>
          </p:nvPr>
        </p:nvSpPr>
        <p:spPr>
          <a:xfrm>
            <a:off x="0" y="469278"/>
            <a:ext cx="12191999" cy="1256686"/>
          </a:xfrm>
        </p:spPr>
        <p:txBody>
          <a:bodyPr>
            <a:normAutofit fontScale="90000"/>
          </a:bodyPr>
          <a:lstStyle/>
          <a:p>
            <a:r>
              <a:rPr lang="fi-FI" sz="7300" b="1" cap="none" dirty="0">
                <a:solidFill>
                  <a:schemeClr val="accent1"/>
                </a:solidFill>
                <a:effectLst>
                  <a:outerShdw blurRad="38100" dist="38100" dir="2700000" algn="tl">
                    <a:srgbClr val="000000">
                      <a:alpha val="43137"/>
                    </a:srgbClr>
                  </a:outerShdw>
                </a:effectLst>
                <a:latin typeface="Comic Sans MS" panose="030F0702030302020204" pitchFamily="66" charset="0"/>
              </a:rPr>
              <a:t>Virkistyspäivät</a:t>
            </a:r>
            <a:br>
              <a:rPr lang="fi-FI" sz="5300" b="1" cap="none" dirty="0">
                <a:solidFill>
                  <a:schemeClr val="accent1"/>
                </a:solidFill>
                <a:effectLst>
                  <a:outerShdw blurRad="38100" dist="38100" dir="2700000" algn="tl">
                    <a:srgbClr val="000000">
                      <a:alpha val="43137"/>
                    </a:srgbClr>
                  </a:outerShdw>
                </a:effectLst>
                <a:latin typeface="Comic Sans MS" panose="030F0702030302020204" pitchFamily="66" charset="0"/>
              </a:rPr>
            </a:br>
            <a:br>
              <a:rPr lang="fi-FI" sz="900" b="1" i="0" u="sng" strike="noStrike" cap="none" dirty="0">
                <a:effectLst/>
                <a:latin typeface="Calibri" panose="020F0502020204030204" pitchFamily="34" charset="0"/>
                <a:cs typeface="Calibri" panose="020F0502020204030204" pitchFamily="34" charset="0"/>
              </a:rPr>
            </a:br>
            <a:r>
              <a:rPr lang="fi-FI" sz="4400" b="1" i="0" cap="none" dirty="0">
                <a:solidFill>
                  <a:srgbClr val="C00000"/>
                </a:solidFill>
                <a:effectLst/>
                <a:latin typeface="Calibri" panose="020F0502020204030204" pitchFamily="34" charset="0"/>
                <a:cs typeface="Calibri" panose="020F0502020204030204" pitchFamily="34" charset="0"/>
              </a:rPr>
              <a:t>Härmän kylpylässä 14.-17.4.2025</a:t>
            </a:r>
            <a:br>
              <a:rPr lang="fi-FI" sz="1400" dirty="0"/>
            </a:br>
            <a:endParaRPr lang="fi-FI" sz="2800" cap="none" dirty="0">
              <a:solidFill>
                <a:srgbClr val="C00000"/>
              </a:solidFill>
              <a:latin typeface="Calibri" panose="020F0502020204030204" pitchFamily="34" charset="0"/>
              <a:cs typeface="Calibri" panose="020F0502020204030204" pitchFamily="34" charset="0"/>
            </a:endParaRPr>
          </a:p>
        </p:txBody>
      </p:sp>
      <p:pic>
        <p:nvPicPr>
          <p:cNvPr id="7" name="Kuva 6">
            <a:extLst>
              <a:ext uri="{FF2B5EF4-FFF2-40B4-BE49-F238E27FC236}">
                <a16:creationId xmlns:a16="http://schemas.microsoft.com/office/drawing/2014/main" id="{8EE18D93-0DCA-AEE7-04D7-75E377F51F58}"/>
              </a:ext>
            </a:extLst>
          </p:cNvPr>
          <p:cNvPicPr>
            <a:picLocks noChangeAspect="1"/>
          </p:cNvPicPr>
          <p:nvPr/>
        </p:nvPicPr>
        <p:blipFill>
          <a:blip r:embed="rId6"/>
          <a:srcRect/>
          <a:stretch/>
        </p:blipFill>
        <p:spPr>
          <a:xfrm>
            <a:off x="6199826" y="2295525"/>
            <a:ext cx="5274420" cy="2968255"/>
          </a:xfrm>
          <a:prstGeom prst="rect">
            <a:avLst/>
          </a:prstGeom>
          <a:solidFill>
            <a:srgbClr val="FFFFFF">
              <a:shade val="85000"/>
            </a:srgbClr>
          </a:solidFill>
          <a:ln w="88900" cap="sq">
            <a:solidFill>
              <a:srgbClr val="FFFFFF"/>
            </a:solidFill>
            <a:miter lim="800000"/>
          </a:ln>
          <a:effectLst>
            <a:outerShdw blurRad="50800" dist="1016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Kuva 7" descr="Kuva, joka sisältää kohteen teksti, clipart-kuva&#10;&#10;Kuvaus luotu automaattisesti">
            <a:extLst>
              <a:ext uri="{FF2B5EF4-FFF2-40B4-BE49-F238E27FC236}">
                <a16:creationId xmlns:a16="http://schemas.microsoft.com/office/drawing/2014/main" id="{93F53AE7-4C16-C2B5-3558-548B8FDD400F}"/>
              </a:ext>
            </a:extLst>
          </p:cNvPr>
          <p:cNvPicPr>
            <a:picLocks noChangeAspect="1"/>
          </p:cNvPicPr>
          <p:nvPr/>
        </p:nvPicPr>
        <p:blipFill>
          <a:blip r:embed="rId7"/>
          <a:stretch>
            <a:fillRect/>
          </a:stretch>
        </p:blipFill>
        <p:spPr>
          <a:xfrm>
            <a:off x="222441" y="167620"/>
            <a:ext cx="1149159" cy="764385"/>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2457229286"/>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52BB7-AC2A-0393-C85B-41C9A2596D15}"/>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A93F70B-EE53-445F-4241-03FFC80DB894}"/>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
        <p:nvSpPr>
          <p:cNvPr id="5" name="Content Placeholder 8">
            <a:extLst>
              <a:ext uri="{FF2B5EF4-FFF2-40B4-BE49-F238E27FC236}">
                <a16:creationId xmlns:a16="http://schemas.microsoft.com/office/drawing/2014/main" id="{863251E2-752A-ECD5-69E1-F0AE008A5C81}"/>
              </a:ext>
            </a:extLst>
          </p:cNvPr>
          <p:cNvSpPr>
            <a:spLocks noGrp="1"/>
          </p:cNvSpPr>
          <p:nvPr>
            <p:ph sz="quarter" idx="13"/>
          </p:nvPr>
        </p:nvSpPr>
        <p:spPr>
          <a:xfrm>
            <a:off x="386498" y="1611191"/>
            <a:ext cx="11805501" cy="4999159"/>
          </a:xfrm>
        </p:spPr>
        <p:txBody>
          <a:bodyPr>
            <a:noAutofit/>
          </a:bodyPr>
          <a:lstStyle/>
          <a:p>
            <a:pPr marL="0" indent="0">
              <a:lnSpc>
                <a:spcPct val="100000"/>
              </a:lnSpc>
              <a:spcBef>
                <a:spcPts val="0"/>
              </a:spcBef>
              <a:spcAft>
                <a:spcPts val="600"/>
              </a:spcAft>
              <a:buNone/>
            </a:pPr>
            <a:r>
              <a:rPr lang="fi-FI" sz="1800" b="1" cap="none" dirty="0">
                <a:latin typeface="Calibri" panose="020F0502020204030204" pitchFamily="34" charset="0"/>
                <a:cs typeface="Calibri" panose="020F0502020204030204" pitchFamily="34" charset="0"/>
              </a:rPr>
              <a:t>Matkapaketin hinta riippuu ryhmän koosta.</a:t>
            </a:r>
          </a:p>
          <a:p>
            <a:pPr marL="0" indent="0">
              <a:lnSpc>
                <a:spcPct val="100000"/>
              </a:lnSpc>
              <a:spcBef>
                <a:spcPts val="0"/>
              </a:spcBef>
              <a:spcAft>
                <a:spcPts val="600"/>
              </a:spcAft>
              <a:buNone/>
            </a:pPr>
            <a:r>
              <a:rPr lang="fi-FI" sz="1800" b="1" cap="none" dirty="0">
                <a:latin typeface="Calibri" panose="020F0502020204030204" pitchFamily="34" charset="0"/>
                <a:cs typeface="Calibri" panose="020F0502020204030204" pitchFamily="34" charset="0"/>
              </a:rPr>
              <a:t>995 €/hlö/2 hgen huone + liityntäkuljetukset. Minimi 40 henkilöä</a:t>
            </a:r>
            <a:br>
              <a:rPr lang="fi-FI" sz="1800" b="1" cap="none" dirty="0">
                <a:latin typeface="Calibri" panose="020F0502020204030204" pitchFamily="34" charset="0"/>
                <a:cs typeface="Calibri" panose="020F0502020204030204" pitchFamily="34" charset="0"/>
              </a:rPr>
            </a:br>
            <a:r>
              <a:rPr lang="fi-FI" sz="1800" b="1" cap="none" dirty="0">
                <a:latin typeface="Calibri" panose="020F0502020204030204" pitchFamily="34" charset="0"/>
                <a:cs typeface="Calibri" panose="020F0502020204030204" pitchFamily="34" charset="0"/>
              </a:rPr>
              <a:t>1045 €/hlö/2 hgen huone + liityntäkuljetukset. Minimi 30 henkilöä</a:t>
            </a:r>
            <a:br>
              <a:rPr lang="fi-FI" sz="1800" b="1" cap="none" dirty="0">
                <a:latin typeface="Calibri" panose="020F0502020204030204" pitchFamily="34" charset="0"/>
                <a:cs typeface="Calibri" panose="020F0502020204030204" pitchFamily="34" charset="0"/>
              </a:rPr>
            </a:br>
            <a:r>
              <a:rPr lang="fi-FI" sz="1800" b="1" cap="none" dirty="0">
                <a:latin typeface="Calibri" panose="020F0502020204030204" pitchFamily="34" charset="0"/>
                <a:cs typeface="Calibri" panose="020F0502020204030204" pitchFamily="34" charset="0"/>
              </a:rPr>
              <a:t>Yhden hengen huone lisämaksusta 175 €</a:t>
            </a:r>
          </a:p>
          <a:p>
            <a:pPr marL="0" indent="0">
              <a:lnSpc>
                <a:spcPct val="100000"/>
              </a:lnSpc>
              <a:spcBef>
                <a:spcPts val="0"/>
              </a:spcBef>
              <a:spcAft>
                <a:spcPts val="1200"/>
              </a:spcAft>
              <a:buNone/>
            </a:pPr>
            <a:r>
              <a:rPr lang="fi-FI" sz="1800" b="1" u="sng" cap="none" dirty="0">
                <a:latin typeface="Calibri" panose="020F0502020204030204" pitchFamily="34" charset="0"/>
                <a:cs typeface="Calibri" panose="020F0502020204030204" pitchFamily="34" charset="0"/>
              </a:rPr>
              <a:t>Hintaan sisältyy:</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Finnairin lennot turistiluokassa Helsinki-Praha-Helsinki</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majoitus jaetussa 2h huoneessa 3 yötä Embassy Prague hotellissa </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3 x aamiainen hotellissa </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20.5. tulopäivän lounas, kaupunkikierros bussilla ja kävellen </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21.5. illallislaivaristeily (2h), 21.5. laivaristeilyn illallinen </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22.5. yhteinen päivällinen (2-ruokalajia + 2 juomaa + vesi) </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koko matkan suomenkielinen opastus ja kaikki sisäänpääsymaksut kohteisiin </a:t>
            </a:r>
          </a:p>
          <a:p>
            <a:pPr marL="0" indent="0">
              <a:lnSpc>
                <a:spcPct val="100000"/>
              </a:lnSpc>
              <a:spcBef>
                <a:spcPts val="0"/>
              </a:spcBef>
              <a:spcAft>
                <a:spcPts val="600"/>
              </a:spcAft>
              <a:buNone/>
            </a:pPr>
            <a:r>
              <a:rPr lang="fi-FI" b="1" cap="none" dirty="0">
                <a:solidFill>
                  <a:srgbClr val="C00000"/>
                </a:solidFill>
                <a:latin typeface="Calibri" panose="020F0502020204030204" pitchFamily="34" charset="0"/>
                <a:cs typeface="Calibri" panose="020F0502020204030204" pitchFamily="34" charset="0"/>
              </a:rPr>
              <a:t>Sitovat ilmoittautumiset ja ennakkomaksu 200 € 5.2.2025 mennessä.</a:t>
            </a:r>
          </a:p>
          <a:p>
            <a:pPr marL="0" indent="0">
              <a:lnSpc>
                <a:spcPct val="100000"/>
              </a:lnSpc>
              <a:spcBef>
                <a:spcPts val="0"/>
              </a:spcBef>
              <a:spcAft>
                <a:spcPts val="600"/>
              </a:spcAft>
              <a:buNone/>
            </a:pPr>
            <a:r>
              <a:rPr lang="fi-FI" sz="1800" cap="none" dirty="0">
                <a:latin typeface="Calibri" panose="020F0502020204030204" pitchFamily="34" charset="0"/>
                <a:cs typeface="Calibri" panose="020F0502020204030204" pitchFamily="34" charset="0"/>
              </a:rPr>
              <a:t>Matkalle voi ilmoittautua heti verkossa: </a:t>
            </a:r>
            <a:r>
              <a:rPr lang="fi-FI" sz="1800" cap="none" dirty="0">
                <a:solidFill>
                  <a:schemeClr val="accent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keloliitto.fi/matkat-ja-retket/ </a:t>
            </a:r>
            <a:r>
              <a:rPr lang="fi-FI" sz="1800" cap="none" dirty="0">
                <a:latin typeface="Calibri" panose="020F0502020204030204" pitchFamily="34" charset="0"/>
                <a:cs typeface="Calibri" panose="020F0502020204030204" pitchFamily="34" charset="0"/>
              </a:rPr>
              <a:t>tai </a:t>
            </a:r>
            <a:r>
              <a:rPr lang="fi-FI" sz="1800" b="1" i="1" cap="none" dirty="0">
                <a:latin typeface="Calibri" panose="020F0502020204030204" pitchFamily="34" charset="0"/>
                <a:cs typeface="Calibri" panose="020F0502020204030204" pitchFamily="34" charset="0"/>
              </a:rPr>
              <a:t>Eeva Björklundille </a:t>
            </a:r>
            <a:r>
              <a:rPr lang="fi-FI" sz="1800" cap="none"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eeva.bjorklund(at)saunalahti.fi</a:t>
            </a:r>
            <a:r>
              <a:rPr lang="fi-FI" sz="1800" cap="none" dirty="0">
                <a:latin typeface="Calibri" panose="020F0502020204030204" pitchFamily="34" charset="0"/>
                <a:cs typeface="Calibri" panose="020F0502020204030204" pitchFamily="34" charset="0"/>
              </a:rPr>
              <a:t>, puh. 046 545 5048, </a:t>
            </a:r>
            <a:r>
              <a:rPr lang="fi-FI" sz="1800" b="1" i="1" cap="none" dirty="0">
                <a:latin typeface="Calibri" panose="020F0502020204030204" pitchFamily="34" charset="0"/>
                <a:cs typeface="Calibri" panose="020F0502020204030204" pitchFamily="34" charset="0"/>
              </a:rPr>
              <a:t>Päivi Aholalle </a:t>
            </a:r>
            <a:r>
              <a:rPr lang="fi-FI" sz="1800" cap="none" dirty="0">
                <a:solidFill>
                  <a:schemeClr val="accent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paivi.ahola3(at)gmail.com</a:t>
            </a:r>
            <a:r>
              <a:rPr lang="fi-FI" sz="1800" cap="none" dirty="0">
                <a:latin typeface="Calibri" panose="020F0502020204030204" pitchFamily="34" charset="0"/>
                <a:cs typeface="Calibri" panose="020F0502020204030204" pitchFamily="34" charset="0"/>
              </a:rPr>
              <a:t>, puh. 0400 758 677 tai </a:t>
            </a:r>
            <a:r>
              <a:rPr lang="fi-FI" sz="1800" b="1" i="1" cap="none" dirty="0">
                <a:latin typeface="Calibri" panose="020F0502020204030204" pitchFamily="34" charset="0"/>
                <a:cs typeface="Calibri" panose="020F0502020204030204" pitchFamily="34" charset="0"/>
              </a:rPr>
              <a:t>Kikka Ylismäelle </a:t>
            </a:r>
            <a:r>
              <a:rPr lang="fi-FI" sz="1800" cap="none" dirty="0">
                <a:solidFill>
                  <a:schemeClr val="accent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kikka(at)ylismaki.fi</a:t>
            </a:r>
            <a:r>
              <a:rPr lang="fi-FI" sz="1800" cap="none" dirty="0">
                <a:latin typeface="Calibri" panose="020F0502020204030204" pitchFamily="34" charset="0"/>
                <a:cs typeface="Calibri" panose="020F0502020204030204" pitchFamily="34" charset="0"/>
              </a:rPr>
              <a:t>, </a:t>
            </a:r>
            <a:br>
              <a:rPr lang="fi-FI" sz="1800" cap="none" dirty="0">
                <a:latin typeface="Calibri" panose="020F0502020204030204" pitchFamily="34" charset="0"/>
                <a:cs typeface="Calibri" panose="020F0502020204030204" pitchFamily="34" charset="0"/>
              </a:rPr>
            </a:br>
            <a:r>
              <a:rPr lang="fi-FI" sz="1800" cap="none" dirty="0">
                <a:latin typeface="Calibri" panose="020F0502020204030204" pitchFamily="34" charset="0"/>
                <a:cs typeface="Calibri" panose="020F0502020204030204" pitchFamily="34" charset="0"/>
              </a:rPr>
              <a:t>puh 045 196 0957.</a:t>
            </a:r>
            <a:endParaRPr lang="fi-FI" sz="18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Otsikko 1">
            <a:extLst>
              <a:ext uri="{FF2B5EF4-FFF2-40B4-BE49-F238E27FC236}">
                <a16:creationId xmlns:a16="http://schemas.microsoft.com/office/drawing/2014/main" id="{D99AF786-71AB-C7FE-770E-CA52450A4546}"/>
              </a:ext>
            </a:extLst>
          </p:cNvPr>
          <p:cNvSpPr>
            <a:spLocks noGrp="1"/>
          </p:cNvSpPr>
          <p:nvPr>
            <p:ph type="title"/>
          </p:nvPr>
        </p:nvSpPr>
        <p:spPr>
          <a:xfrm>
            <a:off x="0" y="469278"/>
            <a:ext cx="12191999" cy="1141913"/>
          </a:xfrm>
        </p:spPr>
        <p:txBody>
          <a:bodyPr>
            <a:normAutofit fontScale="90000"/>
          </a:bodyPr>
          <a:lstStyle/>
          <a:p>
            <a:r>
              <a:rPr lang="fi-FI" sz="4400" b="1" cap="none" dirty="0">
                <a:solidFill>
                  <a:schemeClr val="accent1"/>
                </a:solidFill>
                <a:effectLst>
                  <a:outerShdw blurRad="38100" dist="38100" dir="2700000" algn="tl">
                    <a:srgbClr val="000000">
                      <a:alpha val="43137"/>
                    </a:srgbClr>
                  </a:outerShdw>
                </a:effectLst>
                <a:latin typeface="Comic Sans MS" panose="030F0702030302020204" pitchFamily="66" charset="0"/>
              </a:rPr>
              <a:t>Elämyksiä ja unohtumattomia hetkiä</a:t>
            </a:r>
            <a:br>
              <a:rPr lang="fi-FI" sz="5300" b="1" cap="none" dirty="0">
                <a:solidFill>
                  <a:schemeClr val="accent1"/>
                </a:solidFill>
                <a:effectLst>
                  <a:outerShdw blurRad="38100" dist="38100" dir="2700000" algn="tl">
                    <a:srgbClr val="000000">
                      <a:alpha val="43137"/>
                    </a:srgbClr>
                  </a:outerShdw>
                </a:effectLst>
                <a:latin typeface="Comic Sans MS" panose="030F0702030302020204" pitchFamily="66" charset="0"/>
              </a:rPr>
            </a:br>
            <a:br>
              <a:rPr lang="fi-FI" sz="900" b="1" i="0" u="sng" strike="noStrike" cap="none" dirty="0">
                <a:effectLst/>
                <a:latin typeface="Calibri" panose="020F0502020204030204" pitchFamily="34" charset="0"/>
                <a:cs typeface="Calibri" panose="020F0502020204030204" pitchFamily="34" charset="0"/>
              </a:rPr>
            </a:br>
            <a:r>
              <a:rPr lang="fi-FI" sz="4400" b="1" i="0" cap="none" dirty="0">
                <a:solidFill>
                  <a:srgbClr val="C00000"/>
                </a:solidFill>
                <a:effectLst/>
                <a:latin typeface="Calibri" panose="020F0502020204030204" pitchFamily="34" charset="0"/>
                <a:cs typeface="Calibri" panose="020F0502020204030204" pitchFamily="34" charset="0"/>
              </a:rPr>
              <a:t>Lumoava Praha 20.-23.5.2025</a:t>
            </a:r>
            <a:br>
              <a:rPr lang="fi-FI" sz="1400" dirty="0"/>
            </a:br>
            <a:endParaRPr lang="fi-FI" sz="2800" cap="none" dirty="0">
              <a:solidFill>
                <a:srgbClr val="C00000"/>
              </a:solidFill>
              <a:latin typeface="Calibri" panose="020F0502020204030204" pitchFamily="34" charset="0"/>
              <a:cs typeface="Calibri" panose="020F0502020204030204" pitchFamily="34" charset="0"/>
            </a:endParaRPr>
          </a:p>
        </p:txBody>
      </p:sp>
      <p:pic>
        <p:nvPicPr>
          <p:cNvPr id="8" name="Kuva 7" descr="Kuva, joka sisältää kohteen teksti, clipart-kuva&#10;&#10;Kuvaus luotu automaattisesti">
            <a:extLst>
              <a:ext uri="{FF2B5EF4-FFF2-40B4-BE49-F238E27FC236}">
                <a16:creationId xmlns:a16="http://schemas.microsoft.com/office/drawing/2014/main" id="{15DD1C11-9732-EC7E-E40A-DB4FB3089FF0}"/>
              </a:ext>
            </a:extLst>
          </p:cNvPr>
          <p:cNvPicPr>
            <a:picLocks noChangeAspect="1"/>
          </p:cNvPicPr>
          <p:nvPr/>
        </p:nvPicPr>
        <p:blipFill>
          <a:blip r:embed="rId6"/>
          <a:stretch>
            <a:fillRect/>
          </a:stretch>
        </p:blipFill>
        <p:spPr>
          <a:xfrm>
            <a:off x="222441" y="167620"/>
            <a:ext cx="1149159" cy="764385"/>
          </a:xfrm>
          <a:prstGeom prst="rect">
            <a:avLst/>
          </a:prstGeom>
          <a:effectLst>
            <a:outerShdw blurRad="50800" dist="101600" dir="2700000" algn="tl" rotWithShape="0">
              <a:prstClr val="black">
                <a:alpha val="40000"/>
              </a:prstClr>
            </a:outerShdw>
          </a:effectLst>
        </p:spPr>
      </p:pic>
      <p:pic>
        <p:nvPicPr>
          <p:cNvPr id="3" name="Kuva 2" descr="Kuva, joka sisältää kohteen piha-, vesi, puu, taivas&#10;&#10;Kuvaus luotu automaattisesti">
            <a:extLst>
              <a:ext uri="{FF2B5EF4-FFF2-40B4-BE49-F238E27FC236}">
                <a16:creationId xmlns:a16="http://schemas.microsoft.com/office/drawing/2014/main" id="{DBB010DF-43F9-8119-EA21-6C06B6A1B298}"/>
              </a:ext>
            </a:extLst>
          </p:cNvPr>
          <p:cNvPicPr>
            <a:picLocks noChangeAspect="1"/>
          </p:cNvPicPr>
          <p:nvPr/>
        </p:nvPicPr>
        <p:blipFill>
          <a:blip r:embed="rId7"/>
          <a:stretch>
            <a:fillRect/>
          </a:stretch>
        </p:blipFill>
        <p:spPr>
          <a:xfrm>
            <a:off x="7406258" y="1697355"/>
            <a:ext cx="4312059" cy="3284220"/>
          </a:xfrm>
          <a:prstGeom prst="rect">
            <a:avLst/>
          </a:prstGeom>
          <a:solidFill>
            <a:srgbClr val="FFFFFF">
              <a:shade val="85000"/>
            </a:srgbClr>
          </a:solidFill>
          <a:ln w="88900" cap="sq">
            <a:solidFill>
              <a:schemeClr val="accent4">
                <a:lumMod val="20000"/>
                <a:lumOff val="8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9123129"/>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6B023-0D28-8745-2558-D58268C50F29}"/>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7263F1BA-AE21-E507-B2EA-4E1DF2CF1B9F}"/>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
        <p:nvSpPr>
          <p:cNvPr id="5" name="Content Placeholder 8">
            <a:extLst>
              <a:ext uri="{FF2B5EF4-FFF2-40B4-BE49-F238E27FC236}">
                <a16:creationId xmlns:a16="http://schemas.microsoft.com/office/drawing/2014/main" id="{6E734F83-FA07-BC6B-2312-E8252C7A3E4B}"/>
              </a:ext>
            </a:extLst>
          </p:cNvPr>
          <p:cNvSpPr>
            <a:spLocks noGrp="1"/>
          </p:cNvSpPr>
          <p:nvPr>
            <p:ph sz="quarter" idx="13"/>
          </p:nvPr>
        </p:nvSpPr>
        <p:spPr>
          <a:xfrm>
            <a:off x="386498" y="1858841"/>
            <a:ext cx="11805501" cy="4408609"/>
          </a:xfrm>
        </p:spPr>
        <p:txBody>
          <a:bodyPr>
            <a:noAutofit/>
          </a:bodyPr>
          <a:lstStyle/>
          <a:p>
            <a:pPr marL="0" indent="0">
              <a:lnSpc>
                <a:spcPct val="100000"/>
              </a:lnSpc>
              <a:spcBef>
                <a:spcPts val="0"/>
              </a:spcBef>
              <a:spcAft>
                <a:spcPts val="600"/>
              </a:spcAft>
              <a:buNone/>
            </a:pPr>
            <a:r>
              <a:rPr lang="fi-FI" sz="1800" b="1" cap="none" dirty="0">
                <a:latin typeface="Calibri" panose="020F0502020204030204" pitchFamily="34" charset="0"/>
                <a:cs typeface="Calibri" panose="020F0502020204030204" pitchFamily="34" charset="0"/>
              </a:rPr>
              <a:t>290 €/hlö/2 hgen huone + liityntäkuljetukset.</a:t>
            </a:r>
            <a:br>
              <a:rPr lang="fi-FI" sz="1800" b="1" cap="none" dirty="0">
                <a:latin typeface="Calibri" panose="020F0502020204030204" pitchFamily="34" charset="0"/>
                <a:cs typeface="Calibri" panose="020F0502020204030204" pitchFamily="34" charset="0"/>
              </a:rPr>
            </a:br>
            <a:r>
              <a:rPr lang="fi-FI" sz="1800" b="1" cap="none" dirty="0">
                <a:latin typeface="Calibri" panose="020F0502020204030204" pitchFamily="34" charset="0"/>
                <a:cs typeface="Calibri" panose="020F0502020204030204" pitchFamily="34" charset="0"/>
              </a:rPr>
              <a:t>410 €/hlö/1 hgen huone + liityntäkuljetukset.</a:t>
            </a:r>
          </a:p>
          <a:p>
            <a:pPr marL="0" indent="0">
              <a:lnSpc>
                <a:spcPct val="100000"/>
              </a:lnSpc>
              <a:spcBef>
                <a:spcPts val="0"/>
              </a:spcBef>
              <a:spcAft>
                <a:spcPts val="600"/>
              </a:spcAft>
              <a:buNone/>
            </a:pPr>
            <a:r>
              <a:rPr lang="fi-FI" sz="1800" b="1" u="sng" cap="none" dirty="0">
                <a:latin typeface="Calibri" panose="020F0502020204030204" pitchFamily="34" charset="0"/>
                <a:cs typeface="Calibri" panose="020F0502020204030204" pitchFamily="34" charset="0"/>
              </a:rPr>
              <a:t>Hintaan sisältyy:</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Majoitus puolihoidolla (aamiainen + päivällinen noutopöydästä)</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Kylpylän ja kuntosalin vapaa käyttö</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Sisäänpääsy ravintolaan karaoke- ja levytansseihin</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Liikuntasalin käyttö, jos siellä ei ole muita tapahtumia</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Yhteinen illanvietto</a:t>
            </a:r>
          </a:p>
          <a:p>
            <a:pPr marL="0" indent="0">
              <a:lnSpc>
                <a:spcPct val="100000"/>
              </a:lnSpc>
              <a:spcBef>
                <a:spcPts val="0"/>
              </a:spcBef>
              <a:spcAft>
                <a:spcPts val="200"/>
              </a:spcAft>
              <a:buNone/>
            </a:pPr>
            <a:r>
              <a:rPr lang="fi-FI" sz="1800" b="1" u="sng" cap="none" dirty="0">
                <a:latin typeface="Calibri" panose="020F0502020204030204" pitchFamily="34" charset="0"/>
                <a:cs typeface="Calibri" panose="020F0502020204030204" pitchFamily="34" charset="0"/>
              </a:rPr>
              <a:t>Lisämaksusta:</a:t>
            </a:r>
          </a:p>
          <a:p>
            <a:pPr>
              <a:lnSpc>
                <a:spcPct val="100000"/>
              </a:lnSpc>
              <a:spcBef>
                <a:spcPts val="0"/>
              </a:spcBef>
              <a:spcAft>
                <a:spcPts val="200"/>
              </a:spcAft>
            </a:pPr>
            <a:r>
              <a:rPr lang="fi-FI" sz="1800" cap="none" dirty="0">
                <a:latin typeface="Calibri" panose="020F0502020204030204" pitchFamily="34" charset="0"/>
                <a:cs typeface="Calibri" panose="020F0502020204030204" pitchFamily="34" charset="0"/>
              </a:rPr>
              <a:t>Ohjattua liikuntaa, keilausta, hemmotteluhoitoja. </a:t>
            </a:r>
          </a:p>
          <a:p>
            <a:pPr marL="0" indent="0">
              <a:lnSpc>
                <a:spcPct val="100000"/>
              </a:lnSpc>
              <a:spcBef>
                <a:spcPts val="0"/>
              </a:spcBef>
              <a:spcAft>
                <a:spcPts val="200"/>
              </a:spcAft>
              <a:buNone/>
            </a:pPr>
            <a:r>
              <a:rPr lang="fi-FI" sz="1800" cap="none" dirty="0">
                <a:latin typeface="Calibri" panose="020F0502020204030204" pitchFamily="34" charset="0"/>
                <a:cs typeface="Calibri" panose="020F0502020204030204" pitchFamily="34" charset="0"/>
              </a:rPr>
              <a:t>Tutustu tarjontaan: </a:t>
            </a:r>
            <a:r>
              <a:rPr lang="fi-FI" sz="1800" cap="none" dirty="0">
                <a:solidFill>
                  <a:schemeClr val="accent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https://www.rokua.com/day-spa/</a:t>
            </a:r>
            <a:endParaRPr lang="fi-FI" sz="1800" cap="none" dirty="0">
              <a:solidFill>
                <a:schemeClr val="accent1"/>
              </a:solidFill>
              <a:latin typeface="Calibri" panose="020F0502020204030204" pitchFamily="34" charset="0"/>
              <a:cs typeface="Calibri" panose="020F0502020204030204" pitchFamily="34" charset="0"/>
            </a:endParaRPr>
          </a:p>
          <a:p>
            <a:pPr marL="0" indent="0">
              <a:lnSpc>
                <a:spcPct val="100000"/>
              </a:lnSpc>
              <a:spcBef>
                <a:spcPts val="0"/>
              </a:spcBef>
              <a:spcAft>
                <a:spcPts val="200"/>
              </a:spcAft>
              <a:buNone/>
            </a:pPr>
            <a:r>
              <a:rPr lang="fi-FI" b="1" cap="none" dirty="0">
                <a:solidFill>
                  <a:srgbClr val="C00000"/>
                </a:solidFill>
                <a:latin typeface="Calibri" panose="020F0502020204030204" pitchFamily="34" charset="0"/>
                <a:cs typeface="Calibri" panose="020F0502020204030204" pitchFamily="34" charset="0"/>
              </a:rPr>
              <a:t>Sitovat ilmoittautumiset 8.8.2025 mennessä.</a:t>
            </a:r>
          </a:p>
          <a:p>
            <a:pPr marL="0" indent="0">
              <a:lnSpc>
                <a:spcPct val="100000"/>
              </a:lnSpc>
              <a:spcBef>
                <a:spcPts val="0"/>
              </a:spcBef>
              <a:spcAft>
                <a:spcPts val="600"/>
              </a:spcAft>
              <a:buNone/>
            </a:pPr>
            <a:r>
              <a:rPr lang="fi-FI" sz="1800" cap="none" dirty="0">
                <a:latin typeface="Calibri" panose="020F0502020204030204" pitchFamily="34" charset="0"/>
                <a:cs typeface="Calibri" panose="020F0502020204030204" pitchFamily="34" charset="0"/>
              </a:rPr>
              <a:t>Matkalle voi ilmoittautua heti verkossa: </a:t>
            </a:r>
            <a:r>
              <a:rPr lang="fi-FI" sz="1800" cap="none"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keloliitto.fi/matkat-ja-retket/ </a:t>
            </a:r>
            <a:r>
              <a:rPr lang="fi-FI" sz="1800" cap="none" dirty="0">
                <a:latin typeface="Calibri" panose="020F0502020204030204" pitchFamily="34" charset="0"/>
                <a:cs typeface="Calibri" panose="020F0502020204030204" pitchFamily="34" charset="0"/>
              </a:rPr>
              <a:t>tai </a:t>
            </a:r>
            <a:r>
              <a:rPr lang="fi-FI" sz="1800" b="1" i="1" cap="none" dirty="0">
                <a:latin typeface="Calibri" panose="020F0502020204030204" pitchFamily="34" charset="0"/>
                <a:cs typeface="Calibri" panose="020F0502020204030204" pitchFamily="34" charset="0"/>
              </a:rPr>
              <a:t>Eeva Björklundille </a:t>
            </a:r>
            <a:r>
              <a:rPr lang="fi-FI" sz="1800" cap="none" dirty="0">
                <a:solidFill>
                  <a:schemeClr val="accent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eeva.bjorklund(at)saunalahti.fi</a:t>
            </a:r>
            <a:r>
              <a:rPr lang="fi-FI" sz="1800" cap="none" dirty="0">
                <a:latin typeface="Calibri" panose="020F0502020204030204" pitchFamily="34" charset="0"/>
                <a:cs typeface="Calibri" panose="020F0502020204030204" pitchFamily="34" charset="0"/>
              </a:rPr>
              <a:t>, puh. 046 545 5048, </a:t>
            </a:r>
            <a:r>
              <a:rPr lang="fi-FI" sz="1800" b="1" i="1" cap="none" dirty="0">
                <a:latin typeface="Calibri" panose="020F0502020204030204" pitchFamily="34" charset="0"/>
                <a:cs typeface="Calibri" panose="020F0502020204030204" pitchFamily="34" charset="0"/>
              </a:rPr>
              <a:t>Päivi Aholalle </a:t>
            </a:r>
            <a:r>
              <a:rPr lang="fi-FI" sz="1800" cap="none" dirty="0">
                <a:solidFill>
                  <a:schemeClr val="accent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paivi.ahola3(at)gmail.com</a:t>
            </a:r>
            <a:r>
              <a:rPr lang="fi-FI" sz="1800" cap="none" dirty="0">
                <a:latin typeface="Calibri" panose="020F0502020204030204" pitchFamily="34" charset="0"/>
                <a:cs typeface="Calibri" panose="020F0502020204030204" pitchFamily="34" charset="0"/>
              </a:rPr>
              <a:t>, puh. 0400 758 677 tai </a:t>
            </a:r>
            <a:r>
              <a:rPr lang="fi-FI" sz="1800" b="1" i="1" cap="none" dirty="0">
                <a:latin typeface="Calibri" panose="020F0502020204030204" pitchFamily="34" charset="0"/>
                <a:cs typeface="Calibri" panose="020F0502020204030204" pitchFamily="34" charset="0"/>
              </a:rPr>
              <a:t>Kikka Ylismäelle </a:t>
            </a:r>
            <a:r>
              <a:rPr lang="fi-FI" sz="1800" cap="none" dirty="0">
                <a:solidFill>
                  <a:schemeClr val="accent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kikka(at)ylismaki.fi</a:t>
            </a:r>
            <a:r>
              <a:rPr lang="fi-FI" sz="1800" cap="none" dirty="0">
                <a:latin typeface="Calibri" panose="020F0502020204030204" pitchFamily="34" charset="0"/>
                <a:cs typeface="Calibri" panose="020F0502020204030204" pitchFamily="34" charset="0"/>
              </a:rPr>
              <a:t>, </a:t>
            </a:r>
            <a:br>
              <a:rPr lang="fi-FI" sz="1800" cap="none" dirty="0">
                <a:latin typeface="Calibri" panose="020F0502020204030204" pitchFamily="34" charset="0"/>
                <a:cs typeface="Calibri" panose="020F0502020204030204" pitchFamily="34" charset="0"/>
              </a:rPr>
            </a:br>
            <a:r>
              <a:rPr lang="fi-FI" sz="1800" cap="none" dirty="0">
                <a:latin typeface="Calibri" panose="020F0502020204030204" pitchFamily="34" charset="0"/>
                <a:cs typeface="Calibri" panose="020F0502020204030204" pitchFamily="34" charset="0"/>
              </a:rPr>
              <a:t>puh 045 196 0957.</a:t>
            </a:r>
            <a:endParaRPr lang="fi-FI" sz="18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Otsikko 1">
            <a:extLst>
              <a:ext uri="{FF2B5EF4-FFF2-40B4-BE49-F238E27FC236}">
                <a16:creationId xmlns:a16="http://schemas.microsoft.com/office/drawing/2014/main" id="{55C480FB-ACDD-FDCB-7395-3164E455E57F}"/>
              </a:ext>
            </a:extLst>
          </p:cNvPr>
          <p:cNvSpPr>
            <a:spLocks noGrp="1"/>
          </p:cNvSpPr>
          <p:nvPr>
            <p:ph type="title"/>
          </p:nvPr>
        </p:nvSpPr>
        <p:spPr>
          <a:xfrm>
            <a:off x="1" y="469278"/>
            <a:ext cx="9544049" cy="1141913"/>
          </a:xfrm>
        </p:spPr>
        <p:txBody>
          <a:bodyPr>
            <a:normAutofit fontScale="90000"/>
          </a:bodyPr>
          <a:lstStyle/>
          <a:p>
            <a:r>
              <a:rPr lang="fi-FI" sz="8000" b="1" cap="none" dirty="0">
                <a:solidFill>
                  <a:schemeClr val="accent1"/>
                </a:solidFill>
                <a:effectLst>
                  <a:outerShdw blurRad="38100" dist="38100" dir="2700000" algn="tl">
                    <a:srgbClr val="000000">
                      <a:alpha val="43137"/>
                    </a:srgbClr>
                  </a:outerShdw>
                </a:effectLst>
                <a:latin typeface="Comic Sans MS" panose="030F0702030302020204" pitchFamily="66" charset="0"/>
              </a:rPr>
              <a:t>Ruskaloma</a:t>
            </a:r>
            <a:br>
              <a:rPr lang="fi-FI" sz="5300" b="1" cap="none" dirty="0">
                <a:solidFill>
                  <a:schemeClr val="accent1"/>
                </a:solidFill>
                <a:effectLst>
                  <a:outerShdw blurRad="38100" dist="38100" dir="2700000" algn="tl">
                    <a:srgbClr val="000000">
                      <a:alpha val="43137"/>
                    </a:srgbClr>
                  </a:outerShdw>
                </a:effectLst>
                <a:latin typeface="Comic Sans MS" panose="030F0702030302020204" pitchFamily="66" charset="0"/>
              </a:rPr>
            </a:br>
            <a:r>
              <a:rPr lang="fi-FI" sz="4400" b="1" strike="noStrike" cap="none" dirty="0">
                <a:solidFill>
                  <a:srgbClr val="C00000"/>
                </a:solidFill>
                <a:latin typeface="Calibri" panose="020F0502020204030204" pitchFamily="34" charset="0"/>
                <a:cs typeface="Calibri" panose="020F0502020204030204" pitchFamily="34" charset="0"/>
              </a:rPr>
              <a:t>Ro</a:t>
            </a:r>
            <a:r>
              <a:rPr lang="fi-FI" sz="4400" b="1" i="0" cap="none" dirty="0">
                <a:solidFill>
                  <a:srgbClr val="C00000"/>
                </a:solidFill>
                <a:effectLst/>
                <a:latin typeface="Calibri" panose="020F0502020204030204" pitchFamily="34" charset="0"/>
                <a:cs typeface="Calibri" panose="020F0502020204030204" pitchFamily="34" charset="0"/>
              </a:rPr>
              <a:t>kualla 15.-18.9.2025</a:t>
            </a:r>
            <a:endParaRPr lang="fi-FI" sz="2800" cap="none" dirty="0">
              <a:solidFill>
                <a:srgbClr val="C00000"/>
              </a:solidFill>
              <a:latin typeface="Calibri" panose="020F0502020204030204" pitchFamily="34" charset="0"/>
              <a:cs typeface="Calibri" panose="020F0502020204030204" pitchFamily="34" charset="0"/>
            </a:endParaRPr>
          </a:p>
        </p:txBody>
      </p:sp>
      <p:pic>
        <p:nvPicPr>
          <p:cNvPr id="8" name="Kuva 7" descr="Kuva, joka sisältää kohteen teksti, clipart-kuva&#10;&#10;Kuvaus luotu automaattisesti">
            <a:extLst>
              <a:ext uri="{FF2B5EF4-FFF2-40B4-BE49-F238E27FC236}">
                <a16:creationId xmlns:a16="http://schemas.microsoft.com/office/drawing/2014/main" id="{7B1C8468-D526-CA1A-F30D-1602435E04C0}"/>
              </a:ext>
            </a:extLst>
          </p:cNvPr>
          <p:cNvPicPr>
            <a:picLocks noChangeAspect="1"/>
          </p:cNvPicPr>
          <p:nvPr/>
        </p:nvPicPr>
        <p:blipFill>
          <a:blip r:embed="rId7"/>
          <a:stretch>
            <a:fillRect/>
          </a:stretch>
        </p:blipFill>
        <p:spPr>
          <a:xfrm>
            <a:off x="222441" y="167620"/>
            <a:ext cx="1149159" cy="764385"/>
          </a:xfrm>
          <a:prstGeom prst="rect">
            <a:avLst/>
          </a:prstGeom>
          <a:effectLst>
            <a:outerShdw blurRad="50800" dist="101600" dir="2700000" algn="tl" rotWithShape="0">
              <a:prstClr val="black">
                <a:alpha val="40000"/>
              </a:prstClr>
            </a:outerShdw>
          </a:effectLst>
        </p:spPr>
      </p:pic>
      <p:pic>
        <p:nvPicPr>
          <p:cNvPr id="7" name="Kuva 6" descr="Kuva, joka sisältää kohteen huonekasvi, kukkaruukku, vaasi, rakennus&#10;&#10;Kuvaus luotu automaattisesti">
            <a:extLst>
              <a:ext uri="{FF2B5EF4-FFF2-40B4-BE49-F238E27FC236}">
                <a16:creationId xmlns:a16="http://schemas.microsoft.com/office/drawing/2014/main" id="{9E4F7911-DB1B-25C8-EB39-514F45751A04}"/>
              </a:ext>
            </a:extLst>
          </p:cNvPr>
          <p:cNvPicPr>
            <a:picLocks noChangeAspect="1"/>
          </p:cNvPicPr>
          <p:nvPr/>
        </p:nvPicPr>
        <p:blipFill>
          <a:blip r:embed="rId8"/>
          <a:stretch>
            <a:fillRect/>
          </a:stretch>
        </p:blipFill>
        <p:spPr>
          <a:xfrm>
            <a:off x="7780565" y="469278"/>
            <a:ext cx="3820885" cy="226343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Kuva 9" descr="Kuva, joka sisältää kohteen sisä-, henkilö, seinä, kylpyamme&#10;&#10;Kuvaus luotu automaattisesti">
            <a:extLst>
              <a:ext uri="{FF2B5EF4-FFF2-40B4-BE49-F238E27FC236}">
                <a16:creationId xmlns:a16="http://schemas.microsoft.com/office/drawing/2014/main" id="{8124B842-6F56-A055-2AA8-89969438423F}"/>
              </a:ext>
            </a:extLst>
          </p:cNvPr>
          <p:cNvPicPr>
            <a:picLocks noChangeAspect="1"/>
          </p:cNvPicPr>
          <p:nvPr/>
        </p:nvPicPr>
        <p:blipFill>
          <a:blip r:embed="rId9"/>
          <a:stretch>
            <a:fillRect/>
          </a:stretch>
        </p:blipFill>
        <p:spPr>
          <a:xfrm>
            <a:off x="7780565" y="2959153"/>
            <a:ext cx="3820885" cy="2279597"/>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5186289"/>
      </p:ext>
    </p:extLst>
  </p:cSld>
  <p:clrMapOvr>
    <a:masterClrMapping/>
  </p:clrMapOvr>
  <mc:AlternateContent xmlns:mc="http://schemas.openxmlformats.org/markup-compatibility/2006" xmlns:p14="http://schemas.microsoft.com/office/powerpoint/2010/main">
    <mc:Choice Requires="p14">
      <p:transition spd="slow" p14:dur="1500" advTm="20000">
        <p:push dir="u"/>
      </p:transition>
    </mc:Choice>
    <mc:Fallback xmlns="">
      <p:transition spd="slow" advTm="20000">
        <p:push dir="u"/>
      </p:transition>
    </mc:Fallback>
  </mc:AlternateContent>
</p:sld>
</file>

<file path=ppt/theme/theme1.xml><?xml version="1.0" encoding="utf-8"?>
<a:theme xmlns:a="http://schemas.openxmlformats.org/drawingml/2006/main" name="Pisara">
  <a:themeElements>
    <a:clrScheme name="Pisar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Pisar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TM04033925[[fn=Pisara]]</Template>
  <TotalTime>9089</TotalTime>
  <Words>1334</Words>
  <Application>Microsoft Office PowerPoint</Application>
  <PresentationFormat>Laajakuva</PresentationFormat>
  <Paragraphs>111</Paragraphs>
  <Slides>11</Slides>
  <Notes>6</Notes>
  <HiddenSlides>0</HiddenSlides>
  <MMClips>0</MMClips>
  <ScaleCrop>false</ScaleCrop>
  <HeadingPairs>
    <vt:vector size="8" baseType="variant">
      <vt:variant>
        <vt:lpstr>Käytetyt fontit</vt:lpstr>
      </vt:variant>
      <vt:variant>
        <vt:i4>5</vt:i4>
      </vt:variant>
      <vt:variant>
        <vt:lpstr>Teema</vt:lpstr>
      </vt:variant>
      <vt:variant>
        <vt:i4>3</vt:i4>
      </vt:variant>
      <vt:variant>
        <vt:lpstr>Dian otsikot</vt:lpstr>
      </vt:variant>
      <vt:variant>
        <vt:i4>11</vt:i4>
      </vt:variant>
      <vt:variant>
        <vt:lpstr>Mukautetut diaesitykset</vt:lpstr>
      </vt:variant>
      <vt:variant>
        <vt:i4>1</vt:i4>
      </vt:variant>
    </vt:vector>
  </HeadingPairs>
  <TitlesOfParts>
    <vt:vector size="20" baseType="lpstr">
      <vt:lpstr>Arial</vt:lpstr>
      <vt:lpstr>Calibri</vt:lpstr>
      <vt:lpstr>Calibri Light</vt:lpstr>
      <vt:lpstr>Comic Sans MS</vt:lpstr>
      <vt:lpstr>Tw Cen MT</vt:lpstr>
      <vt:lpstr>Pisara</vt:lpstr>
      <vt:lpstr>Mukautettu suunnittelumalli</vt:lpstr>
      <vt:lpstr>1_Mukautettu suunnittelumalli</vt:lpstr>
      <vt:lpstr>PowerPoint-esitys</vt:lpstr>
      <vt:lpstr>PowerPoint-esitys</vt:lpstr>
      <vt:lpstr>Patrizio Buannen ja Diandran konsertti</vt:lpstr>
      <vt:lpstr>Musiikkikomedia "Narinoita vai tositarinoita"</vt:lpstr>
      <vt:lpstr>”Melkein Vappu” -risteily</vt:lpstr>
      <vt:lpstr>Ilmoittautumiset ja maksut</vt:lpstr>
      <vt:lpstr>Virkistyspäivät  Härmän kylpylässä 14.-17.4.2025 </vt:lpstr>
      <vt:lpstr>Elämyksiä ja unohtumattomia hetkiä  Lumoava Praha 20.-23.5.2025 </vt:lpstr>
      <vt:lpstr>Ruskaloma Rokualla 15.-18.9.2025</vt:lpstr>
      <vt:lpstr>Kelon matka Tervis-kylpylään Pärnuun 24.11.-1.12.2025 </vt:lpstr>
      <vt:lpstr>Ilmoittautumiset ja maksut</vt:lpstr>
      <vt:lpstr>Mukautettu diaesitys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Kuukausitapaaminen 3.4.2019</dc:title>
  <dc:creator>Pertti Rinne</dc:creator>
  <cp:lastModifiedBy>Pertti Rinne</cp:lastModifiedBy>
  <cp:revision>136</cp:revision>
  <dcterms:created xsi:type="dcterms:W3CDTF">2019-04-03T20:31:53Z</dcterms:created>
  <dcterms:modified xsi:type="dcterms:W3CDTF">2025-01-08T13:18:56Z</dcterms:modified>
</cp:coreProperties>
</file>