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4"/>
  </p:notesMasterIdLst>
  <p:sldIdLst>
    <p:sldId id="290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6" r:id="rId11"/>
    <p:sldId id="304" r:id="rId12"/>
    <p:sldId id="305" r:id="rId13"/>
    <p:sldId id="307" r:id="rId14"/>
    <p:sldId id="324" r:id="rId15"/>
    <p:sldId id="326" r:id="rId16"/>
    <p:sldId id="327" r:id="rId17"/>
    <p:sldId id="325" r:id="rId18"/>
    <p:sldId id="330" r:id="rId19"/>
    <p:sldId id="331" r:id="rId20"/>
    <p:sldId id="309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8" r:id="rId37"/>
    <p:sldId id="329" r:id="rId38"/>
    <p:sldId id="332" r:id="rId39"/>
    <p:sldId id="333" r:id="rId40"/>
    <p:sldId id="334" r:id="rId41"/>
    <p:sldId id="335" r:id="rId42"/>
    <p:sldId id="33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08" d="100"/>
          <a:sy n="108" d="100"/>
        </p:scale>
        <p:origin x="7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60269-AFA3-4879-9743-468D8CE73CA0}" type="datetimeFigureOut">
              <a:rPr lang="fi-FI" smtClean="0"/>
              <a:t>9.4.2018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BC0B3-134B-4BFD-9094-F67BD3B5AC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454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199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24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0848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830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166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2754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1709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2508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7382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669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564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4727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127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00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7577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7925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6345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2017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14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181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1778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509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491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344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7070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983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5896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283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4116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749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9495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9379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777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002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016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952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017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421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C0B3-134B-4BFD-9094-F67BD3B5AC1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65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68150-83A2-47DB-B347-CA829D6B118B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E2D0-278D-4B4E-9410-44BB6FF80A82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7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B9893-CEDC-4E05-8C12-9C291F2AC171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1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E6BD-DB21-4254-AFB4-B4F7761F2228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35023-27F7-4F70-8758-E94AB459517E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6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E31A-4599-475E-878D-BA4C289986D2}" type="datetime1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8227D-0AD2-4608-B787-C29B1FCE5091}" type="datetime1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3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8E6E-44CD-4530-99F0-7DBCBFF5F73B}" type="datetime1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73CE6-FFBB-4E62-9B62-096DF360DA34}" type="datetime1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2401958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</a:t>
            </a:r>
            <a:r>
              <a:rPr lang="en-US" sz="1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animation looks best on a medium or dark colored background. The text will be hard to read on very light or very dark backgrounds.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3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A20B-E3DA-4B38-8152-172703BD6D3E}" type="datetime1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1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28F8-CEA1-4885-9623-2D889AAF7478}" type="datetime1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9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E145B-B95D-4D70-94B9-285D70FF4713}" type="datetime1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Lähde: Matti Klinge, Pääkaupunki - Helsinki ja Suomen valtio 1808 – 1863, Otava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CE806-FF2D-4385-93E0-7B8C18578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7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1344" y="3810000"/>
            <a:ext cx="51732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pc="-150" dirty="0">
                <a:solidFill>
                  <a:prstClr val="black">
                    <a:alpha val="60000"/>
                  </a:prstClr>
                </a:solidFill>
              </a:rPr>
              <a:t>10.04.2018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8325" y="3810000"/>
            <a:ext cx="4643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pc="-150" dirty="0" err="1">
                <a:solidFill>
                  <a:prstClr val="white">
                    <a:alpha val="60000"/>
                  </a:prstClr>
                </a:solidFill>
              </a:rPr>
              <a:t>Kyläkerho</a:t>
            </a:r>
            <a:endParaRPr lang="en-US" sz="8800" b="1" spc="-150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224 2.59259E-6 L 1.07526 2.59259E-6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7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81511 2.59259E-6 L -1.03034 2.59259E-6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81" y="206243"/>
            <a:ext cx="8907838" cy="594598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2824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Hagiksen torin leikkipuisto 1970</a:t>
            </a:r>
          </a:p>
        </p:txBody>
      </p:sp>
    </p:spTree>
    <p:extLst>
      <p:ext uri="{BB962C8B-B14F-4D97-AF65-F5344CB8AC3E}">
        <p14:creationId xmlns:p14="http://schemas.microsoft.com/office/powerpoint/2010/main" val="28393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81" y="206243"/>
            <a:ext cx="8907838" cy="594598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2824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Ihernieenkatu</a:t>
            </a:r>
            <a:r>
              <a:rPr lang="fi-FI" dirty="0"/>
              <a:t> 3n piha 1970</a:t>
            </a:r>
          </a:p>
        </p:txBody>
      </p:sp>
    </p:spTree>
    <p:extLst>
      <p:ext uri="{BB962C8B-B14F-4D97-AF65-F5344CB8AC3E}">
        <p14:creationId xmlns:p14="http://schemas.microsoft.com/office/powerpoint/2010/main" val="953408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1344" y="3810000"/>
            <a:ext cx="6910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pc="-150" dirty="0" err="1">
                <a:solidFill>
                  <a:prstClr val="black">
                    <a:alpha val="60000"/>
                  </a:prstClr>
                </a:solidFill>
              </a:rPr>
              <a:t>Klingen</a:t>
            </a:r>
            <a:r>
              <a:rPr lang="en-US" sz="8800" b="1" spc="-150" dirty="0">
                <a:solidFill>
                  <a:prstClr val="black">
                    <a:alpha val="60000"/>
                  </a:prstClr>
                </a:solidFill>
              </a:rPr>
              <a:t> </a:t>
            </a:r>
            <a:r>
              <a:rPr lang="en-US" sz="8800" b="1" spc="-150" dirty="0" err="1">
                <a:solidFill>
                  <a:prstClr val="black">
                    <a:alpha val="60000"/>
                  </a:prstClr>
                </a:solidFill>
              </a:rPr>
              <a:t>tapaan</a:t>
            </a:r>
            <a:endParaRPr lang="en-US" sz="8800" b="1" spc="-150" dirty="0">
              <a:solidFill>
                <a:prstClr val="black">
                  <a:alpha val="60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8325" y="3810000"/>
            <a:ext cx="42181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pc="-150" dirty="0" err="1">
                <a:solidFill>
                  <a:prstClr val="white">
                    <a:alpha val="60000"/>
                  </a:prstClr>
                </a:solidFill>
              </a:rPr>
              <a:t>Historiaa</a:t>
            </a:r>
            <a:endParaRPr lang="en-US" sz="8800" b="1" spc="-150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224 2.59259E-6 L 1.07526 2.59259E-6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7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81511 2.59259E-6 L -1.03034 2.59259E-6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26" y="131873"/>
            <a:ext cx="5081346" cy="65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20C2DE27-2992-4EDF-B052-651EE5CF025E}"/>
              </a:ext>
            </a:extLst>
          </p:cNvPr>
          <p:cNvGrpSpPr/>
          <p:nvPr/>
        </p:nvGrpSpPr>
        <p:grpSpPr>
          <a:xfrm>
            <a:off x="3144176" y="83226"/>
            <a:ext cx="5903648" cy="6691547"/>
            <a:chOff x="2155431" y="83226"/>
            <a:chExt cx="5903648" cy="66915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EAA89B-C12E-4EE6-916B-1421C57E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444" y="83226"/>
              <a:ext cx="3020635" cy="6691546"/>
            </a:xfrm>
            <a:prstGeom prst="rect">
              <a:avLst/>
            </a:prstGeom>
          </p:spPr>
        </p:pic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A5709A4C-0D72-43A1-94E9-47305922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9281" y="2089376"/>
              <a:ext cx="6691547" cy="2679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2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8700" y="523424"/>
            <a:ext cx="6634601" cy="574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8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0053">
            <a:off x="2509453" y="325253"/>
            <a:ext cx="6556475" cy="61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9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5" y="94649"/>
            <a:ext cx="7452570" cy="6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83" y="94649"/>
            <a:ext cx="6398833" cy="6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3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55" y="112975"/>
            <a:ext cx="8285290" cy="65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6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11" y="159913"/>
            <a:ext cx="9329778" cy="588577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152225"/>
            <a:ext cx="10866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Helsingin valtaus 1918. Maexmontanin väkiviinatehdas, Siltavuorenranta 18, raunioina. Pitkäsilta ja Unioninkatu 45.</a:t>
            </a:r>
          </a:p>
          <a:p>
            <a:r>
              <a:rPr lang="fi-FI" dirty="0"/>
              <a:t>Kuva: Helsingin kaupunginmuseo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5249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8" y="112975"/>
            <a:ext cx="11109065" cy="65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0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56" y="112975"/>
            <a:ext cx="8473288" cy="65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1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15" y="112975"/>
            <a:ext cx="7654370" cy="65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33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15" y="112975"/>
            <a:ext cx="7654370" cy="65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85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28" y="98350"/>
            <a:ext cx="9081743" cy="66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4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89" y="98350"/>
            <a:ext cx="4897020" cy="66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2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41" y="127946"/>
            <a:ext cx="8059718" cy="66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05" y="127946"/>
            <a:ext cx="8019389" cy="66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4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0" y="153480"/>
            <a:ext cx="10636699" cy="65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45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10" y="153480"/>
            <a:ext cx="8641179" cy="65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8" y="102172"/>
            <a:ext cx="11980741" cy="467401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1522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Siltavuoren satama</a:t>
            </a:r>
          </a:p>
        </p:txBody>
      </p:sp>
    </p:spTree>
    <p:extLst>
      <p:ext uri="{BB962C8B-B14F-4D97-AF65-F5344CB8AC3E}">
        <p14:creationId xmlns:p14="http://schemas.microsoft.com/office/powerpoint/2010/main" val="1456587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10" y="153480"/>
            <a:ext cx="8641179" cy="65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7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37" y="153480"/>
            <a:ext cx="6587925" cy="65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84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06" y="153480"/>
            <a:ext cx="4342187" cy="65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88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06" y="272534"/>
            <a:ext cx="4342187" cy="631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7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2" y="131873"/>
            <a:ext cx="8061695" cy="65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98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24" y="131873"/>
            <a:ext cx="6756951" cy="65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7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0" y="94649"/>
            <a:ext cx="9232000" cy="6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6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46" y="94649"/>
            <a:ext cx="9009908" cy="6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8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03" y="94649"/>
            <a:ext cx="7888794" cy="6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72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371" y="1252348"/>
            <a:ext cx="6661258" cy="43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2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97" y="128805"/>
            <a:ext cx="7866206" cy="594975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1522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Stenbergin konepaja</a:t>
            </a:r>
          </a:p>
        </p:txBody>
      </p:sp>
    </p:spTree>
    <p:extLst>
      <p:ext uri="{BB962C8B-B14F-4D97-AF65-F5344CB8AC3E}">
        <p14:creationId xmlns:p14="http://schemas.microsoft.com/office/powerpoint/2010/main" val="2355697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5467" y="178149"/>
            <a:ext cx="5461068" cy="65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2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54" y="111816"/>
            <a:ext cx="7185693" cy="66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9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77" y="128805"/>
            <a:ext cx="6213846" cy="594975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1522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Linnunlaulun ”junasilta”</a:t>
            </a:r>
          </a:p>
        </p:txBody>
      </p:sp>
    </p:spTree>
    <p:extLst>
      <p:ext uri="{BB962C8B-B14F-4D97-AF65-F5344CB8AC3E}">
        <p14:creationId xmlns:p14="http://schemas.microsoft.com/office/powerpoint/2010/main" val="302591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17" y="128805"/>
            <a:ext cx="3911965" cy="594975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1522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Rengasainos</a:t>
            </a:r>
            <a:r>
              <a:rPr lang="fi-FI" dirty="0"/>
              <a:t> 1930</a:t>
            </a:r>
          </a:p>
        </p:txBody>
      </p:sp>
    </p:spTree>
    <p:extLst>
      <p:ext uri="{BB962C8B-B14F-4D97-AF65-F5344CB8AC3E}">
        <p14:creationId xmlns:p14="http://schemas.microsoft.com/office/powerpoint/2010/main" val="304857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17" y="151258"/>
            <a:ext cx="3911965" cy="590485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1522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Liukuäki</a:t>
            </a:r>
            <a:r>
              <a:rPr lang="fi-FI" dirty="0"/>
              <a:t> 1950</a:t>
            </a:r>
          </a:p>
        </p:txBody>
      </p:sp>
    </p:spTree>
    <p:extLst>
      <p:ext uri="{BB962C8B-B14F-4D97-AF65-F5344CB8AC3E}">
        <p14:creationId xmlns:p14="http://schemas.microsoft.com/office/powerpoint/2010/main" val="343334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39" y="206243"/>
            <a:ext cx="9043322" cy="594598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2824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Hakaniei</a:t>
            </a:r>
            <a:r>
              <a:rPr lang="fi-FI" dirty="0"/>
              <a:t> jäältä 1952</a:t>
            </a:r>
          </a:p>
        </p:txBody>
      </p:sp>
    </p:spTree>
    <p:extLst>
      <p:ext uri="{BB962C8B-B14F-4D97-AF65-F5344CB8AC3E}">
        <p14:creationId xmlns:p14="http://schemas.microsoft.com/office/powerpoint/2010/main" val="875585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AA89B-C12E-4EE6-916B-1421C57E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70" y="206243"/>
            <a:ext cx="5975860" cy="594598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B9E234-BA6D-48BD-8485-71B80397A132}"/>
              </a:ext>
            </a:extLst>
          </p:cNvPr>
          <p:cNvSpPr txBox="1"/>
          <p:nvPr/>
        </p:nvSpPr>
        <p:spPr>
          <a:xfrm>
            <a:off x="662866" y="6282425"/>
            <a:ext cx="1086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Hakanieenkatua</a:t>
            </a:r>
            <a:r>
              <a:rPr lang="fi-FI" dirty="0"/>
              <a:t> 1960</a:t>
            </a:r>
          </a:p>
        </p:txBody>
      </p:sp>
    </p:spTree>
    <p:extLst>
      <p:ext uri="{BB962C8B-B14F-4D97-AF65-F5344CB8AC3E}">
        <p14:creationId xmlns:p14="http://schemas.microsoft.com/office/powerpoint/2010/main" val="178688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nsparentOverlapText_16x9.potx" id="{3C679AAD-00F1-43C6-AA07-CDF7466DD6D7}" vid="{E81F2B60-FC17-4324-AB03-0190A0C879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97D0B87-CC55-47F0-8BE5-14E6FB865D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Animation slide Overlapping transparent text (widescreen)</Template>
  <TotalTime>0</TotalTime>
  <Words>90</Words>
  <Application>Microsoft Office PowerPoint</Application>
  <PresentationFormat>Laajakuva</PresentationFormat>
  <Paragraphs>54</Paragraphs>
  <Slides>41</Slides>
  <Notes>39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2018-01-05T16:29:05Z</dcterms:created>
  <dcterms:modified xsi:type="dcterms:W3CDTF">2018-04-09T21:38:05Z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TC040144249991</vt:lpwstr>
  </property>
</Properties>
</file>