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17"/>
  </p:notesMasterIdLst>
  <p:handoutMasterIdLst>
    <p:handoutMasterId r:id="rId18"/>
  </p:handoutMasterIdLst>
  <p:sldIdLst>
    <p:sldId id="419" r:id="rId2"/>
    <p:sldId id="429" r:id="rId3"/>
    <p:sldId id="432" r:id="rId4"/>
    <p:sldId id="403" r:id="rId5"/>
    <p:sldId id="406" r:id="rId6"/>
    <p:sldId id="423" r:id="rId7"/>
    <p:sldId id="424" r:id="rId8"/>
    <p:sldId id="404" r:id="rId9"/>
    <p:sldId id="405" r:id="rId10"/>
    <p:sldId id="425" r:id="rId11"/>
    <p:sldId id="426" r:id="rId12"/>
    <p:sldId id="428" r:id="rId13"/>
    <p:sldId id="431" r:id="rId14"/>
    <p:sldId id="430" r:id="rId15"/>
    <p:sldId id="43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A6"/>
    <a:srgbClr val="F9E51E"/>
    <a:srgbClr val="753BBD"/>
    <a:srgbClr val="CD39A6"/>
    <a:srgbClr val="02A3AD"/>
    <a:srgbClr val="00C389"/>
    <a:srgbClr val="F36313"/>
    <a:srgbClr val="6BC249"/>
    <a:srgbClr val="FA423B"/>
    <a:srgbClr val="3C8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B8981-0EA9-4F34-B1AD-30829D8D7B6E}" v="5" dt="2025-05-08T09:57:28.625"/>
    <p1510:client id="{E68A3248-4115-4D5B-B45F-062FDFFF570C}" v="1" dt="2025-05-07T12:17:03.027"/>
  </p1510:revLst>
</p1510:revInfo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6" autoAdjust="0"/>
    <p:restoredTop sz="93209" autoAdjust="0"/>
  </p:normalViewPr>
  <p:slideViewPr>
    <p:cSldViewPr snapToGrid="0">
      <p:cViewPr varScale="1">
        <p:scale>
          <a:sx n="84" d="100"/>
          <a:sy n="84" d="100"/>
        </p:scale>
        <p:origin x="571" y="-3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konen Terho" userId="8c4a4419-1dbc-461a-9c10-6a256b13e453" providerId="ADAL" clId="{E68A3248-4115-4D5B-B45F-062FDFFF570C}"/>
    <pc:docChg chg="undo custSel addSld delSld modSld">
      <pc:chgData name="Valkonen Terho" userId="8c4a4419-1dbc-461a-9c10-6a256b13e453" providerId="ADAL" clId="{E68A3248-4115-4D5B-B45F-062FDFFF570C}" dt="2025-05-07T12:23:18.939" v="490" actId="478"/>
      <pc:docMkLst>
        <pc:docMk/>
      </pc:docMkLst>
      <pc:sldChg chg="modSp mod">
        <pc:chgData name="Valkonen Terho" userId="8c4a4419-1dbc-461a-9c10-6a256b13e453" providerId="ADAL" clId="{E68A3248-4115-4D5B-B45F-062FDFFF570C}" dt="2025-05-07T12:12:32.810" v="7" actId="108"/>
        <pc:sldMkLst>
          <pc:docMk/>
          <pc:sldMk cId="2693599856" sldId="419"/>
        </pc:sldMkLst>
        <pc:spChg chg="mod">
          <ac:chgData name="Valkonen Terho" userId="8c4a4419-1dbc-461a-9c10-6a256b13e453" providerId="ADAL" clId="{E68A3248-4115-4D5B-B45F-062FDFFF570C}" dt="2025-05-07T12:12:32.810" v="7" actId="108"/>
          <ac:spMkLst>
            <pc:docMk/>
            <pc:sldMk cId="2693599856" sldId="419"/>
            <ac:spMk id="4" creationId="{AD4C827F-AA01-DCB5-89ED-316F17CDA092}"/>
          </ac:spMkLst>
        </pc:spChg>
      </pc:sldChg>
      <pc:sldChg chg="modSp add del mod">
        <pc:chgData name="Valkonen Terho" userId="8c4a4419-1dbc-461a-9c10-6a256b13e453" providerId="ADAL" clId="{E68A3248-4115-4D5B-B45F-062FDFFF570C}" dt="2025-05-07T12:17:13.281" v="27" actId="47"/>
        <pc:sldMkLst>
          <pc:docMk/>
          <pc:sldMk cId="3548581727" sldId="427"/>
        </pc:sldMkLst>
        <pc:picChg chg="mod">
          <ac:chgData name="Valkonen Terho" userId="8c4a4419-1dbc-461a-9c10-6a256b13e453" providerId="ADAL" clId="{E68A3248-4115-4D5B-B45F-062FDFFF570C}" dt="2025-05-07T12:16:52.535" v="22" actId="1076"/>
          <ac:picMkLst>
            <pc:docMk/>
            <pc:sldMk cId="3548581727" sldId="427"/>
            <ac:picMk id="21" creationId="{4B137943-F24E-CDCA-74B5-B2FEEC78E0F9}"/>
          </ac:picMkLst>
        </pc:picChg>
      </pc:sldChg>
      <pc:sldChg chg="addSp delSp modSp new mod">
        <pc:chgData name="Valkonen Terho" userId="8c4a4419-1dbc-461a-9c10-6a256b13e453" providerId="ADAL" clId="{E68A3248-4115-4D5B-B45F-062FDFFF570C}" dt="2025-05-07T12:23:18.939" v="490" actId="478"/>
        <pc:sldMkLst>
          <pc:docMk/>
          <pc:sldMk cId="1888096864" sldId="431"/>
        </pc:sldMkLst>
        <pc:spChg chg="mod">
          <ac:chgData name="Valkonen Terho" userId="8c4a4419-1dbc-461a-9c10-6a256b13e453" providerId="ADAL" clId="{E68A3248-4115-4D5B-B45F-062FDFFF570C}" dt="2025-05-07T12:23:12.326" v="488"/>
          <ac:spMkLst>
            <pc:docMk/>
            <pc:sldMk cId="1888096864" sldId="431"/>
            <ac:spMk id="2" creationId="{30669D78-9FA4-3667-D336-DD996BB26C09}"/>
          </ac:spMkLst>
        </pc:spChg>
        <pc:spChg chg="del">
          <ac:chgData name="Valkonen Terho" userId="8c4a4419-1dbc-461a-9c10-6a256b13e453" providerId="ADAL" clId="{E68A3248-4115-4D5B-B45F-062FDFFF570C}" dt="2025-05-07T12:23:18.939" v="490" actId="478"/>
          <ac:spMkLst>
            <pc:docMk/>
            <pc:sldMk cId="1888096864" sldId="431"/>
            <ac:spMk id="3" creationId="{96C45104-D17A-283D-2798-EB3C666B3104}"/>
          </ac:spMkLst>
        </pc:spChg>
        <pc:spChg chg="mod">
          <ac:chgData name="Valkonen Terho" userId="8c4a4419-1dbc-461a-9c10-6a256b13e453" providerId="ADAL" clId="{E68A3248-4115-4D5B-B45F-062FDFFF570C}" dt="2025-05-07T12:17:35.025" v="84" actId="20577"/>
          <ac:spMkLst>
            <pc:docMk/>
            <pc:sldMk cId="1888096864" sldId="431"/>
            <ac:spMk id="5" creationId="{5D4C4DFC-D097-A49F-FFE4-6875D846430C}"/>
          </ac:spMkLst>
        </pc:spChg>
        <pc:picChg chg="add del mod">
          <ac:chgData name="Valkonen Terho" userId="8c4a4419-1dbc-461a-9c10-6a256b13e453" providerId="ADAL" clId="{E68A3248-4115-4D5B-B45F-062FDFFF570C}" dt="2025-05-07T12:23:15.139" v="489" actId="478"/>
          <ac:picMkLst>
            <pc:docMk/>
            <pc:sldMk cId="1888096864" sldId="431"/>
            <ac:picMk id="6" creationId="{262EBB8A-08D5-095A-968A-6FC3B6D295A1}"/>
          </ac:picMkLst>
        </pc:picChg>
      </pc:sldChg>
    </pc:docChg>
  </pc:docChgLst>
  <pc:docChgLst>
    <pc:chgData name="Valkonen Terho" userId="8c4a4419-1dbc-461a-9c10-6a256b13e453" providerId="ADAL" clId="{5EBB8981-0EA9-4F34-B1AD-30829D8D7B6E}"/>
    <pc:docChg chg="undo custSel addSld delSld modSld sldOrd">
      <pc:chgData name="Valkonen Terho" userId="8c4a4419-1dbc-461a-9c10-6a256b13e453" providerId="ADAL" clId="{5EBB8981-0EA9-4F34-B1AD-30829D8D7B6E}" dt="2025-05-08T09:58:02.644" v="403" actId="20577"/>
      <pc:docMkLst>
        <pc:docMk/>
      </pc:docMkLst>
      <pc:sldChg chg="ord">
        <pc:chgData name="Valkonen Terho" userId="8c4a4419-1dbc-461a-9c10-6a256b13e453" providerId="ADAL" clId="{5EBB8981-0EA9-4F34-B1AD-30829D8D7B6E}" dt="2025-05-08T09:56:47.882" v="334" actId="20578"/>
        <pc:sldMkLst>
          <pc:docMk/>
          <pc:sldMk cId="1792984189" sldId="423"/>
        </pc:sldMkLst>
      </pc:sldChg>
      <pc:sldChg chg="addSp delSp modSp new mod">
        <pc:chgData name="Valkonen Terho" userId="8c4a4419-1dbc-461a-9c10-6a256b13e453" providerId="ADAL" clId="{5EBB8981-0EA9-4F34-B1AD-30829D8D7B6E}" dt="2025-05-07T12:32:03.095" v="324" actId="20577"/>
        <pc:sldMkLst>
          <pc:docMk/>
          <pc:sldMk cId="2422136810" sldId="432"/>
        </pc:sldMkLst>
        <pc:spChg chg="mod">
          <ac:chgData name="Valkonen Terho" userId="8c4a4419-1dbc-461a-9c10-6a256b13e453" providerId="ADAL" clId="{5EBB8981-0EA9-4F34-B1AD-30829D8D7B6E}" dt="2025-05-07T12:32:03.095" v="324" actId="20577"/>
          <ac:spMkLst>
            <pc:docMk/>
            <pc:sldMk cId="2422136810" sldId="432"/>
            <ac:spMk id="2" creationId="{5D1D6634-37F3-34D3-E5E0-04D87984DC19}"/>
          </ac:spMkLst>
        </pc:spChg>
        <pc:spChg chg="del">
          <ac:chgData name="Valkonen Terho" userId="8c4a4419-1dbc-461a-9c10-6a256b13e453" providerId="ADAL" clId="{5EBB8981-0EA9-4F34-B1AD-30829D8D7B6E}" dt="2025-05-07T12:31:31.734" v="313"/>
          <ac:spMkLst>
            <pc:docMk/>
            <pc:sldMk cId="2422136810" sldId="432"/>
            <ac:spMk id="3" creationId="{7EB01C3B-F733-8338-9A1E-3EF8C47C51F9}"/>
          </ac:spMkLst>
        </pc:spChg>
        <pc:spChg chg="mod">
          <ac:chgData name="Valkonen Terho" userId="8c4a4419-1dbc-461a-9c10-6a256b13e453" providerId="ADAL" clId="{5EBB8981-0EA9-4F34-B1AD-30829D8D7B6E}" dt="2025-05-07T12:28:07.926" v="41" actId="20577"/>
          <ac:spMkLst>
            <pc:docMk/>
            <pc:sldMk cId="2422136810" sldId="432"/>
            <ac:spMk id="5" creationId="{D69C2973-D90C-4AA5-9C43-06DC9F8C94C6}"/>
          </ac:spMkLst>
        </pc:spChg>
        <pc:spChg chg="add del mod">
          <ac:chgData name="Valkonen Terho" userId="8c4a4419-1dbc-461a-9c10-6a256b13e453" providerId="ADAL" clId="{5EBB8981-0EA9-4F34-B1AD-30829D8D7B6E}" dt="2025-05-07T12:31:43.248" v="316" actId="478"/>
          <ac:spMkLst>
            <pc:docMk/>
            <pc:sldMk cId="2422136810" sldId="432"/>
            <ac:spMk id="9" creationId="{20017C0A-89BF-6272-22A3-9E31B8EDC1F0}"/>
          </ac:spMkLst>
        </pc:spChg>
        <pc:picChg chg="add del mod">
          <ac:chgData name="Valkonen Terho" userId="8c4a4419-1dbc-461a-9c10-6a256b13e453" providerId="ADAL" clId="{5EBB8981-0EA9-4F34-B1AD-30829D8D7B6E}" dt="2025-05-07T12:31:34.975" v="315" actId="478"/>
          <ac:picMkLst>
            <pc:docMk/>
            <pc:sldMk cId="2422136810" sldId="432"/>
            <ac:picMk id="7" creationId="{755BF9A0-F3DB-DEA7-8F17-CDCE75564B09}"/>
          </ac:picMkLst>
        </pc:picChg>
        <pc:picChg chg="add mod">
          <ac:chgData name="Valkonen Terho" userId="8c4a4419-1dbc-461a-9c10-6a256b13e453" providerId="ADAL" clId="{5EBB8981-0EA9-4F34-B1AD-30829D8D7B6E}" dt="2025-05-07T12:31:54.247" v="321" actId="962"/>
          <ac:picMkLst>
            <pc:docMk/>
            <pc:sldMk cId="2422136810" sldId="432"/>
            <ac:picMk id="11" creationId="{BC679A70-7514-43FB-3A40-C0ED9E1F3910}"/>
          </ac:picMkLst>
        </pc:picChg>
      </pc:sldChg>
      <pc:sldChg chg="new del ord">
        <pc:chgData name="Valkonen Terho" userId="8c4a4419-1dbc-461a-9c10-6a256b13e453" providerId="ADAL" clId="{5EBB8981-0EA9-4F34-B1AD-30829D8D7B6E}" dt="2025-05-08T09:56:49.539" v="335" actId="680"/>
        <pc:sldMkLst>
          <pc:docMk/>
          <pc:sldMk cId="1322427859" sldId="433"/>
        </pc:sldMkLst>
      </pc:sldChg>
      <pc:sldChg chg="delSp modSp new mod">
        <pc:chgData name="Valkonen Terho" userId="8c4a4419-1dbc-461a-9c10-6a256b13e453" providerId="ADAL" clId="{5EBB8981-0EA9-4F34-B1AD-30829D8D7B6E}" dt="2025-05-08T09:58:02.644" v="403" actId="20577"/>
        <pc:sldMkLst>
          <pc:docMk/>
          <pc:sldMk cId="3400489793" sldId="433"/>
        </pc:sldMkLst>
        <pc:spChg chg="mod">
          <ac:chgData name="Valkonen Terho" userId="8c4a4419-1dbc-461a-9c10-6a256b13e453" providerId="ADAL" clId="{5EBB8981-0EA9-4F34-B1AD-30829D8D7B6E}" dt="2025-05-08T09:58:02.644" v="403" actId="20577"/>
          <ac:spMkLst>
            <pc:docMk/>
            <pc:sldMk cId="3400489793" sldId="433"/>
            <ac:spMk id="2" creationId="{7BFF9AE8-1C10-F2CA-37CE-813E743DBF17}"/>
          </ac:spMkLst>
        </pc:spChg>
        <pc:spChg chg="del">
          <ac:chgData name="Valkonen Terho" userId="8c4a4419-1dbc-461a-9c10-6a256b13e453" providerId="ADAL" clId="{5EBB8981-0EA9-4F34-B1AD-30829D8D7B6E}" dt="2025-05-08T09:58:00.361" v="402" actId="478"/>
          <ac:spMkLst>
            <pc:docMk/>
            <pc:sldMk cId="3400489793" sldId="433"/>
            <ac:spMk id="3" creationId="{FED7B0EE-6C06-3B14-BB9F-1706044D53E6}"/>
          </ac:spMkLst>
        </pc:spChg>
        <pc:spChg chg="del mod">
          <ac:chgData name="Valkonen Terho" userId="8c4a4419-1dbc-461a-9c10-6a256b13e453" providerId="ADAL" clId="{5EBB8981-0EA9-4F34-B1AD-30829D8D7B6E}" dt="2025-05-08T09:57:57.849" v="401" actId="478"/>
          <ac:spMkLst>
            <pc:docMk/>
            <pc:sldMk cId="3400489793" sldId="433"/>
            <ac:spMk id="5" creationId="{0E3907C7-F842-1ACD-3956-6B2BEF6795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8.5.2025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60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17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svg"/><Relationship Id="rId18" Type="http://schemas.openxmlformats.org/officeDocument/2006/relationships/image" Target="../media/image26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23.png"/><Relationship Id="rId17" Type="http://schemas.openxmlformats.org/officeDocument/2006/relationships/image" Target="../media/image39.sv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22.png"/><Relationship Id="rId19" Type="http://schemas.openxmlformats.org/officeDocument/2006/relationships/image" Target="../media/image41.svg"/><Relationship Id="rId4" Type="http://schemas.openxmlformats.org/officeDocument/2006/relationships/image" Target="../media/image19.png"/><Relationship Id="rId9" Type="http://schemas.openxmlformats.org/officeDocument/2006/relationships/image" Target="../media/image31.svg"/><Relationship Id="rId1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47.svg"/><Relationship Id="rId4" Type="http://schemas.openxmlformats.org/officeDocument/2006/relationships/image" Target="../media/image29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1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57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69.sv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66AAC24-5524-6688-DDCB-B51577034A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3" name="Title 19">
            <a:extLst>
              <a:ext uri="{FF2B5EF4-FFF2-40B4-BE49-F238E27FC236}">
                <a16:creationId xmlns:a16="http://schemas.microsoft.com/office/drawing/2014/main" id="{012E2190-41CB-B7D5-4E72-BCC4BD6EC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C8B96A4E-B628-0F75-6B51-2D18251FA67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kuvakaappaus, sininen, Sähkönsininen, Värikkyys&#10;&#10;Kuvaus luotu automaattisesti">
            <a:extLst>
              <a:ext uri="{FF2B5EF4-FFF2-40B4-BE49-F238E27FC236}">
                <a16:creationId xmlns:a16="http://schemas.microsoft.com/office/drawing/2014/main" id="{D606258C-8DFB-ACBD-19FA-37C08763D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A6D7097-ECC1-D17C-7002-979BE5B21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130282"/>
            <a:ext cx="1679944" cy="1679944"/>
          </a:xfrm>
          <a:prstGeom prst="rect">
            <a:avLst/>
          </a:prstGeom>
        </p:spPr>
      </p:pic>
      <p:pic>
        <p:nvPicPr>
          <p:cNvPr id="6" name="Kuva 5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8A0D5820-4EDF-9D95-DED6-138145B47C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95" y="5544502"/>
            <a:ext cx="2966830" cy="1113535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1E6245C8-A25D-9533-69E6-53CDF18AD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0683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" t="-1" b="1005"/>
          <a:stretch/>
        </p:blipFill>
        <p:spPr>
          <a:xfrm>
            <a:off x="0" y="0"/>
            <a:ext cx="12199297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78E89-927E-454A-398E-60FB4C37C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790D1737-2445-66EF-3B60-9D35EF0628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2E358C81-A1DA-5D49-B55C-A259BC31A6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0AEB734F-5720-CD1A-DCBB-80C285147C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D5270879-45DF-6595-0821-74FE2F15F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33864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32A54422-9C00-6EF9-56B2-489A4737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6460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207E5B1C-D139-551F-BDD8-3D6984C0EE00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5632398-7CA3-C83C-912D-6A0AE5330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F2183D1-2547-417F-6D77-ED0420716D86}"/>
              </a:ext>
            </a:extLst>
          </p:cNvPr>
          <p:cNvSpPr txBox="1">
            <a:spLocks/>
          </p:cNvSpPr>
          <p:nvPr userDrawn="1"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941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F2183D1-2547-417F-6D77-ED0420716D86}"/>
              </a:ext>
            </a:extLst>
          </p:cNvPr>
          <p:cNvSpPr txBox="1">
            <a:spLocks/>
          </p:cNvSpPr>
          <p:nvPr userDrawn="1"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62882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Tikkur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1774" y="-288976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843EE5-8E20-214E-874A-8EE52DADD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98C85EA-BB67-4F9B-1903-A6AC7A15C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909" y="5551213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EA37C14-E46A-971E-B911-F692EDDD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85114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ors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4142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E99E0A-2918-A44D-ABC5-18E459DC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4D65B73-F1C6-3465-2B83-45BDFB0C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17" y="5535931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5FDBDEA2-54EB-DDC7-8F48-23361515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95426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Aviapol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700" y="-2906795"/>
            <a:ext cx="12552101" cy="7430735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414076"/>
              <a:gd name="connsiteY0" fmla="*/ 3539234 h 7430735"/>
              <a:gd name="connsiteX1" fmla="*/ 1997306 w 9414076"/>
              <a:gd name="connsiteY1" fmla="*/ 0 h 7430735"/>
              <a:gd name="connsiteX2" fmla="*/ 9414076 w 9414076"/>
              <a:gd name="connsiteY2" fmla="*/ 7430735 h 7430735"/>
              <a:gd name="connsiteX3" fmla="*/ 1502611 w 9414076"/>
              <a:gd name="connsiteY3" fmla="*/ 6410203 h 7430735"/>
              <a:gd name="connsiteX4" fmla="*/ 0 w 9414076"/>
              <a:gd name="connsiteY4" fmla="*/ 3539234 h 7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076" h="7430735">
                <a:moveTo>
                  <a:pt x="0" y="3539234"/>
                </a:moveTo>
                <a:lnTo>
                  <a:pt x="1997306" y="0"/>
                </a:lnTo>
                <a:lnTo>
                  <a:pt x="9414076" y="7430735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2DD308-081F-8B4F-B8E0-6050B6C0D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FE9B4C0-087E-6590-ACD4-8D74B49EA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0" y="5580686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B1CC708E-3D79-5598-7929-F3D8DDA8F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61507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oivuky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761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0F7601-602C-984B-9350-69F6FEE1F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AF7A525-46A5-AB18-A971-4354F9B01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781" y="5599020"/>
            <a:ext cx="4254500" cy="1231900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90376D43-8D1C-6C1D-7462-F27B8438D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7327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Hakun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D38E61-0C35-D340-91C3-725665547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220375B-C1E6-0A2C-F9ED-BE85A6294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297" y="5629176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CF7E3A8-DE2F-2CED-2FBF-65417E353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71986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ivis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944" y="193592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C835D-F6DD-7B42-B1CA-77AD77829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92FC5FA-4A48-EC54-A324-E37C3A387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910" y="5553423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1CADA0CB-5BE6-EFD0-FA7D-3F15976AA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8782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Myyrmä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2360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C33A96-F953-BC43-9DF5-FB4D86217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26B3B92-444F-F48F-551A-7A6080968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50" y="5621273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ED485B51-6F4B-60BA-5E48-25B4939DD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9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119"/>
          <a:stretch/>
        </p:blipFill>
        <p:spPr>
          <a:xfrm>
            <a:off x="0" y="-16412"/>
            <a:ext cx="12192000" cy="6874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4089C7-E060-20FC-C7ED-2163D9C43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D0F16D6-7327-0AFC-8FEB-BA5F6E475B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F30B370-7EFE-3D26-E87B-281255AB94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9FF84C79-8AB6-8A10-58CE-1BF356B23D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8BE6F863-34C0-427D-3ADD-F25293526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53529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453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1533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8057B7-7CD4-BA4C-B45F-BDEBD96F4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5B10F3C-CC49-064E-9551-47E5362E5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5556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1765" r="117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354470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031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1 - vaihdett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9CE07BDE-D903-7003-CBA0-31548FF7EE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979" y="-43031"/>
            <a:ext cx="12234742" cy="6927925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  <a:gd name="connsiteX0" fmla="*/ 3294621 w 6201178"/>
              <a:gd name="connsiteY0" fmla="*/ 0 h 6868757"/>
              <a:gd name="connsiteX1" fmla="*/ 6201178 w 6201178"/>
              <a:gd name="connsiteY1" fmla="*/ 0 h 6868757"/>
              <a:gd name="connsiteX2" fmla="*/ 6201178 w 6201178"/>
              <a:gd name="connsiteY2" fmla="*/ 6858000 h 6868757"/>
              <a:gd name="connsiteX3" fmla="*/ 0 w 6201178"/>
              <a:gd name="connsiteY3" fmla="*/ 6868757 h 6868757"/>
              <a:gd name="connsiteX4" fmla="*/ 3294621 w 6201178"/>
              <a:gd name="connsiteY4" fmla="*/ 0 h 6868757"/>
              <a:gd name="connsiteX0" fmla="*/ 0 w 6204582"/>
              <a:gd name="connsiteY0" fmla="*/ 0 h 6911788"/>
              <a:gd name="connsiteX1" fmla="*/ 6204582 w 6204582"/>
              <a:gd name="connsiteY1" fmla="*/ 43031 h 6911788"/>
              <a:gd name="connsiteX2" fmla="*/ 6204582 w 6204582"/>
              <a:gd name="connsiteY2" fmla="*/ 6901031 h 6911788"/>
              <a:gd name="connsiteX3" fmla="*/ 3404 w 6204582"/>
              <a:gd name="connsiteY3" fmla="*/ 6911788 h 6911788"/>
              <a:gd name="connsiteX4" fmla="*/ 0 w 6204582"/>
              <a:gd name="connsiteY4" fmla="*/ 0 h 6911788"/>
              <a:gd name="connsiteX0" fmla="*/ 0 w 6210042"/>
              <a:gd name="connsiteY0" fmla="*/ 0 h 6911788"/>
              <a:gd name="connsiteX1" fmla="*/ 6204582 w 6210042"/>
              <a:gd name="connsiteY1" fmla="*/ 43031 h 6911788"/>
              <a:gd name="connsiteX2" fmla="*/ 6210042 w 6210042"/>
              <a:gd name="connsiteY2" fmla="*/ 4792532 h 6911788"/>
              <a:gd name="connsiteX3" fmla="*/ 3404 w 6210042"/>
              <a:gd name="connsiteY3" fmla="*/ 6911788 h 6911788"/>
              <a:gd name="connsiteX4" fmla="*/ 0 w 6210042"/>
              <a:gd name="connsiteY4" fmla="*/ 0 h 6911788"/>
              <a:gd name="connsiteX0" fmla="*/ 0 w 6210042"/>
              <a:gd name="connsiteY0" fmla="*/ 0 h 6911788"/>
              <a:gd name="connsiteX1" fmla="*/ 6204582 w 6210042"/>
              <a:gd name="connsiteY1" fmla="*/ 43031 h 6911788"/>
              <a:gd name="connsiteX2" fmla="*/ 6210042 w 6210042"/>
              <a:gd name="connsiteY2" fmla="*/ 4792532 h 6911788"/>
              <a:gd name="connsiteX3" fmla="*/ 1938260 w 6210042"/>
              <a:gd name="connsiteY3" fmla="*/ 6260951 h 6911788"/>
              <a:gd name="connsiteX4" fmla="*/ 3404 w 6210042"/>
              <a:gd name="connsiteY4" fmla="*/ 6911788 h 6911788"/>
              <a:gd name="connsiteX5" fmla="*/ 0 w 6210042"/>
              <a:gd name="connsiteY5" fmla="*/ 0 h 6911788"/>
              <a:gd name="connsiteX0" fmla="*/ 0 w 6210042"/>
              <a:gd name="connsiteY0" fmla="*/ 0 h 6927925"/>
              <a:gd name="connsiteX1" fmla="*/ 6204582 w 6210042"/>
              <a:gd name="connsiteY1" fmla="*/ 43031 h 6927925"/>
              <a:gd name="connsiteX2" fmla="*/ 6210042 w 6210042"/>
              <a:gd name="connsiteY2" fmla="*/ 4792532 h 6927925"/>
              <a:gd name="connsiteX3" fmla="*/ 1419531 w 6210042"/>
              <a:gd name="connsiteY3" fmla="*/ 6927925 h 6927925"/>
              <a:gd name="connsiteX4" fmla="*/ 3404 w 6210042"/>
              <a:gd name="connsiteY4" fmla="*/ 6911788 h 6927925"/>
              <a:gd name="connsiteX5" fmla="*/ 0 w 6210042"/>
              <a:gd name="connsiteY5" fmla="*/ 0 h 6927925"/>
              <a:gd name="connsiteX0" fmla="*/ 0 w 6210042"/>
              <a:gd name="connsiteY0" fmla="*/ 0 h 6927925"/>
              <a:gd name="connsiteX1" fmla="*/ 6204582 w 6210042"/>
              <a:gd name="connsiteY1" fmla="*/ 43031 h 6927925"/>
              <a:gd name="connsiteX2" fmla="*/ 6210042 w 6210042"/>
              <a:gd name="connsiteY2" fmla="*/ 4824805 h 6927925"/>
              <a:gd name="connsiteX3" fmla="*/ 1419531 w 6210042"/>
              <a:gd name="connsiteY3" fmla="*/ 6927925 h 6927925"/>
              <a:gd name="connsiteX4" fmla="*/ 3404 w 6210042"/>
              <a:gd name="connsiteY4" fmla="*/ 6911788 h 6927925"/>
              <a:gd name="connsiteX5" fmla="*/ 0 w 6210042"/>
              <a:gd name="connsiteY5" fmla="*/ 0 h 692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042" h="6927925">
                <a:moveTo>
                  <a:pt x="0" y="0"/>
                </a:moveTo>
                <a:lnTo>
                  <a:pt x="6204582" y="43031"/>
                </a:lnTo>
                <a:lnTo>
                  <a:pt x="6210042" y="4824805"/>
                </a:lnTo>
                <a:lnTo>
                  <a:pt x="1419531" y="6927925"/>
                </a:lnTo>
                <a:lnTo>
                  <a:pt x="3404" y="6911788"/>
                </a:lnTo>
                <a:cubicBezTo>
                  <a:pt x="2269" y="4607859"/>
                  <a:pt x="1135" y="2303929"/>
                  <a:pt x="0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B646DD-B0DF-1FD6-718A-09A42144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 err="1"/>
              <a:t>Lisää</a:t>
            </a:r>
            <a:r>
              <a:rPr lang="en-US" noProof="0" dirty="0"/>
              <a:t> </a:t>
            </a:r>
            <a:r>
              <a:rPr lang="en-US" noProof="0" dirty="0" err="1"/>
              <a:t>otsikko</a:t>
            </a:r>
            <a:r>
              <a:rPr lang="en-US" noProof="0" dirty="0"/>
              <a:t> ja </a:t>
            </a:r>
            <a:r>
              <a:rPr lang="en-US" noProof="0" dirty="0" err="1"/>
              <a:t>sopiva</a:t>
            </a:r>
            <a:r>
              <a:rPr lang="en-US" noProof="0" dirty="0"/>
              <a:t> </a:t>
            </a:r>
            <a:r>
              <a:rPr lang="en-US" noProof="0" dirty="0" err="1"/>
              <a:t>väri</a:t>
            </a:r>
            <a:r>
              <a:rPr lang="en-US" noProof="0" dirty="0"/>
              <a:t> (</a:t>
            </a:r>
            <a:r>
              <a:rPr lang="en-US" noProof="0" dirty="0" err="1"/>
              <a:t>sininen</a:t>
            </a:r>
            <a:r>
              <a:rPr lang="en-US" noProof="0" dirty="0"/>
              <a:t>, </a:t>
            </a:r>
            <a:r>
              <a:rPr lang="en-US" noProof="0" dirty="0" err="1"/>
              <a:t>keltainen</a:t>
            </a:r>
            <a:r>
              <a:rPr lang="en-US" noProof="0" dirty="0"/>
              <a:t>, </a:t>
            </a:r>
            <a:r>
              <a:rPr lang="en-US" noProof="0" dirty="0" err="1"/>
              <a:t>valkoinen</a:t>
            </a:r>
            <a:r>
              <a:rPr lang="en-US" noProof="0" dirty="0"/>
              <a:t> tai </a:t>
            </a:r>
            <a:r>
              <a:rPr lang="en-US" noProof="0" dirty="0" err="1"/>
              <a:t>musta</a:t>
            </a:r>
            <a:r>
              <a:rPr lang="en-US" noProof="0" dirty="0"/>
              <a:t>)</a:t>
            </a:r>
            <a:endParaRPr lang="fi-FI" noProof="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B6C8E78-6EC9-DF56-264B-D7C9C34B2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2" name="Kuvan paikkamerkki 14">
            <a:extLst>
              <a:ext uri="{FF2B5EF4-FFF2-40B4-BE49-F238E27FC236}">
                <a16:creationId xmlns:a16="http://schemas.microsoft.com/office/drawing/2014/main" id="{727E26E1-EB85-3735-F32F-6AC121F5F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23715E4-09FF-78A0-E726-EA163BA82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4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henkilö, rakennus, kerrostalo&#10;&#10;Kuvaus luotu automaattisesti">
            <a:extLst>
              <a:ext uri="{FF2B5EF4-FFF2-40B4-BE49-F238E27FC236}">
                <a16:creationId xmlns:a16="http://schemas.microsoft.com/office/drawing/2014/main" id="{0C5FDF58-3C3F-8047-926B-E97896D46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" b="475"/>
          <a:stretch/>
        </p:blipFill>
        <p:spPr>
          <a:xfrm>
            <a:off x="2230624" y="1"/>
            <a:ext cx="10093898" cy="6858000"/>
          </a:xfrm>
          <a:prstGeom prst="rect">
            <a:avLst/>
          </a:prstGeom>
        </p:spPr>
      </p:pic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4032" y="2620935"/>
            <a:ext cx="451757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B274CD-3695-4D4D-B080-F08C81C6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5316875-D350-2FA9-A08D-4C6BD8D0A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5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48CDA939-0CD1-ACC1-1294-285E6CCC4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Kuvan paikkamerkki 14">
            <a:extLst>
              <a:ext uri="{FF2B5EF4-FFF2-40B4-BE49-F238E27FC236}">
                <a16:creationId xmlns:a16="http://schemas.microsoft.com/office/drawing/2014/main" id="{77D7D847-7E54-044B-B2DD-6791FEEB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FA1006BF-5CDF-191C-3553-335FFA6C1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2EB0D-D6AB-67DA-9AB1-AC9D5D917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A491C4B1-9D3B-F698-C102-9715DFDE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2EB0D-D6AB-67DA-9AB1-AC9D5D917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13" name="Kuvan paikkamerkki 14">
            <a:extLst>
              <a:ext uri="{FF2B5EF4-FFF2-40B4-BE49-F238E27FC236}">
                <a16:creationId xmlns:a16="http://schemas.microsoft.com/office/drawing/2014/main" id="{77D7D847-7E54-044B-B2DD-6791FEEB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CD6BEE58-A948-5757-80C7-9BABAD534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339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48CDA939-0CD1-ACC1-1294-285E6CCC4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2EB0D-D6AB-67DA-9AB1-AC9D5D917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4" name="Kuva 3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4E457A8A-3037-63A0-6DE6-ACA924FD7B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99" y="5570445"/>
            <a:ext cx="2966830" cy="1113535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27077501-797E-842D-1A0E-EB4F6407F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753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43FEB71-FCA1-578A-4CE0-5F034154D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DEC04A0-104A-9C74-D4B9-6DD090326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9" name="Kuvan paikkamerkki 14">
            <a:extLst>
              <a:ext uri="{FF2B5EF4-FFF2-40B4-BE49-F238E27FC236}">
                <a16:creationId xmlns:a16="http://schemas.microsoft.com/office/drawing/2014/main" id="{EDF717E8-84CB-337F-EB34-2DF16E92DC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CAA84EA3-40E0-D5C3-F756-3E387110A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0451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DEC04A0-104A-9C74-D4B9-6DD090326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9" name="Kuvan paikkamerkki 14">
            <a:extLst>
              <a:ext uri="{FF2B5EF4-FFF2-40B4-BE49-F238E27FC236}">
                <a16:creationId xmlns:a16="http://schemas.microsoft.com/office/drawing/2014/main" id="{EDF717E8-84CB-337F-EB34-2DF16E92DC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87E4D96F-57B4-175A-9226-EC37028BA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178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43FEB71-FCA1-578A-4CE0-5F034154D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8DEC04A0-104A-9C74-D4B9-6DD090326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Kuva 3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3F006C93-4DFD-DA45-0DAD-EEA888DDEA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99" y="5570445"/>
            <a:ext cx="2966830" cy="1113535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4FA33AD-9177-08C5-A45E-ADF9D982E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330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9">
            <a:extLst>
              <a:ext uri="{FF2B5EF4-FFF2-40B4-BE49-F238E27FC236}">
                <a16:creationId xmlns:a16="http://schemas.microsoft.com/office/drawing/2014/main" id="{96131657-0B11-AE8E-4FDB-3AD5F17BB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ADA2BC98-CA61-6FC5-DA3D-32716AA4D3F4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kuvakaappaus, sininen, Sähkönsininen, Värikkyys&#10;&#10;Kuvaus luotu automaattisesti">
            <a:extLst>
              <a:ext uri="{FF2B5EF4-FFF2-40B4-BE49-F238E27FC236}">
                <a16:creationId xmlns:a16="http://schemas.microsoft.com/office/drawing/2014/main" id="{B5F16E2A-1023-EC24-6F49-F00D53951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DDD406-5272-FE68-835A-738FBA797D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130282"/>
            <a:ext cx="1679944" cy="1679944"/>
          </a:xfrm>
          <a:prstGeom prst="rect">
            <a:avLst/>
          </a:prstGeom>
        </p:spPr>
      </p:pic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9767405E-4745-CED5-CB9E-146D35CDBB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4C8150-67FA-7CB1-4E38-AF3B6114B8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FB067024-CC2B-DB97-0A7C-E7CEAB27D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5287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020185"/>
            <a:ext cx="5181600" cy="41567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020185"/>
            <a:ext cx="5181600" cy="41567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F3861-7784-CE4C-B887-C376C70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C7F89043-D7F3-49FF-A066-7CB1B4442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9" name="Kuva 8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C4C6B56-31C0-176A-6158-9410C9A897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FAC2D09-2F67-3C3D-6301-D0C8CC13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D7DC5-0D51-4349-BA23-792E4F69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5F972C07-8D47-0C8F-7CD6-767B762BD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11" name="Kuva 10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2630E59B-CC23-B965-C5B7-BE7CF7DA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9BF5EB07-859B-893B-32FA-F2778B520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8030D77-088B-17D3-FBA7-A0623C08B3C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83188" y="457201"/>
            <a:ext cx="6172203" cy="54117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8FCFB38-C403-E6C0-4536-EBFC16CBE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10" name="Kuva 9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97FDAD7F-B657-3E4A-F4F4-7D47A6969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11" name="Kuvan paikkamerkki 14">
            <a:extLst>
              <a:ext uri="{FF2B5EF4-FFF2-40B4-BE49-F238E27FC236}">
                <a16:creationId xmlns:a16="http://schemas.microsoft.com/office/drawing/2014/main" id="{FF1BF8D6-27C8-578E-C58C-BC18921658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D3452890-2C0D-1B3E-5B8E-524D88C25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B8423D36-6539-BE37-EB3A-0C38EED97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8" name="Kuva 7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9EF2D4E-88B5-114A-20DE-2AAAF3AE7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06D19C02-F5C7-C6D7-35D0-E9315E4B0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545644"/>
            <a:ext cx="5277898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F2E34C5-B5CA-B55F-0CA9-0097475F5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E90E54A-EFEB-5C6A-055D-B9BA3A794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1594731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1594731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6" name="Kuva 5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B774F52-8A10-C4C1-8369-AC438339C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C6CEEF7-501F-CE3B-CA13-E9FE02A65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6" name="Kuva 5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0EECFAA-9254-75B4-B05F-9BC45F7A9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8E47E9C4-5F6D-2673-4902-5742FD7FE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2492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A324F-360E-8C4D-9213-307FDD1AE8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16667"/>
            <a:ext cx="5971664" cy="10498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200C670-E052-AB22-D855-83A3E123E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73C44FE-D3DC-4846-9057-21A3C2E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BFCF756-92C9-FF4D-911C-EA0F305AA0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96C57DCA-A664-DC40-90FE-1C313ADA3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B67DDE-49DC-E44C-A830-F32E615BC4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169FADAC-6C0C-FE4A-BA81-4FC7519B0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97D3D4D-F205-AF43-B3C5-80D0552137C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3D279D69-BA57-F94F-BC21-E589A059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B5C90F9-B708-5F40-B835-9F69585083A8}"/>
              </a:ext>
            </a:extLst>
          </p:cNvPr>
          <p:cNvSpPr/>
          <p:nvPr userDrawn="1"/>
        </p:nvSpPr>
        <p:spPr>
          <a:xfrm>
            <a:off x="932329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7C56B44E-8BD4-9D42-8AE7-BDF9AC2DE6C3}"/>
              </a:ext>
            </a:extLst>
          </p:cNvPr>
          <p:cNvSpPr/>
          <p:nvPr userDrawn="1"/>
        </p:nvSpPr>
        <p:spPr>
          <a:xfrm>
            <a:off x="4576496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B5887BA-5AFA-1048-BA79-2A6D7C66374C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A2A4FF6-AAE9-7041-B590-01F41DA536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35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FB1C824-7575-E941-94CD-3F632FDDF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7181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3908947-31C8-024E-A858-8CEE12811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3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59279FD-3BED-EA4A-89E7-377CAE50B2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9411124C-2628-8C1B-35A6-7875A43C9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Kuvan paikkamerkki 4">
            <a:extLst>
              <a:ext uri="{FF2B5EF4-FFF2-40B4-BE49-F238E27FC236}">
                <a16:creationId xmlns:a16="http://schemas.microsoft.com/office/drawing/2014/main" id="{67C39EBD-5132-D549-81FD-A6328CBABE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56588" y="1773238"/>
            <a:ext cx="3024187" cy="1399640"/>
          </a:xfrm>
        </p:spPr>
        <p:txBody>
          <a:bodyPr/>
          <a:lstStyle/>
          <a:p>
            <a:endParaRPr lang="fi-FI"/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1D2845B8-43E1-614B-BE92-F53FC254C6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48188" y="1775510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61C5B2B-CBE7-F64C-BD8B-B525C0CB9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3" y="1776046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17210130-A381-881D-3002-FEC6FA16B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14802145-76FB-FC0B-9CEA-441CFB1ED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kuvakaappaus, sininen, Sähkönsininen, Värikkyys&#10;&#10;Kuvaus luotu automaattisesti">
            <a:extLst>
              <a:ext uri="{FF2B5EF4-FFF2-40B4-BE49-F238E27FC236}">
                <a16:creationId xmlns:a16="http://schemas.microsoft.com/office/drawing/2014/main" id="{D262D82A-4796-9F39-047A-6D7A7C8D6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10" name="Title 19">
            <a:extLst>
              <a:ext uri="{FF2B5EF4-FFF2-40B4-BE49-F238E27FC236}">
                <a16:creationId xmlns:a16="http://schemas.microsoft.com/office/drawing/2014/main" id="{FD834600-41E2-DE0C-DE0F-29EF0718A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BD51CAD-C912-0C87-4B5A-DED24B1E5F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130282"/>
            <a:ext cx="1679944" cy="167994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D82FD5B-5E33-FFDD-9C44-AD370183B2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E643C3F6-D8D8-B458-E229-ED2462D259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CBB2130A-B523-0FDE-A216-FE16B3FF2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17210130-A381-881D-3002-FEC6FA16B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845D285-CACE-4FE8-81CC-AF8E3ED86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328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BDF056-F8D6-AA4E-8329-9FC307AC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F653592-C36B-AD3F-0C2D-16D5B1E0E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609537D8-6E77-FEB3-0AF4-C6E4F21AD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i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8D4667-70A6-6543-810A-4296330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F5E99C5-60E1-1946-955D-37A830AA5BE9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A27D8EEC-C32F-1540-83E4-D909B80C58FD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2F10E3A5-AF79-0C4D-8EBC-2B82A311748E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E7C85D-7D40-CB44-9915-797A444BE2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06D820-33D6-784E-953C-1F82B390E32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6F3499-0545-234F-A7AF-5B43F68073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D3583EA3-9702-0EC6-276D-C46B46DE0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86EDC2C9-FBD1-4311-89C8-3898E2EB3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CE3F162-C821-8147-9719-5827977E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 userDrawn="1"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7D8BD5C-C280-5AEE-463F-92E07315E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A1F65C3-2282-F967-E6FC-E5941FD1E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C97187D-CCAE-329F-3C36-C214590A2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22460384-C25E-EBEB-2F46-A287BE97B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3B4E83D-653C-7A02-CD14-9E793B19F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F52105E5-72D8-6F6F-C667-6F868AD26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78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 userDrawn="1"/>
        </p:nvSpPr>
        <p:spPr>
          <a:xfrm>
            <a:off x="4164960" y="1766156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8314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 userDrawn="1"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81" y="1838559"/>
            <a:ext cx="2936935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 userDrawn="1"/>
        </p:nvSpPr>
        <p:spPr>
          <a:xfrm>
            <a:off x="4167521" y="3033504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60014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 userDrawn="1"/>
        </p:nvSpPr>
        <p:spPr>
          <a:xfrm>
            <a:off x="4164960" y="431845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44496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 userDrawn="1"/>
        </p:nvSpPr>
        <p:spPr>
          <a:xfrm>
            <a:off x="4164960" y="557421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91196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AF629F-066A-7545-83D1-65BB442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2D970A6-AD48-5B1E-CB9F-B0A2DCAAE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8EA30872-95D1-E781-9395-9220E5A0A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22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938195" y="2040205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943225" y="348955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30238" y="491782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81140-B8A4-6640-8A35-A1915052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B9EBBD-4848-9C4A-AD47-67F77778D41F}"/>
              </a:ext>
            </a:extLst>
          </p:cNvPr>
          <p:cNvSpPr/>
          <p:nvPr userDrawn="1"/>
        </p:nvSpPr>
        <p:spPr>
          <a:xfrm>
            <a:off x="944769" y="2040206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DF9116B-5C08-E44D-88E8-44CEDEAA2D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1011" y="2242875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E405EC-5698-654E-8D5B-1DD070C84FAE}"/>
              </a:ext>
            </a:extLst>
          </p:cNvPr>
          <p:cNvSpPr/>
          <p:nvPr userDrawn="1"/>
        </p:nvSpPr>
        <p:spPr>
          <a:xfrm>
            <a:off x="936812" y="348955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E18514B-A1BC-7D42-A564-E8048AAB6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54" y="369222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7BC81E3-9CD5-8B48-951D-4DF903C145AF}"/>
              </a:ext>
            </a:extLst>
          </p:cNvPr>
          <p:cNvSpPr/>
          <p:nvPr userDrawn="1"/>
        </p:nvSpPr>
        <p:spPr>
          <a:xfrm>
            <a:off x="961011" y="491782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4F295F6-B128-6941-B6AF-393342615F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7253" y="512049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60F1A81-5708-65B5-2C85-17C9757F1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8B00B2D4-FCD1-A47D-233D-55FB2CDDE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E6514729-1FE6-018F-2204-10FE4E8E2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C808A896-D72F-AFD5-BF05-40EA62B93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kuvakaappaus, sininen, Sähkönsininen, Värikkyys&#10;&#10;Kuvaus luotu automaattisesti">
            <a:extLst>
              <a:ext uri="{FF2B5EF4-FFF2-40B4-BE49-F238E27FC236}">
                <a16:creationId xmlns:a16="http://schemas.microsoft.com/office/drawing/2014/main" id="{D262D82A-4796-9F39-047A-6D7A7C8D6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10" name="Title 19">
            <a:extLst>
              <a:ext uri="{FF2B5EF4-FFF2-40B4-BE49-F238E27FC236}">
                <a16:creationId xmlns:a16="http://schemas.microsoft.com/office/drawing/2014/main" id="{FD834600-41E2-DE0C-DE0F-29EF0718A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BD51CAD-C912-0C87-4B5A-DED24B1E5F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130282"/>
            <a:ext cx="1679944" cy="167994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D82FD5B-5E33-FFDD-9C44-AD370183B2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7A8DCB0F-B5FA-E38D-77A1-AD874FE4F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3686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7B915BD-51C2-D7DD-DC66-CEB493A38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444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75783B-0EDF-3030-CA17-4062B7C3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2A7D5B13-9EDE-D246-1D79-757D64EA8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83258B6-25D7-5FC9-940C-D6DDF6AC5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7" name="Kuva 6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5F7A15F-D3B3-72CF-BF35-5E80FC470F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8" name="Kuvan paikkamerkki 14">
            <a:extLst>
              <a:ext uri="{FF2B5EF4-FFF2-40B4-BE49-F238E27FC236}">
                <a16:creationId xmlns:a16="http://schemas.microsoft.com/office/drawing/2014/main" id="{04014C3C-C6F1-CB78-69DE-F65CC61B66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336A214A-5853-1F07-4D65-5E83ECF25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83258B6-25D7-5FC9-940C-D6DDF6AC5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7" name="Kuva 6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5F7A15F-D3B3-72CF-BF35-5E80FC470F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pic>
        <p:nvPicPr>
          <p:cNvPr id="2" name="Kuva 1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071F960B-9107-A1DF-4214-9682914F6B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99" y="5570445"/>
            <a:ext cx="2966830" cy="1113535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B262131-1552-4D21-B429-15E1AA16E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9069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185FBF-7DCC-294B-B860-C73B9639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294EBF1-99E4-E4FF-23AE-3FA867177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15" name="Kuva 14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CEF23163-24A0-EA16-353B-CD63B0BD8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A12D9EC9-4341-71E0-8A10-85F8AB83E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4727"/>
            <a:ext cx="12192000" cy="6944811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583960"/>
            <a:ext cx="3007763" cy="7299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88056"/>
            <a:ext cx="3007763" cy="105041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936403"/>
            <a:ext cx="3007763" cy="129359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587750"/>
            <a:ext cx="3007763" cy="7299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91846"/>
            <a:ext cx="3007763" cy="105041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940193"/>
            <a:ext cx="3007763" cy="129359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578030"/>
            <a:ext cx="3007763" cy="7299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82126"/>
            <a:ext cx="3007763" cy="105041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930473"/>
            <a:ext cx="3007763" cy="129359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942B38-07DC-B947-9703-43154837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63440646-8367-36EE-74E4-1B1C06261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753DA93F-55F2-FC05-610D-47EE1C9C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938410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805769"/>
            <a:ext cx="3007763" cy="1050412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955186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942200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805769"/>
            <a:ext cx="3007763" cy="1050412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958976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932480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805769"/>
            <a:ext cx="3007763" cy="1050412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949256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13826289-81DC-866A-F93B-DA427EC38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6E2217EA-F7C4-B80A-7981-A55953CE0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4BF0B7CC-2CC7-BD86-9DE5-74A1FA73B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28D67483-7634-DD67-E3A8-A68B4E948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5" name="Kuvan paikkamerkki 14">
            <a:extLst>
              <a:ext uri="{FF2B5EF4-FFF2-40B4-BE49-F238E27FC236}">
                <a16:creationId xmlns:a16="http://schemas.microsoft.com/office/drawing/2014/main" id="{35E54030-206A-72EB-6BE4-0638527C7F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4A9AA332-B55C-F8B8-7F19-44BA8A30A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40B054DA-5718-10C8-C2B2-B9E604EB0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0E8BD7-9276-1D7C-98D4-0C053491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fi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29526CFC-B98B-419E-B078-C40F75D65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2FB719E1-0A1A-21D0-4A2E-C45E19522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82A0E9C1-B206-1767-BD39-8CA839948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B94516E0-7CBB-FF25-8296-F9E7621C8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D1038E-F074-4E22-A594-255F0C10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3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41D23E9A-AF5D-DAEA-6C11-0549F3413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98B0609-E57E-2992-64C8-A0C516209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28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DC7D45B4-ACFB-390B-2568-CFD51C8C4CF5}"/>
              </a:ext>
            </a:extLst>
          </p:cNvPr>
          <p:cNvSpPr/>
          <p:nvPr userDrawn="1"/>
        </p:nvSpPr>
        <p:spPr>
          <a:xfrm flipV="1">
            <a:off x="6484956" y="-12700"/>
            <a:ext cx="5723610" cy="6921500"/>
          </a:xfrm>
          <a:custGeom>
            <a:avLst/>
            <a:gdLst>
              <a:gd name="connsiteX0" fmla="*/ 1358900 w 5181600"/>
              <a:gd name="connsiteY0" fmla="*/ 0 h 7124700"/>
              <a:gd name="connsiteX1" fmla="*/ 0 w 5181600"/>
              <a:gd name="connsiteY1" fmla="*/ 7124700 h 7124700"/>
              <a:gd name="connsiteX2" fmla="*/ 5181600 w 5181600"/>
              <a:gd name="connsiteY2" fmla="*/ 7099300 h 7124700"/>
              <a:gd name="connsiteX3" fmla="*/ 5181600 w 5181600"/>
              <a:gd name="connsiteY3" fmla="*/ 177800 h 7124700"/>
              <a:gd name="connsiteX4" fmla="*/ 1358900 w 5181600"/>
              <a:gd name="connsiteY4" fmla="*/ 0 h 7124700"/>
              <a:gd name="connsiteX0" fmla="*/ 1358900 w 5181600"/>
              <a:gd name="connsiteY0" fmla="*/ 25400 h 6946900"/>
              <a:gd name="connsiteX1" fmla="*/ 0 w 5181600"/>
              <a:gd name="connsiteY1" fmla="*/ 6946900 h 6946900"/>
              <a:gd name="connsiteX2" fmla="*/ 5181600 w 5181600"/>
              <a:gd name="connsiteY2" fmla="*/ 6921500 h 6946900"/>
              <a:gd name="connsiteX3" fmla="*/ 5181600 w 5181600"/>
              <a:gd name="connsiteY3" fmla="*/ 0 h 6946900"/>
              <a:gd name="connsiteX4" fmla="*/ 1358900 w 5181600"/>
              <a:gd name="connsiteY4" fmla="*/ 25400 h 6946900"/>
              <a:gd name="connsiteX0" fmla="*/ 1358900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1358900 w 5181600"/>
              <a:gd name="connsiteY4" fmla="*/ 25400 h 6921500"/>
              <a:gd name="connsiteX0" fmla="*/ 856787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856787 w 5181600"/>
              <a:gd name="connsiteY4" fmla="*/ 254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6921500">
                <a:moveTo>
                  <a:pt x="856787" y="25400"/>
                </a:moveTo>
                <a:lnTo>
                  <a:pt x="0" y="6920395"/>
                </a:lnTo>
                <a:lnTo>
                  <a:pt x="5181600" y="6921500"/>
                </a:lnTo>
                <a:lnTo>
                  <a:pt x="5181600" y="0"/>
                </a:lnTo>
                <a:lnTo>
                  <a:pt x="856787" y="2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0FA982B1-1117-1956-327B-AF29276BD7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96" y="6350"/>
            <a:ext cx="7482703" cy="6858000"/>
          </a:xfrm>
          <a:custGeom>
            <a:avLst/>
            <a:gdLst>
              <a:gd name="connsiteX0" fmla="*/ 0 w 7992369"/>
              <a:gd name="connsiteY0" fmla="*/ 0 h 6858000"/>
              <a:gd name="connsiteX1" fmla="*/ 7992369 w 7992369"/>
              <a:gd name="connsiteY1" fmla="*/ 0 h 6858000"/>
              <a:gd name="connsiteX2" fmla="*/ 7992369 w 7992369"/>
              <a:gd name="connsiteY2" fmla="*/ 6858000 h 6858000"/>
              <a:gd name="connsiteX3" fmla="*/ 0 w 7992369"/>
              <a:gd name="connsiteY3" fmla="*/ 6858000 h 6858000"/>
              <a:gd name="connsiteX4" fmla="*/ 0 w 7992369"/>
              <a:gd name="connsiteY4" fmla="*/ 0 h 6858000"/>
              <a:gd name="connsiteX0" fmla="*/ 0 w 7992369"/>
              <a:gd name="connsiteY0" fmla="*/ 6724 h 6864724"/>
              <a:gd name="connsiteX1" fmla="*/ 6486298 w 7992369"/>
              <a:gd name="connsiteY1" fmla="*/ 0 h 6864724"/>
              <a:gd name="connsiteX2" fmla="*/ 7992369 w 7992369"/>
              <a:gd name="connsiteY2" fmla="*/ 6864724 h 6864724"/>
              <a:gd name="connsiteX3" fmla="*/ 0 w 7992369"/>
              <a:gd name="connsiteY3" fmla="*/ 6864724 h 6864724"/>
              <a:gd name="connsiteX4" fmla="*/ 0 w 7992369"/>
              <a:gd name="connsiteY4" fmla="*/ 6724 h 6864724"/>
              <a:gd name="connsiteX0" fmla="*/ 0 w 7482703"/>
              <a:gd name="connsiteY0" fmla="*/ 6724 h 6864724"/>
              <a:gd name="connsiteX1" fmla="*/ 6486298 w 7482703"/>
              <a:gd name="connsiteY1" fmla="*/ 0 h 6864724"/>
              <a:gd name="connsiteX2" fmla="*/ 7482703 w 7482703"/>
              <a:gd name="connsiteY2" fmla="*/ 6864724 h 6864724"/>
              <a:gd name="connsiteX3" fmla="*/ 0 w 7482703"/>
              <a:gd name="connsiteY3" fmla="*/ 6864724 h 6864724"/>
              <a:gd name="connsiteX4" fmla="*/ 0 w 7482703"/>
              <a:gd name="connsiteY4" fmla="*/ 6724 h 6864724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82703 w 7482703"/>
              <a:gd name="connsiteY2" fmla="*/ 6858000 h 6858000"/>
              <a:gd name="connsiteX3" fmla="*/ 0 w 7482703"/>
              <a:gd name="connsiteY3" fmla="*/ 6858000 h 6858000"/>
              <a:gd name="connsiteX4" fmla="*/ 0 w 748270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2703" h="6858000">
                <a:moveTo>
                  <a:pt x="0" y="0"/>
                </a:moveTo>
                <a:lnTo>
                  <a:pt x="6546259" y="8266"/>
                </a:lnTo>
                <a:lnTo>
                  <a:pt x="748270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695364-07C5-4311-3E54-9A8AB35A4E8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538037" y="2806995"/>
            <a:ext cx="4096750" cy="3660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8D5B36C-E5FF-6C72-4FA5-8BCA372A6B55}"/>
              </a:ext>
            </a:extLst>
          </p:cNvPr>
          <p:cNvSpPr txBox="1">
            <a:spLocks/>
          </p:cNvSpPr>
          <p:nvPr userDrawn="1"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8765E7-E293-B57D-26CA-D28E14CF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05" y="636278"/>
            <a:ext cx="4152282" cy="1808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9748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uolivapaa piirto 17">
            <a:extLst>
              <a:ext uri="{FF2B5EF4-FFF2-40B4-BE49-F238E27FC236}">
                <a16:creationId xmlns:a16="http://schemas.microsoft.com/office/drawing/2014/main" id="{CF4F9A4A-E5FA-9F00-D5F1-A65C853F5C1E}"/>
              </a:ext>
            </a:extLst>
          </p:cNvPr>
          <p:cNvSpPr/>
          <p:nvPr userDrawn="1"/>
        </p:nvSpPr>
        <p:spPr>
          <a:xfrm flipV="1">
            <a:off x="6484956" y="-12700"/>
            <a:ext cx="5723610" cy="6921500"/>
          </a:xfrm>
          <a:custGeom>
            <a:avLst/>
            <a:gdLst>
              <a:gd name="connsiteX0" fmla="*/ 1358900 w 5181600"/>
              <a:gd name="connsiteY0" fmla="*/ 0 h 7124700"/>
              <a:gd name="connsiteX1" fmla="*/ 0 w 5181600"/>
              <a:gd name="connsiteY1" fmla="*/ 7124700 h 7124700"/>
              <a:gd name="connsiteX2" fmla="*/ 5181600 w 5181600"/>
              <a:gd name="connsiteY2" fmla="*/ 7099300 h 7124700"/>
              <a:gd name="connsiteX3" fmla="*/ 5181600 w 5181600"/>
              <a:gd name="connsiteY3" fmla="*/ 177800 h 7124700"/>
              <a:gd name="connsiteX4" fmla="*/ 1358900 w 5181600"/>
              <a:gd name="connsiteY4" fmla="*/ 0 h 7124700"/>
              <a:gd name="connsiteX0" fmla="*/ 1358900 w 5181600"/>
              <a:gd name="connsiteY0" fmla="*/ 25400 h 6946900"/>
              <a:gd name="connsiteX1" fmla="*/ 0 w 5181600"/>
              <a:gd name="connsiteY1" fmla="*/ 6946900 h 6946900"/>
              <a:gd name="connsiteX2" fmla="*/ 5181600 w 5181600"/>
              <a:gd name="connsiteY2" fmla="*/ 6921500 h 6946900"/>
              <a:gd name="connsiteX3" fmla="*/ 5181600 w 5181600"/>
              <a:gd name="connsiteY3" fmla="*/ 0 h 6946900"/>
              <a:gd name="connsiteX4" fmla="*/ 1358900 w 5181600"/>
              <a:gd name="connsiteY4" fmla="*/ 25400 h 6946900"/>
              <a:gd name="connsiteX0" fmla="*/ 1358900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1358900 w 5181600"/>
              <a:gd name="connsiteY4" fmla="*/ 25400 h 6921500"/>
              <a:gd name="connsiteX0" fmla="*/ 856787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856787 w 5181600"/>
              <a:gd name="connsiteY4" fmla="*/ 254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6921500">
                <a:moveTo>
                  <a:pt x="856787" y="25400"/>
                </a:moveTo>
                <a:lnTo>
                  <a:pt x="0" y="6920395"/>
                </a:lnTo>
                <a:lnTo>
                  <a:pt x="5181600" y="6921500"/>
                </a:lnTo>
                <a:lnTo>
                  <a:pt x="5181600" y="0"/>
                </a:lnTo>
                <a:lnTo>
                  <a:pt x="856787" y="25400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1F5BE0A-593B-0924-DCA6-0DF5BE8BFB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96" y="6350"/>
            <a:ext cx="7482703" cy="6858000"/>
          </a:xfrm>
          <a:custGeom>
            <a:avLst/>
            <a:gdLst>
              <a:gd name="connsiteX0" fmla="*/ 0 w 7992369"/>
              <a:gd name="connsiteY0" fmla="*/ 0 h 6858000"/>
              <a:gd name="connsiteX1" fmla="*/ 7992369 w 7992369"/>
              <a:gd name="connsiteY1" fmla="*/ 0 h 6858000"/>
              <a:gd name="connsiteX2" fmla="*/ 7992369 w 7992369"/>
              <a:gd name="connsiteY2" fmla="*/ 6858000 h 6858000"/>
              <a:gd name="connsiteX3" fmla="*/ 0 w 7992369"/>
              <a:gd name="connsiteY3" fmla="*/ 6858000 h 6858000"/>
              <a:gd name="connsiteX4" fmla="*/ 0 w 7992369"/>
              <a:gd name="connsiteY4" fmla="*/ 0 h 6858000"/>
              <a:gd name="connsiteX0" fmla="*/ 0 w 7992369"/>
              <a:gd name="connsiteY0" fmla="*/ 6724 h 6864724"/>
              <a:gd name="connsiteX1" fmla="*/ 6486298 w 7992369"/>
              <a:gd name="connsiteY1" fmla="*/ 0 h 6864724"/>
              <a:gd name="connsiteX2" fmla="*/ 7992369 w 7992369"/>
              <a:gd name="connsiteY2" fmla="*/ 6864724 h 6864724"/>
              <a:gd name="connsiteX3" fmla="*/ 0 w 7992369"/>
              <a:gd name="connsiteY3" fmla="*/ 6864724 h 6864724"/>
              <a:gd name="connsiteX4" fmla="*/ 0 w 7992369"/>
              <a:gd name="connsiteY4" fmla="*/ 6724 h 6864724"/>
              <a:gd name="connsiteX0" fmla="*/ 0 w 7482703"/>
              <a:gd name="connsiteY0" fmla="*/ 6724 h 6864724"/>
              <a:gd name="connsiteX1" fmla="*/ 6486298 w 7482703"/>
              <a:gd name="connsiteY1" fmla="*/ 0 h 6864724"/>
              <a:gd name="connsiteX2" fmla="*/ 7482703 w 7482703"/>
              <a:gd name="connsiteY2" fmla="*/ 6864724 h 6864724"/>
              <a:gd name="connsiteX3" fmla="*/ 0 w 7482703"/>
              <a:gd name="connsiteY3" fmla="*/ 6864724 h 6864724"/>
              <a:gd name="connsiteX4" fmla="*/ 0 w 7482703"/>
              <a:gd name="connsiteY4" fmla="*/ 6724 h 6864724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82703 w 7482703"/>
              <a:gd name="connsiteY2" fmla="*/ 6858000 h 6858000"/>
              <a:gd name="connsiteX3" fmla="*/ 0 w 7482703"/>
              <a:gd name="connsiteY3" fmla="*/ 6858000 h 6858000"/>
              <a:gd name="connsiteX4" fmla="*/ 0 w 748270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2703" h="6858000">
                <a:moveTo>
                  <a:pt x="0" y="0"/>
                </a:moveTo>
                <a:lnTo>
                  <a:pt x="6546259" y="8266"/>
                </a:lnTo>
                <a:lnTo>
                  <a:pt x="748270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08FA08-6C7A-4E39-FB0D-349F728FCC6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82506" y="2806995"/>
            <a:ext cx="4152281" cy="3660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A55538C-DCF8-99FB-8C36-762CED42A990}"/>
              </a:ext>
            </a:extLst>
          </p:cNvPr>
          <p:cNvSpPr txBox="1">
            <a:spLocks/>
          </p:cNvSpPr>
          <p:nvPr userDrawn="1"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9DD82-ACCB-8E52-B2DF-16E8AC57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05" y="636278"/>
            <a:ext cx="4152282" cy="1808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2A6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7140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4EACA20C-438C-5ABD-9724-855578383E17}"/>
              </a:ext>
            </a:extLst>
          </p:cNvPr>
          <p:cNvSpPr/>
          <p:nvPr userDrawn="1"/>
        </p:nvSpPr>
        <p:spPr>
          <a:xfrm flipV="1">
            <a:off x="6484956" y="-12700"/>
            <a:ext cx="5723610" cy="6921500"/>
          </a:xfrm>
          <a:custGeom>
            <a:avLst/>
            <a:gdLst>
              <a:gd name="connsiteX0" fmla="*/ 1358900 w 5181600"/>
              <a:gd name="connsiteY0" fmla="*/ 0 h 7124700"/>
              <a:gd name="connsiteX1" fmla="*/ 0 w 5181600"/>
              <a:gd name="connsiteY1" fmla="*/ 7124700 h 7124700"/>
              <a:gd name="connsiteX2" fmla="*/ 5181600 w 5181600"/>
              <a:gd name="connsiteY2" fmla="*/ 7099300 h 7124700"/>
              <a:gd name="connsiteX3" fmla="*/ 5181600 w 5181600"/>
              <a:gd name="connsiteY3" fmla="*/ 177800 h 7124700"/>
              <a:gd name="connsiteX4" fmla="*/ 1358900 w 5181600"/>
              <a:gd name="connsiteY4" fmla="*/ 0 h 7124700"/>
              <a:gd name="connsiteX0" fmla="*/ 1358900 w 5181600"/>
              <a:gd name="connsiteY0" fmla="*/ 25400 h 6946900"/>
              <a:gd name="connsiteX1" fmla="*/ 0 w 5181600"/>
              <a:gd name="connsiteY1" fmla="*/ 6946900 h 6946900"/>
              <a:gd name="connsiteX2" fmla="*/ 5181600 w 5181600"/>
              <a:gd name="connsiteY2" fmla="*/ 6921500 h 6946900"/>
              <a:gd name="connsiteX3" fmla="*/ 5181600 w 5181600"/>
              <a:gd name="connsiteY3" fmla="*/ 0 h 6946900"/>
              <a:gd name="connsiteX4" fmla="*/ 1358900 w 5181600"/>
              <a:gd name="connsiteY4" fmla="*/ 25400 h 6946900"/>
              <a:gd name="connsiteX0" fmla="*/ 1358900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1358900 w 5181600"/>
              <a:gd name="connsiteY4" fmla="*/ 25400 h 6921500"/>
              <a:gd name="connsiteX0" fmla="*/ 856787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856787 w 5181600"/>
              <a:gd name="connsiteY4" fmla="*/ 254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6921500">
                <a:moveTo>
                  <a:pt x="856787" y="25400"/>
                </a:moveTo>
                <a:lnTo>
                  <a:pt x="0" y="6920395"/>
                </a:lnTo>
                <a:lnTo>
                  <a:pt x="5181600" y="6921500"/>
                </a:lnTo>
                <a:lnTo>
                  <a:pt x="5181600" y="0"/>
                </a:lnTo>
                <a:lnTo>
                  <a:pt x="856787" y="2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961AB0-A46C-480A-EC4E-629DC0F82C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577" y="1159565"/>
            <a:ext cx="5451423" cy="5030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F3F36EF-6AC1-418A-6E01-3D499901C8D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538037" y="2806995"/>
            <a:ext cx="4096750" cy="3660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578E37B8-629A-847B-DEE1-CAB07883138D}"/>
              </a:ext>
            </a:extLst>
          </p:cNvPr>
          <p:cNvSpPr txBox="1">
            <a:spLocks/>
          </p:cNvSpPr>
          <p:nvPr userDrawn="1"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690E9-2657-9B10-58EA-806E79D8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05" y="636278"/>
            <a:ext cx="4152282" cy="1808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2170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348B0B1F-F508-F95A-4FBB-80115CA11F9D}"/>
              </a:ext>
            </a:extLst>
          </p:cNvPr>
          <p:cNvSpPr/>
          <p:nvPr userDrawn="1"/>
        </p:nvSpPr>
        <p:spPr>
          <a:xfrm flipV="1">
            <a:off x="6484956" y="-12700"/>
            <a:ext cx="5723610" cy="6921500"/>
          </a:xfrm>
          <a:custGeom>
            <a:avLst/>
            <a:gdLst>
              <a:gd name="connsiteX0" fmla="*/ 1358900 w 5181600"/>
              <a:gd name="connsiteY0" fmla="*/ 0 h 7124700"/>
              <a:gd name="connsiteX1" fmla="*/ 0 w 5181600"/>
              <a:gd name="connsiteY1" fmla="*/ 7124700 h 7124700"/>
              <a:gd name="connsiteX2" fmla="*/ 5181600 w 5181600"/>
              <a:gd name="connsiteY2" fmla="*/ 7099300 h 7124700"/>
              <a:gd name="connsiteX3" fmla="*/ 5181600 w 5181600"/>
              <a:gd name="connsiteY3" fmla="*/ 177800 h 7124700"/>
              <a:gd name="connsiteX4" fmla="*/ 1358900 w 5181600"/>
              <a:gd name="connsiteY4" fmla="*/ 0 h 7124700"/>
              <a:gd name="connsiteX0" fmla="*/ 1358900 w 5181600"/>
              <a:gd name="connsiteY0" fmla="*/ 25400 h 6946900"/>
              <a:gd name="connsiteX1" fmla="*/ 0 w 5181600"/>
              <a:gd name="connsiteY1" fmla="*/ 6946900 h 6946900"/>
              <a:gd name="connsiteX2" fmla="*/ 5181600 w 5181600"/>
              <a:gd name="connsiteY2" fmla="*/ 6921500 h 6946900"/>
              <a:gd name="connsiteX3" fmla="*/ 5181600 w 5181600"/>
              <a:gd name="connsiteY3" fmla="*/ 0 h 6946900"/>
              <a:gd name="connsiteX4" fmla="*/ 1358900 w 5181600"/>
              <a:gd name="connsiteY4" fmla="*/ 25400 h 6946900"/>
              <a:gd name="connsiteX0" fmla="*/ 1358900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1358900 w 5181600"/>
              <a:gd name="connsiteY4" fmla="*/ 25400 h 6921500"/>
              <a:gd name="connsiteX0" fmla="*/ 856787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856787 w 5181600"/>
              <a:gd name="connsiteY4" fmla="*/ 254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6921500">
                <a:moveTo>
                  <a:pt x="856787" y="25400"/>
                </a:moveTo>
                <a:lnTo>
                  <a:pt x="0" y="6920395"/>
                </a:lnTo>
                <a:lnTo>
                  <a:pt x="5181600" y="6921500"/>
                </a:lnTo>
                <a:lnTo>
                  <a:pt x="5181600" y="0"/>
                </a:lnTo>
                <a:lnTo>
                  <a:pt x="856787" y="25400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62CB70-5DE2-305F-B61E-0D6A66355F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577" y="1159565"/>
            <a:ext cx="5451423" cy="5030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3CE7B6-2C79-7BE1-4509-55B0ED819C4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82506" y="2806995"/>
            <a:ext cx="4152281" cy="3660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E5156C33-85B3-C27B-0727-A86B9F2F0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E75CD-41B1-17D9-F7F9-709C7E33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05" y="636278"/>
            <a:ext cx="4152282" cy="1808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2A6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9055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14E55CF-A9B3-E245-30A9-D9EBF83CB8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893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2892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892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4" name="Kuvan paikkamerkki 5">
            <a:extLst>
              <a:ext uri="{FF2B5EF4-FFF2-40B4-BE49-F238E27FC236}">
                <a16:creationId xmlns:a16="http://schemas.microsoft.com/office/drawing/2014/main" id="{53D03760-2051-FB82-6276-EA9FEF73EB8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87922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15" name="Tekstin paikkamerkki 22">
            <a:extLst>
              <a:ext uri="{FF2B5EF4-FFF2-40B4-BE49-F238E27FC236}">
                <a16:creationId xmlns:a16="http://schemas.microsoft.com/office/drawing/2014/main" id="{74DA5450-BA0A-ACF9-20BD-AFCC46898A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87921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6" name="Tekstin paikkamerkki 22">
            <a:extLst>
              <a:ext uri="{FF2B5EF4-FFF2-40B4-BE49-F238E27FC236}">
                <a16:creationId xmlns:a16="http://schemas.microsoft.com/office/drawing/2014/main" id="{4F6AE2ED-D127-F38D-B404-EFFAAAFAB6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87921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7" name="Kuvan paikkamerkki 5">
            <a:extLst>
              <a:ext uri="{FF2B5EF4-FFF2-40B4-BE49-F238E27FC236}">
                <a16:creationId xmlns:a16="http://schemas.microsoft.com/office/drawing/2014/main" id="{9DA43B78-67AF-0201-B624-B8EC050076F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092576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18" name="Tekstin paikkamerkki 22">
            <a:extLst>
              <a:ext uri="{FF2B5EF4-FFF2-40B4-BE49-F238E27FC236}">
                <a16:creationId xmlns:a16="http://schemas.microsoft.com/office/drawing/2014/main" id="{EB55AFC7-938C-CC0A-33FB-405EDFAFCC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92575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9" name="Tekstin paikkamerkki 22">
            <a:extLst>
              <a:ext uri="{FF2B5EF4-FFF2-40B4-BE49-F238E27FC236}">
                <a16:creationId xmlns:a16="http://schemas.microsoft.com/office/drawing/2014/main" id="{E2606489-0A0F-E587-DDA5-9BC980EEF4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2575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9F04DC7D-358B-4133-AF8E-76283B242E9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397228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2" name="Tekstin paikkamerkki 22">
            <a:extLst>
              <a:ext uri="{FF2B5EF4-FFF2-40B4-BE49-F238E27FC236}">
                <a16:creationId xmlns:a16="http://schemas.microsoft.com/office/drawing/2014/main" id="{3928D538-316A-ED47-441A-FDB9F4E903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7227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24" name="Tekstin paikkamerkki 22">
            <a:extLst>
              <a:ext uri="{FF2B5EF4-FFF2-40B4-BE49-F238E27FC236}">
                <a16:creationId xmlns:a16="http://schemas.microsoft.com/office/drawing/2014/main" id="{E51D945C-C296-F8D4-1324-108325B4127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97227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BEDB4FFC-B2AE-A082-2D9B-E43C8EA2B38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01878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6" name="Tekstin paikkamerkki 22">
            <a:extLst>
              <a:ext uri="{FF2B5EF4-FFF2-40B4-BE49-F238E27FC236}">
                <a16:creationId xmlns:a16="http://schemas.microsoft.com/office/drawing/2014/main" id="{85207F29-DB4C-7EF4-A303-95280AF173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01877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27" name="Tekstin paikkamerkki 22">
            <a:extLst>
              <a:ext uri="{FF2B5EF4-FFF2-40B4-BE49-F238E27FC236}">
                <a16:creationId xmlns:a16="http://schemas.microsoft.com/office/drawing/2014/main" id="{608CAD8E-94BF-EFA3-C2C6-CACE66AE4E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01877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1251BE1E-E929-B6B5-1A9D-351244FD5E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ABF5B89A-6FDC-C64C-5010-D7559DC57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A71DE5-60A1-D44D-48FB-EBAADD22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7910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dia 2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i 9">
            <a:extLst>
              <a:ext uri="{FF2B5EF4-FFF2-40B4-BE49-F238E27FC236}">
                <a16:creationId xmlns:a16="http://schemas.microsoft.com/office/drawing/2014/main" id="{8779C329-3215-0067-2453-1CFDB940FC36}"/>
              </a:ext>
            </a:extLst>
          </p:cNvPr>
          <p:cNvSpPr/>
          <p:nvPr userDrawn="1"/>
        </p:nvSpPr>
        <p:spPr>
          <a:xfrm>
            <a:off x="4309672" y="2975724"/>
            <a:ext cx="1783830" cy="178383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14E55CF-A9B3-E245-30A9-D9EBF83CB8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893" y="1833310"/>
            <a:ext cx="2474530" cy="2474530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2892" y="4622800"/>
            <a:ext cx="2474530" cy="33528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892" y="4958080"/>
            <a:ext cx="2474530" cy="153479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" name="Kuvan paikkamerkki 5">
            <a:extLst>
              <a:ext uri="{FF2B5EF4-FFF2-40B4-BE49-F238E27FC236}">
                <a16:creationId xmlns:a16="http://schemas.microsoft.com/office/drawing/2014/main" id="{607541D2-292A-893A-1620-79BD491085F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427004" y="1833310"/>
            <a:ext cx="2474530" cy="2474530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BCE6E90A-DDF8-32BE-B80B-CDA4723D302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427003" y="4622799"/>
            <a:ext cx="2474530" cy="33528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5" name="Tekstin paikkamerkki 22">
            <a:extLst>
              <a:ext uri="{FF2B5EF4-FFF2-40B4-BE49-F238E27FC236}">
                <a16:creationId xmlns:a16="http://schemas.microsoft.com/office/drawing/2014/main" id="{E71CAFF9-6A38-F0BC-7AFD-608F3F8B7F4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27003" y="4958080"/>
            <a:ext cx="2474530" cy="153479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7" name="Kuvan paikkamerkki 5">
            <a:extLst>
              <a:ext uri="{FF2B5EF4-FFF2-40B4-BE49-F238E27FC236}">
                <a16:creationId xmlns:a16="http://schemas.microsoft.com/office/drawing/2014/main" id="{D317982F-43FB-7AD2-693F-8B22318B6346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381114" y="1833310"/>
            <a:ext cx="2474530" cy="2474530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F0099A5D-A43C-BD26-630D-D713B3701A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81113" y="4622799"/>
            <a:ext cx="2474530" cy="33528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9" name="Tekstin paikkamerkki 22">
            <a:extLst>
              <a:ext uri="{FF2B5EF4-FFF2-40B4-BE49-F238E27FC236}">
                <a16:creationId xmlns:a16="http://schemas.microsoft.com/office/drawing/2014/main" id="{5B5A807A-0E2A-E881-3A8D-93CE20C1373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1113" y="4958077"/>
            <a:ext cx="2474530" cy="153479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29F79306-8430-FDDE-A6E7-1E9EAEA31B0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9335223" y="1817109"/>
            <a:ext cx="2474530" cy="2474530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12" name="Tekstin paikkamerkki 22">
            <a:extLst>
              <a:ext uri="{FF2B5EF4-FFF2-40B4-BE49-F238E27FC236}">
                <a16:creationId xmlns:a16="http://schemas.microsoft.com/office/drawing/2014/main" id="{4C2AE02A-8CBD-E41F-E585-7685B7966F8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35222" y="4606599"/>
            <a:ext cx="2474530" cy="35147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13" name="Tekstin paikkamerkki 22">
            <a:extLst>
              <a:ext uri="{FF2B5EF4-FFF2-40B4-BE49-F238E27FC236}">
                <a16:creationId xmlns:a16="http://schemas.microsoft.com/office/drawing/2014/main" id="{A3FB8E19-EBD6-C967-9A19-9D3990EA225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35222" y="4958077"/>
            <a:ext cx="2474530" cy="153479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7FC1A3F7-94DB-9ADC-AF82-A3DCCE5D8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18" name="Kuva 17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8CF0BC2B-5CB8-397D-CC28-38EF0A5276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8BD5A3B6-BACC-5781-09A0-B92D8B4CC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59F5999-076F-8DBD-ACA9-6201FBD6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22857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i 9">
            <a:extLst>
              <a:ext uri="{FF2B5EF4-FFF2-40B4-BE49-F238E27FC236}">
                <a16:creationId xmlns:a16="http://schemas.microsoft.com/office/drawing/2014/main" id="{8779C329-3215-0067-2453-1CFDB940FC36}"/>
              </a:ext>
            </a:extLst>
          </p:cNvPr>
          <p:cNvSpPr/>
          <p:nvPr userDrawn="1"/>
        </p:nvSpPr>
        <p:spPr>
          <a:xfrm>
            <a:off x="4955554" y="2549004"/>
            <a:ext cx="1783830" cy="178383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14E55CF-A9B3-E245-30A9-D9EBF83CB8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18775" y="1551733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882" y="3477623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9882" y="3736190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36" name="Kuvan paikkamerkki 5">
            <a:extLst>
              <a:ext uri="{FF2B5EF4-FFF2-40B4-BE49-F238E27FC236}">
                <a16:creationId xmlns:a16="http://schemas.microsoft.com/office/drawing/2014/main" id="{4F5A1775-083A-A8DB-D559-43C81A9F545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118775" y="4135161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37" name="Tekstin paikkamerkki 22">
            <a:extLst>
              <a:ext uri="{FF2B5EF4-FFF2-40B4-BE49-F238E27FC236}">
                <a16:creationId xmlns:a16="http://schemas.microsoft.com/office/drawing/2014/main" id="{FF9B3C96-9D56-FABF-D2AE-9250BE1C57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882" y="6061051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38" name="Tekstin paikkamerkki 22">
            <a:extLst>
              <a:ext uri="{FF2B5EF4-FFF2-40B4-BE49-F238E27FC236}">
                <a16:creationId xmlns:a16="http://schemas.microsoft.com/office/drawing/2014/main" id="{4E64EC3C-8620-0CE6-92F2-2F1CBD19F0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9882" y="6319618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39" name="Kuvan paikkamerkki 5">
            <a:extLst>
              <a:ext uri="{FF2B5EF4-FFF2-40B4-BE49-F238E27FC236}">
                <a16:creationId xmlns:a16="http://schemas.microsoft.com/office/drawing/2014/main" id="{8DC21761-1E38-601F-39B0-B0952F69CF2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832585" y="1535532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0" name="Tekstin paikkamerkki 22">
            <a:extLst>
              <a:ext uri="{FF2B5EF4-FFF2-40B4-BE49-F238E27FC236}">
                <a16:creationId xmlns:a16="http://schemas.microsoft.com/office/drawing/2014/main" id="{93875B09-6308-3E1B-D3D4-D739E27B23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13692" y="3461422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41" name="Tekstin paikkamerkki 22">
            <a:extLst>
              <a:ext uri="{FF2B5EF4-FFF2-40B4-BE49-F238E27FC236}">
                <a16:creationId xmlns:a16="http://schemas.microsoft.com/office/drawing/2014/main" id="{80D913E6-16E6-EC22-A4C2-412DCAFD48C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13692" y="3719989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42" name="Kuvan paikkamerkki 5">
            <a:extLst>
              <a:ext uri="{FF2B5EF4-FFF2-40B4-BE49-F238E27FC236}">
                <a16:creationId xmlns:a16="http://schemas.microsoft.com/office/drawing/2014/main" id="{1C285489-372A-DAB4-B7F8-3EA0800ADC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32585" y="4118960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3" name="Tekstin paikkamerkki 22">
            <a:extLst>
              <a:ext uri="{FF2B5EF4-FFF2-40B4-BE49-F238E27FC236}">
                <a16:creationId xmlns:a16="http://schemas.microsoft.com/office/drawing/2014/main" id="{F71B58B1-3DE7-F653-EBDA-3E1A3AA25DA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13692" y="6044850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44" name="Tekstin paikkamerkki 22">
            <a:extLst>
              <a:ext uri="{FF2B5EF4-FFF2-40B4-BE49-F238E27FC236}">
                <a16:creationId xmlns:a16="http://schemas.microsoft.com/office/drawing/2014/main" id="{E16C5719-B4F3-1547-339B-2AEF6C6907B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13692" y="6303417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45" name="Kuvan paikkamerkki 5">
            <a:extLst>
              <a:ext uri="{FF2B5EF4-FFF2-40B4-BE49-F238E27FC236}">
                <a16:creationId xmlns:a16="http://schemas.microsoft.com/office/drawing/2014/main" id="{F28B30B0-C865-BB57-8A00-2E643DA8963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546395" y="1535532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6" name="Tekstin paikkamerkki 22">
            <a:extLst>
              <a:ext uri="{FF2B5EF4-FFF2-40B4-BE49-F238E27FC236}">
                <a16:creationId xmlns:a16="http://schemas.microsoft.com/office/drawing/2014/main" id="{AB83E5F2-8D77-9AEA-BE07-5A97291A41C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27502" y="3461422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47" name="Tekstin paikkamerkki 22">
            <a:extLst>
              <a:ext uri="{FF2B5EF4-FFF2-40B4-BE49-F238E27FC236}">
                <a16:creationId xmlns:a16="http://schemas.microsoft.com/office/drawing/2014/main" id="{4FB5C025-DCC0-996C-3D29-92C7DC27FD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27502" y="3719989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48" name="Kuvan paikkamerkki 5">
            <a:extLst>
              <a:ext uri="{FF2B5EF4-FFF2-40B4-BE49-F238E27FC236}">
                <a16:creationId xmlns:a16="http://schemas.microsoft.com/office/drawing/2014/main" id="{F4535020-FDD5-38F1-D39D-E64B1EBE24C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546395" y="4118960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9" name="Tekstin paikkamerkki 22">
            <a:extLst>
              <a:ext uri="{FF2B5EF4-FFF2-40B4-BE49-F238E27FC236}">
                <a16:creationId xmlns:a16="http://schemas.microsoft.com/office/drawing/2014/main" id="{2094C40A-D009-075D-B584-8837DB73DAF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7502" y="6044850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50" name="Tekstin paikkamerkki 22">
            <a:extLst>
              <a:ext uri="{FF2B5EF4-FFF2-40B4-BE49-F238E27FC236}">
                <a16:creationId xmlns:a16="http://schemas.microsoft.com/office/drawing/2014/main" id="{E7377404-20E0-214E-6C75-59FFE80CF1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27502" y="6303417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51" name="Kuvan paikkamerkki 5">
            <a:extLst>
              <a:ext uri="{FF2B5EF4-FFF2-40B4-BE49-F238E27FC236}">
                <a16:creationId xmlns:a16="http://schemas.microsoft.com/office/drawing/2014/main" id="{6743588F-50D4-6D6C-FCC7-ECFAE72AB3A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260205" y="1521276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52" name="Tekstin paikkamerkki 22">
            <a:extLst>
              <a:ext uri="{FF2B5EF4-FFF2-40B4-BE49-F238E27FC236}">
                <a16:creationId xmlns:a16="http://schemas.microsoft.com/office/drawing/2014/main" id="{80DF007F-F9B7-88C3-39A1-198460983DD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41312" y="3447166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53" name="Tekstin paikkamerkki 22">
            <a:extLst>
              <a:ext uri="{FF2B5EF4-FFF2-40B4-BE49-F238E27FC236}">
                <a16:creationId xmlns:a16="http://schemas.microsoft.com/office/drawing/2014/main" id="{3FFBF72C-B686-9EFA-D67C-6D23D2E9FA0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41312" y="3705733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54" name="Kuvan paikkamerkki 5">
            <a:extLst>
              <a:ext uri="{FF2B5EF4-FFF2-40B4-BE49-F238E27FC236}">
                <a16:creationId xmlns:a16="http://schemas.microsoft.com/office/drawing/2014/main" id="{87E086FF-FEFF-C8B7-61F4-C6765B44E01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260205" y="4104704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55" name="Tekstin paikkamerkki 22">
            <a:extLst>
              <a:ext uri="{FF2B5EF4-FFF2-40B4-BE49-F238E27FC236}">
                <a16:creationId xmlns:a16="http://schemas.microsoft.com/office/drawing/2014/main" id="{ADF0D628-3904-DABA-5FB9-CAB60967E45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41312" y="6030594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56" name="Tekstin paikkamerkki 22">
            <a:extLst>
              <a:ext uri="{FF2B5EF4-FFF2-40B4-BE49-F238E27FC236}">
                <a16:creationId xmlns:a16="http://schemas.microsoft.com/office/drawing/2014/main" id="{15D807DC-89E3-55FF-7F61-37EB7DB90F2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41312" y="6289161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76F507A-92A8-ED17-F79F-0850D969A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E102D7BB-A25E-6926-D2B1-73167168A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447B1E-EED6-047D-5768-3FC54AE7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9714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dia 4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00009D45-C0D4-A4DC-2C12-6FEC6AFF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BB8D50C4-2EDA-59BE-C764-9C3A421E7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0BB85F-18B2-4159-FD61-BA72EE9744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7190" y="894522"/>
            <a:ext cx="5996609" cy="59668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i-FI" dirty="0"/>
              <a:t>Esittelydia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334BCA5-E42C-12AD-1FC7-BF2731CB0F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57190" y="1491206"/>
            <a:ext cx="5996609" cy="453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A7C8B5B6-2D3C-6A7C-E9C3-89A53F8DF1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96" y="6350"/>
            <a:ext cx="5188131" cy="6880095"/>
          </a:xfrm>
          <a:custGeom>
            <a:avLst/>
            <a:gdLst>
              <a:gd name="connsiteX0" fmla="*/ 0 w 7992369"/>
              <a:gd name="connsiteY0" fmla="*/ 0 h 6858000"/>
              <a:gd name="connsiteX1" fmla="*/ 7992369 w 7992369"/>
              <a:gd name="connsiteY1" fmla="*/ 0 h 6858000"/>
              <a:gd name="connsiteX2" fmla="*/ 7992369 w 7992369"/>
              <a:gd name="connsiteY2" fmla="*/ 6858000 h 6858000"/>
              <a:gd name="connsiteX3" fmla="*/ 0 w 7992369"/>
              <a:gd name="connsiteY3" fmla="*/ 6858000 h 6858000"/>
              <a:gd name="connsiteX4" fmla="*/ 0 w 7992369"/>
              <a:gd name="connsiteY4" fmla="*/ 0 h 6858000"/>
              <a:gd name="connsiteX0" fmla="*/ 0 w 7992369"/>
              <a:gd name="connsiteY0" fmla="*/ 6724 h 6864724"/>
              <a:gd name="connsiteX1" fmla="*/ 6486298 w 7992369"/>
              <a:gd name="connsiteY1" fmla="*/ 0 h 6864724"/>
              <a:gd name="connsiteX2" fmla="*/ 7992369 w 7992369"/>
              <a:gd name="connsiteY2" fmla="*/ 6864724 h 6864724"/>
              <a:gd name="connsiteX3" fmla="*/ 0 w 7992369"/>
              <a:gd name="connsiteY3" fmla="*/ 6864724 h 6864724"/>
              <a:gd name="connsiteX4" fmla="*/ 0 w 7992369"/>
              <a:gd name="connsiteY4" fmla="*/ 6724 h 6864724"/>
              <a:gd name="connsiteX0" fmla="*/ 0 w 7482703"/>
              <a:gd name="connsiteY0" fmla="*/ 6724 h 6864724"/>
              <a:gd name="connsiteX1" fmla="*/ 6486298 w 7482703"/>
              <a:gd name="connsiteY1" fmla="*/ 0 h 6864724"/>
              <a:gd name="connsiteX2" fmla="*/ 7482703 w 7482703"/>
              <a:gd name="connsiteY2" fmla="*/ 6864724 h 6864724"/>
              <a:gd name="connsiteX3" fmla="*/ 0 w 7482703"/>
              <a:gd name="connsiteY3" fmla="*/ 6864724 h 6864724"/>
              <a:gd name="connsiteX4" fmla="*/ 0 w 7482703"/>
              <a:gd name="connsiteY4" fmla="*/ 6724 h 6864724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82703 w 7482703"/>
              <a:gd name="connsiteY2" fmla="*/ 6858000 h 6858000"/>
              <a:gd name="connsiteX3" fmla="*/ 0 w 7482703"/>
              <a:gd name="connsiteY3" fmla="*/ 6858000 h 6858000"/>
              <a:gd name="connsiteX4" fmla="*/ 0 w 7482703"/>
              <a:gd name="connsiteY4" fmla="*/ 0 h 6858000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00385 w 7482703"/>
              <a:gd name="connsiteY2" fmla="*/ 6261446 h 6858000"/>
              <a:gd name="connsiteX3" fmla="*/ 7482703 w 7482703"/>
              <a:gd name="connsiteY3" fmla="*/ 6858000 h 6858000"/>
              <a:gd name="connsiteX4" fmla="*/ 0 w 7482703"/>
              <a:gd name="connsiteY4" fmla="*/ 6858000 h 6858000"/>
              <a:gd name="connsiteX5" fmla="*/ 0 w 7482703"/>
              <a:gd name="connsiteY5" fmla="*/ 0 h 6858000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00385 w 7482703"/>
              <a:gd name="connsiteY2" fmla="*/ 6261446 h 6858000"/>
              <a:gd name="connsiteX3" fmla="*/ 7448910 w 7482703"/>
              <a:gd name="connsiteY3" fmla="*/ 6643832 h 6858000"/>
              <a:gd name="connsiteX4" fmla="*/ 7482703 w 7482703"/>
              <a:gd name="connsiteY4" fmla="*/ 6858000 h 6858000"/>
              <a:gd name="connsiteX5" fmla="*/ 0 w 7482703"/>
              <a:gd name="connsiteY5" fmla="*/ 6858000 h 6858000"/>
              <a:gd name="connsiteX6" fmla="*/ 0 w 7482703"/>
              <a:gd name="connsiteY6" fmla="*/ 0 h 6858000"/>
              <a:gd name="connsiteX0" fmla="*/ 0 w 7482703"/>
              <a:gd name="connsiteY0" fmla="*/ 0 h 6859963"/>
              <a:gd name="connsiteX1" fmla="*/ 6546259 w 7482703"/>
              <a:gd name="connsiteY1" fmla="*/ 8266 h 6859963"/>
              <a:gd name="connsiteX2" fmla="*/ 7400385 w 7482703"/>
              <a:gd name="connsiteY2" fmla="*/ 6261446 h 6859963"/>
              <a:gd name="connsiteX3" fmla="*/ 7448910 w 7482703"/>
              <a:gd name="connsiteY3" fmla="*/ 6643832 h 6859963"/>
              <a:gd name="connsiteX4" fmla="*/ 7482703 w 7482703"/>
              <a:gd name="connsiteY4" fmla="*/ 6858000 h 6859963"/>
              <a:gd name="connsiteX5" fmla="*/ 5896101 w 7482703"/>
              <a:gd name="connsiteY5" fmla="*/ 6859963 h 6859963"/>
              <a:gd name="connsiteX6" fmla="*/ 0 w 7482703"/>
              <a:gd name="connsiteY6" fmla="*/ 6858000 h 6859963"/>
              <a:gd name="connsiteX7" fmla="*/ 0 w 7482703"/>
              <a:gd name="connsiteY7" fmla="*/ 0 h 6859963"/>
              <a:gd name="connsiteX0" fmla="*/ 0 w 7448910"/>
              <a:gd name="connsiteY0" fmla="*/ 0 h 6859963"/>
              <a:gd name="connsiteX1" fmla="*/ 6546259 w 7448910"/>
              <a:gd name="connsiteY1" fmla="*/ 8266 h 6859963"/>
              <a:gd name="connsiteX2" fmla="*/ 7400385 w 7448910"/>
              <a:gd name="connsiteY2" fmla="*/ 6261446 h 6859963"/>
              <a:gd name="connsiteX3" fmla="*/ 7448910 w 7448910"/>
              <a:gd name="connsiteY3" fmla="*/ 6643832 h 6859963"/>
              <a:gd name="connsiteX4" fmla="*/ 5896101 w 7448910"/>
              <a:gd name="connsiteY4" fmla="*/ 6859963 h 6859963"/>
              <a:gd name="connsiteX5" fmla="*/ 0 w 7448910"/>
              <a:gd name="connsiteY5" fmla="*/ 6858000 h 6859963"/>
              <a:gd name="connsiteX6" fmla="*/ 0 w 7448910"/>
              <a:gd name="connsiteY6" fmla="*/ 0 h 6859963"/>
              <a:gd name="connsiteX0" fmla="*/ 0 w 7400385"/>
              <a:gd name="connsiteY0" fmla="*/ 0 h 6859963"/>
              <a:gd name="connsiteX1" fmla="*/ 6546259 w 7400385"/>
              <a:gd name="connsiteY1" fmla="*/ 8266 h 6859963"/>
              <a:gd name="connsiteX2" fmla="*/ 7400385 w 7400385"/>
              <a:gd name="connsiteY2" fmla="*/ 6261446 h 6859963"/>
              <a:gd name="connsiteX3" fmla="*/ 6539061 w 7400385"/>
              <a:gd name="connsiteY3" fmla="*/ 6535767 h 6859963"/>
              <a:gd name="connsiteX4" fmla="*/ 5896101 w 7400385"/>
              <a:gd name="connsiteY4" fmla="*/ 6859963 h 6859963"/>
              <a:gd name="connsiteX5" fmla="*/ 0 w 7400385"/>
              <a:gd name="connsiteY5" fmla="*/ 6858000 h 6859963"/>
              <a:gd name="connsiteX6" fmla="*/ 0 w 7400385"/>
              <a:gd name="connsiteY6" fmla="*/ 0 h 6859963"/>
              <a:gd name="connsiteX0" fmla="*/ 0 w 7400385"/>
              <a:gd name="connsiteY0" fmla="*/ 0 h 6859963"/>
              <a:gd name="connsiteX1" fmla="*/ 6546259 w 7400385"/>
              <a:gd name="connsiteY1" fmla="*/ 8266 h 6859963"/>
              <a:gd name="connsiteX2" fmla="*/ 7400385 w 7400385"/>
              <a:gd name="connsiteY2" fmla="*/ 6261446 h 6859963"/>
              <a:gd name="connsiteX3" fmla="*/ 6539061 w 7400385"/>
              <a:gd name="connsiteY3" fmla="*/ 6535767 h 6859963"/>
              <a:gd name="connsiteX4" fmla="*/ 5896101 w 7400385"/>
              <a:gd name="connsiteY4" fmla="*/ 6859963 h 6859963"/>
              <a:gd name="connsiteX5" fmla="*/ 0 w 7400385"/>
              <a:gd name="connsiteY5" fmla="*/ 6858000 h 6859963"/>
              <a:gd name="connsiteX6" fmla="*/ 0 w 7400385"/>
              <a:gd name="connsiteY6" fmla="*/ 0 h 6859963"/>
              <a:gd name="connsiteX0" fmla="*/ 0 w 7400385"/>
              <a:gd name="connsiteY0" fmla="*/ 0 h 6951824"/>
              <a:gd name="connsiteX1" fmla="*/ 6546259 w 7400385"/>
              <a:gd name="connsiteY1" fmla="*/ 8266 h 6951824"/>
              <a:gd name="connsiteX2" fmla="*/ 7400385 w 7400385"/>
              <a:gd name="connsiteY2" fmla="*/ 6261446 h 6951824"/>
              <a:gd name="connsiteX3" fmla="*/ 5896101 w 7400385"/>
              <a:gd name="connsiteY3" fmla="*/ 6859963 h 6951824"/>
              <a:gd name="connsiteX4" fmla="*/ 0 w 7400385"/>
              <a:gd name="connsiteY4" fmla="*/ 6858000 h 6951824"/>
              <a:gd name="connsiteX5" fmla="*/ 0 w 7400385"/>
              <a:gd name="connsiteY5" fmla="*/ 0 h 6951824"/>
              <a:gd name="connsiteX0" fmla="*/ 0 w 7400385"/>
              <a:gd name="connsiteY0" fmla="*/ 0 h 6859963"/>
              <a:gd name="connsiteX1" fmla="*/ 6546259 w 7400385"/>
              <a:gd name="connsiteY1" fmla="*/ 8266 h 6859963"/>
              <a:gd name="connsiteX2" fmla="*/ 7400385 w 7400385"/>
              <a:gd name="connsiteY2" fmla="*/ 6261446 h 6859963"/>
              <a:gd name="connsiteX3" fmla="*/ 5896101 w 7400385"/>
              <a:gd name="connsiteY3" fmla="*/ 6859963 h 6859963"/>
              <a:gd name="connsiteX4" fmla="*/ 0 w 7400385"/>
              <a:gd name="connsiteY4" fmla="*/ 6858000 h 6859963"/>
              <a:gd name="connsiteX5" fmla="*/ 0 w 7400385"/>
              <a:gd name="connsiteY5" fmla="*/ 0 h 6859963"/>
              <a:gd name="connsiteX0" fmla="*/ 0 w 7400385"/>
              <a:gd name="connsiteY0" fmla="*/ 0 h 6859963"/>
              <a:gd name="connsiteX1" fmla="*/ 6546259 w 7400385"/>
              <a:gd name="connsiteY1" fmla="*/ 8266 h 6859963"/>
              <a:gd name="connsiteX2" fmla="*/ 7400385 w 7400385"/>
              <a:gd name="connsiteY2" fmla="*/ 6261446 h 6859963"/>
              <a:gd name="connsiteX3" fmla="*/ 5896101 w 7400385"/>
              <a:gd name="connsiteY3" fmla="*/ 6859963 h 6859963"/>
              <a:gd name="connsiteX4" fmla="*/ 0 w 7400385"/>
              <a:gd name="connsiteY4" fmla="*/ 6858000 h 6859963"/>
              <a:gd name="connsiteX5" fmla="*/ 0 w 7400385"/>
              <a:gd name="connsiteY5" fmla="*/ 0 h 6859963"/>
              <a:gd name="connsiteX0" fmla="*/ 0 w 7374845"/>
              <a:gd name="connsiteY0" fmla="*/ 0 h 6859963"/>
              <a:gd name="connsiteX1" fmla="*/ 6546259 w 7374845"/>
              <a:gd name="connsiteY1" fmla="*/ 8266 h 6859963"/>
              <a:gd name="connsiteX2" fmla="*/ 7374845 w 7374845"/>
              <a:gd name="connsiteY2" fmla="*/ 6257071 h 6859963"/>
              <a:gd name="connsiteX3" fmla="*/ 5896101 w 7374845"/>
              <a:gd name="connsiteY3" fmla="*/ 6859963 h 6859963"/>
              <a:gd name="connsiteX4" fmla="*/ 0 w 7374845"/>
              <a:gd name="connsiteY4" fmla="*/ 6858000 h 6859963"/>
              <a:gd name="connsiteX5" fmla="*/ 0 w 7374845"/>
              <a:gd name="connsiteY5" fmla="*/ 0 h 6859963"/>
              <a:gd name="connsiteX0" fmla="*/ 0 w 7374845"/>
              <a:gd name="connsiteY0" fmla="*/ 0 h 6868713"/>
              <a:gd name="connsiteX1" fmla="*/ 6546259 w 7374845"/>
              <a:gd name="connsiteY1" fmla="*/ 8266 h 6868713"/>
              <a:gd name="connsiteX2" fmla="*/ 7374845 w 7374845"/>
              <a:gd name="connsiteY2" fmla="*/ 6257071 h 6868713"/>
              <a:gd name="connsiteX3" fmla="*/ 5768404 w 7374845"/>
              <a:gd name="connsiteY3" fmla="*/ 6868713 h 6868713"/>
              <a:gd name="connsiteX4" fmla="*/ 0 w 7374845"/>
              <a:gd name="connsiteY4" fmla="*/ 6858000 h 6868713"/>
              <a:gd name="connsiteX5" fmla="*/ 0 w 7374845"/>
              <a:gd name="connsiteY5" fmla="*/ 0 h 6868713"/>
              <a:gd name="connsiteX0" fmla="*/ 0 w 7374845"/>
              <a:gd name="connsiteY0" fmla="*/ 0 h 6868713"/>
              <a:gd name="connsiteX1" fmla="*/ 6546259 w 7374845"/>
              <a:gd name="connsiteY1" fmla="*/ 8266 h 6868713"/>
              <a:gd name="connsiteX2" fmla="*/ 7374845 w 7374845"/>
              <a:gd name="connsiteY2" fmla="*/ 6257071 h 6868713"/>
              <a:gd name="connsiteX3" fmla="*/ 5768404 w 7374845"/>
              <a:gd name="connsiteY3" fmla="*/ 6868713 h 6868713"/>
              <a:gd name="connsiteX4" fmla="*/ 0 w 7374845"/>
              <a:gd name="connsiteY4" fmla="*/ 6858000 h 6868713"/>
              <a:gd name="connsiteX5" fmla="*/ 0 w 7374845"/>
              <a:gd name="connsiteY5" fmla="*/ 0 h 6868713"/>
              <a:gd name="connsiteX0" fmla="*/ 0 w 7470619"/>
              <a:gd name="connsiteY0" fmla="*/ 0 h 6868713"/>
              <a:gd name="connsiteX1" fmla="*/ 6546259 w 7470619"/>
              <a:gd name="connsiteY1" fmla="*/ 8266 h 6868713"/>
              <a:gd name="connsiteX2" fmla="*/ 7470619 w 7470619"/>
              <a:gd name="connsiteY2" fmla="*/ 6239571 h 6868713"/>
              <a:gd name="connsiteX3" fmla="*/ 5768404 w 7470619"/>
              <a:gd name="connsiteY3" fmla="*/ 6868713 h 6868713"/>
              <a:gd name="connsiteX4" fmla="*/ 0 w 7470619"/>
              <a:gd name="connsiteY4" fmla="*/ 6858000 h 6868713"/>
              <a:gd name="connsiteX5" fmla="*/ 0 w 7470619"/>
              <a:gd name="connsiteY5" fmla="*/ 0 h 6868713"/>
              <a:gd name="connsiteX0" fmla="*/ 0 w 7470619"/>
              <a:gd name="connsiteY0" fmla="*/ 0 h 6868713"/>
              <a:gd name="connsiteX1" fmla="*/ 6546259 w 7470619"/>
              <a:gd name="connsiteY1" fmla="*/ 8266 h 6868713"/>
              <a:gd name="connsiteX2" fmla="*/ 7470619 w 7470619"/>
              <a:gd name="connsiteY2" fmla="*/ 6239571 h 6868713"/>
              <a:gd name="connsiteX3" fmla="*/ 5838638 w 7470619"/>
              <a:gd name="connsiteY3" fmla="*/ 6868713 h 6868713"/>
              <a:gd name="connsiteX4" fmla="*/ 0 w 7470619"/>
              <a:gd name="connsiteY4" fmla="*/ 6858000 h 6868713"/>
              <a:gd name="connsiteX5" fmla="*/ 0 w 7470619"/>
              <a:gd name="connsiteY5" fmla="*/ 0 h 6868713"/>
              <a:gd name="connsiteX0" fmla="*/ 0 w 7464234"/>
              <a:gd name="connsiteY0" fmla="*/ 0 h 6868713"/>
              <a:gd name="connsiteX1" fmla="*/ 6546259 w 7464234"/>
              <a:gd name="connsiteY1" fmla="*/ 8266 h 6868713"/>
              <a:gd name="connsiteX2" fmla="*/ 7464234 w 7464234"/>
              <a:gd name="connsiteY2" fmla="*/ 6252696 h 6868713"/>
              <a:gd name="connsiteX3" fmla="*/ 5838638 w 7464234"/>
              <a:gd name="connsiteY3" fmla="*/ 6868713 h 6868713"/>
              <a:gd name="connsiteX4" fmla="*/ 0 w 7464234"/>
              <a:gd name="connsiteY4" fmla="*/ 6858000 h 6868713"/>
              <a:gd name="connsiteX5" fmla="*/ 0 w 7464234"/>
              <a:gd name="connsiteY5" fmla="*/ 0 h 6868713"/>
              <a:gd name="connsiteX0" fmla="*/ 0 w 7464234"/>
              <a:gd name="connsiteY0" fmla="*/ 0 h 6869306"/>
              <a:gd name="connsiteX1" fmla="*/ 6546259 w 7464234"/>
              <a:gd name="connsiteY1" fmla="*/ 8266 h 6869306"/>
              <a:gd name="connsiteX2" fmla="*/ 7464234 w 7464234"/>
              <a:gd name="connsiteY2" fmla="*/ 6252696 h 6869306"/>
              <a:gd name="connsiteX3" fmla="*/ 5838638 w 7464234"/>
              <a:gd name="connsiteY3" fmla="*/ 6868713 h 6869306"/>
              <a:gd name="connsiteX4" fmla="*/ 0 w 7464234"/>
              <a:gd name="connsiteY4" fmla="*/ 6858000 h 6869306"/>
              <a:gd name="connsiteX5" fmla="*/ 0 w 7464234"/>
              <a:gd name="connsiteY5" fmla="*/ 0 h 6869306"/>
              <a:gd name="connsiteX0" fmla="*/ 0 w 7561639"/>
              <a:gd name="connsiteY0" fmla="*/ 0 h 6978746"/>
              <a:gd name="connsiteX1" fmla="*/ 6546259 w 7561639"/>
              <a:gd name="connsiteY1" fmla="*/ 8266 h 6978746"/>
              <a:gd name="connsiteX2" fmla="*/ 7561639 w 7561639"/>
              <a:gd name="connsiteY2" fmla="*/ 6860072 h 6978746"/>
              <a:gd name="connsiteX3" fmla="*/ 5838638 w 7561639"/>
              <a:gd name="connsiteY3" fmla="*/ 6868713 h 6978746"/>
              <a:gd name="connsiteX4" fmla="*/ 0 w 7561639"/>
              <a:gd name="connsiteY4" fmla="*/ 6858000 h 6978746"/>
              <a:gd name="connsiteX5" fmla="*/ 0 w 7561639"/>
              <a:gd name="connsiteY5" fmla="*/ 0 h 6978746"/>
              <a:gd name="connsiteX0" fmla="*/ 0 w 7561639"/>
              <a:gd name="connsiteY0" fmla="*/ 0 h 6880797"/>
              <a:gd name="connsiteX1" fmla="*/ 6546259 w 7561639"/>
              <a:gd name="connsiteY1" fmla="*/ 8266 h 6880797"/>
              <a:gd name="connsiteX2" fmla="*/ 7561639 w 7561639"/>
              <a:gd name="connsiteY2" fmla="*/ 6860072 h 6880797"/>
              <a:gd name="connsiteX3" fmla="*/ 5838638 w 7561639"/>
              <a:gd name="connsiteY3" fmla="*/ 6868713 h 6880797"/>
              <a:gd name="connsiteX4" fmla="*/ 0 w 7561639"/>
              <a:gd name="connsiteY4" fmla="*/ 6858000 h 6880797"/>
              <a:gd name="connsiteX5" fmla="*/ 0 w 7561639"/>
              <a:gd name="connsiteY5" fmla="*/ 0 h 6880797"/>
              <a:gd name="connsiteX0" fmla="*/ 0 w 7561639"/>
              <a:gd name="connsiteY0" fmla="*/ 0 h 6878121"/>
              <a:gd name="connsiteX1" fmla="*/ 6546259 w 7561639"/>
              <a:gd name="connsiteY1" fmla="*/ 8266 h 6878121"/>
              <a:gd name="connsiteX2" fmla="*/ 7561639 w 7561639"/>
              <a:gd name="connsiteY2" fmla="*/ 6860072 h 6878121"/>
              <a:gd name="connsiteX3" fmla="*/ 5838638 w 7561639"/>
              <a:gd name="connsiteY3" fmla="*/ 6868713 h 6878121"/>
              <a:gd name="connsiteX4" fmla="*/ 0 w 7561639"/>
              <a:gd name="connsiteY4" fmla="*/ 6858000 h 6878121"/>
              <a:gd name="connsiteX5" fmla="*/ 0 w 7561639"/>
              <a:gd name="connsiteY5" fmla="*/ 0 h 6878121"/>
              <a:gd name="connsiteX0" fmla="*/ 0 w 7571380"/>
              <a:gd name="connsiteY0" fmla="*/ 0 h 6890995"/>
              <a:gd name="connsiteX1" fmla="*/ 6546259 w 7571380"/>
              <a:gd name="connsiteY1" fmla="*/ 8266 h 6890995"/>
              <a:gd name="connsiteX2" fmla="*/ 7571380 w 7571380"/>
              <a:gd name="connsiteY2" fmla="*/ 6880095 h 6890995"/>
              <a:gd name="connsiteX3" fmla="*/ 5838638 w 7571380"/>
              <a:gd name="connsiteY3" fmla="*/ 6868713 h 6890995"/>
              <a:gd name="connsiteX4" fmla="*/ 0 w 7571380"/>
              <a:gd name="connsiteY4" fmla="*/ 6858000 h 6890995"/>
              <a:gd name="connsiteX5" fmla="*/ 0 w 7571380"/>
              <a:gd name="connsiteY5" fmla="*/ 0 h 6890995"/>
              <a:gd name="connsiteX0" fmla="*/ 0 w 7571380"/>
              <a:gd name="connsiteY0" fmla="*/ 0 h 6880095"/>
              <a:gd name="connsiteX1" fmla="*/ 6546259 w 7571380"/>
              <a:gd name="connsiteY1" fmla="*/ 8266 h 6880095"/>
              <a:gd name="connsiteX2" fmla="*/ 7571380 w 7571380"/>
              <a:gd name="connsiteY2" fmla="*/ 6880095 h 6880095"/>
              <a:gd name="connsiteX3" fmla="*/ 5838638 w 7571380"/>
              <a:gd name="connsiteY3" fmla="*/ 6868713 h 6880095"/>
              <a:gd name="connsiteX4" fmla="*/ 0 w 7571380"/>
              <a:gd name="connsiteY4" fmla="*/ 6858000 h 6880095"/>
              <a:gd name="connsiteX5" fmla="*/ 0 w 7571380"/>
              <a:gd name="connsiteY5" fmla="*/ 0 h 68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1380" h="6880095">
                <a:moveTo>
                  <a:pt x="0" y="0"/>
                </a:moveTo>
                <a:lnTo>
                  <a:pt x="6546259" y="8266"/>
                </a:lnTo>
                <a:cubicBezTo>
                  <a:pt x="6852251" y="2089743"/>
                  <a:pt x="7265388" y="4798618"/>
                  <a:pt x="7571380" y="6880095"/>
                </a:cubicBezTo>
                <a:lnTo>
                  <a:pt x="5838638" y="6868713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9CACCA3-91F9-39AB-8D0A-4579DAC892D8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939575" y="5366794"/>
            <a:ext cx="2847550" cy="1295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0042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- Listaa</a:t>
            </a:r>
            <a:br>
              <a:rPr lang="fi-FI" noProof="0"/>
            </a:br>
            <a:r>
              <a:rPr lang="fi-FI" noProof="0"/>
              <a:t>- kolme </a:t>
            </a:r>
            <a:br>
              <a:rPr lang="fi-FI" noProof="0"/>
            </a:br>
            <a:r>
              <a:rPr lang="fi-FI" noProof="0"/>
              <a:t>- ydinosaamisaluetta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20019F-B578-A7B0-080A-1643809D623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357190" y="2263515"/>
            <a:ext cx="6429935" cy="4203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303E6A2F-9ACC-B2EE-9F2D-93B179E32F71}"/>
              </a:ext>
            </a:extLst>
          </p:cNvPr>
          <p:cNvSpPr txBox="1">
            <a:spLocks/>
          </p:cNvSpPr>
          <p:nvPr userDrawn="1"/>
        </p:nvSpPr>
        <p:spPr>
          <a:xfrm>
            <a:off x="437461" y="64599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517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7BD716F7-1D5A-0B41-8FE6-817B3CA3A138}"/>
              </a:ext>
            </a:extLst>
          </p:cNvPr>
          <p:cNvGrpSpPr/>
          <p:nvPr userDrawn="1"/>
        </p:nvGrpSpPr>
        <p:grpSpPr>
          <a:xfrm>
            <a:off x="1072962" y="2705281"/>
            <a:ext cx="428625" cy="488950"/>
            <a:chOff x="1072962" y="2705281"/>
            <a:chExt cx="428625" cy="488950"/>
          </a:xfrm>
        </p:grpSpPr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F076274D-21DE-E64E-8FB5-FEE0FC30BB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2705281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Puolivapaa piirto 55">
              <a:extLst>
                <a:ext uri="{FF2B5EF4-FFF2-40B4-BE49-F238E27FC236}">
                  <a16:creationId xmlns:a16="http://schemas.microsoft.com/office/drawing/2014/main" id="{A560833B-B57F-DC4E-8B96-B5827A2E401E}"/>
                </a:ext>
              </a:extLst>
            </p:cNvPr>
            <p:cNvSpPr/>
            <p:nvPr userDrawn="1"/>
          </p:nvSpPr>
          <p:spPr>
            <a:xfrm>
              <a:off x="1193538" y="2915677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C7326787-9C2B-A747-B392-6391CF67D586}"/>
              </a:ext>
            </a:extLst>
          </p:cNvPr>
          <p:cNvGrpSpPr/>
          <p:nvPr userDrawn="1"/>
        </p:nvGrpSpPr>
        <p:grpSpPr>
          <a:xfrm>
            <a:off x="1114250" y="1705076"/>
            <a:ext cx="327025" cy="488950"/>
            <a:chOff x="1116566" y="1510996"/>
            <a:chExt cx="327025" cy="488950"/>
          </a:xfrm>
        </p:grpSpPr>
        <p:sp>
          <p:nvSpPr>
            <p:cNvPr id="58" name="Freeform 1">
              <a:extLst>
                <a:ext uri="{FF2B5EF4-FFF2-40B4-BE49-F238E27FC236}">
                  <a16:creationId xmlns:a16="http://schemas.microsoft.com/office/drawing/2014/main" id="{BAC0C50D-09DA-6B41-9697-DE09CC42E1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66" y="1510996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Puolivapaa piirto 58">
              <a:extLst>
                <a:ext uri="{FF2B5EF4-FFF2-40B4-BE49-F238E27FC236}">
                  <a16:creationId xmlns:a16="http://schemas.microsoft.com/office/drawing/2014/main" id="{5DB0B248-346B-4845-9113-DA086761B1BD}"/>
                </a:ext>
              </a:extLst>
            </p:cNvPr>
            <p:cNvSpPr/>
            <p:nvPr userDrawn="1"/>
          </p:nvSpPr>
          <p:spPr>
            <a:xfrm>
              <a:off x="1167788" y="1778757"/>
              <a:ext cx="213221" cy="11047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57039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57039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7FD727CB-8CD2-9E49-8079-24B7442915E9}"/>
              </a:ext>
            </a:extLst>
          </p:cNvPr>
          <p:cNvGrpSpPr/>
          <p:nvPr userDrawn="1"/>
        </p:nvGrpSpPr>
        <p:grpSpPr>
          <a:xfrm>
            <a:off x="1072962" y="779058"/>
            <a:ext cx="428625" cy="488950"/>
            <a:chOff x="1072962" y="691712"/>
            <a:chExt cx="428625" cy="488950"/>
          </a:xfrm>
        </p:grpSpPr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2AFED48-D354-DB43-8B9D-DC8D983251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691712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Puolivapaa piirto 61">
              <a:extLst>
                <a:ext uri="{FF2B5EF4-FFF2-40B4-BE49-F238E27FC236}">
                  <a16:creationId xmlns:a16="http://schemas.microsoft.com/office/drawing/2014/main" id="{A159D87D-F3D3-4041-8C1E-DED8EE66C750}"/>
                </a:ext>
              </a:extLst>
            </p:cNvPr>
            <p:cNvSpPr/>
            <p:nvPr userDrawn="1"/>
          </p:nvSpPr>
          <p:spPr>
            <a:xfrm>
              <a:off x="1193922" y="914400"/>
              <a:ext cx="187471" cy="112756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B7A34E48-9717-184A-8220-FA0D2A7E478D}"/>
              </a:ext>
            </a:extLst>
          </p:cNvPr>
          <p:cNvGrpSpPr/>
          <p:nvPr userDrawn="1"/>
        </p:nvGrpSpPr>
        <p:grpSpPr>
          <a:xfrm>
            <a:off x="1041829" y="3735657"/>
            <a:ext cx="465138" cy="463550"/>
            <a:chOff x="1041829" y="3735657"/>
            <a:chExt cx="465138" cy="463550"/>
          </a:xfrm>
        </p:grpSpPr>
        <p:sp>
          <p:nvSpPr>
            <p:cNvPr id="64" name="Freeform 175">
              <a:extLst>
                <a:ext uri="{FF2B5EF4-FFF2-40B4-BE49-F238E27FC236}">
                  <a16:creationId xmlns:a16="http://schemas.microsoft.com/office/drawing/2014/main" id="{270C740A-9424-F04F-A003-ED494C631A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1829" y="373565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Puolivapaa piirto 64">
              <a:extLst>
                <a:ext uri="{FF2B5EF4-FFF2-40B4-BE49-F238E27FC236}">
                  <a16:creationId xmlns:a16="http://schemas.microsoft.com/office/drawing/2014/main" id="{6D8108C2-F6C2-B147-B23F-6A26D9C4A648}"/>
                </a:ext>
              </a:extLst>
            </p:cNvPr>
            <p:cNvSpPr/>
            <p:nvPr userDrawn="1"/>
          </p:nvSpPr>
          <p:spPr>
            <a:xfrm>
              <a:off x="1114250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Puolivapaa piirto 65">
              <a:extLst>
                <a:ext uri="{FF2B5EF4-FFF2-40B4-BE49-F238E27FC236}">
                  <a16:creationId xmlns:a16="http://schemas.microsoft.com/office/drawing/2014/main" id="{D83C7688-3CF3-8B44-90A1-AA89B4313D50}"/>
                </a:ext>
              </a:extLst>
            </p:cNvPr>
            <p:cNvSpPr/>
            <p:nvPr userDrawn="1"/>
          </p:nvSpPr>
          <p:spPr>
            <a:xfrm>
              <a:off x="1368134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C086FB4E-3E99-864F-A38F-F3BF2E79F2D3}"/>
              </a:ext>
            </a:extLst>
          </p:cNvPr>
          <p:cNvGrpSpPr/>
          <p:nvPr userDrawn="1"/>
        </p:nvGrpSpPr>
        <p:grpSpPr>
          <a:xfrm>
            <a:off x="1052325" y="4714465"/>
            <a:ext cx="449262" cy="469900"/>
            <a:chOff x="1052325" y="4714465"/>
            <a:chExt cx="449262" cy="469900"/>
          </a:xfrm>
        </p:grpSpPr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57E5673F-8306-5641-909F-47A698F0ED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325" y="4714465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Puolivapaa piirto 68">
              <a:extLst>
                <a:ext uri="{FF2B5EF4-FFF2-40B4-BE49-F238E27FC236}">
                  <a16:creationId xmlns:a16="http://schemas.microsoft.com/office/drawing/2014/main" id="{C9EF04C0-B3D1-D443-9825-D5AC17917C6B}"/>
                </a:ext>
              </a:extLst>
            </p:cNvPr>
            <p:cNvSpPr/>
            <p:nvPr userDrawn="1"/>
          </p:nvSpPr>
          <p:spPr>
            <a:xfrm>
              <a:off x="1120199" y="4772147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Puolivapaa piirto 69">
              <a:extLst>
                <a:ext uri="{FF2B5EF4-FFF2-40B4-BE49-F238E27FC236}">
                  <a16:creationId xmlns:a16="http://schemas.microsoft.com/office/drawing/2014/main" id="{E3DDD831-FA1C-6941-9BE6-F87E4977E71D}"/>
                </a:ext>
              </a:extLst>
            </p:cNvPr>
            <p:cNvSpPr/>
            <p:nvPr userDrawn="1"/>
          </p:nvSpPr>
          <p:spPr>
            <a:xfrm>
              <a:off x="1356547" y="4768738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4E340118-A295-2247-8721-8BD4C9E941BD}"/>
              </a:ext>
            </a:extLst>
          </p:cNvPr>
          <p:cNvGrpSpPr/>
          <p:nvPr userDrawn="1"/>
        </p:nvGrpSpPr>
        <p:grpSpPr>
          <a:xfrm>
            <a:off x="1063435" y="5562293"/>
            <a:ext cx="447675" cy="488950"/>
            <a:chOff x="1063435" y="5562293"/>
            <a:chExt cx="447675" cy="488950"/>
          </a:xfrm>
        </p:grpSpPr>
        <p:sp>
          <p:nvSpPr>
            <p:cNvPr id="72" name="Freeform 176">
              <a:extLst>
                <a:ext uri="{FF2B5EF4-FFF2-40B4-BE49-F238E27FC236}">
                  <a16:creationId xmlns:a16="http://schemas.microsoft.com/office/drawing/2014/main" id="{73E9DF80-5C6C-3C42-9961-9F11D71891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3435" y="5562293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Puolivapaa piirto 72">
              <a:extLst>
                <a:ext uri="{FF2B5EF4-FFF2-40B4-BE49-F238E27FC236}">
                  <a16:creationId xmlns:a16="http://schemas.microsoft.com/office/drawing/2014/main" id="{2BDA7B53-CD26-674C-8DFC-D12797E7AAFD}"/>
                </a:ext>
              </a:extLst>
            </p:cNvPr>
            <p:cNvSpPr/>
            <p:nvPr userDrawn="1"/>
          </p:nvSpPr>
          <p:spPr>
            <a:xfrm>
              <a:off x="1256937" y="5627627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Puolivapaa piirto 73">
              <a:extLst>
                <a:ext uri="{FF2B5EF4-FFF2-40B4-BE49-F238E27FC236}">
                  <a16:creationId xmlns:a16="http://schemas.microsoft.com/office/drawing/2014/main" id="{6B29BFA4-07C4-834C-A70C-E2EC0B04ABDE}"/>
                </a:ext>
              </a:extLst>
            </p:cNvPr>
            <p:cNvSpPr/>
            <p:nvPr userDrawn="1"/>
          </p:nvSpPr>
          <p:spPr>
            <a:xfrm>
              <a:off x="1402074" y="5658487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Puolivapaa piirto 74">
              <a:extLst>
                <a:ext uri="{FF2B5EF4-FFF2-40B4-BE49-F238E27FC236}">
                  <a16:creationId xmlns:a16="http://schemas.microsoft.com/office/drawing/2014/main" id="{770AFB5B-1C3C-C044-AF1C-A29673D13D75}"/>
                </a:ext>
              </a:extLst>
            </p:cNvPr>
            <p:cNvSpPr/>
            <p:nvPr userDrawn="1"/>
          </p:nvSpPr>
          <p:spPr>
            <a:xfrm>
              <a:off x="1107482" y="5668012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9D227EC8-29FF-8B44-81CC-21F711969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26375" y="573057"/>
            <a:ext cx="428624" cy="7185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286B8B-8026-004E-8334-80834655E8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55209" y="1507343"/>
            <a:ext cx="685800" cy="762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1687E9-15F5-F74B-BCD1-BD068CF4D1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68358" y="2524160"/>
            <a:ext cx="685800" cy="7239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50C26F-C7F7-AA41-A240-4B93AFFCB3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68358" y="3617298"/>
            <a:ext cx="685800" cy="520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EF0928-A5FC-514B-B3E1-28D88F9F8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655209" y="4418510"/>
            <a:ext cx="685800" cy="736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747351-7BEB-0842-8DDF-7BAB1C07B25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662240" y="5443631"/>
            <a:ext cx="685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52EEC1-9A80-6340-8A59-A6B98F914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6288" y="1218793"/>
            <a:ext cx="517290" cy="2520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25A41B4-4867-1545-8CAD-A93989222C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6288" y="1775478"/>
            <a:ext cx="431800" cy="723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B60E494-D3BD-BB4D-8328-8CDAA3C357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8083" y="2985376"/>
            <a:ext cx="393700" cy="393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CFE201-1930-2346-A790-22E6F89F32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31778" y="4003023"/>
            <a:ext cx="431800" cy="355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BE0A43-2DD2-E04C-B25A-E75A785F1D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64829" y="4974414"/>
            <a:ext cx="533400" cy="482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4E33AC-CEF3-A340-95CB-B7D4B61B705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012348" y="1053454"/>
            <a:ext cx="535131" cy="4905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F143EA-58E2-9E42-8D5F-4A4FE34793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179470" y="1955189"/>
            <a:ext cx="257201" cy="4572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455AA6-225B-2B4B-BD51-B2F66DCC58F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212147" y="2943050"/>
            <a:ext cx="195666" cy="5087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330F434-874C-FD4D-809A-EAFC7EC5F4B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155670" y="3941493"/>
            <a:ext cx="304800" cy="444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7FEED8C-6596-964B-A7D0-08A048F0E87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1058385" y="4938145"/>
            <a:ext cx="563328" cy="5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5DA34FE-F025-9249-969D-1CBAEA7E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ECB9B07C-6600-1502-B7E9-0B3260CE4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662E12B-9F13-7543-9D9B-065DEA60A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3321" y="419296"/>
            <a:ext cx="431800" cy="495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50A0F93-0C85-294C-815D-3E5AC4CEA2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92758" y="419296"/>
            <a:ext cx="393700" cy="4953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83A9C66-275B-CC42-B93B-E797737866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62548" y="419297"/>
            <a:ext cx="510777" cy="4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7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7D6B8-7FE8-674C-A005-ECC9C96BF38D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9558004" y="547973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955800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8518" y="658644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Ryhmä 149">
            <a:extLst>
              <a:ext uri="{FF2B5EF4-FFF2-40B4-BE49-F238E27FC236}">
                <a16:creationId xmlns:a16="http://schemas.microsoft.com/office/drawing/2014/main" id="{8DB3DA64-ACAB-9143-8567-E3B6823CB0FA}"/>
              </a:ext>
            </a:extLst>
          </p:cNvPr>
          <p:cNvGrpSpPr/>
          <p:nvPr userDrawn="1"/>
        </p:nvGrpSpPr>
        <p:grpSpPr>
          <a:xfrm>
            <a:off x="772211" y="2429929"/>
            <a:ext cx="710291" cy="710292"/>
            <a:chOff x="772211" y="2429929"/>
            <a:chExt cx="710291" cy="710292"/>
          </a:xfrm>
        </p:grpSpPr>
        <p:grpSp>
          <p:nvGrpSpPr>
            <p:cNvPr id="151" name="Group 360">
              <a:extLst>
                <a:ext uri="{FF2B5EF4-FFF2-40B4-BE49-F238E27FC236}">
                  <a16:creationId xmlns:a16="http://schemas.microsoft.com/office/drawing/2014/main" id="{4DB7E012-4E24-3244-B07D-6E2A103DC121}"/>
                </a:ext>
              </a:extLst>
            </p:cNvPr>
            <p:cNvGrpSpPr/>
            <p:nvPr userDrawn="1"/>
          </p:nvGrpSpPr>
          <p:grpSpPr>
            <a:xfrm>
              <a:off x="772211" y="2429929"/>
              <a:ext cx="710291" cy="710292"/>
              <a:chOff x="377339" y="3530203"/>
              <a:chExt cx="710291" cy="710292"/>
            </a:xfrm>
          </p:grpSpPr>
          <p:sp>
            <p:nvSpPr>
              <p:cNvPr id="153" name="Rectangle 361">
                <a:extLst>
                  <a:ext uri="{FF2B5EF4-FFF2-40B4-BE49-F238E27FC236}">
                    <a16:creationId xmlns:a16="http://schemas.microsoft.com/office/drawing/2014/main" id="{5FA1AC46-DF59-B249-A99D-DDF5B5A11FB0}"/>
                  </a:ext>
                </a:extLst>
              </p:cNvPr>
              <p:cNvSpPr/>
              <p:nvPr/>
            </p:nvSpPr>
            <p:spPr>
              <a:xfrm>
                <a:off x="377339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7">
                <a:extLst>
                  <a:ext uri="{FF2B5EF4-FFF2-40B4-BE49-F238E27FC236}">
                    <a16:creationId xmlns:a16="http://schemas.microsoft.com/office/drawing/2014/main" id="{1FEF6518-3845-A744-8739-5A70F1FC3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72" y="3640874"/>
                <a:ext cx="428625" cy="488950"/>
              </a:xfrm>
              <a:custGeom>
                <a:avLst/>
                <a:gdLst>
                  <a:gd name="T0" fmla="*/ 959 w 1192"/>
                  <a:gd name="T1" fmla="*/ 1075 h 1358"/>
                  <a:gd name="T2" fmla="*/ 1021 w 1192"/>
                  <a:gd name="T3" fmla="*/ 1075 h 1358"/>
                  <a:gd name="T4" fmla="*/ 1021 w 1192"/>
                  <a:gd name="T5" fmla="*/ 426 h 1358"/>
                  <a:gd name="T6" fmla="*/ 595 w 1192"/>
                  <a:gd name="T7" fmla="*/ 0 h 1358"/>
                  <a:gd name="T8" fmla="*/ 169 w 1192"/>
                  <a:gd name="T9" fmla="*/ 426 h 1358"/>
                  <a:gd name="T10" fmla="*/ 169 w 1192"/>
                  <a:gd name="T11" fmla="*/ 1075 h 1358"/>
                  <a:gd name="T12" fmla="*/ 231 w 1192"/>
                  <a:gd name="T13" fmla="*/ 1075 h 1358"/>
                  <a:gd name="T14" fmla="*/ 231 w 1192"/>
                  <a:gd name="T15" fmla="*/ 426 h 1358"/>
                  <a:gd name="T16" fmla="*/ 595 w 1192"/>
                  <a:gd name="T17" fmla="*/ 62 h 1358"/>
                  <a:gd name="T18" fmla="*/ 959 w 1192"/>
                  <a:gd name="T19" fmla="*/ 426 h 1358"/>
                  <a:gd name="T20" fmla="*/ 959 w 1192"/>
                  <a:gd name="T21" fmla="*/ 1075 h 1358"/>
                  <a:gd name="T22" fmla="*/ 694 w 1192"/>
                  <a:gd name="T23" fmla="*/ 878 h 1358"/>
                  <a:gd name="T24" fmla="*/ 595 w 1192"/>
                  <a:gd name="T25" fmla="*/ 903 h 1358"/>
                  <a:gd name="T26" fmla="*/ 496 w 1192"/>
                  <a:gd name="T27" fmla="*/ 878 h 1358"/>
                  <a:gd name="T28" fmla="*/ 482 w 1192"/>
                  <a:gd name="T29" fmla="*/ 872 h 1358"/>
                  <a:gd name="T30" fmla="*/ 344 w 1192"/>
                  <a:gd name="T31" fmla="*/ 736 h 1358"/>
                  <a:gd name="T32" fmla="*/ 344 w 1192"/>
                  <a:gd name="T33" fmla="*/ 539 h 1358"/>
                  <a:gd name="T34" fmla="*/ 451 w 1192"/>
                  <a:gd name="T35" fmla="*/ 359 h 1358"/>
                  <a:gd name="T36" fmla="*/ 652 w 1192"/>
                  <a:gd name="T37" fmla="*/ 429 h 1358"/>
                  <a:gd name="T38" fmla="*/ 847 w 1192"/>
                  <a:gd name="T39" fmla="*/ 522 h 1358"/>
                  <a:gd name="T40" fmla="*/ 847 w 1192"/>
                  <a:gd name="T41" fmla="*/ 736 h 1358"/>
                  <a:gd name="T42" fmla="*/ 709 w 1192"/>
                  <a:gd name="T43" fmla="*/ 872 h 1358"/>
                  <a:gd name="T44" fmla="*/ 694 w 1192"/>
                  <a:gd name="T45" fmla="*/ 878 h 1358"/>
                  <a:gd name="T46" fmla="*/ 1191 w 1192"/>
                  <a:gd name="T47" fmla="*/ 1357 h 1358"/>
                  <a:gd name="T48" fmla="*/ 1191 w 1192"/>
                  <a:gd name="T49" fmla="*/ 1272 h 1358"/>
                  <a:gd name="T50" fmla="*/ 1027 w 1192"/>
                  <a:gd name="T51" fmla="*/ 1112 h 1358"/>
                  <a:gd name="T52" fmla="*/ 858 w 1192"/>
                  <a:gd name="T53" fmla="*/ 1067 h 1358"/>
                  <a:gd name="T54" fmla="*/ 796 w 1192"/>
                  <a:gd name="T55" fmla="*/ 1019 h 1358"/>
                  <a:gd name="T56" fmla="*/ 796 w 1192"/>
                  <a:gd name="T57" fmla="*/ 898 h 1358"/>
                  <a:gd name="T58" fmla="*/ 909 w 1192"/>
                  <a:gd name="T59" fmla="*/ 736 h 1358"/>
                  <a:gd name="T60" fmla="*/ 909 w 1192"/>
                  <a:gd name="T61" fmla="*/ 501 h 1358"/>
                  <a:gd name="T62" fmla="*/ 903 w 1192"/>
                  <a:gd name="T63" fmla="*/ 492 h 1358"/>
                  <a:gd name="T64" fmla="*/ 652 w 1192"/>
                  <a:gd name="T65" fmla="*/ 367 h 1358"/>
                  <a:gd name="T66" fmla="*/ 457 w 1192"/>
                  <a:gd name="T67" fmla="*/ 228 h 1358"/>
                  <a:gd name="T68" fmla="*/ 395 w 1192"/>
                  <a:gd name="T69" fmla="*/ 228 h 1358"/>
                  <a:gd name="T70" fmla="*/ 414 w 1192"/>
                  <a:gd name="T71" fmla="*/ 308 h 1358"/>
                  <a:gd name="T72" fmla="*/ 282 w 1192"/>
                  <a:gd name="T73" fmla="*/ 539 h 1358"/>
                  <a:gd name="T74" fmla="*/ 282 w 1192"/>
                  <a:gd name="T75" fmla="*/ 736 h 1358"/>
                  <a:gd name="T76" fmla="*/ 395 w 1192"/>
                  <a:gd name="T77" fmla="*/ 898 h 1358"/>
                  <a:gd name="T78" fmla="*/ 395 w 1192"/>
                  <a:gd name="T79" fmla="*/ 1019 h 1358"/>
                  <a:gd name="T80" fmla="*/ 333 w 1192"/>
                  <a:gd name="T81" fmla="*/ 1067 h 1358"/>
                  <a:gd name="T82" fmla="*/ 164 w 1192"/>
                  <a:gd name="T83" fmla="*/ 1112 h 1358"/>
                  <a:gd name="T84" fmla="*/ 0 w 1192"/>
                  <a:gd name="T85" fmla="*/ 1273 h 1358"/>
                  <a:gd name="T86" fmla="*/ 0 w 1192"/>
                  <a:gd name="T87" fmla="*/ 1357 h 1358"/>
                  <a:gd name="T88" fmla="*/ 62 w 1192"/>
                  <a:gd name="T89" fmla="*/ 1357 h 1358"/>
                  <a:gd name="T90" fmla="*/ 62 w 1192"/>
                  <a:gd name="T91" fmla="*/ 1273 h 1358"/>
                  <a:gd name="T92" fmla="*/ 180 w 1192"/>
                  <a:gd name="T93" fmla="*/ 1172 h 1358"/>
                  <a:gd name="T94" fmla="*/ 349 w 1192"/>
                  <a:gd name="T95" fmla="*/ 1127 h 1358"/>
                  <a:gd name="T96" fmla="*/ 457 w 1192"/>
                  <a:gd name="T97" fmla="*/ 1019 h 1358"/>
                  <a:gd name="T98" fmla="*/ 457 w 1192"/>
                  <a:gd name="T99" fmla="*/ 928 h 1358"/>
                  <a:gd name="T100" fmla="*/ 458 w 1192"/>
                  <a:gd name="T101" fmla="*/ 929 h 1358"/>
                  <a:gd name="T102" fmla="*/ 469 w 1192"/>
                  <a:gd name="T103" fmla="*/ 933 h 1358"/>
                  <a:gd name="T104" fmla="*/ 595 w 1192"/>
                  <a:gd name="T105" fmla="*/ 965 h 1358"/>
                  <a:gd name="T106" fmla="*/ 722 w 1192"/>
                  <a:gd name="T107" fmla="*/ 933 h 1358"/>
                  <a:gd name="T108" fmla="*/ 733 w 1192"/>
                  <a:gd name="T109" fmla="*/ 929 h 1358"/>
                  <a:gd name="T110" fmla="*/ 734 w 1192"/>
                  <a:gd name="T111" fmla="*/ 928 h 1358"/>
                  <a:gd name="T112" fmla="*/ 734 w 1192"/>
                  <a:gd name="T113" fmla="*/ 1019 h 1358"/>
                  <a:gd name="T114" fmla="*/ 842 w 1192"/>
                  <a:gd name="T115" fmla="*/ 1127 h 1358"/>
                  <a:gd name="T116" fmla="*/ 1011 w 1192"/>
                  <a:gd name="T117" fmla="*/ 1172 h 1358"/>
                  <a:gd name="T118" fmla="*/ 1129 w 1192"/>
                  <a:gd name="T119" fmla="*/ 1273 h 1358"/>
                  <a:gd name="T120" fmla="*/ 1129 w 1192"/>
                  <a:gd name="T121" fmla="*/ 1357 h 1358"/>
                  <a:gd name="T122" fmla="*/ 1191 w 1192"/>
                  <a:gd name="T12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2" h="1358">
                    <a:moveTo>
                      <a:pt x="959" y="1075"/>
                    </a:moveTo>
                    <a:lnTo>
                      <a:pt x="1021" y="1075"/>
                    </a:lnTo>
                    <a:lnTo>
                      <a:pt x="1021" y="426"/>
                    </a:lnTo>
                    <a:cubicBezTo>
                      <a:pt x="1021" y="191"/>
                      <a:pt x="830" y="0"/>
                      <a:pt x="595" y="0"/>
                    </a:cubicBezTo>
                    <a:cubicBezTo>
                      <a:pt x="360" y="0"/>
                      <a:pt x="169" y="191"/>
                      <a:pt x="169" y="426"/>
                    </a:cubicBezTo>
                    <a:lnTo>
                      <a:pt x="169" y="1075"/>
                    </a:lnTo>
                    <a:lnTo>
                      <a:pt x="231" y="1075"/>
                    </a:lnTo>
                    <a:lnTo>
                      <a:pt x="231" y="426"/>
                    </a:lnTo>
                    <a:cubicBezTo>
                      <a:pt x="231" y="225"/>
                      <a:pt x="395" y="62"/>
                      <a:pt x="595" y="62"/>
                    </a:cubicBezTo>
                    <a:cubicBezTo>
                      <a:pt x="796" y="62"/>
                      <a:pt x="959" y="225"/>
                      <a:pt x="959" y="426"/>
                    </a:cubicBezTo>
                    <a:lnTo>
                      <a:pt x="959" y="1075"/>
                    </a:lnTo>
                    <a:close/>
                    <a:moveTo>
                      <a:pt x="694" y="878"/>
                    </a:moveTo>
                    <a:cubicBezTo>
                      <a:pt x="679" y="885"/>
                      <a:pt x="640" y="903"/>
                      <a:pt x="595" y="903"/>
                    </a:cubicBezTo>
                    <a:cubicBezTo>
                      <a:pt x="551" y="903"/>
                      <a:pt x="511" y="885"/>
                      <a:pt x="496" y="878"/>
                    </a:cubicBezTo>
                    <a:cubicBezTo>
                      <a:pt x="493" y="876"/>
                      <a:pt x="488" y="874"/>
                      <a:pt x="482" y="872"/>
                    </a:cubicBezTo>
                    <a:cubicBezTo>
                      <a:pt x="444" y="855"/>
                      <a:pt x="344" y="813"/>
                      <a:pt x="344" y="736"/>
                    </a:cubicBezTo>
                    <a:lnTo>
                      <a:pt x="344" y="539"/>
                    </a:lnTo>
                    <a:cubicBezTo>
                      <a:pt x="344" y="472"/>
                      <a:pt x="409" y="399"/>
                      <a:pt x="451" y="359"/>
                    </a:cubicBezTo>
                    <a:cubicBezTo>
                      <a:pt x="493" y="400"/>
                      <a:pt x="559" y="429"/>
                      <a:pt x="652" y="429"/>
                    </a:cubicBezTo>
                    <a:cubicBezTo>
                      <a:pt x="758" y="429"/>
                      <a:pt x="827" y="499"/>
                      <a:pt x="847" y="522"/>
                    </a:cubicBezTo>
                    <a:lnTo>
                      <a:pt x="847" y="736"/>
                    </a:lnTo>
                    <a:cubicBezTo>
                      <a:pt x="847" y="813"/>
                      <a:pt x="747" y="855"/>
                      <a:pt x="709" y="872"/>
                    </a:cubicBezTo>
                    <a:cubicBezTo>
                      <a:pt x="703" y="874"/>
                      <a:pt x="698" y="876"/>
                      <a:pt x="694" y="878"/>
                    </a:cubicBezTo>
                    <a:close/>
                    <a:moveTo>
                      <a:pt x="1191" y="1357"/>
                    </a:moveTo>
                    <a:lnTo>
                      <a:pt x="1191" y="1272"/>
                    </a:lnTo>
                    <a:cubicBezTo>
                      <a:pt x="1189" y="1203"/>
                      <a:pt x="1120" y="1136"/>
                      <a:pt x="1027" y="1112"/>
                    </a:cubicBezTo>
                    <a:lnTo>
                      <a:pt x="858" y="1067"/>
                    </a:lnTo>
                    <a:cubicBezTo>
                      <a:pt x="796" y="1051"/>
                      <a:pt x="796" y="1029"/>
                      <a:pt x="796" y="1019"/>
                    </a:cubicBezTo>
                    <a:lnTo>
                      <a:pt x="796" y="898"/>
                    </a:lnTo>
                    <a:cubicBezTo>
                      <a:pt x="849" y="868"/>
                      <a:pt x="909" y="817"/>
                      <a:pt x="909" y="736"/>
                    </a:cubicBezTo>
                    <a:lnTo>
                      <a:pt x="909" y="501"/>
                    </a:lnTo>
                    <a:lnTo>
                      <a:pt x="903" y="492"/>
                    </a:lnTo>
                    <a:cubicBezTo>
                      <a:pt x="899" y="487"/>
                      <a:pt x="811" y="367"/>
                      <a:pt x="652" y="367"/>
                    </a:cubicBezTo>
                    <a:cubicBezTo>
                      <a:pt x="535" y="367"/>
                      <a:pt x="457" y="311"/>
                      <a:pt x="457" y="228"/>
                    </a:cubicBezTo>
                    <a:lnTo>
                      <a:pt x="395" y="228"/>
                    </a:lnTo>
                    <a:cubicBezTo>
                      <a:pt x="395" y="255"/>
                      <a:pt x="401" y="283"/>
                      <a:pt x="414" y="308"/>
                    </a:cubicBezTo>
                    <a:cubicBezTo>
                      <a:pt x="367" y="353"/>
                      <a:pt x="282" y="444"/>
                      <a:pt x="282" y="539"/>
                    </a:cubicBezTo>
                    <a:lnTo>
                      <a:pt x="282" y="736"/>
                    </a:lnTo>
                    <a:cubicBezTo>
                      <a:pt x="282" y="817"/>
                      <a:pt x="342" y="868"/>
                      <a:pt x="395" y="898"/>
                    </a:cubicBezTo>
                    <a:lnTo>
                      <a:pt x="395" y="1019"/>
                    </a:lnTo>
                    <a:cubicBezTo>
                      <a:pt x="395" y="1029"/>
                      <a:pt x="395" y="1051"/>
                      <a:pt x="333" y="1067"/>
                    </a:cubicBezTo>
                    <a:lnTo>
                      <a:pt x="164" y="1112"/>
                    </a:lnTo>
                    <a:cubicBezTo>
                      <a:pt x="71" y="1136"/>
                      <a:pt x="2" y="1203"/>
                      <a:pt x="0" y="1273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273"/>
                    </a:lnTo>
                    <a:cubicBezTo>
                      <a:pt x="63" y="1234"/>
                      <a:pt x="116" y="1188"/>
                      <a:pt x="180" y="1172"/>
                    </a:cubicBezTo>
                    <a:lnTo>
                      <a:pt x="349" y="1127"/>
                    </a:lnTo>
                    <a:cubicBezTo>
                      <a:pt x="421" y="1109"/>
                      <a:pt x="457" y="1072"/>
                      <a:pt x="457" y="1019"/>
                    </a:cubicBezTo>
                    <a:lnTo>
                      <a:pt x="457" y="928"/>
                    </a:lnTo>
                    <a:lnTo>
                      <a:pt x="458" y="929"/>
                    </a:lnTo>
                    <a:cubicBezTo>
                      <a:pt x="462" y="931"/>
                      <a:pt x="466" y="932"/>
                      <a:pt x="469" y="933"/>
                    </a:cubicBezTo>
                    <a:cubicBezTo>
                      <a:pt x="492" y="945"/>
                      <a:pt x="540" y="965"/>
                      <a:pt x="595" y="965"/>
                    </a:cubicBezTo>
                    <a:cubicBezTo>
                      <a:pt x="651" y="965"/>
                      <a:pt x="699" y="945"/>
                      <a:pt x="722" y="933"/>
                    </a:cubicBezTo>
                    <a:cubicBezTo>
                      <a:pt x="725" y="932"/>
                      <a:pt x="728" y="931"/>
                      <a:pt x="733" y="929"/>
                    </a:cubicBezTo>
                    <a:lnTo>
                      <a:pt x="734" y="928"/>
                    </a:lnTo>
                    <a:lnTo>
                      <a:pt x="734" y="1019"/>
                    </a:lnTo>
                    <a:cubicBezTo>
                      <a:pt x="734" y="1072"/>
                      <a:pt x="770" y="1109"/>
                      <a:pt x="842" y="1127"/>
                    </a:cubicBezTo>
                    <a:lnTo>
                      <a:pt x="1011" y="1172"/>
                    </a:lnTo>
                    <a:cubicBezTo>
                      <a:pt x="1075" y="1188"/>
                      <a:pt x="1128" y="1234"/>
                      <a:pt x="1129" y="1273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" name="Puolivapaa piirto 151">
              <a:extLst>
                <a:ext uri="{FF2B5EF4-FFF2-40B4-BE49-F238E27FC236}">
                  <a16:creationId xmlns:a16="http://schemas.microsoft.com/office/drawing/2014/main" id="{CE544168-5569-DB48-BF83-93C7E3E6CE8C}"/>
                </a:ext>
              </a:extLst>
            </p:cNvPr>
            <p:cNvSpPr/>
            <p:nvPr userDrawn="1"/>
          </p:nvSpPr>
          <p:spPr>
            <a:xfrm>
              <a:off x="1033620" y="2767913"/>
              <a:ext cx="187471" cy="116019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9CA33880-873E-A44F-A1C9-EF407DA051F2}"/>
              </a:ext>
            </a:extLst>
          </p:cNvPr>
          <p:cNvGrpSpPr/>
          <p:nvPr userDrawn="1"/>
        </p:nvGrpSpPr>
        <p:grpSpPr>
          <a:xfrm>
            <a:off x="772211" y="1469446"/>
            <a:ext cx="710291" cy="710292"/>
            <a:chOff x="772211" y="1469446"/>
            <a:chExt cx="710291" cy="710292"/>
          </a:xfrm>
        </p:grpSpPr>
        <p:grpSp>
          <p:nvGrpSpPr>
            <p:cNvPr id="156" name="Group 363">
              <a:extLst>
                <a:ext uri="{FF2B5EF4-FFF2-40B4-BE49-F238E27FC236}">
                  <a16:creationId xmlns:a16="http://schemas.microsoft.com/office/drawing/2014/main" id="{7CF98C27-C392-6044-B08B-9F7FC6561E4C}"/>
                </a:ext>
              </a:extLst>
            </p:cNvPr>
            <p:cNvGrpSpPr/>
            <p:nvPr userDrawn="1"/>
          </p:nvGrpSpPr>
          <p:grpSpPr>
            <a:xfrm>
              <a:off x="772211" y="1469446"/>
              <a:ext cx="710291" cy="710292"/>
              <a:chOff x="1477036" y="3530203"/>
              <a:chExt cx="710291" cy="710292"/>
            </a:xfrm>
          </p:grpSpPr>
          <p:sp>
            <p:nvSpPr>
              <p:cNvPr id="158" name="Rectangle 364">
                <a:extLst>
                  <a:ext uri="{FF2B5EF4-FFF2-40B4-BE49-F238E27FC236}">
                    <a16:creationId xmlns:a16="http://schemas.microsoft.com/office/drawing/2014/main" id="{B5411B56-BEDB-A04F-BF4D-E2DB8C7000FC}"/>
                  </a:ext>
                </a:extLst>
              </p:cNvPr>
              <p:cNvSpPr/>
              <p:nvPr/>
            </p:nvSpPr>
            <p:spPr>
              <a:xfrm>
                <a:off x="1477036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8">
                <a:extLst>
                  <a:ext uri="{FF2B5EF4-FFF2-40B4-BE49-F238E27FC236}">
                    <a16:creationId xmlns:a16="http://schemas.microsoft.com/office/drawing/2014/main" id="{0423BF8B-4582-144C-BE14-4B7147898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869" y="3640874"/>
                <a:ext cx="428625" cy="488950"/>
              </a:xfrm>
              <a:custGeom>
                <a:avLst/>
                <a:gdLst>
                  <a:gd name="T0" fmla="*/ 596 w 1192"/>
                  <a:gd name="T1" fmla="*/ 931 h 1358"/>
                  <a:gd name="T2" fmla="*/ 482 w 1192"/>
                  <a:gd name="T3" fmla="*/ 900 h 1358"/>
                  <a:gd name="T4" fmla="*/ 345 w 1192"/>
                  <a:gd name="T5" fmla="*/ 663 h 1358"/>
                  <a:gd name="T6" fmla="*/ 260 w 1192"/>
                  <a:gd name="T7" fmla="*/ 593 h 1358"/>
                  <a:gd name="T8" fmla="*/ 282 w 1192"/>
                  <a:gd name="T9" fmla="*/ 513 h 1358"/>
                  <a:gd name="T10" fmla="*/ 345 w 1192"/>
                  <a:gd name="T11" fmla="*/ 539 h 1358"/>
                  <a:gd name="T12" fmla="*/ 345 w 1192"/>
                  <a:gd name="T13" fmla="*/ 482 h 1358"/>
                  <a:gd name="T14" fmla="*/ 381 w 1192"/>
                  <a:gd name="T15" fmla="*/ 344 h 1358"/>
                  <a:gd name="T16" fmla="*/ 847 w 1192"/>
                  <a:gd name="T17" fmla="*/ 454 h 1358"/>
                  <a:gd name="T18" fmla="*/ 847 w 1192"/>
                  <a:gd name="T19" fmla="*/ 513 h 1358"/>
                  <a:gd name="T20" fmla="*/ 909 w 1192"/>
                  <a:gd name="T21" fmla="*/ 539 h 1358"/>
                  <a:gd name="T22" fmla="*/ 931 w 1192"/>
                  <a:gd name="T23" fmla="*/ 513 h 1358"/>
                  <a:gd name="T24" fmla="*/ 920 w 1192"/>
                  <a:gd name="T25" fmla="*/ 615 h 1358"/>
                  <a:gd name="T26" fmla="*/ 847 w 1192"/>
                  <a:gd name="T27" fmla="*/ 765 h 1358"/>
                  <a:gd name="T28" fmla="*/ 695 w 1192"/>
                  <a:gd name="T29" fmla="*/ 906 h 1358"/>
                  <a:gd name="T30" fmla="*/ 283 w 1192"/>
                  <a:gd name="T31" fmla="*/ 451 h 1358"/>
                  <a:gd name="T32" fmla="*/ 232 w 1192"/>
                  <a:gd name="T33" fmla="*/ 398 h 1358"/>
                  <a:gd name="T34" fmla="*/ 236 w 1192"/>
                  <a:gd name="T35" fmla="*/ 303 h 1358"/>
                  <a:gd name="T36" fmla="*/ 283 w 1192"/>
                  <a:gd name="T37" fmla="*/ 426 h 1358"/>
                  <a:gd name="T38" fmla="*/ 1191 w 1192"/>
                  <a:gd name="T39" fmla="*/ 1300 h 1358"/>
                  <a:gd name="T40" fmla="*/ 858 w 1192"/>
                  <a:gd name="T41" fmla="*/ 1096 h 1358"/>
                  <a:gd name="T42" fmla="*/ 796 w 1192"/>
                  <a:gd name="T43" fmla="*/ 927 h 1358"/>
                  <a:gd name="T44" fmla="*/ 909 w 1192"/>
                  <a:gd name="T45" fmla="*/ 697 h 1358"/>
                  <a:gd name="T46" fmla="*/ 994 w 1192"/>
                  <a:gd name="T47" fmla="*/ 593 h 1358"/>
                  <a:gd name="T48" fmla="*/ 909 w 1192"/>
                  <a:gd name="T49" fmla="*/ 451 h 1358"/>
                  <a:gd name="T50" fmla="*/ 370 w 1192"/>
                  <a:gd name="T51" fmla="*/ 282 h 1358"/>
                  <a:gd name="T52" fmla="*/ 232 w 1192"/>
                  <a:gd name="T53" fmla="*/ 62 h 1358"/>
                  <a:gd name="T54" fmla="*/ 932 w 1192"/>
                  <a:gd name="T55" fmla="*/ 257 h 1358"/>
                  <a:gd name="T56" fmla="*/ 994 w 1192"/>
                  <a:gd name="T57" fmla="*/ 426 h 1358"/>
                  <a:gd name="T58" fmla="*/ 709 w 1192"/>
                  <a:gd name="T59" fmla="*/ 0 h 1358"/>
                  <a:gd name="T60" fmla="*/ 170 w 1192"/>
                  <a:gd name="T61" fmla="*/ 172 h 1358"/>
                  <a:gd name="T62" fmla="*/ 170 w 1192"/>
                  <a:gd name="T63" fmla="*/ 341 h 1358"/>
                  <a:gd name="T64" fmla="*/ 198 w 1192"/>
                  <a:gd name="T65" fmla="*/ 476 h 1358"/>
                  <a:gd name="T66" fmla="*/ 237 w 1192"/>
                  <a:gd name="T67" fmla="*/ 666 h 1358"/>
                  <a:gd name="T68" fmla="*/ 282 w 1192"/>
                  <a:gd name="T69" fmla="*/ 765 h 1358"/>
                  <a:gd name="T70" fmla="*/ 395 w 1192"/>
                  <a:gd name="T71" fmla="*/ 1047 h 1358"/>
                  <a:gd name="T72" fmla="*/ 164 w 1192"/>
                  <a:gd name="T73" fmla="*/ 1140 h 1358"/>
                  <a:gd name="T74" fmla="*/ 0 w 1192"/>
                  <a:gd name="T75" fmla="*/ 1357 h 1358"/>
                  <a:gd name="T76" fmla="*/ 62 w 1192"/>
                  <a:gd name="T77" fmla="*/ 1330 h 1358"/>
                  <a:gd name="T78" fmla="*/ 349 w 1192"/>
                  <a:gd name="T79" fmla="*/ 1156 h 1358"/>
                  <a:gd name="T80" fmla="*/ 457 w 1192"/>
                  <a:gd name="T81" fmla="*/ 957 h 1358"/>
                  <a:gd name="T82" fmla="*/ 469 w 1192"/>
                  <a:gd name="T83" fmla="*/ 962 h 1358"/>
                  <a:gd name="T84" fmla="*/ 723 w 1192"/>
                  <a:gd name="T85" fmla="*/ 962 h 1358"/>
                  <a:gd name="T86" fmla="*/ 734 w 1192"/>
                  <a:gd name="T87" fmla="*/ 957 h 1358"/>
                  <a:gd name="T88" fmla="*/ 842 w 1192"/>
                  <a:gd name="T89" fmla="*/ 1156 h 1358"/>
                  <a:gd name="T90" fmla="*/ 1129 w 1192"/>
                  <a:gd name="T91" fmla="*/ 1301 h 1358"/>
                  <a:gd name="T92" fmla="*/ 1191 w 1192"/>
                  <a:gd name="T9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2" h="1358">
                    <a:moveTo>
                      <a:pt x="695" y="906"/>
                    </a:moveTo>
                    <a:cubicBezTo>
                      <a:pt x="680" y="914"/>
                      <a:pt x="640" y="931"/>
                      <a:pt x="596" y="931"/>
                    </a:cubicBezTo>
                    <a:cubicBezTo>
                      <a:pt x="551" y="931"/>
                      <a:pt x="512" y="914"/>
                      <a:pt x="497" y="906"/>
                    </a:cubicBezTo>
                    <a:cubicBezTo>
                      <a:pt x="494" y="905"/>
                      <a:pt x="489" y="903"/>
                      <a:pt x="482" y="900"/>
                    </a:cubicBezTo>
                    <a:cubicBezTo>
                      <a:pt x="445" y="884"/>
                      <a:pt x="345" y="841"/>
                      <a:pt x="345" y="765"/>
                    </a:cubicBezTo>
                    <a:lnTo>
                      <a:pt x="345" y="663"/>
                    </a:lnTo>
                    <a:lnTo>
                      <a:pt x="271" y="615"/>
                    </a:lnTo>
                    <a:cubicBezTo>
                      <a:pt x="264" y="610"/>
                      <a:pt x="260" y="602"/>
                      <a:pt x="260" y="593"/>
                    </a:cubicBezTo>
                    <a:lnTo>
                      <a:pt x="260" y="513"/>
                    </a:lnTo>
                    <a:lnTo>
                      <a:pt x="282" y="513"/>
                    </a:lnTo>
                    <a:lnTo>
                      <a:pt x="282" y="539"/>
                    </a:lnTo>
                    <a:lnTo>
                      <a:pt x="345" y="539"/>
                    </a:lnTo>
                    <a:lnTo>
                      <a:pt x="345" y="513"/>
                    </a:lnTo>
                    <a:lnTo>
                      <a:pt x="345" y="482"/>
                    </a:lnTo>
                    <a:lnTo>
                      <a:pt x="345" y="426"/>
                    </a:lnTo>
                    <a:cubicBezTo>
                      <a:pt x="345" y="392"/>
                      <a:pt x="356" y="366"/>
                      <a:pt x="381" y="344"/>
                    </a:cubicBezTo>
                    <a:lnTo>
                      <a:pt x="765" y="344"/>
                    </a:lnTo>
                    <a:cubicBezTo>
                      <a:pt x="841" y="344"/>
                      <a:pt x="847" y="428"/>
                      <a:pt x="847" y="454"/>
                    </a:cubicBezTo>
                    <a:lnTo>
                      <a:pt x="847" y="482"/>
                    </a:lnTo>
                    <a:lnTo>
                      <a:pt x="847" y="513"/>
                    </a:lnTo>
                    <a:lnTo>
                      <a:pt x="847" y="539"/>
                    </a:lnTo>
                    <a:lnTo>
                      <a:pt x="909" y="539"/>
                    </a:lnTo>
                    <a:lnTo>
                      <a:pt x="909" y="513"/>
                    </a:lnTo>
                    <a:lnTo>
                      <a:pt x="931" y="513"/>
                    </a:lnTo>
                    <a:lnTo>
                      <a:pt x="931" y="593"/>
                    </a:lnTo>
                    <a:cubicBezTo>
                      <a:pt x="931" y="602"/>
                      <a:pt x="927" y="610"/>
                      <a:pt x="920" y="615"/>
                    </a:cubicBezTo>
                    <a:lnTo>
                      <a:pt x="847" y="663"/>
                    </a:lnTo>
                    <a:lnTo>
                      <a:pt x="847" y="765"/>
                    </a:lnTo>
                    <a:cubicBezTo>
                      <a:pt x="847" y="841"/>
                      <a:pt x="747" y="884"/>
                      <a:pt x="709" y="900"/>
                    </a:cubicBezTo>
                    <a:cubicBezTo>
                      <a:pt x="703" y="903"/>
                      <a:pt x="698" y="905"/>
                      <a:pt x="695" y="906"/>
                    </a:cubicBezTo>
                    <a:close/>
                    <a:moveTo>
                      <a:pt x="283" y="426"/>
                    </a:moveTo>
                    <a:lnTo>
                      <a:pt x="283" y="451"/>
                    </a:lnTo>
                    <a:lnTo>
                      <a:pt x="264" y="451"/>
                    </a:lnTo>
                    <a:cubicBezTo>
                      <a:pt x="253" y="446"/>
                      <a:pt x="232" y="431"/>
                      <a:pt x="232" y="398"/>
                    </a:cubicBezTo>
                    <a:lnTo>
                      <a:pt x="232" y="341"/>
                    </a:lnTo>
                    <a:cubicBezTo>
                      <a:pt x="232" y="324"/>
                      <a:pt x="234" y="312"/>
                      <a:pt x="236" y="303"/>
                    </a:cubicBezTo>
                    <a:cubicBezTo>
                      <a:pt x="256" y="318"/>
                      <a:pt x="279" y="330"/>
                      <a:pt x="307" y="337"/>
                    </a:cubicBezTo>
                    <a:cubicBezTo>
                      <a:pt x="291" y="363"/>
                      <a:pt x="283" y="393"/>
                      <a:pt x="283" y="426"/>
                    </a:cubicBezTo>
                    <a:close/>
                    <a:moveTo>
                      <a:pt x="1191" y="1357"/>
                    </a:moveTo>
                    <a:lnTo>
                      <a:pt x="1191" y="1300"/>
                    </a:lnTo>
                    <a:cubicBezTo>
                      <a:pt x="1189" y="1231"/>
                      <a:pt x="1120" y="1164"/>
                      <a:pt x="1027" y="1140"/>
                    </a:cubicBezTo>
                    <a:lnTo>
                      <a:pt x="858" y="1096"/>
                    </a:lnTo>
                    <a:cubicBezTo>
                      <a:pt x="796" y="1079"/>
                      <a:pt x="796" y="1057"/>
                      <a:pt x="796" y="1047"/>
                    </a:cubicBezTo>
                    <a:lnTo>
                      <a:pt x="796" y="927"/>
                    </a:lnTo>
                    <a:cubicBezTo>
                      <a:pt x="849" y="896"/>
                      <a:pt x="909" y="845"/>
                      <a:pt x="909" y="765"/>
                    </a:cubicBezTo>
                    <a:lnTo>
                      <a:pt x="909" y="697"/>
                    </a:lnTo>
                    <a:lnTo>
                      <a:pt x="955" y="666"/>
                    </a:lnTo>
                    <a:cubicBezTo>
                      <a:pt x="979" y="650"/>
                      <a:pt x="994" y="623"/>
                      <a:pt x="994" y="593"/>
                    </a:cubicBezTo>
                    <a:lnTo>
                      <a:pt x="994" y="451"/>
                    </a:lnTo>
                    <a:lnTo>
                      <a:pt x="909" y="451"/>
                    </a:lnTo>
                    <a:cubicBezTo>
                      <a:pt x="908" y="367"/>
                      <a:pt x="863" y="282"/>
                      <a:pt x="765" y="282"/>
                    </a:cubicBezTo>
                    <a:lnTo>
                      <a:pt x="370" y="282"/>
                    </a:lnTo>
                    <a:cubicBezTo>
                      <a:pt x="275" y="282"/>
                      <a:pt x="232" y="225"/>
                      <a:pt x="232" y="172"/>
                    </a:cubicBezTo>
                    <a:lnTo>
                      <a:pt x="232" y="62"/>
                    </a:lnTo>
                    <a:lnTo>
                      <a:pt x="709" y="62"/>
                    </a:lnTo>
                    <a:cubicBezTo>
                      <a:pt x="900" y="62"/>
                      <a:pt x="932" y="89"/>
                      <a:pt x="932" y="257"/>
                    </a:cubicBezTo>
                    <a:lnTo>
                      <a:pt x="932" y="426"/>
                    </a:lnTo>
                    <a:lnTo>
                      <a:pt x="994" y="426"/>
                    </a:lnTo>
                    <a:lnTo>
                      <a:pt x="994" y="257"/>
                    </a:lnTo>
                    <a:cubicBezTo>
                      <a:pt x="994" y="36"/>
                      <a:pt x="910" y="0"/>
                      <a:pt x="709" y="0"/>
                    </a:cubicBezTo>
                    <a:lnTo>
                      <a:pt x="170" y="0"/>
                    </a:lnTo>
                    <a:lnTo>
                      <a:pt x="170" y="172"/>
                    </a:lnTo>
                    <a:cubicBezTo>
                      <a:pt x="170" y="200"/>
                      <a:pt x="177" y="228"/>
                      <a:pt x="192" y="253"/>
                    </a:cubicBezTo>
                    <a:cubicBezTo>
                      <a:pt x="180" y="271"/>
                      <a:pt x="170" y="298"/>
                      <a:pt x="170" y="341"/>
                    </a:cubicBezTo>
                    <a:lnTo>
                      <a:pt x="170" y="398"/>
                    </a:lnTo>
                    <a:cubicBezTo>
                      <a:pt x="170" y="431"/>
                      <a:pt x="182" y="457"/>
                      <a:pt x="198" y="476"/>
                    </a:cubicBezTo>
                    <a:lnTo>
                      <a:pt x="198" y="593"/>
                    </a:lnTo>
                    <a:cubicBezTo>
                      <a:pt x="198" y="623"/>
                      <a:pt x="212" y="650"/>
                      <a:pt x="237" y="666"/>
                    </a:cubicBezTo>
                    <a:lnTo>
                      <a:pt x="282" y="697"/>
                    </a:lnTo>
                    <a:lnTo>
                      <a:pt x="282" y="765"/>
                    </a:lnTo>
                    <a:cubicBezTo>
                      <a:pt x="282" y="845"/>
                      <a:pt x="342" y="896"/>
                      <a:pt x="395" y="927"/>
                    </a:cubicBezTo>
                    <a:lnTo>
                      <a:pt x="395" y="1047"/>
                    </a:lnTo>
                    <a:cubicBezTo>
                      <a:pt x="395" y="1057"/>
                      <a:pt x="395" y="1079"/>
                      <a:pt x="333" y="1096"/>
                    </a:cubicBezTo>
                    <a:lnTo>
                      <a:pt x="164" y="1140"/>
                    </a:lnTo>
                    <a:cubicBezTo>
                      <a:pt x="74" y="1163"/>
                      <a:pt x="2" y="1260"/>
                      <a:pt x="0" y="1329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330"/>
                    </a:lnTo>
                    <a:cubicBezTo>
                      <a:pt x="63" y="1290"/>
                      <a:pt x="114" y="1217"/>
                      <a:pt x="180" y="1200"/>
                    </a:cubicBezTo>
                    <a:lnTo>
                      <a:pt x="349" y="1156"/>
                    </a:lnTo>
                    <a:cubicBezTo>
                      <a:pt x="421" y="1137"/>
                      <a:pt x="457" y="1100"/>
                      <a:pt x="457" y="1047"/>
                    </a:cubicBezTo>
                    <a:lnTo>
                      <a:pt x="457" y="957"/>
                    </a:lnTo>
                    <a:cubicBezTo>
                      <a:pt x="458" y="957"/>
                      <a:pt x="458" y="957"/>
                      <a:pt x="458" y="957"/>
                    </a:cubicBezTo>
                    <a:cubicBezTo>
                      <a:pt x="463" y="959"/>
                      <a:pt x="467" y="961"/>
                      <a:pt x="469" y="962"/>
                    </a:cubicBezTo>
                    <a:cubicBezTo>
                      <a:pt x="492" y="974"/>
                      <a:pt x="540" y="993"/>
                      <a:pt x="596" y="993"/>
                    </a:cubicBezTo>
                    <a:cubicBezTo>
                      <a:pt x="651" y="993"/>
                      <a:pt x="699" y="974"/>
                      <a:pt x="723" y="962"/>
                    </a:cubicBezTo>
                    <a:cubicBezTo>
                      <a:pt x="725" y="961"/>
                      <a:pt x="729" y="959"/>
                      <a:pt x="734" y="957"/>
                    </a:cubicBezTo>
                    <a:lnTo>
                      <a:pt x="734" y="957"/>
                    </a:lnTo>
                    <a:lnTo>
                      <a:pt x="734" y="1047"/>
                    </a:lnTo>
                    <a:cubicBezTo>
                      <a:pt x="734" y="1100"/>
                      <a:pt x="771" y="1137"/>
                      <a:pt x="842" y="1156"/>
                    </a:cubicBezTo>
                    <a:lnTo>
                      <a:pt x="1012" y="1200"/>
                    </a:lnTo>
                    <a:cubicBezTo>
                      <a:pt x="1075" y="1216"/>
                      <a:pt x="1128" y="1262"/>
                      <a:pt x="1129" y="1301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Puolivapaa piirto 156">
              <a:extLst>
                <a:ext uri="{FF2B5EF4-FFF2-40B4-BE49-F238E27FC236}">
                  <a16:creationId xmlns:a16="http://schemas.microsoft.com/office/drawing/2014/main" id="{DDF1308C-E491-5749-9CF5-ACC6442C735D}"/>
                </a:ext>
              </a:extLst>
            </p:cNvPr>
            <p:cNvSpPr/>
            <p:nvPr userDrawn="1"/>
          </p:nvSpPr>
          <p:spPr>
            <a:xfrm>
              <a:off x="1033620" y="1785980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62BE8779-9865-9245-8A32-44866A6215CF}"/>
              </a:ext>
            </a:extLst>
          </p:cNvPr>
          <p:cNvGrpSpPr/>
          <p:nvPr userDrawn="1"/>
        </p:nvGrpSpPr>
        <p:grpSpPr>
          <a:xfrm>
            <a:off x="772211" y="547973"/>
            <a:ext cx="710291" cy="710292"/>
            <a:chOff x="772211" y="547973"/>
            <a:chExt cx="710291" cy="710292"/>
          </a:xfrm>
        </p:grpSpPr>
        <p:grpSp>
          <p:nvGrpSpPr>
            <p:cNvPr id="161" name="Group 342">
              <a:extLst>
                <a:ext uri="{FF2B5EF4-FFF2-40B4-BE49-F238E27FC236}">
                  <a16:creationId xmlns:a16="http://schemas.microsoft.com/office/drawing/2014/main" id="{224DC711-FC13-BD4E-BC8C-84A00ABD38D2}"/>
                </a:ext>
              </a:extLst>
            </p:cNvPr>
            <p:cNvGrpSpPr/>
            <p:nvPr userDrawn="1"/>
          </p:nvGrpSpPr>
          <p:grpSpPr>
            <a:xfrm>
              <a:off x="772211" y="547973"/>
              <a:ext cx="710291" cy="710292"/>
              <a:chOff x="1475612" y="2498626"/>
              <a:chExt cx="710291" cy="710292"/>
            </a:xfrm>
          </p:grpSpPr>
          <p:sp>
            <p:nvSpPr>
              <p:cNvPr id="163" name="Rectangle 343">
                <a:extLst>
                  <a:ext uri="{FF2B5EF4-FFF2-40B4-BE49-F238E27FC236}">
                    <a16:creationId xmlns:a16="http://schemas.microsoft.com/office/drawing/2014/main" id="{746ED2BF-B655-0447-A73E-56A8011B804B}"/>
                  </a:ext>
                </a:extLst>
              </p:cNvPr>
              <p:cNvSpPr/>
              <p:nvPr/>
            </p:nvSpPr>
            <p:spPr>
              <a:xfrm>
                <a:off x="1475612" y="2498626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">
                <a:extLst>
                  <a:ext uri="{FF2B5EF4-FFF2-40B4-BE49-F238E27FC236}">
                    <a16:creationId xmlns:a16="http://schemas.microsoft.com/office/drawing/2014/main" id="{016F177C-40A8-5141-8CB4-9318C5D75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245" y="2609297"/>
                <a:ext cx="327025" cy="488950"/>
              </a:xfrm>
              <a:custGeom>
                <a:avLst/>
                <a:gdLst>
                  <a:gd name="T0" fmla="*/ 798 w 909"/>
                  <a:gd name="T1" fmla="*/ 1125 h 1359"/>
                  <a:gd name="T2" fmla="*/ 818 w 909"/>
                  <a:gd name="T3" fmla="*/ 1160 h 1359"/>
                  <a:gd name="T4" fmla="*/ 880 w 909"/>
                  <a:gd name="T5" fmla="*/ 1273 h 1359"/>
                  <a:gd name="T6" fmla="*/ 848 w 909"/>
                  <a:gd name="T7" fmla="*/ 1088 h 1359"/>
                  <a:gd name="T8" fmla="*/ 714 w 909"/>
                  <a:gd name="T9" fmla="*/ 1041 h 1359"/>
                  <a:gd name="T10" fmla="*/ 28 w 909"/>
                  <a:gd name="T11" fmla="*/ 1160 h 1359"/>
                  <a:gd name="T12" fmla="*/ 90 w 909"/>
                  <a:gd name="T13" fmla="*/ 1273 h 1359"/>
                  <a:gd name="T14" fmla="*/ 106 w 909"/>
                  <a:gd name="T15" fmla="*/ 1130 h 1359"/>
                  <a:gd name="T16" fmla="*/ 150 w 909"/>
                  <a:gd name="T17" fmla="*/ 997 h 1359"/>
                  <a:gd name="T18" fmla="*/ 60 w 909"/>
                  <a:gd name="T19" fmla="*/ 1088 h 1359"/>
                  <a:gd name="T20" fmla="*/ 711 w 909"/>
                  <a:gd name="T21" fmla="*/ 861 h 1359"/>
                  <a:gd name="T22" fmla="*/ 482 w 909"/>
                  <a:gd name="T23" fmla="*/ 1016 h 1359"/>
                  <a:gd name="T24" fmla="*/ 306 w 909"/>
                  <a:gd name="T25" fmla="*/ 968 h 1359"/>
                  <a:gd name="T26" fmla="*/ 175 w 909"/>
                  <a:gd name="T27" fmla="*/ 737 h 1359"/>
                  <a:gd name="T28" fmla="*/ 734 w 909"/>
                  <a:gd name="T29" fmla="*/ 570 h 1359"/>
                  <a:gd name="T30" fmla="*/ 3 w 909"/>
                  <a:gd name="T31" fmla="*/ 508 h 1359"/>
                  <a:gd name="T32" fmla="*/ 113 w 909"/>
                  <a:gd name="T33" fmla="*/ 570 h 1359"/>
                  <a:gd name="T34" fmla="*/ 146 w 909"/>
                  <a:gd name="T35" fmla="*/ 895 h 1359"/>
                  <a:gd name="T36" fmla="*/ 197 w 909"/>
                  <a:gd name="T37" fmla="*/ 1157 h 1359"/>
                  <a:gd name="T38" fmla="*/ 127 w 909"/>
                  <a:gd name="T39" fmla="*/ 1187 h 1359"/>
                  <a:gd name="T40" fmla="*/ 338 w 909"/>
                  <a:gd name="T41" fmla="*/ 1358 h 1359"/>
                  <a:gd name="T42" fmla="*/ 400 w 909"/>
                  <a:gd name="T43" fmla="*/ 1301 h 1359"/>
                  <a:gd name="T44" fmla="*/ 259 w 909"/>
                  <a:gd name="T45" fmla="*/ 1196 h 1359"/>
                  <a:gd name="T46" fmla="*/ 263 w 909"/>
                  <a:gd name="T47" fmla="*/ 1013 h 1359"/>
                  <a:gd name="T48" fmla="*/ 482 w 909"/>
                  <a:gd name="T49" fmla="*/ 1078 h 1359"/>
                  <a:gd name="T50" fmla="*/ 649 w 909"/>
                  <a:gd name="T51" fmla="*/ 1010 h 1359"/>
                  <a:gd name="T52" fmla="*/ 522 w 909"/>
                  <a:gd name="T53" fmla="*/ 1275 h 1359"/>
                  <a:gd name="T54" fmla="*/ 508 w 909"/>
                  <a:gd name="T55" fmla="*/ 1358 h 1359"/>
                  <a:gd name="T56" fmla="*/ 570 w 909"/>
                  <a:gd name="T57" fmla="*/ 1319 h 1359"/>
                  <a:gd name="T58" fmla="*/ 748 w 909"/>
                  <a:gd name="T59" fmla="*/ 1134 h 1359"/>
                  <a:gd name="T60" fmla="*/ 711 w 909"/>
                  <a:gd name="T61" fmla="*/ 952 h 1359"/>
                  <a:gd name="T62" fmla="*/ 796 w 909"/>
                  <a:gd name="T63" fmla="*/ 737 h 1359"/>
                  <a:gd name="T64" fmla="*/ 906 w 909"/>
                  <a:gd name="T65" fmla="*/ 571 h 1359"/>
                  <a:gd name="T66" fmla="*/ 3 w 909"/>
                  <a:gd name="T67" fmla="*/ 508 h 1359"/>
                  <a:gd name="T68" fmla="*/ 316 w 909"/>
                  <a:gd name="T69" fmla="*/ 201 h 1359"/>
                  <a:gd name="T70" fmla="*/ 301 w 909"/>
                  <a:gd name="T71" fmla="*/ 33 h 1359"/>
                  <a:gd name="T72" fmla="*/ 56 w 909"/>
                  <a:gd name="T73" fmla="*/ 342 h 1359"/>
                  <a:gd name="T74" fmla="*/ 17 w 909"/>
                  <a:gd name="T75" fmla="*/ 399 h 1359"/>
                  <a:gd name="T76" fmla="*/ 0 w 909"/>
                  <a:gd name="T77" fmla="*/ 483 h 1359"/>
                  <a:gd name="T78" fmla="*/ 62 w 909"/>
                  <a:gd name="T79" fmla="*/ 446 h 1359"/>
                  <a:gd name="T80" fmla="*/ 118 w 909"/>
                  <a:gd name="T81" fmla="*/ 398 h 1359"/>
                  <a:gd name="T82" fmla="*/ 254 w 909"/>
                  <a:gd name="T83" fmla="*/ 114 h 1359"/>
                  <a:gd name="T84" fmla="*/ 508 w 909"/>
                  <a:gd name="T85" fmla="*/ 285 h 1359"/>
                  <a:gd name="T86" fmla="*/ 570 w 909"/>
                  <a:gd name="T87" fmla="*/ 31 h 1359"/>
                  <a:gd name="T88" fmla="*/ 369 w 909"/>
                  <a:gd name="T89" fmla="*/ 0 h 1359"/>
                  <a:gd name="T90" fmla="*/ 338 w 909"/>
                  <a:gd name="T91" fmla="*/ 285 h 1359"/>
                  <a:gd name="T92" fmla="*/ 400 w 909"/>
                  <a:gd name="T93" fmla="*/ 63 h 1359"/>
                  <a:gd name="T94" fmla="*/ 508 w 909"/>
                  <a:gd name="T95" fmla="*/ 285 h 1359"/>
                  <a:gd name="T96" fmla="*/ 908 w 909"/>
                  <a:gd name="T97" fmla="*/ 427 h 1359"/>
                  <a:gd name="T98" fmla="*/ 852 w 909"/>
                  <a:gd name="T99" fmla="*/ 379 h 1359"/>
                  <a:gd name="T100" fmla="*/ 639 w 909"/>
                  <a:gd name="T101" fmla="*/ 33 h 1359"/>
                  <a:gd name="T102" fmla="*/ 592 w 909"/>
                  <a:gd name="T103" fmla="*/ 60 h 1359"/>
                  <a:gd name="T104" fmla="*/ 654 w 909"/>
                  <a:gd name="T105" fmla="*/ 201 h 1359"/>
                  <a:gd name="T106" fmla="*/ 790 w 909"/>
                  <a:gd name="T107" fmla="*/ 342 h 1359"/>
                  <a:gd name="T108" fmla="*/ 807 w 909"/>
                  <a:gd name="T109" fmla="*/ 426 h 1359"/>
                  <a:gd name="T110" fmla="*/ 846 w 909"/>
                  <a:gd name="T111" fmla="*/ 483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9" h="1359">
                    <a:moveTo>
                      <a:pt x="714" y="1041"/>
                    </a:moveTo>
                    <a:lnTo>
                      <a:pt x="798" y="1125"/>
                    </a:lnTo>
                    <a:lnTo>
                      <a:pt x="802" y="1130"/>
                    </a:lnTo>
                    <a:cubicBezTo>
                      <a:pt x="815" y="1143"/>
                      <a:pt x="818" y="1147"/>
                      <a:pt x="818" y="1160"/>
                    </a:cubicBezTo>
                    <a:lnTo>
                      <a:pt x="818" y="1273"/>
                    </a:lnTo>
                    <a:lnTo>
                      <a:pt x="880" y="1273"/>
                    </a:lnTo>
                    <a:lnTo>
                      <a:pt x="880" y="1160"/>
                    </a:lnTo>
                    <a:cubicBezTo>
                      <a:pt x="880" y="1123"/>
                      <a:pt x="863" y="1104"/>
                      <a:pt x="848" y="1088"/>
                    </a:cubicBezTo>
                    <a:lnTo>
                      <a:pt x="758" y="997"/>
                    </a:lnTo>
                    <a:lnTo>
                      <a:pt x="714" y="1041"/>
                    </a:lnTo>
                    <a:close/>
                    <a:moveTo>
                      <a:pt x="60" y="1088"/>
                    </a:moveTo>
                    <a:cubicBezTo>
                      <a:pt x="46" y="1103"/>
                      <a:pt x="28" y="1123"/>
                      <a:pt x="28" y="1160"/>
                    </a:cubicBezTo>
                    <a:lnTo>
                      <a:pt x="28" y="1273"/>
                    </a:lnTo>
                    <a:lnTo>
                      <a:pt x="90" y="1273"/>
                    </a:lnTo>
                    <a:lnTo>
                      <a:pt x="90" y="1160"/>
                    </a:lnTo>
                    <a:cubicBezTo>
                      <a:pt x="90" y="1147"/>
                      <a:pt x="94" y="1143"/>
                      <a:pt x="106" y="1130"/>
                    </a:cubicBezTo>
                    <a:lnTo>
                      <a:pt x="194" y="1041"/>
                    </a:lnTo>
                    <a:lnTo>
                      <a:pt x="150" y="997"/>
                    </a:lnTo>
                    <a:lnTo>
                      <a:pt x="64" y="1083"/>
                    </a:lnTo>
                    <a:lnTo>
                      <a:pt x="60" y="1088"/>
                    </a:lnTo>
                    <a:close/>
                    <a:moveTo>
                      <a:pt x="734" y="737"/>
                    </a:moveTo>
                    <a:cubicBezTo>
                      <a:pt x="734" y="777"/>
                      <a:pt x="723" y="842"/>
                      <a:pt x="711" y="861"/>
                    </a:cubicBezTo>
                    <a:cubicBezTo>
                      <a:pt x="698" y="880"/>
                      <a:pt x="638" y="936"/>
                      <a:pt x="602" y="969"/>
                    </a:cubicBezTo>
                    <a:cubicBezTo>
                      <a:pt x="570" y="999"/>
                      <a:pt x="527" y="1016"/>
                      <a:pt x="482" y="1016"/>
                    </a:cubicBezTo>
                    <a:lnTo>
                      <a:pt x="426" y="1016"/>
                    </a:lnTo>
                    <a:cubicBezTo>
                      <a:pt x="381" y="1016"/>
                      <a:pt x="338" y="999"/>
                      <a:pt x="306" y="968"/>
                    </a:cubicBezTo>
                    <a:cubicBezTo>
                      <a:pt x="271" y="936"/>
                      <a:pt x="210" y="880"/>
                      <a:pt x="198" y="861"/>
                    </a:cubicBezTo>
                    <a:cubicBezTo>
                      <a:pt x="185" y="842"/>
                      <a:pt x="175" y="777"/>
                      <a:pt x="175" y="737"/>
                    </a:cubicBezTo>
                    <a:lnTo>
                      <a:pt x="175" y="570"/>
                    </a:lnTo>
                    <a:lnTo>
                      <a:pt x="734" y="570"/>
                    </a:lnTo>
                    <a:lnTo>
                      <a:pt x="734" y="737"/>
                    </a:lnTo>
                    <a:close/>
                    <a:moveTo>
                      <a:pt x="3" y="508"/>
                    </a:moveTo>
                    <a:lnTo>
                      <a:pt x="3" y="570"/>
                    </a:lnTo>
                    <a:lnTo>
                      <a:pt x="113" y="570"/>
                    </a:lnTo>
                    <a:lnTo>
                      <a:pt x="113" y="737"/>
                    </a:lnTo>
                    <a:cubicBezTo>
                      <a:pt x="113" y="772"/>
                      <a:pt x="121" y="857"/>
                      <a:pt x="146" y="895"/>
                    </a:cubicBezTo>
                    <a:cubicBezTo>
                      <a:pt x="155" y="909"/>
                      <a:pt x="176" y="930"/>
                      <a:pt x="197" y="952"/>
                    </a:cubicBezTo>
                    <a:lnTo>
                      <a:pt x="197" y="1157"/>
                    </a:lnTo>
                    <a:lnTo>
                      <a:pt x="160" y="1134"/>
                    </a:lnTo>
                    <a:lnTo>
                      <a:pt x="127" y="1187"/>
                    </a:lnTo>
                    <a:lnTo>
                      <a:pt x="338" y="1319"/>
                    </a:lnTo>
                    <a:lnTo>
                      <a:pt x="338" y="1358"/>
                    </a:lnTo>
                    <a:lnTo>
                      <a:pt x="400" y="1358"/>
                    </a:lnTo>
                    <a:lnTo>
                      <a:pt x="400" y="1301"/>
                    </a:lnTo>
                    <a:cubicBezTo>
                      <a:pt x="400" y="1291"/>
                      <a:pt x="395" y="1281"/>
                      <a:pt x="386" y="1275"/>
                    </a:cubicBezTo>
                    <a:lnTo>
                      <a:pt x="259" y="1196"/>
                    </a:lnTo>
                    <a:lnTo>
                      <a:pt x="259" y="1010"/>
                    </a:lnTo>
                    <a:cubicBezTo>
                      <a:pt x="261" y="1011"/>
                      <a:pt x="262" y="1013"/>
                      <a:pt x="263" y="1013"/>
                    </a:cubicBezTo>
                    <a:cubicBezTo>
                      <a:pt x="307" y="1055"/>
                      <a:pt x="365" y="1078"/>
                      <a:pt x="426" y="1078"/>
                    </a:cubicBezTo>
                    <a:lnTo>
                      <a:pt x="482" y="1078"/>
                    </a:lnTo>
                    <a:cubicBezTo>
                      <a:pt x="543" y="1078"/>
                      <a:pt x="601" y="1055"/>
                      <a:pt x="644" y="1014"/>
                    </a:cubicBezTo>
                    <a:cubicBezTo>
                      <a:pt x="645" y="1013"/>
                      <a:pt x="647" y="1011"/>
                      <a:pt x="649" y="1010"/>
                    </a:cubicBezTo>
                    <a:lnTo>
                      <a:pt x="649" y="1196"/>
                    </a:lnTo>
                    <a:lnTo>
                      <a:pt x="522" y="1275"/>
                    </a:lnTo>
                    <a:cubicBezTo>
                      <a:pt x="513" y="1281"/>
                      <a:pt x="508" y="1291"/>
                      <a:pt x="508" y="1301"/>
                    </a:cubicBezTo>
                    <a:lnTo>
                      <a:pt x="508" y="1358"/>
                    </a:lnTo>
                    <a:lnTo>
                      <a:pt x="570" y="1358"/>
                    </a:lnTo>
                    <a:lnTo>
                      <a:pt x="570" y="1319"/>
                    </a:lnTo>
                    <a:lnTo>
                      <a:pt x="781" y="1187"/>
                    </a:lnTo>
                    <a:lnTo>
                      <a:pt x="748" y="1134"/>
                    </a:lnTo>
                    <a:lnTo>
                      <a:pt x="711" y="1157"/>
                    </a:lnTo>
                    <a:lnTo>
                      <a:pt x="711" y="952"/>
                    </a:lnTo>
                    <a:cubicBezTo>
                      <a:pt x="733" y="930"/>
                      <a:pt x="753" y="909"/>
                      <a:pt x="762" y="895"/>
                    </a:cubicBezTo>
                    <a:cubicBezTo>
                      <a:pt x="787" y="857"/>
                      <a:pt x="796" y="772"/>
                      <a:pt x="796" y="737"/>
                    </a:cubicBezTo>
                    <a:lnTo>
                      <a:pt x="796" y="571"/>
                    </a:lnTo>
                    <a:lnTo>
                      <a:pt x="906" y="571"/>
                    </a:lnTo>
                    <a:lnTo>
                      <a:pt x="906" y="508"/>
                    </a:lnTo>
                    <a:lnTo>
                      <a:pt x="3" y="508"/>
                    </a:lnTo>
                    <a:close/>
                    <a:moveTo>
                      <a:pt x="254" y="201"/>
                    </a:moveTo>
                    <a:lnTo>
                      <a:pt x="316" y="201"/>
                    </a:lnTo>
                    <a:lnTo>
                      <a:pt x="316" y="60"/>
                    </a:lnTo>
                    <a:cubicBezTo>
                      <a:pt x="316" y="49"/>
                      <a:pt x="310" y="39"/>
                      <a:pt x="301" y="33"/>
                    </a:cubicBezTo>
                    <a:cubicBezTo>
                      <a:pt x="291" y="27"/>
                      <a:pt x="280" y="27"/>
                      <a:pt x="270" y="32"/>
                    </a:cubicBezTo>
                    <a:cubicBezTo>
                      <a:pt x="170" y="87"/>
                      <a:pt x="56" y="171"/>
                      <a:pt x="56" y="342"/>
                    </a:cubicBezTo>
                    <a:lnTo>
                      <a:pt x="56" y="379"/>
                    </a:lnTo>
                    <a:lnTo>
                      <a:pt x="17" y="399"/>
                    </a:lnTo>
                    <a:cubicBezTo>
                      <a:pt x="6" y="404"/>
                      <a:pt x="0" y="415"/>
                      <a:pt x="0" y="427"/>
                    </a:cubicBezTo>
                    <a:lnTo>
                      <a:pt x="0" y="483"/>
                    </a:lnTo>
                    <a:lnTo>
                      <a:pt x="62" y="483"/>
                    </a:lnTo>
                    <a:lnTo>
                      <a:pt x="62" y="446"/>
                    </a:lnTo>
                    <a:lnTo>
                      <a:pt x="101" y="426"/>
                    </a:lnTo>
                    <a:cubicBezTo>
                      <a:pt x="112" y="421"/>
                      <a:pt x="118" y="410"/>
                      <a:pt x="118" y="398"/>
                    </a:cubicBezTo>
                    <a:lnTo>
                      <a:pt x="118" y="342"/>
                    </a:lnTo>
                    <a:cubicBezTo>
                      <a:pt x="118" y="247"/>
                      <a:pt x="159" y="176"/>
                      <a:pt x="254" y="114"/>
                    </a:cubicBezTo>
                    <a:lnTo>
                      <a:pt x="254" y="201"/>
                    </a:lnTo>
                    <a:close/>
                    <a:moveTo>
                      <a:pt x="508" y="285"/>
                    </a:moveTo>
                    <a:lnTo>
                      <a:pt x="570" y="285"/>
                    </a:lnTo>
                    <a:lnTo>
                      <a:pt x="570" y="31"/>
                    </a:lnTo>
                    <a:cubicBezTo>
                      <a:pt x="570" y="14"/>
                      <a:pt x="556" y="0"/>
                      <a:pt x="539" y="0"/>
                    </a:cubicBezTo>
                    <a:lnTo>
                      <a:pt x="369" y="0"/>
                    </a:lnTo>
                    <a:cubicBezTo>
                      <a:pt x="352" y="0"/>
                      <a:pt x="338" y="14"/>
                      <a:pt x="338" y="31"/>
                    </a:cubicBezTo>
                    <a:lnTo>
                      <a:pt x="338" y="285"/>
                    </a:lnTo>
                    <a:lnTo>
                      <a:pt x="400" y="285"/>
                    </a:lnTo>
                    <a:lnTo>
                      <a:pt x="400" y="63"/>
                    </a:lnTo>
                    <a:lnTo>
                      <a:pt x="508" y="63"/>
                    </a:lnTo>
                    <a:lnTo>
                      <a:pt x="508" y="285"/>
                    </a:lnTo>
                    <a:close/>
                    <a:moveTo>
                      <a:pt x="908" y="483"/>
                    </a:moveTo>
                    <a:lnTo>
                      <a:pt x="908" y="427"/>
                    </a:lnTo>
                    <a:cubicBezTo>
                      <a:pt x="908" y="415"/>
                      <a:pt x="902" y="404"/>
                      <a:pt x="891" y="399"/>
                    </a:cubicBezTo>
                    <a:lnTo>
                      <a:pt x="852" y="379"/>
                    </a:lnTo>
                    <a:lnTo>
                      <a:pt x="852" y="342"/>
                    </a:lnTo>
                    <a:cubicBezTo>
                      <a:pt x="852" y="173"/>
                      <a:pt x="738" y="88"/>
                      <a:pt x="639" y="33"/>
                    </a:cubicBezTo>
                    <a:cubicBezTo>
                      <a:pt x="629" y="27"/>
                      <a:pt x="617" y="27"/>
                      <a:pt x="608" y="33"/>
                    </a:cubicBezTo>
                    <a:cubicBezTo>
                      <a:pt x="598" y="39"/>
                      <a:pt x="592" y="49"/>
                      <a:pt x="592" y="60"/>
                    </a:cubicBezTo>
                    <a:lnTo>
                      <a:pt x="592" y="201"/>
                    </a:lnTo>
                    <a:lnTo>
                      <a:pt x="654" y="201"/>
                    </a:lnTo>
                    <a:lnTo>
                      <a:pt x="654" y="115"/>
                    </a:lnTo>
                    <a:cubicBezTo>
                      <a:pt x="750" y="178"/>
                      <a:pt x="790" y="247"/>
                      <a:pt x="790" y="342"/>
                    </a:cubicBezTo>
                    <a:lnTo>
                      <a:pt x="790" y="398"/>
                    </a:lnTo>
                    <a:cubicBezTo>
                      <a:pt x="790" y="410"/>
                      <a:pt x="797" y="421"/>
                      <a:pt x="807" y="426"/>
                    </a:cubicBezTo>
                    <a:lnTo>
                      <a:pt x="846" y="446"/>
                    </a:lnTo>
                    <a:lnTo>
                      <a:pt x="846" y="483"/>
                    </a:lnTo>
                    <a:lnTo>
                      <a:pt x="908" y="4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" name="Puolivapaa piirto 161">
              <a:extLst>
                <a:ext uri="{FF2B5EF4-FFF2-40B4-BE49-F238E27FC236}">
                  <a16:creationId xmlns:a16="http://schemas.microsoft.com/office/drawing/2014/main" id="{861C0BCA-6204-8A4A-8E21-508D4FBD6D20}"/>
                </a:ext>
              </a:extLst>
            </p:cNvPr>
            <p:cNvSpPr/>
            <p:nvPr userDrawn="1"/>
          </p:nvSpPr>
          <p:spPr>
            <a:xfrm>
              <a:off x="1014570" y="927967"/>
              <a:ext cx="227444" cy="11089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202679"/>
                <a:gd name="connsiteY0" fmla="*/ 21415 h 124453"/>
                <a:gd name="connsiteX1" fmla="*/ 112729 w 202679"/>
                <a:gd name="connsiteY1" fmla="*/ 0 h 124453"/>
                <a:gd name="connsiteX2" fmla="*/ 202679 w 202679"/>
                <a:gd name="connsiteY2" fmla="*/ 28805 h 124453"/>
                <a:gd name="connsiteX3" fmla="*/ 202679 w 202679"/>
                <a:gd name="connsiteY3" fmla="*/ 28805 h 124453"/>
                <a:gd name="connsiteX4" fmla="*/ 202679 w 202679"/>
                <a:gd name="connsiteY4" fmla="*/ 74716 h 124453"/>
                <a:gd name="connsiteX5" fmla="*/ 164419 w 202679"/>
                <a:gd name="connsiteY5" fmla="*/ 105323 h 124453"/>
                <a:gd name="connsiteX6" fmla="*/ 126160 w 202679"/>
                <a:gd name="connsiteY6" fmla="*/ 120627 h 124453"/>
                <a:gd name="connsiteX7" fmla="*/ 87901 w 202679"/>
                <a:gd name="connsiteY7" fmla="*/ 124453 h 124453"/>
                <a:gd name="connsiteX8" fmla="*/ 45815 w 202679"/>
                <a:gd name="connsiteY8" fmla="*/ 105323 h 124453"/>
                <a:gd name="connsiteX9" fmla="*/ 15208 w 202679"/>
                <a:gd name="connsiteY9" fmla="*/ 82368 h 124453"/>
                <a:gd name="connsiteX10" fmla="*/ 0 w 202679"/>
                <a:gd name="connsiteY10" fmla="*/ 21415 h 124453"/>
                <a:gd name="connsiteX0" fmla="*/ 0 w 217887"/>
                <a:gd name="connsiteY0" fmla="*/ 21415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21415 h 124453"/>
                <a:gd name="connsiteX0" fmla="*/ 0 w 217887"/>
                <a:gd name="connsiteY0" fmla="*/ 39232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39232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887" h="124453">
                  <a:moveTo>
                    <a:pt x="0" y="39232"/>
                  </a:moveTo>
                  <a:lnTo>
                    <a:pt x="112729" y="0"/>
                  </a:lnTo>
                  <a:lnTo>
                    <a:pt x="202679" y="28805"/>
                  </a:lnTo>
                  <a:lnTo>
                    <a:pt x="217887" y="35932"/>
                  </a:lnTo>
                  <a:lnTo>
                    <a:pt x="202679" y="74716"/>
                  </a:lnTo>
                  <a:lnTo>
                    <a:pt x="164419" y="105323"/>
                  </a:lnTo>
                  <a:lnTo>
                    <a:pt x="126160" y="120627"/>
                  </a:lnTo>
                  <a:lnTo>
                    <a:pt x="87901" y="124453"/>
                  </a:lnTo>
                  <a:lnTo>
                    <a:pt x="45815" y="105323"/>
                  </a:lnTo>
                  <a:lnTo>
                    <a:pt x="15208" y="82368"/>
                  </a:lnTo>
                  <a:lnTo>
                    <a:pt x="0" y="39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692D868D-F7DC-6347-9719-D397734F4C7A}"/>
              </a:ext>
            </a:extLst>
          </p:cNvPr>
          <p:cNvGrpSpPr/>
          <p:nvPr userDrawn="1"/>
        </p:nvGrpSpPr>
        <p:grpSpPr>
          <a:xfrm>
            <a:off x="772211" y="3416354"/>
            <a:ext cx="710291" cy="710292"/>
            <a:chOff x="772211" y="3416354"/>
            <a:chExt cx="710291" cy="710292"/>
          </a:xfrm>
        </p:grpSpPr>
        <p:grpSp>
          <p:nvGrpSpPr>
            <p:cNvPr id="166" name="Group 420">
              <a:extLst>
                <a:ext uri="{FF2B5EF4-FFF2-40B4-BE49-F238E27FC236}">
                  <a16:creationId xmlns:a16="http://schemas.microsoft.com/office/drawing/2014/main" id="{2750914F-1320-084C-83A2-92785FCDD992}"/>
                </a:ext>
              </a:extLst>
            </p:cNvPr>
            <p:cNvGrpSpPr/>
            <p:nvPr userDrawn="1"/>
          </p:nvGrpSpPr>
          <p:grpSpPr>
            <a:xfrm>
              <a:off x="772211" y="3416354"/>
              <a:ext cx="710291" cy="710292"/>
              <a:chOff x="3683886" y="4528578"/>
              <a:chExt cx="710291" cy="710292"/>
            </a:xfrm>
          </p:grpSpPr>
          <p:sp>
            <p:nvSpPr>
              <p:cNvPr id="169" name="Rectangle 421">
                <a:extLst>
                  <a:ext uri="{FF2B5EF4-FFF2-40B4-BE49-F238E27FC236}">
                    <a16:creationId xmlns:a16="http://schemas.microsoft.com/office/drawing/2014/main" id="{64E24F7A-4DE8-1141-A720-49A06F64DA51}"/>
                  </a:ext>
                </a:extLst>
              </p:cNvPr>
              <p:cNvSpPr/>
              <p:nvPr/>
            </p:nvSpPr>
            <p:spPr>
              <a:xfrm>
                <a:off x="3683886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422">
                <a:extLst>
                  <a:ext uri="{FF2B5EF4-FFF2-40B4-BE49-F238E27FC236}">
                    <a16:creationId xmlns:a16="http://schemas.microsoft.com/office/drawing/2014/main" id="{384B1C03-78B4-484B-94C4-C933DD9A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462" y="4617017"/>
                <a:ext cx="465138" cy="463550"/>
              </a:xfrm>
              <a:custGeom>
                <a:avLst/>
                <a:gdLst>
                  <a:gd name="T0" fmla="*/ 967 w 1295"/>
                  <a:gd name="T1" fmla="*/ 862 h 1292"/>
                  <a:gd name="T2" fmla="*/ 1026 w 1295"/>
                  <a:gd name="T3" fmla="*/ 1291 h 1292"/>
                  <a:gd name="T4" fmla="*/ 731 w 1295"/>
                  <a:gd name="T5" fmla="*/ 683 h 1292"/>
                  <a:gd name="T6" fmla="*/ 806 w 1295"/>
                  <a:gd name="T7" fmla="*/ 682 h 1292"/>
                  <a:gd name="T8" fmla="*/ 865 w 1295"/>
                  <a:gd name="T9" fmla="*/ 1291 h 1292"/>
                  <a:gd name="T10" fmla="*/ 844 w 1295"/>
                  <a:gd name="T11" fmla="*/ 565 h 1292"/>
                  <a:gd name="T12" fmla="*/ 731 w 1295"/>
                  <a:gd name="T13" fmla="*/ 683 h 1292"/>
                  <a:gd name="T14" fmla="*/ 269 w 1295"/>
                  <a:gd name="T15" fmla="*/ 862 h 1292"/>
                  <a:gd name="T16" fmla="*/ 328 w 1295"/>
                  <a:gd name="T17" fmla="*/ 1291 h 1292"/>
                  <a:gd name="T18" fmla="*/ 376 w 1295"/>
                  <a:gd name="T19" fmla="*/ 191 h 1292"/>
                  <a:gd name="T20" fmla="*/ 220 w 1295"/>
                  <a:gd name="T21" fmla="*/ 191 h 1292"/>
                  <a:gd name="T22" fmla="*/ 298 w 1295"/>
                  <a:gd name="T23" fmla="*/ 59 h 1292"/>
                  <a:gd name="T24" fmla="*/ 376 w 1295"/>
                  <a:gd name="T25" fmla="*/ 191 h 1292"/>
                  <a:gd name="T26" fmla="*/ 298 w 1295"/>
                  <a:gd name="T27" fmla="*/ 0 h 1292"/>
                  <a:gd name="T28" fmla="*/ 161 w 1295"/>
                  <a:gd name="T29" fmla="*/ 191 h 1292"/>
                  <a:gd name="T30" fmla="*/ 435 w 1295"/>
                  <a:gd name="T31" fmla="*/ 191 h 1292"/>
                  <a:gd name="T32" fmla="*/ 617 w 1295"/>
                  <a:gd name="T33" fmla="*/ 522 h 1292"/>
                  <a:gd name="T34" fmla="*/ 379 w 1295"/>
                  <a:gd name="T35" fmla="*/ 349 h 1292"/>
                  <a:gd name="T36" fmla="*/ 0 w 1295"/>
                  <a:gd name="T37" fmla="*/ 540 h 1292"/>
                  <a:gd name="T38" fmla="*/ 108 w 1295"/>
                  <a:gd name="T39" fmla="*/ 887 h 1292"/>
                  <a:gd name="T40" fmla="*/ 167 w 1295"/>
                  <a:gd name="T41" fmla="*/ 1291 h 1292"/>
                  <a:gd name="T42" fmla="*/ 108 w 1295"/>
                  <a:gd name="T43" fmla="*/ 566 h 1292"/>
                  <a:gd name="T44" fmla="*/ 59 w 1295"/>
                  <a:gd name="T45" fmla="*/ 754 h 1292"/>
                  <a:gd name="T46" fmla="*/ 191 w 1295"/>
                  <a:gd name="T47" fmla="*/ 408 h 1292"/>
                  <a:gd name="T48" fmla="*/ 557 w 1295"/>
                  <a:gd name="T49" fmla="*/ 539 h 1292"/>
                  <a:gd name="T50" fmla="*/ 688 w 1295"/>
                  <a:gd name="T51" fmla="*/ 734 h 1292"/>
                  <a:gd name="T52" fmla="*/ 647 w 1295"/>
                  <a:gd name="T53" fmla="*/ 758 h 1292"/>
                  <a:gd name="T54" fmla="*/ 619 w 1295"/>
                  <a:gd name="T55" fmla="*/ 747 h 1292"/>
                  <a:gd name="T56" fmla="*/ 422 w 1295"/>
                  <a:gd name="T57" fmla="*/ 566 h 1292"/>
                  <a:gd name="T58" fmla="*/ 403 w 1295"/>
                  <a:gd name="T59" fmla="*/ 1291 h 1292"/>
                  <a:gd name="T60" fmla="*/ 462 w 1295"/>
                  <a:gd name="T61" fmla="*/ 667 h 1292"/>
                  <a:gd name="T62" fmla="*/ 647 w 1295"/>
                  <a:gd name="T63" fmla="*/ 817 h 1292"/>
                  <a:gd name="T64" fmla="*/ 716 w 1295"/>
                  <a:gd name="T65" fmla="*/ 789 h 1292"/>
                  <a:gd name="T66" fmla="*/ 751 w 1295"/>
                  <a:gd name="T67" fmla="*/ 722 h 1292"/>
                  <a:gd name="T68" fmla="*/ 1074 w 1295"/>
                  <a:gd name="T69" fmla="*/ 191 h 1292"/>
                  <a:gd name="T70" fmla="*/ 918 w 1295"/>
                  <a:gd name="T71" fmla="*/ 191 h 1292"/>
                  <a:gd name="T72" fmla="*/ 996 w 1295"/>
                  <a:gd name="T73" fmla="*/ 59 h 1292"/>
                  <a:gd name="T74" fmla="*/ 1074 w 1295"/>
                  <a:gd name="T75" fmla="*/ 191 h 1292"/>
                  <a:gd name="T76" fmla="*/ 996 w 1295"/>
                  <a:gd name="T77" fmla="*/ 0 h 1292"/>
                  <a:gd name="T78" fmla="*/ 859 w 1295"/>
                  <a:gd name="T79" fmla="*/ 191 h 1292"/>
                  <a:gd name="T80" fmla="*/ 1133 w 1295"/>
                  <a:gd name="T81" fmla="*/ 191 h 1292"/>
                  <a:gd name="T82" fmla="*/ 1294 w 1295"/>
                  <a:gd name="T83" fmla="*/ 540 h 1292"/>
                  <a:gd name="T84" fmla="*/ 916 w 1295"/>
                  <a:gd name="T85" fmla="*/ 349 h 1292"/>
                  <a:gd name="T86" fmla="*/ 677 w 1295"/>
                  <a:gd name="T87" fmla="*/ 550 h 1292"/>
                  <a:gd name="T88" fmla="*/ 780 w 1295"/>
                  <a:gd name="T89" fmla="*/ 501 h 1292"/>
                  <a:gd name="T90" fmla="*/ 1103 w 1295"/>
                  <a:gd name="T91" fmla="*/ 408 h 1292"/>
                  <a:gd name="T92" fmla="*/ 1235 w 1295"/>
                  <a:gd name="T93" fmla="*/ 754 h 1292"/>
                  <a:gd name="T94" fmla="*/ 1160 w 1295"/>
                  <a:gd name="T95" fmla="*/ 566 h 1292"/>
                  <a:gd name="T96" fmla="*/ 1101 w 1295"/>
                  <a:gd name="T97" fmla="*/ 1291 h 1292"/>
                  <a:gd name="T98" fmla="*/ 1160 w 1295"/>
                  <a:gd name="T99" fmla="*/ 891 h 1292"/>
                  <a:gd name="T100" fmla="*/ 1294 w 1295"/>
                  <a:gd name="T101" fmla="*/ 540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5" h="1292">
                    <a:moveTo>
                      <a:pt x="1026" y="862"/>
                    </a:moveTo>
                    <a:lnTo>
                      <a:pt x="967" y="862"/>
                    </a:lnTo>
                    <a:lnTo>
                      <a:pt x="967" y="1291"/>
                    </a:lnTo>
                    <a:lnTo>
                      <a:pt x="1026" y="1291"/>
                    </a:lnTo>
                    <a:lnTo>
                      <a:pt x="1026" y="862"/>
                    </a:lnTo>
                    <a:close/>
                    <a:moveTo>
                      <a:pt x="731" y="683"/>
                    </a:moveTo>
                    <a:lnTo>
                      <a:pt x="778" y="718"/>
                    </a:lnTo>
                    <a:lnTo>
                      <a:pt x="806" y="682"/>
                    </a:lnTo>
                    <a:lnTo>
                      <a:pt x="806" y="1291"/>
                    </a:lnTo>
                    <a:lnTo>
                      <a:pt x="865" y="1291"/>
                    </a:lnTo>
                    <a:lnTo>
                      <a:pt x="865" y="593"/>
                    </a:lnTo>
                    <a:cubicBezTo>
                      <a:pt x="865" y="581"/>
                      <a:pt x="856" y="569"/>
                      <a:pt x="844" y="565"/>
                    </a:cubicBezTo>
                    <a:cubicBezTo>
                      <a:pt x="832" y="561"/>
                      <a:pt x="819" y="565"/>
                      <a:pt x="811" y="576"/>
                    </a:cubicBezTo>
                    <a:lnTo>
                      <a:pt x="731" y="683"/>
                    </a:lnTo>
                    <a:close/>
                    <a:moveTo>
                      <a:pt x="328" y="862"/>
                    </a:moveTo>
                    <a:lnTo>
                      <a:pt x="269" y="862"/>
                    </a:lnTo>
                    <a:lnTo>
                      <a:pt x="269" y="1291"/>
                    </a:lnTo>
                    <a:lnTo>
                      <a:pt x="328" y="1291"/>
                    </a:lnTo>
                    <a:lnTo>
                      <a:pt x="328" y="862"/>
                    </a:lnTo>
                    <a:close/>
                    <a:moveTo>
                      <a:pt x="376" y="191"/>
                    </a:moveTo>
                    <a:cubicBezTo>
                      <a:pt x="376" y="237"/>
                      <a:pt x="345" y="269"/>
                      <a:pt x="298" y="269"/>
                    </a:cubicBezTo>
                    <a:cubicBezTo>
                      <a:pt x="252" y="269"/>
                      <a:pt x="220" y="237"/>
                      <a:pt x="220" y="191"/>
                    </a:cubicBezTo>
                    <a:lnTo>
                      <a:pt x="220" y="137"/>
                    </a:lnTo>
                    <a:cubicBezTo>
                      <a:pt x="220" y="91"/>
                      <a:pt x="252" y="59"/>
                      <a:pt x="298" y="59"/>
                    </a:cubicBezTo>
                    <a:cubicBezTo>
                      <a:pt x="345" y="59"/>
                      <a:pt x="376" y="91"/>
                      <a:pt x="376" y="137"/>
                    </a:cubicBezTo>
                    <a:lnTo>
                      <a:pt x="376" y="191"/>
                    </a:lnTo>
                    <a:close/>
                    <a:moveTo>
                      <a:pt x="435" y="137"/>
                    </a:moveTo>
                    <a:cubicBezTo>
                      <a:pt x="435" y="58"/>
                      <a:pt x="378" y="0"/>
                      <a:pt x="298" y="0"/>
                    </a:cubicBezTo>
                    <a:cubicBezTo>
                      <a:pt x="219" y="0"/>
                      <a:pt x="161" y="58"/>
                      <a:pt x="161" y="137"/>
                    </a:cubicBezTo>
                    <a:lnTo>
                      <a:pt x="161" y="191"/>
                    </a:lnTo>
                    <a:cubicBezTo>
                      <a:pt x="161" y="270"/>
                      <a:pt x="219" y="328"/>
                      <a:pt x="298" y="328"/>
                    </a:cubicBezTo>
                    <a:cubicBezTo>
                      <a:pt x="378" y="328"/>
                      <a:pt x="435" y="270"/>
                      <a:pt x="435" y="191"/>
                    </a:cubicBezTo>
                    <a:lnTo>
                      <a:pt x="435" y="137"/>
                    </a:lnTo>
                    <a:close/>
                    <a:moveTo>
                      <a:pt x="617" y="522"/>
                    </a:moveTo>
                    <a:cubicBezTo>
                      <a:pt x="614" y="517"/>
                      <a:pt x="610" y="512"/>
                      <a:pt x="605" y="505"/>
                    </a:cubicBezTo>
                    <a:cubicBezTo>
                      <a:pt x="567" y="451"/>
                      <a:pt x="496" y="349"/>
                      <a:pt x="379" y="349"/>
                    </a:cubicBezTo>
                    <a:lnTo>
                      <a:pt x="191" y="349"/>
                    </a:lnTo>
                    <a:cubicBezTo>
                      <a:pt x="99" y="349"/>
                      <a:pt x="0" y="426"/>
                      <a:pt x="0" y="540"/>
                    </a:cubicBezTo>
                    <a:lnTo>
                      <a:pt x="0" y="754"/>
                    </a:lnTo>
                    <a:cubicBezTo>
                      <a:pt x="0" y="815"/>
                      <a:pt x="49" y="872"/>
                      <a:pt x="108" y="887"/>
                    </a:cubicBezTo>
                    <a:lnTo>
                      <a:pt x="108" y="1291"/>
                    </a:lnTo>
                    <a:lnTo>
                      <a:pt x="167" y="1291"/>
                    </a:lnTo>
                    <a:lnTo>
                      <a:pt x="167" y="566"/>
                    </a:lnTo>
                    <a:lnTo>
                      <a:pt x="108" y="566"/>
                    </a:lnTo>
                    <a:lnTo>
                      <a:pt x="108" y="824"/>
                    </a:lnTo>
                    <a:cubicBezTo>
                      <a:pt x="81" y="811"/>
                      <a:pt x="59" y="782"/>
                      <a:pt x="59" y="754"/>
                    </a:cubicBezTo>
                    <a:lnTo>
                      <a:pt x="59" y="540"/>
                    </a:lnTo>
                    <a:cubicBezTo>
                      <a:pt x="59" y="454"/>
                      <a:pt x="136" y="408"/>
                      <a:pt x="191" y="408"/>
                    </a:cubicBezTo>
                    <a:lnTo>
                      <a:pt x="379" y="408"/>
                    </a:lnTo>
                    <a:cubicBezTo>
                      <a:pt x="465" y="408"/>
                      <a:pt x="523" y="490"/>
                      <a:pt x="557" y="539"/>
                    </a:cubicBezTo>
                    <a:cubicBezTo>
                      <a:pt x="562" y="546"/>
                      <a:pt x="566" y="552"/>
                      <a:pt x="570" y="557"/>
                    </a:cubicBezTo>
                    <a:cubicBezTo>
                      <a:pt x="596" y="593"/>
                      <a:pt x="660" y="691"/>
                      <a:pt x="688" y="734"/>
                    </a:cubicBezTo>
                    <a:lnTo>
                      <a:pt x="675" y="747"/>
                    </a:lnTo>
                    <a:cubicBezTo>
                      <a:pt x="668" y="754"/>
                      <a:pt x="658" y="758"/>
                      <a:pt x="647" y="758"/>
                    </a:cubicBezTo>
                    <a:lnTo>
                      <a:pt x="647" y="758"/>
                    </a:lnTo>
                    <a:cubicBezTo>
                      <a:pt x="636" y="758"/>
                      <a:pt x="626" y="754"/>
                      <a:pt x="619" y="747"/>
                    </a:cubicBezTo>
                    <a:lnTo>
                      <a:pt x="454" y="573"/>
                    </a:lnTo>
                    <a:cubicBezTo>
                      <a:pt x="446" y="564"/>
                      <a:pt x="433" y="561"/>
                      <a:pt x="422" y="566"/>
                    </a:cubicBezTo>
                    <a:cubicBezTo>
                      <a:pt x="410" y="570"/>
                      <a:pt x="403" y="581"/>
                      <a:pt x="403" y="593"/>
                    </a:cubicBezTo>
                    <a:lnTo>
                      <a:pt x="403" y="1291"/>
                    </a:lnTo>
                    <a:lnTo>
                      <a:pt x="462" y="1291"/>
                    </a:lnTo>
                    <a:lnTo>
                      <a:pt x="462" y="667"/>
                    </a:lnTo>
                    <a:lnTo>
                      <a:pt x="577" y="788"/>
                    </a:lnTo>
                    <a:cubicBezTo>
                      <a:pt x="596" y="807"/>
                      <a:pt x="620" y="817"/>
                      <a:pt x="647" y="817"/>
                    </a:cubicBezTo>
                    <a:lnTo>
                      <a:pt x="647" y="817"/>
                    </a:lnTo>
                    <a:cubicBezTo>
                      <a:pt x="673" y="817"/>
                      <a:pt x="698" y="807"/>
                      <a:pt x="716" y="789"/>
                    </a:cubicBezTo>
                    <a:lnTo>
                      <a:pt x="747" y="759"/>
                    </a:lnTo>
                    <a:cubicBezTo>
                      <a:pt x="757" y="749"/>
                      <a:pt x="758" y="734"/>
                      <a:pt x="751" y="722"/>
                    </a:cubicBezTo>
                    <a:cubicBezTo>
                      <a:pt x="747" y="716"/>
                      <a:pt x="652" y="570"/>
                      <a:pt x="617" y="522"/>
                    </a:cubicBezTo>
                    <a:close/>
                    <a:moveTo>
                      <a:pt x="1074" y="191"/>
                    </a:moveTo>
                    <a:cubicBezTo>
                      <a:pt x="1074" y="237"/>
                      <a:pt x="1043" y="269"/>
                      <a:pt x="996" y="269"/>
                    </a:cubicBezTo>
                    <a:cubicBezTo>
                      <a:pt x="950" y="269"/>
                      <a:pt x="918" y="237"/>
                      <a:pt x="918" y="191"/>
                    </a:cubicBezTo>
                    <a:lnTo>
                      <a:pt x="918" y="137"/>
                    </a:lnTo>
                    <a:cubicBezTo>
                      <a:pt x="918" y="91"/>
                      <a:pt x="950" y="59"/>
                      <a:pt x="996" y="59"/>
                    </a:cubicBezTo>
                    <a:cubicBezTo>
                      <a:pt x="1043" y="59"/>
                      <a:pt x="1074" y="91"/>
                      <a:pt x="1074" y="137"/>
                    </a:cubicBezTo>
                    <a:lnTo>
                      <a:pt x="1074" y="191"/>
                    </a:lnTo>
                    <a:close/>
                    <a:moveTo>
                      <a:pt x="1133" y="137"/>
                    </a:moveTo>
                    <a:cubicBezTo>
                      <a:pt x="1133" y="58"/>
                      <a:pt x="1075" y="0"/>
                      <a:pt x="996" y="0"/>
                    </a:cubicBezTo>
                    <a:cubicBezTo>
                      <a:pt x="917" y="0"/>
                      <a:pt x="859" y="58"/>
                      <a:pt x="859" y="137"/>
                    </a:cubicBezTo>
                    <a:lnTo>
                      <a:pt x="859" y="191"/>
                    </a:lnTo>
                    <a:cubicBezTo>
                      <a:pt x="859" y="270"/>
                      <a:pt x="917" y="328"/>
                      <a:pt x="996" y="328"/>
                    </a:cubicBezTo>
                    <a:cubicBezTo>
                      <a:pt x="1075" y="328"/>
                      <a:pt x="1133" y="270"/>
                      <a:pt x="1133" y="191"/>
                    </a:cubicBezTo>
                    <a:lnTo>
                      <a:pt x="1133" y="137"/>
                    </a:lnTo>
                    <a:close/>
                    <a:moveTo>
                      <a:pt x="1294" y="540"/>
                    </a:moveTo>
                    <a:cubicBezTo>
                      <a:pt x="1294" y="426"/>
                      <a:pt x="1195" y="349"/>
                      <a:pt x="1103" y="349"/>
                    </a:cubicBezTo>
                    <a:lnTo>
                      <a:pt x="916" y="349"/>
                    </a:lnTo>
                    <a:cubicBezTo>
                      <a:pt x="815" y="349"/>
                      <a:pt x="752" y="434"/>
                      <a:pt x="729" y="471"/>
                    </a:cubicBezTo>
                    <a:cubicBezTo>
                      <a:pt x="716" y="493"/>
                      <a:pt x="677" y="549"/>
                      <a:pt x="677" y="550"/>
                    </a:cubicBezTo>
                    <a:lnTo>
                      <a:pt x="725" y="583"/>
                    </a:lnTo>
                    <a:cubicBezTo>
                      <a:pt x="727" y="581"/>
                      <a:pt x="765" y="525"/>
                      <a:pt x="780" y="501"/>
                    </a:cubicBezTo>
                    <a:cubicBezTo>
                      <a:pt x="793" y="480"/>
                      <a:pt x="843" y="408"/>
                      <a:pt x="916" y="408"/>
                    </a:cubicBezTo>
                    <a:lnTo>
                      <a:pt x="1103" y="408"/>
                    </a:lnTo>
                    <a:cubicBezTo>
                      <a:pt x="1166" y="408"/>
                      <a:pt x="1235" y="462"/>
                      <a:pt x="1235" y="540"/>
                    </a:cubicBezTo>
                    <a:lnTo>
                      <a:pt x="1235" y="754"/>
                    </a:lnTo>
                    <a:cubicBezTo>
                      <a:pt x="1235" y="791"/>
                      <a:pt x="1196" y="830"/>
                      <a:pt x="1160" y="832"/>
                    </a:cubicBezTo>
                    <a:lnTo>
                      <a:pt x="1160" y="566"/>
                    </a:lnTo>
                    <a:lnTo>
                      <a:pt x="1101" y="566"/>
                    </a:lnTo>
                    <a:lnTo>
                      <a:pt x="1101" y="1291"/>
                    </a:lnTo>
                    <a:lnTo>
                      <a:pt x="1160" y="1291"/>
                    </a:lnTo>
                    <a:lnTo>
                      <a:pt x="1160" y="891"/>
                    </a:lnTo>
                    <a:cubicBezTo>
                      <a:pt x="1228" y="889"/>
                      <a:pt x="1294" y="823"/>
                      <a:pt x="1294" y="754"/>
                    </a:cubicBezTo>
                    <a:lnTo>
                      <a:pt x="1294" y="5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" name="Puolivapaa piirto 166">
              <a:extLst>
                <a:ext uri="{FF2B5EF4-FFF2-40B4-BE49-F238E27FC236}">
                  <a16:creationId xmlns:a16="http://schemas.microsoft.com/office/drawing/2014/main" id="{9A62ECA8-C06C-004E-A976-64915AAF0945}"/>
                </a:ext>
              </a:extLst>
            </p:cNvPr>
            <p:cNvSpPr/>
            <p:nvPr userDrawn="1"/>
          </p:nvSpPr>
          <p:spPr>
            <a:xfrm>
              <a:off x="965200" y="357505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8" name="Puolivapaa piirto 167">
              <a:extLst>
                <a:ext uri="{FF2B5EF4-FFF2-40B4-BE49-F238E27FC236}">
                  <a16:creationId xmlns:a16="http://schemas.microsoft.com/office/drawing/2014/main" id="{B72436FF-AA86-9947-AE8E-7FCB800DD473}"/>
                </a:ext>
              </a:extLst>
            </p:cNvPr>
            <p:cNvSpPr/>
            <p:nvPr userDrawn="1"/>
          </p:nvSpPr>
          <p:spPr>
            <a:xfrm>
              <a:off x="1219084" y="3579211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DD01E272-8AB1-4945-A67B-EE86886ACECF}"/>
              </a:ext>
            </a:extLst>
          </p:cNvPr>
          <p:cNvGrpSpPr/>
          <p:nvPr userDrawn="1"/>
        </p:nvGrpSpPr>
        <p:grpSpPr>
          <a:xfrm>
            <a:off x="752722" y="4454581"/>
            <a:ext cx="710291" cy="710292"/>
            <a:chOff x="752722" y="4454581"/>
            <a:chExt cx="710291" cy="710292"/>
          </a:xfrm>
        </p:grpSpPr>
        <p:grpSp>
          <p:nvGrpSpPr>
            <p:cNvPr id="172" name="Group 459">
              <a:extLst>
                <a:ext uri="{FF2B5EF4-FFF2-40B4-BE49-F238E27FC236}">
                  <a16:creationId xmlns:a16="http://schemas.microsoft.com/office/drawing/2014/main" id="{77868D9C-2C44-0543-A087-D46491A317A5}"/>
                </a:ext>
              </a:extLst>
            </p:cNvPr>
            <p:cNvGrpSpPr/>
            <p:nvPr userDrawn="1"/>
          </p:nvGrpSpPr>
          <p:grpSpPr>
            <a:xfrm>
              <a:off x="752722" y="4454581"/>
              <a:ext cx="710291" cy="710292"/>
              <a:chOff x="6982974" y="4528578"/>
              <a:chExt cx="710291" cy="710292"/>
            </a:xfrm>
          </p:grpSpPr>
          <p:sp>
            <p:nvSpPr>
              <p:cNvPr id="175" name="Rectangle 460">
                <a:extLst>
                  <a:ext uri="{FF2B5EF4-FFF2-40B4-BE49-F238E27FC236}">
                    <a16:creationId xmlns:a16="http://schemas.microsoft.com/office/drawing/2014/main" id="{470539E3-1379-4340-A736-C2A7E740023E}"/>
                  </a:ext>
                </a:extLst>
              </p:cNvPr>
              <p:cNvSpPr/>
              <p:nvPr/>
            </p:nvSpPr>
            <p:spPr>
              <a:xfrm>
                <a:off x="6982974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23">
                <a:extLst>
                  <a:ext uri="{FF2B5EF4-FFF2-40B4-BE49-F238E27FC236}">
                    <a16:creationId xmlns:a16="http://schemas.microsoft.com/office/drawing/2014/main" id="{98D0A51F-EE97-D447-AFF6-49EC0224F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3488" y="4648774"/>
                <a:ext cx="449262" cy="469900"/>
              </a:xfrm>
              <a:custGeom>
                <a:avLst/>
                <a:gdLst>
                  <a:gd name="T0" fmla="*/ 712 w 1247"/>
                  <a:gd name="T1" fmla="*/ 1038 h 1304"/>
                  <a:gd name="T2" fmla="*/ 817 w 1247"/>
                  <a:gd name="T3" fmla="*/ 1049 h 1304"/>
                  <a:gd name="T4" fmla="*/ 848 w 1247"/>
                  <a:gd name="T5" fmla="*/ 1303 h 1304"/>
                  <a:gd name="T6" fmla="*/ 880 w 1247"/>
                  <a:gd name="T7" fmla="*/ 1049 h 1304"/>
                  <a:gd name="T8" fmla="*/ 987 w 1247"/>
                  <a:gd name="T9" fmla="*/ 1272 h 1304"/>
                  <a:gd name="T10" fmla="*/ 1049 w 1247"/>
                  <a:gd name="T11" fmla="*/ 1272 h 1304"/>
                  <a:gd name="T12" fmla="*/ 1131 w 1247"/>
                  <a:gd name="T13" fmla="*/ 1049 h 1304"/>
                  <a:gd name="T14" fmla="*/ 1161 w 1247"/>
                  <a:gd name="T15" fmla="*/ 1013 h 1304"/>
                  <a:gd name="T16" fmla="*/ 1041 w 1247"/>
                  <a:gd name="T17" fmla="*/ 452 h 1304"/>
                  <a:gd name="T18" fmla="*/ 1094 w 1247"/>
                  <a:gd name="T19" fmla="*/ 987 h 1304"/>
                  <a:gd name="T20" fmla="*/ 851 w 1247"/>
                  <a:gd name="T21" fmla="*/ 487 h 1304"/>
                  <a:gd name="T22" fmla="*/ 790 w 1247"/>
                  <a:gd name="T23" fmla="*/ 478 h 1304"/>
                  <a:gd name="T24" fmla="*/ 394 w 1247"/>
                  <a:gd name="T25" fmla="*/ 1272 h 1304"/>
                  <a:gd name="T26" fmla="*/ 456 w 1247"/>
                  <a:gd name="T27" fmla="*/ 1272 h 1304"/>
                  <a:gd name="T28" fmla="*/ 425 w 1247"/>
                  <a:gd name="T29" fmla="*/ 508 h 1304"/>
                  <a:gd name="T30" fmla="*/ 394 w 1247"/>
                  <a:gd name="T31" fmla="*/ 1272 h 1304"/>
                  <a:gd name="T32" fmla="*/ 285 w 1247"/>
                  <a:gd name="T33" fmla="*/ 1303 h 1304"/>
                  <a:gd name="T34" fmla="*/ 316 w 1247"/>
                  <a:gd name="T35" fmla="*/ 849 h 1304"/>
                  <a:gd name="T36" fmla="*/ 254 w 1247"/>
                  <a:gd name="T37" fmla="*/ 849 h 1304"/>
                  <a:gd name="T38" fmla="*/ 113 w 1247"/>
                  <a:gd name="T39" fmla="*/ 1272 h 1304"/>
                  <a:gd name="T40" fmla="*/ 175 w 1247"/>
                  <a:gd name="T41" fmla="*/ 1272 h 1304"/>
                  <a:gd name="T42" fmla="*/ 144 w 1247"/>
                  <a:gd name="T43" fmla="*/ 508 h 1304"/>
                  <a:gd name="T44" fmla="*/ 113 w 1247"/>
                  <a:gd name="T45" fmla="*/ 1272 h 1304"/>
                  <a:gd name="T46" fmla="*/ 285 w 1247"/>
                  <a:gd name="T47" fmla="*/ 257 h 1304"/>
                  <a:gd name="T48" fmla="*/ 203 w 1247"/>
                  <a:gd name="T49" fmla="*/ 143 h 1304"/>
                  <a:gd name="T50" fmla="*/ 367 w 1247"/>
                  <a:gd name="T51" fmla="*/ 145 h 1304"/>
                  <a:gd name="T52" fmla="*/ 285 w 1247"/>
                  <a:gd name="T53" fmla="*/ 0 h 1304"/>
                  <a:gd name="T54" fmla="*/ 284 w 1247"/>
                  <a:gd name="T55" fmla="*/ 288 h 1304"/>
                  <a:gd name="T56" fmla="*/ 428 w 1247"/>
                  <a:gd name="T57" fmla="*/ 145 h 1304"/>
                  <a:gd name="T58" fmla="*/ 569 w 1247"/>
                  <a:gd name="T59" fmla="*/ 511 h 1304"/>
                  <a:gd name="T60" fmla="*/ 172 w 1247"/>
                  <a:gd name="T61" fmla="*/ 310 h 1304"/>
                  <a:gd name="T62" fmla="*/ 0 w 1247"/>
                  <a:gd name="T63" fmla="*/ 821 h 1304"/>
                  <a:gd name="T64" fmla="*/ 62 w 1247"/>
                  <a:gd name="T65" fmla="*/ 821 h 1304"/>
                  <a:gd name="T66" fmla="*/ 172 w 1247"/>
                  <a:gd name="T67" fmla="*/ 373 h 1304"/>
                  <a:gd name="T68" fmla="*/ 507 w 1247"/>
                  <a:gd name="T69" fmla="*/ 511 h 1304"/>
                  <a:gd name="T70" fmla="*/ 538 w 1247"/>
                  <a:gd name="T71" fmla="*/ 852 h 1304"/>
                  <a:gd name="T72" fmla="*/ 569 w 1247"/>
                  <a:gd name="T73" fmla="*/ 511 h 1304"/>
                  <a:gd name="T74" fmla="*/ 933 w 1247"/>
                  <a:gd name="T75" fmla="*/ 257 h 1304"/>
                  <a:gd name="T76" fmla="*/ 851 w 1247"/>
                  <a:gd name="T77" fmla="*/ 143 h 1304"/>
                  <a:gd name="T78" fmla="*/ 991 w 1247"/>
                  <a:gd name="T79" fmla="*/ 87 h 1304"/>
                  <a:gd name="T80" fmla="*/ 933 w 1247"/>
                  <a:gd name="T81" fmla="*/ 226 h 1304"/>
                  <a:gd name="T82" fmla="*/ 933 w 1247"/>
                  <a:gd name="T83" fmla="*/ 0 h 1304"/>
                  <a:gd name="T84" fmla="*/ 932 w 1247"/>
                  <a:gd name="T85" fmla="*/ 288 h 1304"/>
                  <a:gd name="T86" fmla="*/ 1077 w 1247"/>
                  <a:gd name="T87" fmla="*/ 145 h 1304"/>
                  <a:gd name="T88" fmla="*/ 1246 w 1247"/>
                  <a:gd name="T89" fmla="*/ 787 h 1304"/>
                  <a:gd name="T90" fmla="*/ 1018 w 1247"/>
                  <a:gd name="T91" fmla="*/ 310 h 1304"/>
                  <a:gd name="T92" fmla="*/ 677 w 1247"/>
                  <a:gd name="T93" fmla="*/ 477 h 1304"/>
                  <a:gd name="T94" fmla="*/ 681 w 1247"/>
                  <a:gd name="T95" fmla="*/ 799 h 1304"/>
                  <a:gd name="T96" fmla="*/ 848 w 1247"/>
                  <a:gd name="T97" fmla="*/ 373 h 1304"/>
                  <a:gd name="T98" fmla="*/ 1128 w 1247"/>
                  <a:gd name="T99" fmla="*/ 488 h 1304"/>
                  <a:gd name="T100" fmla="*/ 1246 w 1247"/>
                  <a:gd name="T101" fmla="*/ 787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7" h="1304">
                    <a:moveTo>
                      <a:pt x="705" y="1013"/>
                    </a:moveTo>
                    <a:cubicBezTo>
                      <a:pt x="704" y="1022"/>
                      <a:pt x="706" y="1031"/>
                      <a:pt x="712" y="1038"/>
                    </a:cubicBezTo>
                    <a:cubicBezTo>
                      <a:pt x="718" y="1045"/>
                      <a:pt x="727" y="1049"/>
                      <a:pt x="736" y="1049"/>
                    </a:cubicBezTo>
                    <a:lnTo>
                      <a:pt x="817" y="1049"/>
                    </a:lnTo>
                    <a:lnTo>
                      <a:pt x="817" y="1272"/>
                    </a:lnTo>
                    <a:cubicBezTo>
                      <a:pt x="817" y="1289"/>
                      <a:pt x="831" y="1303"/>
                      <a:pt x="848" y="1303"/>
                    </a:cubicBezTo>
                    <a:cubicBezTo>
                      <a:pt x="866" y="1303"/>
                      <a:pt x="880" y="1289"/>
                      <a:pt x="880" y="1272"/>
                    </a:cubicBezTo>
                    <a:lnTo>
                      <a:pt x="880" y="1049"/>
                    </a:lnTo>
                    <a:lnTo>
                      <a:pt x="987" y="1049"/>
                    </a:lnTo>
                    <a:lnTo>
                      <a:pt x="987" y="1272"/>
                    </a:lnTo>
                    <a:cubicBezTo>
                      <a:pt x="987" y="1289"/>
                      <a:pt x="1001" y="1303"/>
                      <a:pt x="1018" y="1303"/>
                    </a:cubicBezTo>
                    <a:cubicBezTo>
                      <a:pt x="1035" y="1303"/>
                      <a:pt x="1049" y="1289"/>
                      <a:pt x="1049" y="1272"/>
                    </a:cubicBezTo>
                    <a:lnTo>
                      <a:pt x="1049" y="1049"/>
                    </a:lnTo>
                    <a:lnTo>
                      <a:pt x="1131" y="1049"/>
                    </a:lnTo>
                    <a:cubicBezTo>
                      <a:pt x="1140" y="1049"/>
                      <a:pt x="1148" y="1045"/>
                      <a:pt x="1154" y="1038"/>
                    </a:cubicBezTo>
                    <a:cubicBezTo>
                      <a:pt x="1160" y="1031"/>
                      <a:pt x="1163" y="1022"/>
                      <a:pt x="1161" y="1013"/>
                    </a:cubicBezTo>
                    <a:lnTo>
                      <a:pt x="1077" y="478"/>
                    </a:lnTo>
                    <a:cubicBezTo>
                      <a:pt x="1074" y="461"/>
                      <a:pt x="1058" y="449"/>
                      <a:pt x="1041" y="452"/>
                    </a:cubicBezTo>
                    <a:cubicBezTo>
                      <a:pt x="1024" y="455"/>
                      <a:pt x="1013" y="471"/>
                      <a:pt x="1015" y="487"/>
                    </a:cubicBezTo>
                    <a:lnTo>
                      <a:pt x="1094" y="987"/>
                    </a:lnTo>
                    <a:lnTo>
                      <a:pt x="772" y="987"/>
                    </a:lnTo>
                    <a:lnTo>
                      <a:pt x="851" y="487"/>
                    </a:lnTo>
                    <a:cubicBezTo>
                      <a:pt x="854" y="471"/>
                      <a:pt x="842" y="455"/>
                      <a:pt x="825" y="452"/>
                    </a:cubicBezTo>
                    <a:cubicBezTo>
                      <a:pt x="808" y="449"/>
                      <a:pt x="792" y="461"/>
                      <a:pt x="790" y="478"/>
                    </a:cubicBezTo>
                    <a:lnTo>
                      <a:pt x="705" y="1013"/>
                    </a:lnTo>
                    <a:close/>
                    <a:moveTo>
                      <a:pt x="394" y="1272"/>
                    </a:moveTo>
                    <a:cubicBezTo>
                      <a:pt x="394" y="1289"/>
                      <a:pt x="408" y="1303"/>
                      <a:pt x="425" y="1303"/>
                    </a:cubicBezTo>
                    <a:cubicBezTo>
                      <a:pt x="442" y="1303"/>
                      <a:pt x="456" y="1289"/>
                      <a:pt x="456" y="1272"/>
                    </a:cubicBezTo>
                    <a:lnTo>
                      <a:pt x="456" y="539"/>
                    </a:lnTo>
                    <a:cubicBezTo>
                      <a:pt x="456" y="522"/>
                      <a:pt x="442" y="508"/>
                      <a:pt x="425" y="508"/>
                    </a:cubicBezTo>
                    <a:cubicBezTo>
                      <a:pt x="408" y="508"/>
                      <a:pt x="394" y="522"/>
                      <a:pt x="394" y="539"/>
                    </a:cubicBezTo>
                    <a:lnTo>
                      <a:pt x="394" y="1272"/>
                    </a:lnTo>
                    <a:close/>
                    <a:moveTo>
                      <a:pt x="254" y="1272"/>
                    </a:moveTo>
                    <a:cubicBezTo>
                      <a:pt x="254" y="1289"/>
                      <a:pt x="268" y="1303"/>
                      <a:pt x="285" y="1303"/>
                    </a:cubicBezTo>
                    <a:cubicBezTo>
                      <a:pt x="302" y="1303"/>
                      <a:pt x="316" y="1289"/>
                      <a:pt x="316" y="1272"/>
                    </a:cubicBezTo>
                    <a:lnTo>
                      <a:pt x="316" y="849"/>
                    </a:lnTo>
                    <a:cubicBezTo>
                      <a:pt x="316" y="832"/>
                      <a:pt x="302" y="818"/>
                      <a:pt x="285" y="818"/>
                    </a:cubicBezTo>
                    <a:cubicBezTo>
                      <a:pt x="268" y="818"/>
                      <a:pt x="254" y="832"/>
                      <a:pt x="254" y="849"/>
                    </a:cubicBezTo>
                    <a:lnTo>
                      <a:pt x="254" y="1272"/>
                    </a:lnTo>
                    <a:close/>
                    <a:moveTo>
                      <a:pt x="113" y="1272"/>
                    </a:moveTo>
                    <a:cubicBezTo>
                      <a:pt x="113" y="1289"/>
                      <a:pt x="127" y="1303"/>
                      <a:pt x="144" y="1303"/>
                    </a:cubicBezTo>
                    <a:cubicBezTo>
                      <a:pt x="161" y="1303"/>
                      <a:pt x="175" y="1289"/>
                      <a:pt x="175" y="1272"/>
                    </a:cubicBezTo>
                    <a:lnTo>
                      <a:pt x="175" y="539"/>
                    </a:lnTo>
                    <a:cubicBezTo>
                      <a:pt x="175" y="522"/>
                      <a:pt x="161" y="508"/>
                      <a:pt x="144" y="508"/>
                    </a:cubicBezTo>
                    <a:cubicBezTo>
                      <a:pt x="127" y="508"/>
                      <a:pt x="113" y="522"/>
                      <a:pt x="113" y="539"/>
                    </a:cubicBezTo>
                    <a:lnTo>
                      <a:pt x="113" y="1272"/>
                    </a:lnTo>
                    <a:close/>
                    <a:moveTo>
                      <a:pt x="285" y="226"/>
                    </a:moveTo>
                    <a:lnTo>
                      <a:pt x="285" y="257"/>
                    </a:lnTo>
                    <a:lnTo>
                      <a:pt x="284" y="226"/>
                    </a:lnTo>
                    <a:cubicBezTo>
                      <a:pt x="239" y="225"/>
                      <a:pt x="203" y="188"/>
                      <a:pt x="203" y="143"/>
                    </a:cubicBezTo>
                    <a:cubicBezTo>
                      <a:pt x="204" y="98"/>
                      <a:pt x="240" y="62"/>
                      <a:pt x="286" y="62"/>
                    </a:cubicBezTo>
                    <a:cubicBezTo>
                      <a:pt x="331" y="63"/>
                      <a:pt x="367" y="100"/>
                      <a:pt x="367" y="145"/>
                    </a:cubicBezTo>
                    <a:cubicBezTo>
                      <a:pt x="366" y="189"/>
                      <a:pt x="330" y="226"/>
                      <a:pt x="285" y="226"/>
                    </a:cubicBezTo>
                    <a:close/>
                    <a:moveTo>
                      <a:pt x="285" y="0"/>
                    </a:moveTo>
                    <a:cubicBezTo>
                      <a:pt x="206" y="0"/>
                      <a:pt x="142" y="64"/>
                      <a:pt x="141" y="143"/>
                    </a:cubicBezTo>
                    <a:cubicBezTo>
                      <a:pt x="140" y="222"/>
                      <a:pt x="204" y="287"/>
                      <a:pt x="284" y="288"/>
                    </a:cubicBezTo>
                    <a:lnTo>
                      <a:pt x="285" y="288"/>
                    </a:lnTo>
                    <a:cubicBezTo>
                      <a:pt x="364" y="288"/>
                      <a:pt x="427" y="224"/>
                      <a:pt x="428" y="145"/>
                    </a:cubicBezTo>
                    <a:cubicBezTo>
                      <a:pt x="429" y="66"/>
                      <a:pt x="366" y="1"/>
                      <a:pt x="285" y="0"/>
                    </a:cubicBezTo>
                    <a:close/>
                    <a:moveTo>
                      <a:pt x="569" y="511"/>
                    </a:moveTo>
                    <a:cubicBezTo>
                      <a:pt x="569" y="416"/>
                      <a:pt x="498" y="310"/>
                      <a:pt x="397" y="310"/>
                    </a:cubicBezTo>
                    <a:lnTo>
                      <a:pt x="172" y="310"/>
                    </a:lnTo>
                    <a:cubicBezTo>
                      <a:pt x="71" y="310"/>
                      <a:pt x="0" y="416"/>
                      <a:pt x="0" y="511"/>
                    </a:cubicBezTo>
                    <a:lnTo>
                      <a:pt x="0" y="821"/>
                    </a:lnTo>
                    <a:cubicBezTo>
                      <a:pt x="0" y="838"/>
                      <a:pt x="14" y="852"/>
                      <a:pt x="31" y="852"/>
                    </a:cubicBezTo>
                    <a:cubicBezTo>
                      <a:pt x="48" y="852"/>
                      <a:pt x="62" y="838"/>
                      <a:pt x="62" y="821"/>
                    </a:cubicBezTo>
                    <a:lnTo>
                      <a:pt x="62" y="511"/>
                    </a:lnTo>
                    <a:cubicBezTo>
                      <a:pt x="62" y="447"/>
                      <a:pt x="110" y="373"/>
                      <a:pt x="172" y="373"/>
                    </a:cubicBezTo>
                    <a:lnTo>
                      <a:pt x="397" y="373"/>
                    </a:lnTo>
                    <a:cubicBezTo>
                      <a:pt x="459" y="373"/>
                      <a:pt x="507" y="447"/>
                      <a:pt x="507" y="511"/>
                    </a:cubicBezTo>
                    <a:lnTo>
                      <a:pt x="507" y="821"/>
                    </a:lnTo>
                    <a:cubicBezTo>
                      <a:pt x="507" y="838"/>
                      <a:pt x="521" y="852"/>
                      <a:pt x="538" y="852"/>
                    </a:cubicBezTo>
                    <a:cubicBezTo>
                      <a:pt x="555" y="852"/>
                      <a:pt x="569" y="838"/>
                      <a:pt x="569" y="821"/>
                    </a:cubicBezTo>
                    <a:lnTo>
                      <a:pt x="569" y="511"/>
                    </a:lnTo>
                    <a:close/>
                    <a:moveTo>
                      <a:pt x="933" y="226"/>
                    </a:moveTo>
                    <a:lnTo>
                      <a:pt x="933" y="257"/>
                    </a:lnTo>
                    <a:lnTo>
                      <a:pt x="932" y="226"/>
                    </a:lnTo>
                    <a:cubicBezTo>
                      <a:pt x="887" y="225"/>
                      <a:pt x="851" y="188"/>
                      <a:pt x="851" y="143"/>
                    </a:cubicBezTo>
                    <a:cubicBezTo>
                      <a:pt x="852" y="98"/>
                      <a:pt x="888" y="62"/>
                      <a:pt x="934" y="62"/>
                    </a:cubicBezTo>
                    <a:cubicBezTo>
                      <a:pt x="956" y="62"/>
                      <a:pt x="976" y="71"/>
                      <a:pt x="991" y="87"/>
                    </a:cubicBezTo>
                    <a:cubicBezTo>
                      <a:pt x="1007" y="102"/>
                      <a:pt x="1015" y="123"/>
                      <a:pt x="1015" y="145"/>
                    </a:cubicBezTo>
                    <a:cubicBezTo>
                      <a:pt x="1014" y="189"/>
                      <a:pt x="978" y="226"/>
                      <a:pt x="933" y="226"/>
                    </a:cubicBezTo>
                    <a:close/>
                    <a:moveTo>
                      <a:pt x="1036" y="43"/>
                    </a:moveTo>
                    <a:cubicBezTo>
                      <a:pt x="1009" y="16"/>
                      <a:pt x="973" y="0"/>
                      <a:pt x="933" y="0"/>
                    </a:cubicBezTo>
                    <a:cubicBezTo>
                      <a:pt x="854" y="0"/>
                      <a:pt x="790" y="64"/>
                      <a:pt x="789" y="143"/>
                    </a:cubicBezTo>
                    <a:cubicBezTo>
                      <a:pt x="789" y="222"/>
                      <a:pt x="852" y="287"/>
                      <a:pt x="932" y="288"/>
                    </a:cubicBezTo>
                    <a:lnTo>
                      <a:pt x="933" y="288"/>
                    </a:lnTo>
                    <a:cubicBezTo>
                      <a:pt x="1012" y="288"/>
                      <a:pt x="1076" y="224"/>
                      <a:pt x="1077" y="145"/>
                    </a:cubicBezTo>
                    <a:cubicBezTo>
                      <a:pt x="1077" y="107"/>
                      <a:pt x="1063" y="71"/>
                      <a:pt x="1036" y="43"/>
                    </a:cubicBezTo>
                    <a:close/>
                    <a:moveTo>
                      <a:pt x="1246" y="787"/>
                    </a:moveTo>
                    <a:cubicBezTo>
                      <a:pt x="1246" y="787"/>
                      <a:pt x="1205" y="563"/>
                      <a:pt x="1189" y="477"/>
                    </a:cubicBezTo>
                    <a:cubicBezTo>
                      <a:pt x="1169" y="367"/>
                      <a:pt x="1111" y="310"/>
                      <a:pt x="1018" y="310"/>
                    </a:cubicBezTo>
                    <a:lnTo>
                      <a:pt x="848" y="310"/>
                    </a:lnTo>
                    <a:cubicBezTo>
                      <a:pt x="755" y="310"/>
                      <a:pt x="697" y="367"/>
                      <a:pt x="677" y="477"/>
                    </a:cubicBezTo>
                    <a:cubicBezTo>
                      <a:pt x="661" y="563"/>
                      <a:pt x="620" y="787"/>
                      <a:pt x="620" y="787"/>
                    </a:cubicBezTo>
                    <a:lnTo>
                      <a:pt x="681" y="799"/>
                    </a:lnTo>
                    <a:cubicBezTo>
                      <a:pt x="681" y="799"/>
                      <a:pt x="722" y="575"/>
                      <a:pt x="738" y="488"/>
                    </a:cubicBezTo>
                    <a:cubicBezTo>
                      <a:pt x="753" y="407"/>
                      <a:pt x="786" y="373"/>
                      <a:pt x="848" y="373"/>
                    </a:cubicBezTo>
                    <a:lnTo>
                      <a:pt x="1018" y="373"/>
                    </a:lnTo>
                    <a:cubicBezTo>
                      <a:pt x="1080" y="373"/>
                      <a:pt x="1114" y="407"/>
                      <a:pt x="1128" y="488"/>
                    </a:cubicBezTo>
                    <a:cubicBezTo>
                      <a:pt x="1144" y="575"/>
                      <a:pt x="1185" y="799"/>
                      <a:pt x="1185" y="799"/>
                    </a:cubicBezTo>
                    <a:lnTo>
                      <a:pt x="1246" y="7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73" name="Puolivapaa piirto 172">
              <a:extLst>
                <a:ext uri="{FF2B5EF4-FFF2-40B4-BE49-F238E27FC236}">
                  <a16:creationId xmlns:a16="http://schemas.microsoft.com/office/drawing/2014/main" id="{83AA1ED4-D941-594F-A66C-0B7FA4D34B0C}"/>
                </a:ext>
              </a:extLst>
            </p:cNvPr>
            <p:cNvSpPr/>
            <p:nvPr userDrawn="1"/>
          </p:nvSpPr>
          <p:spPr>
            <a:xfrm>
              <a:off x="944720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4" name="Puolivapaa piirto 173">
              <a:extLst>
                <a:ext uri="{FF2B5EF4-FFF2-40B4-BE49-F238E27FC236}">
                  <a16:creationId xmlns:a16="http://schemas.microsoft.com/office/drawing/2014/main" id="{694DF905-F438-8741-9152-37729770DFFC}"/>
                </a:ext>
              </a:extLst>
            </p:cNvPr>
            <p:cNvSpPr/>
            <p:nvPr userDrawn="1"/>
          </p:nvSpPr>
          <p:spPr>
            <a:xfrm>
              <a:off x="1184389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B0975BC8-BD34-864A-8CF8-EB058A044D3B}"/>
              </a:ext>
            </a:extLst>
          </p:cNvPr>
          <p:cNvGrpSpPr/>
          <p:nvPr userDrawn="1"/>
        </p:nvGrpSpPr>
        <p:grpSpPr>
          <a:xfrm>
            <a:off x="757172" y="5391674"/>
            <a:ext cx="710291" cy="710292"/>
            <a:chOff x="757172" y="5391674"/>
            <a:chExt cx="710291" cy="710292"/>
          </a:xfrm>
        </p:grpSpPr>
        <p:grpSp>
          <p:nvGrpSpPr>
            <p:cNvPr id="178" name="Ryhmä 177">
              <a:extLst>
                <a:ext uri="{FF2B5EF4-FFF2-40B4-BE49-F238E27FC236}">
                  <a16:creationId xmlns:a16="http://schemas.microsoft.com/office/drawing/2014/main" id="{87EB4EC7-8285-8841-95F6-A43AF4DBD001}"/>
                </a:ext>
              </a:extLst>
            </p:cNvPr>
            <p:cNvGrpSpPr/>
            <p:nvPr userDrawn="1"/>
          </p:nvGrpSpPr>
          <p:grpSpPr>
            <a:xfrm>
              <a:off x="757172" y="5391674"/>
              <a:ext cx="710291" cy="710292"/>
              <a:chOff x="1883812" y="4454581"/>
              <a:chExt cx="710291" cy="710292"/>
            </a:xfrm>
          </p:grpSpPr>
          <p:sp>
            <p:nvSpPr>
              <p:cNvPr id="182" name="Rectangle 424">
                <a:extLst>
                  <a:ext uri="{FF2B5EF4-FFF2-40B4-BE49-F238E27FC236}">
                    <a16:creationId xmlns:a16="http://schemas.microsoft.com/office/drawing/2014/main" id="{C3ADFFB6-A522-3848-8F79-7ECA933E75F1}"/>
                  </a:ext>
                </a:extLst>
              </p:cNvPr>
              <p:cNvSpPr/>
              <p:nvPr/>
            </p:nvSpPr>
            <p:spPr>
              <a:xfrm>
                <a:off x="1883812" y="4454581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425">
                <a:extLst>
                  <a:ext uri="{FF2B5EF4-FFF2-40B4-BE49-F238E27FC236}">
                    <a16:creationId xmlns:a16="http://schemas.microsoft.com/office/drawing/2014/main" id="{EDCC78CE-2DB8-7F4C-A28C-AB409C626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120" y="4565252"/>
                <a:ext cx="447675" cy="488950"/>
              </a:xfrm>
              <a:custGeom>
                <a:avLst/>
                <a:gdLst>
                  <a:gd name="T0" fmla="*/ 118 w 1248"/>
                  <a:gd name="T1" fmla="*/ 286 h 1362"/>
                  <a:gd name="T2" fmla="*/ 282 w 1248"/>
                  <a:gd name="T3" fmla="*/ 257 h 1362"/>
                  <a:gd name="T4" fmla="*/ 200 w 1248"/>
                  <a:gd name="T5" fmla="*/ 113 h 1362"/>
                  <a:gd name="T6" fmla="*/ 200 w 1248"/>
                  <a:gd name="T7" fmla="*/ 430 h 1362"/>
                  <a:gd name="T8" fmla="*/ 705 w 1248"/>
                  <a:gd name="T9" fmla="*/ 173 h 1362"/>
                  <a:gd name="T10" fmla="*/ 541 w 1248"/>
                  <a:gd name="T11" fmla="*/ 144 h 1362"/>
                  <a:gd name="T12" fmla="*/ 705 w 1248"/>
                  <a:gd name="T13" fmla="*/ 173 h 1362"/>
                  <a:gd name="T14" fmla="*/ 479 w 1248"/>
                  <a:gd name="T15" fmla="*/ 144 h 1362"/>
                  <a:gd name="T16" fmla="*/ 767 w 1248"/>
                  <a:gd name="T17" fmla="*/ 173 h 1362"/>
                  <a:gd name="T18" fmla="*/ 623 w 1248"/>
                  <a:gd name="T19" fmla="*/ 339 h 1362"/>
                  <a:gd name="T20" fmla="*/ 400 w 1248"/>
                  <a:gd name="T21" fmla="*/ 540 h 1362"/>
                  <a:gd name="T22" fmla="*/ 846 w 1248"/>
                  <a:gd name="T23" fmla="*/ 505 h 1362"/>
                  <a:gd name="T24" fmla="*/ 908 w 1248"/>
                  <a:gd name="T25" fmla="*/ 505 h 1362"/>
                  <a:gd name="T26" fmla="*/ 965 w 1248"/>
                  <a:gd name="T27" fmla="*/ 286 h 1362"/>
                  <a:gd name="T28" fmla="*/ 1128 w 1248"/>
                  <a:gd name="T29" fmla="*/ 257 h 1362"/>
                  <a:gd name="T30" fmla="*/ 1047 w 1248"/>
                  <a:gd name="T31" fmla="*/ 113 h 1362"/>
                  <a:gd name="T32" fmla="*/ 1047 w 1248"/>
                  <a:gd name="T33" fmla="*/ 430 h 1362"/>
                  <a:gd name="T34" fmla="*/ 1185 w 1248"/>
                  <a:gd name="T35" fmla="*/ 912 h 1362"/>
                  <a:gd name="T36" fmla="*/ 865 w 1248"/>
                  <a:gd name="T37" fmla="*/ 1038 h 1362"/>
                  <a:gd name="T38" fmla="*/ 796 w 1248"/>
                  <a:gd name="T39" fmla="*/ 963 h 1362"/>
                  <a:gd name="T40" fmla="*/ 1049 w 1248"/>
                  <a:gd name="T41" fmla="*/ 878 h 1362"/>
                  <a:gd name="T42" fmla="*/ 1081 w 1248"/>
                  <a:gd name="T43" fmla="*/ 602 h 1362"/>
                  <a:gd name="T44" fmla="*/ 748 w 1248"/>
                  <a:gd name="T45" fmla="*/ 683 h 1362"/>
                  <a:gd name="T46" fmla="*/ 994 w 1248"/>
                  <a:gd name="T47" fmla="*/ 567 h 1362"/>
                  <a:gd name="T48" fmla="*/ 1185 w 1248"/>
                  <a:gd name="T49" fmla="*/ 573 h 1362"/>
                  <a:gd name="T50" fmla="*/ 292 w 1248"/>
                  <a:gd name="T51" fmla="*/ 734 h 1362"/>
                  <a:gd name="T52" fmla="*/ 197 w 1248"/>
                  <a:gd name="T53" fmla="*/ 726 h 1362"/>
                  <a:gd name="T54" fmla="*/ 369 w 1248"/>
                  <a:gd name="T55" fmla="*/ 909 h 1362"/>
                  <a:gd name="T56" fmla="*/ 459 w 1248"/>
                  <a:gd name="T57" fmla="*/ 1299 h 1362"/>
                  <a:gd name="T58" fmla="*/ 166 w 1248"/>
                  <a:gd name="T59" fmla="*/ 1017 h 1362"/>
                  <a:gd name="T60" fmla="*/ 121 w 1248"/>
                  <a:gd name="T61" fmla="*/ 514 h 1362"/>
                  <a:gd name="T62" fmla="*/ 346 w 1248"/>
                  <a:gd name="T63" fmla="*/ 674 h 1362"/>
                  <a:gd name="T64" fmla="*/ 426 w 1248"/>
                  <a:gd name="T65" fmla="*/ 734 h 1362"/>
                  <a:gd name="T66" fmla="*/ 1116 w 1248"/>
                  <a:gd name="T67" fmla="*/ 452 h 1362"/>
                  <a:gd name="T68" fmla="*/ 708 w 1248"/>
                  <a:gd name="T69" fmla="*/ 621 h 1362"/>
                  <a:gd name="T70" fmla="*/ 705 w 1248"/>
                  <a:gd name="T71" fmla="*/ 734 h 1362"/>
                  <a:gd name="T72" fmla="*/ 562 w 1248"/>
                  <a:gd name="T73" fmla="*/ 631 h 1362"/>
                  <a:gd name="T74" fmla="*/ 292 w 1248"/>
                  <a:gd name="T75" fmla="*/ 525 h 1362"/>
                  <a:gd name="T76" fmla="*/ 0 w 1248"/>
                  <a:gd name="T77" fmla="*/ 573 h 1362"/>
                  <a:gd name="T78" fmla="*/ 324 w 1248"/>
                  <a:gd name="T79" fmla="*/ 1079 h 1362"/>
                  <a:gd name="T80" fmla="*/ 562 w 1248"/>
                  <a:gd name="T81" fmla="*/ 1361 h 1362"/>
                  <a:gd name="T82" fmla="*/ 506 w 1248"/>
                  <a:gd name="T83" fmla="*/ 947 h 1362"/>
                  <a:gd name="T84" fmla="*/ 259 w 1248"/>
                  <a:gd name="T85" fmla="*/ 847 h 1362"/>
                  <a:gd name="T86" fmla="*/ 426 w 1248"/>
                  <a:gd name="T87" fmla="*/ 796 h 1362"/>
                  <a:gd name="T88" fmla="*/ 987 w 1248"/>
                  <a:gd name="T89" fmla="*/ 796 h 1362"/>
                  <a:gd name="T90" fmla="*/ 737 w 1248"/>
                  <a:gd name="T91" fmla="*/ 944 h 1362"/>
                  <a:gd name="T92" fmla="*/ 655 w 1248"/>
                  <a:gd name="T93" fmla="*/ 1349 h 1362"/>
                  <a:gd name="T94" fmla="*/ 834 w 1248"/>
                  <a:gd name="T95" fmla="*/ 1339 h 1362"/>
                  <a:gd name="T96" fmla="*/ 1247 w 1248"/>
                  <a:gd name="T97" fmla="*/ 91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8" h="1362">
                    <a:moveTo>
                      <a:pt x="282" y="286"/>
                    </a:moveTo>
                    <a:cubicBezTo>
                      <a:pt x="282" y="330"/>
                      <a:pt x="244" y="367"/>
                      <a:pt x="200" y="367"/>
                    </a:cubicBezTo>
                    <a:cubicBezTo>
                      <a:pt x="156" y="367"/>
                      <a:pt x="118" y="330"/>
                      <a:pt x="118" y="286"/>
                    </a:cubicBezTo>
                    <a:lnTo>
                      <a:pt x="118" y="257"/>
                    </a:lnTo>
                    <a:cubicBezTo>
                      <a:pt x="118" y="213"/>
                      <a:pt x="156" y="175"/>
                      <a:pt x="200" y="175"/>
                    </a:cubicBezTo>
                    <a:cubicBezTo>
                      <a:pt x="244" y="175"/>
                      <a:pt x="282" y="213"/>
                      <a:pt x="282" y="257"/>
                    </a:cubicBezTo>
                    <a:lnTo>
                      <a:pt x="282" y="286"/>
                    </a:lnTo>
                    <a:close/>
                    <a:moveTo>
                      <a:pt x="344" y="257"/>
                    </a:moveTo>
                    <a:cubicBezTo>
                      <a:pt x="344" y="179"/>
                      <a:pt x="278" y="113"/>
                      <a:pt x="200" y="113"/>
                    </a:cubicBezTo>
                    <a:cubicBezTo>
                      <a:pt x="122" y="113"/>
                      <a:pt x="56" y="179"/>
                      <a:pt x="56" y="257"/>
                    </a:cubicBezTo>
                    <a:lnTo>
                      <a:pt x="56" y="286"/>
                    </a:lnTo>
                    <a:cubicBezTo>
                      <a:pt x="56" y="365"/>
                      <a:pt x="121" y="430"/>
                      <a:pt x="200" y="430"/>
                    </a:cubicBezTo>
                    <a:cubicBezTo>
                      <a:pt x="279" y="430"/>
                      <a:pt x="344" y="365"/>
                      <a:pt x="344" y="286"/>
                    </a:cubicBezTo>
                    <a:lnTo>
                      <a:pt x="344" y="257"/>
                    </a:lnTo>
                    <a:close/>
                    <a:moveTo>
                      <a:pt x="705" y="173"/>
                    </a:moveTo>
                    <a:cubicBezTo>
                      <a:pt x="705" y="217"/>
                      <a:pt x="668" y="255"/>
                      <a:pt x="623" y="255"/>
                    </a:cubicBezTo>
                    <a:cubicBezTo>
                      <a:pt x="579" y="255"/>
                      <a:pt x="541" y="217"/>
                      <a:pt x="541" y="173"/>
                    </a:cubicBezTo>
                    <a:lnTo>
                      <a:pt x="541" y="144"/>
                    </a:lnTo>
                    <a:cubicBezTo>
                      <a:pt x="541" y="100"/>
                      <a:pt x="579" y="63"/>
                      <a:pt x="623" y="63"/>
                    </a:cubicBezTo>
                    <a:cubicBezTo>
                      <a:pt x="668" y="63"/>
                      <a:pt x="705" y="100"/>
                      <a:pt x="705" y="144"/>
                    </a:cubicBezTo>
                    <a:lnTo>
                      <a:pt x="705" y="173"/>
                    </a:lnTo>
                    <a:close/>
                    <a:moveTo>
                      <a:pt x="767" y="144"/>
                    </a:moveTo>
                    <a:cubicBezTo>
                      <a:pt x="767" y="66"/>
                      <a:pt x="701" y="0"/>
                      <a:pt x="623" y="0"/>
                    </a:cubicBezTo>
                    <a:cubicBezTo>
                      <a:pt x="545" y="0"/>
                      <a:pt x="479" y="66"/>
                      <a:pt x="479" y="144"/>
                    </a:cubicBezTo>
                    <a:lnTo>
                      <a:pt x="479" y="173"/>
                    </a:lnTo>
                    <a:cubicBezTo>
                      <a:pt x="479" y="252"/>
                      <a:pt x="544" y="317"/>
                      <a:pt x="623" y="317"/>
                    </a:cubicBezTo>
                    <a:cubicBezTo>
                      <a:pt x="703" y="317"/>
                      <a:pt x="767" y="252"/>
                      <a:pt x="767" y="173"/>
                    </a:cubicBezTo>
                    <a:lnTo>
                      <a:pt x="767" y="144"/>
                    </a:lnTo>
                    <a:close/>
                    <a:moveTo>
                      <a:pt x="908" y="505"/>
                    </a:moveTo>
                    <a:cubicBezTo>
                      <a:pt x="908" y="389"/>
                      <a:pt x="719" y="339"/>
                      <a:pt x="623" y="339"/>
                    </a:cubicBezTo>
                    <a:cubicBezTo>
                      <a:pt x="526" y="339"/>
                      <a:pt x="338" y="389"/>
                      <a:pt x="338" y="505"/>
                    </a:cubicBezTo>
                    <a:lnTo>
                      <a:pt x="338" y="540"/>
                    </a:lnTo>
                    <a:lnTo>
                      <a:pt x="400" y="540"/>
                    </a:lnTo>
                    <a:lnTo>
                      <a:pt x="400" y="505"/>
                    </a:lnTo>
                    <a:cubicBezTo>
                      <a:pt x="400" y="448"/>
                      <a:pt x="535" y="401"/>
                      <a:pt x="623" y="401"/>
                    </a:cubicBezTo>
                    <a:cubicBezTo>
                      <a:pt x="711" y="401"/>
                      <a:pt x="846" y="448"/>
                      <a:pt x="846" y="505"/>
                    </a:cubicBezTo>
                    <a:lnTo>
                      <a:pt x="846" y="540"/>
                    </a:lnTo>
                    <a:lnTo>
                      <a:pt x="908" y="540"/>
                    </a:lnTo>
                    <a:lnTo>
                      <a:pt x="908" y="505"/>
                    </a:lnTo>
                    <a:close/>
                    <a:moveTo>
                      <a:pt x="1128" y="286"/>
                    </a:moveTo>
                    <a:cubicBezTo>
                      <a:pt x="1128" y="330"/>
                      <a:pt x="1091" y="367"/>
                      <a:pt x="1047" y="367"/>
                    </a:cubicBezTo>
                    <a:cubicBezTo>
                      <a:pt x="1002" y="367"/>
                      <a:pt x="965" y="330"/>
                      <a:pt x="965" y="286"/>
                    </a:cubicBezTo>
                    <a:lnTo>
                      <a:pt x="965" y="257"/>
                    </a:lnTo>
                    <a:cubicBezTo>
                      <a:pt x="965" y="213"/>
                      <a:pt x="1002" y="175"/>
                      <a:pt x="1047" y="175"/>
                    </a:cubicBezTo>
                    <a:cubicBezTo>
                      <a:pt x="1091" y="175"/>
                      <a:pt x="1128" y="213"/>
                      <a:pt x="1128" y="257"/>
                    </a:cubicBezTo>
                    <a:lnTo>
                      <a:pt x="1128" y="286"/>
                    </a:lnTo>
                    <a:close/>
                    <a:moveTo>
                      <a:pt x="1191" y="257"/>
                    </a:moveTo>
                    <a:cubicBezTo>
                      <a:pt x="1191" y="179"/>
                      <a:pt x="1125" y="113"/>
                      <a:pt x="1047" y="113"/>
                    </a:cubicBezTo>
                    <a:cubicBezTo>
                      <a:pt x="969" y="113"/>
                      <a:pt x="903" y="179"/>
                      <a:pt x="903" y="257"/>
                    </a:cubicBezTo>
                    <a:lnTo>
                      <a:pt x="903" y="286"/>
                    </a:lnTo>
                    <a:cubicBezTo>
                      <a:pt x="903" y="365"/>
                      <a:pt x="967" y="430"/>
                      <a:pt x="1047" y="430"/>
                    </a:cubicBezTo>
                    <a:cubicBezTo>
                      <a:pt x="1126" y="430"/>
                      <a:pt x="1191" y="365"/>
                      <a:pt x="1191" y="286"/>
                    </a:cubicBezTo>
                    <a:lnTo>
                      <a:pt x="1191" y="257"/>
                    </a:lnTo>
                    <a:close/>
                    <a:moveTo>
                      <a:pt x="1185" y="912"/>
                    </a:moveTo>
                    <a:cubicBezTo>
                      <a:pt x="1185" y="969"/>
                      <a:pt x="1135" y="1016"/>
                      <a:pt x="1075" y="1016"/>
                    </a:cubicBezTo>
                    <a:lnTo>
                      <a:pt x="895" y="1016"/>
                    </a:lnTo>
                    <a:cubicBezTo>
                      <a:pt x="882" y="1016"/>
                      <a:pt x="870" y="1025"/>
                      <a:pt x="865" y="1038"/>
                    </a:cubicBezTo>
                    <a:lnTo>
                      <a:pt x="782" y="1299"/>
                    </a:lnTo>
                    <a:lnTo>
                      <a:pt x="719" y="1299"/>
                    </a:lnTo>
                    <a:lnTo>
                      <a:pt x="796" y="963"/>
                    </a:lnTo>
                    <a:cubicBezTo>
                      <a:pt x="808" y="931"/>
                      <a:pt x="838" y="909"/>
                      <a:pt x="872" y="909"/>
                    </a:cubicBezTo>
                    <a:lnTo>
                      <a:pt x="1018" y="909"/>
                    </a:lnTo>
                    <a:cubicBezTo>
                      <a:pt x="1036" y="909"/>
                      <a:pt x="1049" y="895"/>
                      <a:pt x="1049" y="878"/>
                    </a:cubicBezTo>
                    <a:lnTo>
                      <a:pt x="1049" y="722"/>
                    </a:lnTo>
                    <a:lnTo>
                      <a:pt x="1125" y="646"/>
                    </a:lnTo>
                    <a:lnTo>
                      <a:pt x="1081" y="602"/>
                    </a:lnTo>
                    <a:lnTo>
                      <a:pt x="950" y="734"/>
                    </a:lnTo>
                    <a:lnTo>
                      <a:pt x="821" y="734"/>
                    </a:lnTo>
                    <a:cubicBezTo>
                      <a:pt x="778" y="734"/>
                      <a:pt x="757" y="707"/>
                      <a:pt x="748" y="683"/>
                    </a:cubicBezTo>
                    <a:lnTo>
                      <a:pt x="872" y="683"/>
                    </a:lnTo>
                    <a:cubicBezTo>
                      <a:pt x="881" y="683"/>
                      <a:pt x="889" y="680"/>
                      <a:pt x="895" y="674"/>
                    </a:cubicBezTo>
                    <a:lnTo>
                      <a:pt x="994" y="567"/>
                    </a:lnTo>
                    <a:cubicBezTo>
                      <a:pt x="1026" y="533"/>
                      <a:pt x="1070" y="514"/>
                      <a:pt x="1116" y="514"/>
                    </a:cubicBezTo>
                    <a:lnTo>
                      <a:pt x="1121" y="514"/>
                    </a:lnTo>
                    <a:cubicBezTo>
                      <a:pt x="1155" y="514"/>
                      <a:pt x="1185" y="542"/>
                      <a:pt x="1185" y="573"/>
                    </a:cubicBezTo>
                    <a:lnTo>
                      <a:pt x="1185" y="912"/>
                    </a:lnTo>
                    <a:close/>
                    <a:moveTo>
                      <a:pt x="426" y="734"/>
                    </a:moveTo>
                    <a:lnTo>
                      <a:pt x="292" y="734"/>
                    </a:lnTo>
                    <a:lnTo>
                      <a:pt x="163" y="603"/>
                    </a:lnTo>
                    <a:lnTo>
                      <a:pt x="119" y="646"/>
                    </a:lnTo>
                    <a:lnTo>
                      <a:pt x="197" y="726"/>
                    </a:lnTo>
                    <a:lnTo>
                      <a:pt x="197" y="878"/>
                    </a:lnTo>
                    <a:cubicBezTo>
                      <a:pt x="197" y="895"/>
                      <a:pt x="211" y="909"/>
                      <a:pt x="228" y="909"/>
                    </a:cubicBezTo>
                    <a:lnTo>
                      <a:pt x="369" y="909"/>
                    </a:lnTo>
                    <a:cubicBezTo>
                      <a:pt x="403" y="909"/>
                      <a:pt x="434" y="931"/>
                      <a:pt x="445" y="963"/>
                    </a:cubicBezTo>
                    <a:lnTo>
                      <a:pt x="523" y="1299"/>
                    </a:lnTo>
                    <a:lnTo>
                      <a:pt x="459" y="1299"/>
                    </a:lnTo>
                    <a:lnTo>
                      <a:pt x="376" y="1038"/>
                    </a:lnTo>
                    <a:cubicBezTo>
                      <a:pt x="372" y="1025"/>
                      <a:pt x="360" y="1017"/>
                      <a:pt x="346" y="1017"/>
                    </a:cubicBezTo>
                    <a:lnTo>
                      <a:pt x="166" y="1017"/>
                    </a:lnTo>
                    <a:cubicBezTo>
                      <a:pt x="108" y="1017"/>
                      <a:pt x="62" y="970"/>
                      <a:pt x="62" y="912"/>
                    </a:cubicBezTo>
                    <a:lnTo>
                      <a:pt x="62" y="573"/>
                    </a:lnTo>
                    <a:cubicBezTo>
                      <a:pt x="62" y="541"/>
                      <a:pt x="88" y="514"/>
                      <a:pt x="121" y="514"/>
                    </a:cubicBezTo>
                    <a:lnTo>
                      <a:pt x="125" y="514"/>
                    </a:lnTo>
                    <a:cubicBezTo>
                      <a:pt x="171" y="514"/>
                      <a:pt x="216" y="534"/>
                      <a:pt x="247" y="567"/>
                    </a:cubicBezTo>
                    <a:lnTo>
                      <a:pt x="346" y="674"/>
                    </a:lnTo>
                    <a:cubicBezTo>
                      <a:pt x="352" y="680"/>
                      <a:pt x="360" y="684"/>
                      <a:pt x="369" y="684"/>
                    </a:cubicBezTo>
                    <a:lnTo>
                      <a:pt x="499" y="684"/>
                    </a:lnTo>
                    <a:cubicBezTo>
                      <a:pt x="489" y="707"/>
                      <a:pt x="469" y="734"/>
                      <a:pt x="426" y="734"/>
                    </a:cubicBezTo>
                    <a:close/>
                    <a:moveTo>
                      <a:pt x="1247" y="573"/>
                    </a:moveTo>
                    <a:cubicBezTo>
                      <a:pt x="1247" y="508"/>
                      <a:pt x="1189" y="452"/>
                      <a:pt x="1121" y="452"/>
                    </a:cubicBezTo>
                    <a:lnTo>
                      <a:pt x="1116" y="452"/>
                    </a:lnTo>
                    <a:cubicBezTo>
                      <a:pt x="1053" y="452"/>
                      <a:pt x="992" y="479"/>
                      <a:pt x="949" y="525"/>
                    </a:cubicBezTo>
                    <a:lnTo>
                      <a:pt x="859" y="621"/>
                    </a:lnTo>
                    <a:lnTo>
                      <a:pt x="708" y="621"/>
                    </a:lnTo>
                    <a:cubicBezTo>
                      <a:pt x="699" y="621"/>
                      <a:pt x="691" y="625"/>
                      <a:pt x="685" y="631"/>
                    </a:cubicBezTo>
                    <a:cubicBezTo>
                      <a:pt x="679" y="638"/>
                      <a:pt x="676" y="646"/>
                      <a:pt x="677" y="655"/>
                    </a:cubicBezTo>
                    <a:cubicBezTo>
                      <a:pt x="679" y="677"/>
                      <a:pt x="688" y="707"/>
                      <a:pt x="705" y="734"/>
                    </a:cubicBezTo>
                    <a:lnTo>
                      <a:pt x="541" y="734"/>
                    </a:lnTo>
                    <a:cubicBezTo>
                      <a:pt x="559" y="707"/>
                      <a:pt x="568" y="677"/>
                      <a:pt x="570" y="655"/>
                    </a:cubicBezTo>
                    <a:cubicBezTo>
                      <a:pt x="570" y="646"/>
                      <a:pt x="567" y="638"/>
                      <a:pt x="562" y="631"/>
                    </a:cubicBezTo>
                    <a:cubicBezTo>
                      <a:pt x="556" y="625"/>
                      <a:pt x="547" y="621"/>
                      <a:pt x="539" y="621"/>
                    </a:cubicBezTo>
                    <a:lnTo>
                      <a:pt x="382" y="621"/>
                    </a:lnTo>
                    <a:lnTo>
                      <a:pt x="292" y="525"/>
                    </a:lnTo>
                    <a:cubicBezTo>
                      <a:pt x="249" y="479"/>
                      <a:pt x="188" y="452"/>
                      <a:pt x="125" y="452"/>
                    </a:cubicBezTo>
                    <a:lnTo>
                      <a:pt x="121" y="452"/>
                    </a:lnTo>
                    <a:cubicBezTo>
                      <a:pt x="54" y="452"/>
                      <a:pt x="0" y="506"/>
                      <a:pt x="0" y="573"/>
                    </a:cubicBezTo>
                    <a:lnTo>
                      <a:pt x="0" y="912"/>
                    </a:lnTo>
                    <a:cubicBezTo>
                      <a:pt x="0" y="1004"/>
                      <a:pt x="74" y="1079"/>
                      <a:pt x="166" y="1079"/>
                    </a:cubicBezTo>
                    <a:lnTo>
                      <a:pt x="324" y="1079"/>
                    </a:lnTo>
                    <a:lnTo>
                      <a:pt x="407" y="1339"/>
                    </a:lnTo>
                    <a:cubicBezTo>
                      <a:pt x="411" y="1352"/>
                      <a:pt x="423" y="1361"/>
                      <a:pt x="437" y="1361"/>
                    </a:cubicBezTo>
                    <a:lnTo>
                      <a:pt x="562" y="1361"/>
                    </a:lnTo>
                    <a:cubicBezTo>
                      <a:pt x="571" y="1361"/>
                      <a:pt x="580" y="1356"/>
                      <a:pt x="586" y="1349"/>
                    </a:cubicBezTo>
                    <a:cubicBezTo>
                      <a:pt x="592" y="1342"/>
                      <a:pt x="594" y="1332"/>
                      <a:pt x="592" y="1323"/>
                    </a:cubicBezTo>
                    <a:lnTo>
                      <a:pt x="506" y="947"/>
                    </a:lnTo>
                    <a:cubicBezTo>
                      <a:pt x="505" y="946"/>
                      <a:pt x="505" y="945"/>
                      <a:pt x="505" y="944"/>
                    </a:cubicBezTo>
                    <a:cubicBezTo>
                      <a:pt x="484" y="886"/>
                      <a:pt x="430" y="847"/>
                      <a:pt x="369" y="847"/>
                    </a:cubicBezTo>
                    <a:lnTo>
                      <a:pt x="259" y="847"/>
                    </a:lnTo>
                    <a:lnTo>
                      <a:pt x="259" y="796"/>
                    </a:lnTo>
                    <a:lnTo>
                      <a:pt x="279" y="796"/>
                    </a:lnTo>
                    <a:lnTo>
                      <a:pt x="426" y="796"/>
                    </a:lnTo>
                    <a:lnTo>
                      <a:pt x="821" y="796"/>
                    </a:lnTo>
                    <a:lnTo>
                      <a:pt x="963" y="796"/>
                    </a:lnTo>
                    <a:lnTo>
                      <a:pt x="987" y="796"/>
                    </a:lnTo>
                    <a:lnTo>
                      <a:pt x="987" y="847"/>
                    </a:lnTo>
                    <a:lnTo>
                      <a:pt x="872" y="847"/>
                    </a:lnTo>
                    <a:cubicBezTo>
                      <a:pt x="812" y="847"/>
                      <a:pt x="757" y="886"/>
                      <a:pt x="737" y="944"/>
                    </a:cubicBezTo>
                    <a:cubicBezTo>
                      <a:pt x="736" y="945"/>
                      <a:pt x="736" y="946"/>
                      <a:pt x="736" y="947"/>
                    </a:cubicBezTo>
                    <a:lnTo>
                      <a:pt x="650" y="1323"/>
                    </a:lnTo>
                    <a:cubicBezTo>
                      <a:pt x="647" y="1332"/>
                      <a:pt x="650" y="1342"/>
                      <a:pt x="655" y="1349"/>
                    </a:cubicBezTo>
                    <a:cubicBezTo>
                      <a:pt x="661" y="1356"/>
                      <a:pt x="670" y="1361"/>
                      <a:pt x="680" y="1361"/>
                    </a:cubicBezTo>
                    <a:lnTo>
                      <a:pt x="805" y="1361"/>
                    </a:lnTo>
                    <a:cubicBezTo>
                      <a:pt x="818" y="1361"/>
                      <a:pt x="830" y="1352"/>
                      <a:pt x="834" y="1339"/>
                    </a:cubicBezTo>
                    <a:lnTo>
                      <a:pt x="918" y="1079"/>
                    </a:lnTo>
                    <a:lnTo>
                      <a:pt x="1075" y="1079"/>
                    </a:lnTo>
                    <a:cubicBezTo>
                      <a:pt x="1168" y="1079"/>
                      <a:pt x="1247" y="1002"/>
                      <a:pt x="1247" y="912"/>
                    </a:cubicBezTo>
                    <a:lnTo>
                      <a:pt x="1247" y="5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" name="Puolivapaa piirto 178">
              <a:extLst>
                <a:ext uri="{FF2B5EF4-FFF2-40B4-BE49-F238E27FC236}">
                  <a16:creationId xmlns:a16="http://schemas.microsoft.com/office/drawing/2014/main" id="{6DA84322-D1D3-CD45-88DC-19464A201BE7}"/>
                </a:ext>
              </a:extLst>
            </p:cNvPr>
            <p:cNvSpPr/>
            <p:nvPr userDrawn="1"/>
          </p:nvSpPr>
          <p:spPr>
            <a:xfrm>
              <a:off x="1076555" y="556349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0" name="Puolivapaa piirto 179">
              <a:extLst>
                <a:ext uri="{FF2B5EF4-FFF2-40B4-BE49-F238E27FC236}">
                  <a16:creationId xmlns:a16="http://schemas.microsoft.com/office/drawing/2014/main" id="{50B19914-F789-F149-876B-8467CEE2367C}"/>
                </a:ext>
              </a:extLst>
            </p:cNvPr>
            <p:cNvSpPr/>
            <p:nvPr userDrawn="1"/>
          </p:nvSpPr>
          <p:spPr>
            <a:xfrm>
              <a:off x="1224867" y="5594350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1" name="Puolivapaa piirto 180">
              <a:extLst>
                <a:ext uri="{FF2B5EF4-FFF2-40B4-BE49-F238E27FC236}">
                  <a16:creationId xmlns:a16="http://schemas.microsoft.com/office/drawing/2014/main" id="{3319A978-1CC1-7342-8C9E-AB627680F791}"/>
                </a:ext>
              </a:extLst>
            </p:cNvPr>
            <p:cNvSpPr/>
            <p:nvPr userDrawn="1"/>
          </p:nvSpPr>
          <p:spPr>
            <a:xfrm>
              <a:off x="927100" y="5603875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8E35A9-2C12-9B45-A524-3EF80CBAA9FD}"/>
              </a:ext>
            </a:extLst>
          </p:cNvPr>
          <p:cNvGrpSpPr/>
          <p:nvPr userDrawn="1"/>
        </p:nvGrpSpPr>
        <p:grpSpPr>
          <a:xfrm>
            <a:off x="10658184" y="547973"/>
            <a:ext cx="710291" cy="710292"/>
            <a:chOff x="10658184" y="547973"/>
            <a:chExt cx="710291" cy="710292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FDD3803-D9B1-3447-9B8A-05C1F0D0AA0F}"/>
                </a:ext>
              </a:extLst>
            </p:cNvPr>
            <p:cNvSpPr/>
            <p:nvPr userDrawn="1"/>
          </p:nvSpPr>
          <p:spPr>
            <a:xfrm>
              <a:off x="1065818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4" name="Graphic 183">
              <a:extLst>
                <a:ext uri="{FF2B5EF4-FFF2-40B4-BE49-F238E27FC236}">
                  <a16:creationId xmlns:a16="http://schemas.microsoft.com/office/drawing/2014/main" id="{5B5E85E8-0628-C34E-BD65-AA9D46DC4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44586" y="620226"/>
              <a:ext cx="337487" cy="56578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88612D-50CD-0543-84FB-FB4FA796BA83}"/>
              </a:ext>
            </a:extLst>
          </p:cNvPr>
          <p:cNvGrpSpPr/>
          <p:nvPr userDrawn="1"/>
        </p:nvGrpSpPr>
        <p:grpSpPr>
          <a:xfrm>
            <a:off x="10647811" y="1446339"/>
            <a:ext cx="710291" cy="710292"/>
            <a:chOff x="10647811" y="1446339"/>
            <a:chExt cx="710291" cy="71029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1B6490D-D7C3-6445-9716-78B1845D7BC8}"/>
                </a:ext>
              </a:extLst>
            </p:cNvPr>
            <p:cNvSpPr/>
            <p:nvPr userDrawn="1"/>
          </p:nvSpPr>
          <p:spPr>
            <a:xfrm>
              <a:off x="10647811" y="1446339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BA231550-3DC5-5441-89A2-3821D818E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10166" y="1501860"/>
              <a:ext cx="585580" cy="5992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CAE91-93A9-5E46-838D-618C8302920D}"/>
              </a:ext>
            </a:extLst>
          </p:cNvPr>
          <p:cNvGrpSpPr/>
          <p:nvPr userDrawn="1"/>
        </p:nvGrpSpPr>
        <p:grpSpPr>
          <a:xfrm>
            <a:off x="10637749" y="2426254"/>
            <a:ext cx="710291" cy="710292"/>
            <a:chOff x="10637749" y="2426254"/>
            <a:chExt cx="710291" cy="710292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0AF1173-CC9A-0446-A011-A43D84562750}"/>
                </a:ext>
              </a:extLst>
            </p:cNvPr>
            <p:cNvSpPr/>
            <p:nvPr userDrawn="1"/>
          </p:nvSpPr>
          <p:spPr>
            <a:xfrm>
              <a:off x="10637749" y="242625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D502430F-70A5-0646-A068-CD6AEB21B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727083" y="2500821"/>
              <a:ext cx="531623" cy="56115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3B005-4A37-BB4F-A899-F678A77E2275}"/>
              </a:ext>
            </a:extLst>
          </p:cNvPr>
          <p:cNvGrpSpPr/>
          <p:nvPr userDrawn="1"/>
        </p:nvGrpSpPr>
        <p:grpSpPr>
          <a:xfrm>
            <a:off x="10641157" y="3456206"/>
            <a:ext cx="710291" cy="710292"/>
            <a:chOff x="10641157" y="3456206"/>
            <a:chExt cx="710291" cy="710292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5C74098-5F1B-7648-892A-9B7632F746E0}"/>
                </a:ext>
              </a:extLst>
            </p:cNvPr>
            <p:cNvSpPr/>
            <p:nvPr userDrawn="1"/>
          </p:nvSpPr>
          <p:spPr>
            <a:xfrm>
              <a:off x="10641157" y="345620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746BDEED-0FA2-9F47-B5A4-B9C0CE843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741516" y="3662022"/>
              <a:ext cx="509572" cy="38689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C8E92A-48D2-9A41-B8FB-42BB2807F02B}"/>
              </a:ext>
            </a:extLst>
          </p:cNvPr>
          <p:cNvGrpSpPr/>
          <p:nvPr userDrawn="1"/>
        </p:nvGrpSpPr>
        <p:grpSpPr>
          <a:xfrm>
            <a:off x="10641739" y="4453004"/>
            <a:ext cx="710291" cy="710292"/>
            <a:chOff x="10641739" y="4453004"/>
            <a:chExt cx="710291" cy="7102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7C67308-263C-B749-AA81-B98E6643E0D7}"/>
                </a:ext>
              </a:extLst>
            </p:cNvPr>
            <p:cNvSpPr/>
            <p:nvPr userDrawn="1"/>
          </p:nvSpPr>
          <p:spPr>
            <a:xfrm>
              <a:off x="10641739" y="445300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8" name="Graphic 187">
              <a:extLst>
                <a:ext uri="{FF2B5EF4-FFF2-40B4-BE49-F238E27FC236}">
                  <a16:creationId xmlns:a16="http://schemas.microsoft.com/office/drawing/2014/main" id="{F2F23309-B84F-3640-ABE2-FCFEE69325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0739294" y="4531480"/>
              <a:ext cx="515180" cy="55334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24C0D2-B25E-324D-A8FA-F68BF4E55F11}"/>
              </a:ext>
            </a:extLst>
          </p:cNvPr>
          <p:cNvGrpSpPr/>
          <p:nvPr userDrawn="1"/>
        </p:nvGrpSpPr>
        <p:grpSpPr>
          <a:xfrm>
            <a:off x="10633358" y="5432871"/>
            <a:ext cx="710291" cy="710292"/>
            <a:chOff x="10633358" y="5432871"/>
            <a:chExt cx="710291" cy="710292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F050900-4729-9B40-9937-C2BB8B14B4CA}"/>
                </a:ext>
              </a:extLst>
            </p:cNvPr>
            <p:cNvSpPr/>
            <p:nvPr userDrawn="1"/>
          </p:nvSpPr>
          <p:spPr>
            <a:xfrm>
              <a:off x="10633358" y="543287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357F9630-58B9-B94B-9088-3F0B0FC0B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0717750" y="5507236"/>
              <a:ext cx="541507" cy="56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324">
            <a:extLst>
              <a:ext uri="{FF2B5EF4-FFF2-40B4-BE49-F238E27FC236}">
                <a16:creationId xmlns:a16="http://schemas.microsoft.com/office/drawing/2014/main" id="{ABB4F1C3-E90C-F243-AA0F-E545862AA539}"/>
              </a:ext>
            </a:extLst>
          </p:cNvPr>
          <p:cNvGrpSpPr/>
          <p:nvPr userDrawn="1"/>
        </p:nvGrpSpPr>
        <p:grpSpPr>
          <a:xfrm>
            <a:off x="1814233" y="5058653"/>
            <a:ext cx="710291" cy="710292"/>
            <a:chOff x="384795" y="4528578"/>
            <a:chExt cx="710291" cy="710292"/>
          </a:xfrm>
        </p:grpSpPr>
        <p:sp>
          <p:nvSpPr>
            <p:cNvPr id="162" name="Rectangle 325">
              <a:extLst>
                <a:ext uri="{FF2B5EF4-FFF2-40B4-BE49-F238E27FC236}">
                  <a16:creationId xmlns:a16="http://schemas.microsoft.com/office/drawing/2014/main" id="{3136B1DD-4BE4-9B47-B1C0-5F73702FA81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id="{C3E201A5-0B1C-9149-B31F-CD83E8523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" name="Group 375">
            <a:extLst>
              <a:ext uri="{FF2B5EF4-FFF2-40B4-BE49-F238E27FC236}">
                <a16:creationId xmlns:a16="http://schemas.microsoft.com/office/drawing/2014/main" id="{D08453D5-A218-7A41-80B9-777CEDA59879}"/>
              </a:ext>
            </a:extLst>
          </p:cNvPr>
          <p:cNvGrpSpPr/>
          <p:nvPr userDrawn="1"/>
        </p:nvGrpSpPr>
        <p:grpSpPr>
          <a:xfrm>
            <a:off x="1814233" y="4080231"/>
            <a:ext cx="710291" cy="710292"/>
            <a:chOff x="377339" y="3530203"/>
            <a:chExt cx="710291" cy="710292"/>
          </a:xfrm>
        </p:grpSpPr>
        <p:sp>
          <p:nvSpPr>
            <p:cNvPr id="165" name="Rectangle 376">
              <a:extLst>
                <a:ext uri="{FF2B5EF4-FFF2-40B4-BE49-F238E27FC236}">
                  <a16:creationId xmlns:a16="http://schemas.microsoft.com/office/drawing/2014/main" id="{376CDD5E-4254-EF4A-AEE8-C2B975A7D096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66" name="Freeform 22">
              <a:extLst>
                <a:ext uri="{FF2B5EF4-FFF2-40B4-BE49-F238E27FC236}">
                  <a16:creationId xmlns:a16="http://schemas.microsoft.com/office/drawing/2014/main" id="{F70DACF3-3D91-6F49-9A1B-EC58BDA4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" name="Group 390">
            <a:extLst>
              <a:ext uri="{FF2B5EF4-FFF2-40B4-BE49-F238E27FC236}">
                <a16:creationId xmlns:a16="http://schemas.microsoft.com/office/drawing/2014/main" id="{FC1B9582-B2B1-C64C-86EF-0E5576A69F05}"/>
              </a:ext>
            </a:extLst>
          </p:cNvPr>
          <p:cNvGrpSpPr/>
          <p:nvPr userDrawn="1"/>
        </p:nvGrpSpPr>
        <p:grpSpPr>
          <a:xfrm>
            <a:off x="1814396" y="3054632"/>
            <a:ext cx="710291" cy="710292"/>
            <a:chOff x="375915" y="2498626"/>
            <a:chExt cx="710291" cy="710292"/>
          </a:xfrm>
        </p:grpSpPr>
        <p:sp>
          <p:nvSpPr>
            <p:cNvPr id="171" name="Rectangle 391">
              <a:extLst>
                <a:ext uri="{FF2B5EF4-FFF2-40B4-BE49-F238E27FC236}">
                  <a16:creationId xmlns:a16="http://schemas.microsoft.com/office/drawing/2014/main" id="{E8E765AB-31BB-9843-890E-32A39CF503D6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4" name="Freeform 29">
              <a:extLst>
                <a:ext uri="{FF2B5EF4-FFF2-40B4-BE49-F238E27FC236}">
                  <a16:creationId xmlns:a16="http://schemas.microsoft.com/office/drawing/2014/main" id="{77884CA8-2581-F94E-9F10-C3719C0D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D2BFD-0708-3847-86F6-EAB2EE6B3A98}"/>
              </a:ext>
            </a:extLst>
          </p:cNvPr>
          <p:cNvGrpSpPr/>
          <p:nvPr userDrawn="1"/>
        </p:nvGrpSpPr>
        <p:grpSpPr>
          <a:xfrm>
            <a:off x="766743" y="1154120"/>
            <a:ext cx="710291" cy="710292"/>
            <a:chOff x="766743" y="1154120"/>
            <a:chExt cx="710291" cy="710292"/>
          </a:xfrm>
        </p:grpSpPr>
        <p:sp>
          <p:nvSpPr>
            <p:cNvPr id="127" name="Rectangle 352">
              <a:extLst>
                <a:ext uri="{FF2B5EF4-FFF2-40B4-BE49-F238E27FC236}">
                  <a16:creationId xmlns:a16="http://schemas.microsoft.com/office/drawing/2014/main" id="{A41754A5-0C22-4A4A-B043-D13328156CF9}"/>
                </a:ext>
              </a:extLst>
            </p:cNvPr>
            <p:cNvSpPr/>
            <p:nvPr/>
          </p:nvSpPr>
          <p:spPr>
            <a:xfrm>
              <a:off x="766743" y="115412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BDD08D24-DE05-1947-B286-80B2E1ABB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63243" y="1383260"/>
              <a:ext cx="517290" cy="25201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014C5-7AAA-E149-B0BE-195C43FDB00B}"/>
              </a:ext>
            </a:extLst>
          </p:cNvPr>
          <p:cNvGrpSpPr/>
          <p:nvPr userDrawn="1"/>
        </p:nvGrpSpPr>
        <p:grpSpPr>
          <a:xfrm>
            <a:off x="762495" y="2052486"/>
            <a:ext cx="710291" cy="710292"/>
            <a:chOff x="762495" y="2052486"/>
            <a:chExt cx="710291" cy="710292"/>
          </a:xfrm>
        </p:grpSpPr>
        <p:sp>
          <p:nvSpPr>
            <p:cNvPr id="133" name="Rectangle 307">
              <a:extLst>
                <a:ext uri="{FF2B5EF4-FFF2-40B4-BE49-F238E27FC236}">
                  <a16:creationId xmlns:a16="http://schemas.microsoft.com/office/drawing/2014/main" id="{7073B7F1-1EB4-2F4C-9397-98D30C497352}"/>
                </a:ext>
              </a:extLst>
            </p:cNvPr>
            <p:cNvSpPr/>
            <p:nvPr/>
          </p:nvSpPr>
          <p:spPr>
            <a:xfrm>
              <a:off x="762495" y="205248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1EEA2A35-8452-6843-9B61-71B17E70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48823" y="2124616"/>
              <a:ext cx="337634" cy="5660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9162BF-900D-874F-8D46-089DA49EECF5}"/>
              </a:ext>
            </a:extLst>
          </p:cNvPr>
          <p:cNvGrpSpPr/>
          <p:nvPr userDrawn="1"/>
        </p:nvGrpSpPr>
        <p:grpSpPr>
          <a:xfrm>
            <a:off x="762494" y="3052540"/>
            <a:ext cx="710291" cy="710292"/>
            <a:chOff x="762494" y="3052540"/>
            <a:chExt cx="710291" cy="710292"/>
          </a:xfrm>
        </p:grpSpPr>
        <p:sp>
          <p:nvSpPr>
            <p:cNvPr id="157" name="Rectangle 307">
              <a:extLst>
                <a:ext uri="{FF2B5EF4-FFF2-40B4-BE49-F238E27FC236}">
                  <a16:creationId xmlns:a16="http://schemas.microsoft.com/office/drawing/2014/main" id="{C7E004AF-8C65-D343-BEB9-936B502A24A1}"/>
                </a:ext>
              </a:extLst>
            </p:cNvPr>
            <p:cNvSpPr/>
            <p:nvPr userDrawn="1"/>
          </p:nvSpPr>
          <p:spPr>
            <a:xfrm>
              <a:off x="762494" y="305254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C9476F49-0D6B-134D-AC9F-94897FFC7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20789" y="3241156"/>
              <a:ext cx="393700" cy="3937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ED3FA7-431B-3042-A363-15A30F2105DE}"/>
              </a:ext>
            </a:extLst>
          </p:cNvPr>
          <p:cNvGrpSpPr/>
          <p:nvPr userDrawn="1"/>
        </p:nvGrpSpPr>
        <p:grpSpPr>
          <a:xfrm>
            <a:off x="771427" y="4091231"/>
            <a:ext cx="710291" cy="710292"/>
            <a:chOff x="771427" y="4091231"/>
            <a:chExt cx="710291" cy="710292"/>
          </a:xfrm>
        </p:grpSpPr>
        <p:sp>
          <p:nvSpPr>
            <p:cNvPr id="160" name="Rectangle 307">
              <a:extLst>
                <a:ext uri="{FF2B5EF4-FFF2-40B4-BE49-F238E27FC236}">
                  <a16:creationId xmlns:a16="http://schemas.microsoft.com/office/drawing/2014/main" id="{33AEAA58-3366-E746-A321-A8F297364804}"/>
                </a:ext>
              </a:extLst>
            </p:cNvPr>
            <p:cNvSpPr/>
            <p:nvPr userDrawn="1"/>
          </p:nvSpPr>
          <p:spPr>
            <a:xfrm>
              <a:off x="771427" y="409123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6619C200-8DC1-594D-9CC6-0866D75D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98830" y="4276063"/>
              <a:ext cx="431800" cy="3556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18344-48ED-314E-8A81-CE82948F63F1}"/>
              </a:ext>
            </a:extLst>
          </p:cNvPr>
          <p:cNvGrpSpPr/>
          <p:nvPr userDrawn="1"/>
        </p:nvGrpSpPr>
        <p:grpSpPr>
          <a:xfrm>
            <a:off x="758687" y="5058653"/>
            <a:ext cx="710291" cy="710292"/>
            <a:chOff x="758687" y="5058653"/>
            <a:chExt cx="710291" cy="710292"/>
          </a:xfrm>
        </p:grpSpPr>
        <p:sp>
          <p:nvSpPr>
            <p:cNvPr id="169" name="Rectangle 307">
              <a:extLst>
                <a:ext uri="{FF2B5EF4-FFF2-40B4-BE49-F238E27FC236}">
                  <a16:creationId xmlns:a16="http://schemas.microsoft.com/office/drawing/2014/main" id="{3487AC85-0281-E946-AD27-7639647C03CF}"/>
                </a:ext>
              </a:extLst>
            </p:cNvPr>
            <p:cNvSpPr/>
            <p:nvPr userDrawn="1"/>
          </p:nvSpPr>
          <p:spPr>
            <a:xfrm>
              <a:off x="758687" y="505865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813B55FB-5DE6-F046-8B5A-EBA428D21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47133" y="5185687"/>
              <a:ext cx="533400" cy="48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A80CB210-FF1C-C813-8882-24C1DE09A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F872701B-8A4A-7D5C-2F51-C716F3377A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2A66577B-B438-2EAF-EB99-724C9F5B4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364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D6F306-79ED-2247-B441-69E6A46E25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95AB18-D1F7-E84B-BC13-5C5E5AB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14F66426-37BA-EFED-53BB-1623AD980E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EF3536F9-434D-36D9-281A-47A14217B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1491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68221A-AF90-F441-9A30-02BBDE777D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506ED-1912-A14F-B8E7-A7AEC305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EB7AE37C-DE7E-24CF-D4C1-EBA565AF81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A36093ED-99E8-2292-DE6F-51EF2210D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74355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57833B-C422-D442-96FA-6F42EA4D9C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65DE3-9019-B44D-9106-CDDE4326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57F3B76D-F109-9B64-88F0-C9386544A7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8F51A00D-A579-7560-E95D-B477616CB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6968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DE49E-DD6C-1A45-9B0E-FD892A4334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1051D-6377-394E-96A0-070EC89E0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BD6F93D8-EA02-7418-7045-F285E0C2B1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6E90CC8-047A-DAFC-1C57-55C8CB283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8456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65DEF-62F3-A349-8442-9ADF4E5099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263A25-DFAA-CB40-A128-3C0ED889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9B965322-E23A-547F-C60E-0E9AA80A81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6944377A-5FB3-A26C-33B5-B1EA6677F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555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BD7E48D-6DDB-8CE6-A472-4C96D47C5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2" name="Kuvan paikkamerkki 14">
            <a:extLst>
              <a:ext uri="{FF2B5EF4-FFF2-40B4-BE49-F238E27FC236}">
                <a16:creationId xmlns:a16="http://schemas.microsoft.com/office/drawing/2014/main" id="{A3D7514F-57F6-C45D-7D4D-7E48FD391F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78C19977-4ECE-174B-180C-A133E6104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8073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CE3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7497D7-345E-D94A-8631-3DA2FB3F3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4A9C7-9FE0-6249-8D20-A8C752272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9A9134B0-2E22-FF93-5F14-B1F5B2FF93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08B24E93-B320-400A-90F3-913D882BF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192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01F237-0535-7841-BD63-579B337EF5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5E53C-900E-3648-A34A-35DF4603F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44FAB236-50E9-9FAF-A1C4-4E0CE53D71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1B7870D4-F3D0-9D0C-BF89-67ABE99EF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3573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126DB6-6CAF-464D-9C3F-87D7D72BAD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30134C-8A5A-2D47-BA4D-7E015548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6765CD1B-B16E-548D-5943-D4A9AA1B1F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AFB02BB-69CB-6CE3-686B-E22FF8A5C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828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uvitus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4570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4673B-650F-4241-9EE8-37470C5D3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5494E15E-8DC0-E9F9-79CD-E1643D92C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2527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VantaaVand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3E4E10-8318-4743-9ADD-DEFD61BFD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164" y="5264677"/>
            <a:ext cx="2004775" cy="1353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E527D263-07E4-098A-D509-1DBB0CCBC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>
            <a:extLst>
              <a:ext uri="{FF2B5EF4-FFF2-40B4-BE49-F238E27FC236}">
                <a16:creationId xmlns:a16="http://schemas.microsoft.com/office/drawing/2014/main" id="{01AFF244-3C5E-BD18-9C96-AECF76EA9F49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A697469-DE3B-DB77-B863-717FA0E206B8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C5EB97A-6BE7-84B6-9BFF-CC95BB0E6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747DABD0-8386-BD8A-36D3-170CE7322A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6C72AAE8-2814-6761-057D-7CA8D6913751}"/>
              </a:ext>
            </a:extLst>
          </p:cNvPr>
          <p:cNvSpPr txBox="1">
            <a:spLocks/>
          </p:cNvSpPr>
          <p:nvPr userDrawn="1"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5775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A9C88-7336-2240-5FD2-D8592D9C749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C9749F6-50CF-7AD0-609E-60352B0D3FC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9" name="Kuvan paikkamerkki 4">
            <a:extLst>
              <a:ext uri="{FF2B5EF4-FFF2-40B4-BE49-F238E27FC236}">
                <a16:creationId xmlns:a16="http://schemas.microsoft.com/office/drawing/2014/main" id="{A086F075-EC4F-322F-05FE-F388A84067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D72C10-593B-CC72-16DF-63A0C27001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FDA665B-CB7D-D6D3-9F63-929A0DF34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C548CA0-D8B0-0202-4669-02BF2ACDA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1906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F4E92FE-6197-3464-CF17-27B33092ED1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6B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37753F62-15BC-173F-89B5-4A5FC09788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6FD22-544D-1643-BE79-EF670D24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94D2894-B802-0AC6-CE8D-0BC9B9B4E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845AF5-46A6-5B2C-C6F4-D636E94DFF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798ADD1-669C-D55D-04D0-589FFED33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F6EC7F8-2127-EEC6-84BC-1377AE0FA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2234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3DBE4579-55D3-BD16-429B-0768BDAE8CD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0AA3F1E5-43F6-3EC2-D45B-56DDC52ECCD1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144FC-355C-7F4A-8801-E7D20DCC6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Kuvan paikkamerkki 4">
            <a:extLst>
              <a:ext uri="{FF2B5EF4-FFF2-40B4-BE49-F238E27FC236}">
                <a16:creationId xmlns:a16="http://schemas.microsoft.com/office/drawing/2014/main" id="{DAC3C2F1-4888-7720-8114-E16CA37E6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2A1327-A1DB-48EF-1D66-0ECC2BA4F6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18366C0-F9DE-3D24-CCBF-9BBBFABF0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019A098-69DB-BEF0-1016-8FE11DA8C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39852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7">
            <a:extLst>
              <a:ext uri="{FF2B5EF4-FFF2-40B4-BE49-F238E27FC236}">
                <a16:creationId xmlns:a16="http://schemas.microsoft.com/office/drawing/2014/main" id="{9C627DB7-D033-CD87-AD11-98544FA84A1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98506DA-12C8-5B31-0336-5D4A09AA569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59962-7366-BB4D-AA6E-0DB59265D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B8D6CC85-9CE8-3C5A-B2FF-AF3D531974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859E52-A559-19A7-3314-7DBAF48B89C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633B65EC-F9D3-7919-A76D-E39C070F2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AE77D8C-783A-7BF4-F2F4-71E5B8096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92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BD7E48D-6DDB-8CE6-A472-4C96D47C5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188420"/>
            <a:ext cx="1679944" cy="1679944"/>
          </a:xfrm>
          <a:prstGeom prst="rect">
            <a:avLst/>
          </a:prstGeom>
        </p:spPr>
      </p:pic>
      <p:pic>
        <p:nvPicPr>
          <p:cNvPr id="8" name="Kuva 7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9A2404F6-A6AF-4A54-A508-FB18B6B87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/>
          <a:stretch/>
        </p:blipFill>
        <p:spPr>
          <a:xfrm>
            <a:off x="8918757" y="5577146"/>
            <a:ext cx="1407911" cy="1174314"/>
          </a:xfrm>
          <a:prstGeom prst="snip2Same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537B99E6-A3D0-A441-6291-B42BD4CC7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73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5009724-BB4F-7499-42ED-31D3D735166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2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C01D2C6F-5BFB-AC06-DF03-D06792221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6988C4D8-09E3-866C-7C6B-BA03E2650E5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9915A4-4073-634B-AABA-5302B5D9F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35464F-1637-BB52-F0E7-47B126CD24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ACED1C2-78FC-7DAB-F770-C45F9BC34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CF9CB635-FFCC-56AC-FDB4-8C68F1D4A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9065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22352B9-4FD4-8035-8D29-7302B70BA4B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CD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43C6FE1-676B-5ECD-6DE0-4FBD43AB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9C482DE2-AFB1-867E-2DB7-2010AF0B9F0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8A002-16E9-454D-BA1C-5AC05E116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CDFC8E-0086-C213-F882-4C4B648D8EE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0C2CCCC-97D6-5923-D8FE-C61D04F2B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2E01A6A-AEE2-9285-A2FD-80AD4B172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3704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7">
            <a:extLst>
              <a:ext uri="{FF2B5EF4-FFF2-40B4-BE49-F238E27FC236}">
                <a16:creationId xmlns:a16="http://schemas.microsoft.com/office/drawing/2014/main" id="{F88E03E1-1C2F-F464-CE25-BAC664425008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42E980-B473-214E-AB6A-6CCC74EF5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2EAE63D-0FA3-FA0C-666E-0D4FE8C96F3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2261BFFB-653D-0FB2-822C-FA42381D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14AD96-D6CB-6066-9005-69F8AE01D65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972F607-A297-992B-2C93-024F23386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B9A02060-1E1E-1DFB-9F29-BB6B27BF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586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7">
            <a:extLst>
              <a:ext uri="{FF2B5EF4-FFF2-40B4-BE49-F238E27FC236}">
                <a16:creationId xmlns:a16="http://schemas.microsoft.com/office/drawing/2014/main" id="{67CC6B46-1E72-7D10-4972-40284E12F80B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4E0BB64-95A9-D1C0-32DF-89A51BF4A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782D2-A7D3-9948-BEDD-03B2F268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391B116A-7F1F-C57E-D509-37D3494B82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82720E-6699-E49E-0782-99E2C8E702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87CB4583-F7D5-9868-773F-668C75BE6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CB5D93C-6B07-F77F-2951-9907F5424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13910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keltaine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0000" anchor="ctr" anchorCtr="0"/>
          <a:lstStyle>
            <a:lvl1pPr algn="ctr"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6344A56-5B5A-8706-BD0F-28DE1EDCA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5614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962E580-11E8-2495-78D3-0988C61E685D}"/>
              </a:ext>
            </a:extLst>
          </p:cNvPr>
          <p:cNvSpPr txBox="1">
            <a:spLocks/>
          </p:cNvSpPr>
          <p:nvPr userDrawn="1"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480AF096-6829-3276-90DC-49A7AABD22CF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5E854C80-19C8-20D4-E37A-E01437673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080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962E580-11E8-2495-78D3-0988C61E685D}"/>
              </a:ext>
            </a:extLst>
          </p:cNvPr>
          <p:cNvSpPr txBox="1">
            <a:spLocks/>
          </p:cNvSpPr>
          <p:nvPr userDrawn="1"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4842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86722E23-F910-524E-EA70-7687A0D0F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F65B3D56-ABAB-3204-F175-EFAD66D3E80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AD4D348E-DDE8-5AEF-7902-0F017FFC66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28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86722E23-F910-524E-EA70-7687A0D0F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3853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75AEECD7-01D7-3D92-D297-FF2D6B949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A8EB1F29-4D0D-5AF3-E199-C5AF09156A1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5B8992B-F368-B446-D308-AF4D86C89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9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82051-560F-4F30-A766-B7C48999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DEBD69BE-158E-485D-B721-2C466EECB6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9711810-E3A7-D7A7-2A5F-BD373BC93D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5335B64B-BC31-B775-3B82-06D6A55155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694681-2596-3FE5-16EA-B5BF87CF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5889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75AEECD7-01D7-3D92-D297-FF2D6B949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9297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74886BE-EE3F-C7F6-F587-2CDF5B8AA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1C7A108C-7397-8906-B5AC-44484CAEF6CE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F928070-807F-E1B3-6876-E9726BBEB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79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74886BE-EE3F-C7F6-F587-2CDF5B8AA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4217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327925F3-E7FC-E9D4-F67F-E859FDA7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43A9FDAC-8809-32A1-4FA6-D5D47F641C6E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8F2A5454-C70A-8473-183E-522C171B0B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394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327925F3-E7FC-E9D4-F67F-E859FDA7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27756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A314D16-89EE-91EF-01FC-2F29D24E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67BD293F-B5F3-2DB1-C218-CD56BBD04B07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475FCDB2-8658-3F66-B754-C552A0FDF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29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A314D16-89EE-91EF-01FC-2F29D24E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99737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C90F400-2B45-3226-9E23-B69C9A14B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CA74B75A-8BFE-2744-2E66-931D6C3C125D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78E8BC0F-D4A8-6F0F-2C18-8E2C369EF1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42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C90F400-2B45-3226-9E23-B69C9A14B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06937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32A54422-9C00-6EF9-56B2-489A4737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22218BE3-433D-8ACE-5DA3-AC31309DD061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9F7E3468-4EF8-77B6-F8EF-23CAC9928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theme" Target="../theme/theme1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1" r:id="rId2"/>
    <p:sldLayoutId id="2147483751" r:id="rId3"/>
    <p:sldLayoutId id="2147483847" r:id="rId4"/>
    <p:sldLayoutId id="2147483854" r:id="rId5"/>
    <p:sldLayoutId id="2147483773" r:id="rId6"/>
    <p:sldLayoutId id="2147483782" r:id="rId7"/>
    <p:sldLayoutId id="2147483848" r:id="rId8"/>
    <p:sldLayoutId id="2147483827" r:id="rId9"/>
    <p:sldLayoutId id="2147483783" r:id="rId10"/>
    <p:sldLayoutId id="2147483784" r:id="rId11"/>
    <p:sldLayoutId id="2147483812" r:id="rId12"/>
    <p:sldLayoutId id="2147483813" r:id="rId13"/>
    <p:sldLayoutId id="2147483716" r:id="rId14"/>
    <p:sldLayoutId id="2147483852" r:id="rId15"/>
    <p:sldLayoutId id="2147483849" r:id="rId16"/>
    <p:sldLayoutId id="2147483792" r:id="rId17"/>
    <p:sldLayoutId id="2147483853" r:id="rId18"/>
    <p:sldLayoutId id="2147483850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17" r:id="rId28"/>
    <p:sldLayoutId id="2147483776" r:id="rId29"/>
    <p:sldLayoutId id="2147483846" r:id="rId30"/>
    <p:sldLayoutId id="2147483778" r:id="rId31"/>
    <p:sldLayoutId id="2147483777" r:id="rId32"/>
    <p:sldLayoutId id="2147483718" r:id="rId33"/>
    <p:sldLayoutId id="2147483774" r:id="rId34"/>
    <p:sldLayoutId id="2147483830" r:id="rId35"/>
    <p:sldLayoutId id="2147483780" r:id="rId36"/>
    <p:sldLayoutId id="2147483775" r:id="rId37"/>
    <p:sldLayoutId id="2147483727" r:id="rId38"/>
    <p:sldLayoutId id="2147483728" r:id="rId39"/>
    <p:sldLayoutId id="2147483845" r:id="rId40"/>
    <p:sldLayoutId id="2147483729" r:id="rId41"/>
    <p:sldLayoutId id="2147483730" r:id="rId42"/>
    <p:sldLayoutId id="2147483851" r:id="rId43"/>
    <p:sldLayoutId id="2147483732" r:id="rId44"/>
    <p:sldLayoutId id="2147483733" r:id="rId45"/>
    <p:sldLayoutId id="2147483734" r:id="rId46"/>
    <p:sldLayoutId id="2147483735" r:id="rId47"/>
    <p:sldLayoutId id="2147483740" r:id="rId48"/>
    <p:sldLayoutId id="2147483835" r:id="rId49"/>
    <p:sldLayoutId id="2147483840" r:id="rId50"/>
    <p:sldLayoutId id="2147483841" r:id="rId51"/>
    <p:sldLayoutId id="2147483842" r:id="rId52"/>
    <p:sldLayoutId id="2147483843" r:id="rId53"/>
    <p:sldLayoutId id="2147483837" r:id="rId54"/>
    <p:sldLayoutId id="2147483838" r:id="rId55"/>
    <p:sldLayoutId id="2147483839" r:id="rId56"/>
    <p:sldLayoutId id="2147483844" r:id="rId57"/>
    <p:sldLayoutId id="2147483744" r:id="rId58"/>
    <p:sldLayoutId id="2147483745" r:id="rId59"/>
    <p:sldLayoutId id="2147483781" r:id="rId60"/>
    <p:sldLayoutId id="2147483746" r:id="rId61"/>
    <p:sldLayoutId id="2147483747" r:id="rId62"/>
    <p:sldLayoutId id="2147483715" r:id="rId63"/>
    <p:sldLayoutId id="2147483826" r:id="rId64"/>
    <p:sldLayoutId id="2147483820" r:id="rId65"/>
    <p:sldLayoutId id="2147483814" r:id="rId66"/>
    <p:sldLayoutId id="2147483815" r:id="rId67"/>
    <p:sldLayoutId id="2147483818" r:id="rId68"/>
    <p:sldLayoutId id="2147483819" r:id="rId69"/>
    <p:sldLayoutId id="2147483821" r:id="rId70"/>
    <p:sldLayoutId id="2147483822" r:id="rId71"/>
    <p:sldLayoutId id="2147483823" r:id="rId72"/>
    <p:sldLayoutId id="2147483794" r:id="rId73"/>
    <p:sldLayoutId id="2147483765" r:id="rId74"/>
    <p:sldLayoutId id="2147483796" r:id="rId75"/>
    <p:sldLayoutId id="2147483829" r:id="rId76"/>
    <p:sldLayoutId id="2147483798" r:id="rId77"/>
    <p:sldLayoutId id="2147483800" r:id="rId78"/>
    <p:sldLayoutId id="2147483802" r:id="rId79"/>
    <p:sldLayoutId id="2147483804" r:id="rId80"/>
    <p:sldLayoutId id="2147483806" r:id="rId81"/>
    <p:sldLayoutId id="2147483808" r:id="rId82"/>
    <p:sldLayoutId id="2147483810" r:id="rId83"/>
    <p:sldLayoutId id="2147483786" r:id="rId84"/>
    <p:sldLayoutId id="2147483785" r:id="rId85"/>
    <p:sldLayoutId id="2147483856" r:id="rId86"/>
    <p:sldLayoutId id="2147483825" r:id="rId87"/>
    <p:sldLayoutId id="2147483857" r:id="rId88"/>
    <p:sldLayoutId id="2147483787" r:id="rId89"/>
    <p:sldLayoutId id="2147483858" r:id="rId90"/>
    <p:sldLayoutId id="2147483816" r:id="rId91"/>
    <p:sldLayoutId id="2147483859" r:id="rId92"/>
    <p:sldLayoutId id="2147483817" r:id="rId93"/>
    <p:sldLayoutId id="2147483860" r:id="rId94"/>
    <p:sldLayoutId id="2147483788" r:id="rId95"/>
    <p:sldLayoutId id="2147483861" r:id="rId96"/>
    <p:sldLayoutId id="2147483789" r:id="rId97"/>
    <p:sldLayoutId id="2147483862" r:id="rId98"/>
    <p:sldLayoutId id="2147483790" r:id="rId99"/>
    <p:sldLayoutId id="2147483863" r:id="rId100"/>
    <p:sldLayoutId id="2147483791" r:id="rId101"/>
    <p:sldLayoutId id="2147483855" r:id="rId102"/>
    <p:sldLayoutId id="2147483795" r:id="rId103"/>
    <p:sldLayoutId id="2147483797" r:id="rId104"/>
    <p:sldLayoutId id="2147483799" r:id="rId105"/>
    <p:sldLayoutId id="2147483801" r:id="rId106"/>
    <p:sldLayoutId id="2147483803" r:id="rId107"/>
    <p:sldLayoutId id="2147483805" r:id="rId108"/>
    <p:sldLayoutId id="2147483807" r:id="rId109"/>
    <p:sldLayoutId id="2147483809" r:id="rId110"/>
    <p:sldLayoutId id="2147483824" r:id="rId111"/>
    <p:sldLayoutId id="2147483833" r:id="rId1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apahtumat.vantaa.fi/kes%C3%A4lava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erho.valkonen@vantaa.fi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ampio.fi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youtube.com/@kaupunkikulttuurivantaa/streams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3BCE0-2040-CB5F-585A-EF81F81B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844" y="2393812"/>
            <a:ext cx="8656741" cy="2070375"/>
          </a:xfrm>
        </p:spPr>
        <p:txBody>
          <a:bodyPr/>
          <a:lstStyle/>
          <a:p>
            <a:r>
              <a:rPr lang="fi-FI" dirty="0"/>
              <a:t>Kulttuurivinkkejä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AD4C827F-AA01-DCB5-89ED-316F17CD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8844" y="3601720"/>
            <a:ext cx="8656741" cy="503950"/>
          </a:xfrm>
        </p:spPr>
        <p:txBody>
          <a:bodyPr/>
          <a:lstStyle/>
          <a:p>
            <a:r>
              <a:rPr lang="fi-FI" b="1" dirty="0"/>
              <a:t>Vantaan julkisen alan eläkeläiset ry 8.5.2025</a:t>
            </a:r>
          </a:p>
          <a:p>
            <a:r>
              <a:rPr lang="fi-FI" dirty="0"/>
              <a:t>Terho Valkonen, kulttuurituottaja, Vantaan kaupungin kulttuuripalvelut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59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FB958-A0E1-255B-F0CA-F975F09C0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23754B8-6E66-5D2C-67D1-EC246A21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69476"/>
          </a:xfrm>
        </p:spPr>
        <p:txBody>
          <a:bodyPr/>
          <a:lstStyle/>
          <a:p>
            <a:pPr>
              <a:buNone/>
            </a:pPr>
            <a:r>
              <a:rPr lang="fi-FI" sz="2400" b="1" dirty="0"/>
              <a:t>Maksutonta tanssiopetusta matalalla kynnyksellä Tikkurilan torilla</a:t>
            </a:r>
            <a:endParaRPr lang="fi-FI" sz="2400" b="1" dirty="0">
              <a:effectLst/>
            </a:endParaRPr>
          </a:p>
          <a:p>
            <a:pPr>
              <a:buNone/>
            </a:pPr>
            <a:endParaRPr lang="fi-FI" sz="2400" b="1" dirty="0"/>
          </a:p>
          <a:p>
            <a:pPr>
              <a:buNone/>
            </a:pPr>
            <a:r>
              <a:rPr lang="fi-FI" sz="2400" b="1" dirty="0">
                <a:effectLst/>
              </a:rPr>
              <a:t>ma 23.6. klo 19-19.45 foksi</a:t>
            </a:r>
            <a:endParaRPr lang="fi-FI" sz="2400" dirty="0"/>
          </a:p>
          <a:p>
            <a:pPr>
              <a:buNone/>
            </a:pPr>
            <a:r>
              <a:rPr lang="fi-FI" sz="2400" b="1" dirty="0">
                <a:effectLst/>
              </a:rPr>
              <a:t>ma 30.6. klo 19-19.45 valssi</a:t>
            </a:r>
            <a:endParaRPr lang="fi-FI" sz="2400" dirty="0"/>
          </a:p>
          <a:p>
            <a:pPr>
              <a:buNone/>
            </a:pPr>
            <a:r>
              <a:rPr lang="fi-FI" sz="2400" b="1" dirty="0">
                <a:effectLst/>
              </a:rPr>
              <a:t>ma 7.7. klo 19-19.45 fusku</a:t>
            </a:r>
            <a:endParaRPr lang="fi-FI" sz="2400" dirty="0"/>
          </a:p>
          <a:p>
            <a:pPr>
              <a:buNone/>
            </a:pPr>
            <a:r>
              <a:rPr lang="fi-FI" sz="2400" b="1" dirty="0">
                <a:effectLst/>
              </a:rPr>
              <a:t>ma 14.7. klo 19-19.45 samba</a:t>
            </a:r>
            <a:endParaRPr lang="fi-FI" sz="2400" dirty="0"/>
          </a:p>
          <a:p>
            <a:pPr>
              <a:buNone/>
            </a:pPr>
            <a:r>
              <a:rPr lang="fi-FI" sz="2400" b="1" dirty="0">
                <a:effectLst/>
              </a:rPr>
              <a:t>ma 21.7. klo 19-19.45 jenkka</a:t>
            </a:r>
            <a:endParaRPr lang="fi-FI" sz="2400" dirty="0"/>
          </a:p>
          <a:p>
            <a:pPr>
              <a:buNone/>
            </a:pPr>
            <a:r>
              <a:rPr lang="fi-FI" sz="2400" b="1" dirty="0">
                <a:effectLst/>
              </a:rPr>
              <a:t>ma 28.7. klo 19-19.45 humppa</a:t>
            </a:r>
            <a:endParaRPr lang="fi-FI" sz="2400" dirty="0"/>
          </a:p>
          <a:p>
            <a:pPr>
              <a:buNone/>
            </a:pPr>
            <a:r>
              <a:rPr lang="fi-FI" sz="2400" b="1" dirty="0">
                <a:effectLst/>
              </a:rPr>
              <a:t>ma 4.8. klo 19-19.45 tango</a:t>
            </a:r>
            <a:endParaRPr lang="fi-FI" sz="2400" dirty="0"/>
          </a:p>
          <a:p>
            <a:r>
              <a:rPr lang="fi-FI" sz="2400" dirty="0">
                <a:effectLst/>
              </a:rPr>
              <a:t> </a:t>
            </a:r>
            <a:endParaRPr lang="fi-FI" sz="2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AEA5780-7D83-A526-BA1F-7381EBAC0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512D652-D15C-3B16-88BD-5CE59CFB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Kaupunkitanssit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31B0300-DAAF-F728-5BA7-558B4BD3A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026" y="2476181"/>
            <a:ext cx="5296347" cy="30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3C553C4-ADA1-8318-4BFB-6247D655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169476"/>
          </a:xfrm>
        </p:spPr>
        <p:txBody>
          <a:bodyPr/>
          <a:lstStyle/>
          <a:p>
            <a:r>
              <a:rPr lang="fi-FI" sz="2000" b="1" dirty="0"/>
              <a:t>Maksuttomia tapahtumia Tikkurilan torilla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B052D4-B59F-7DA3-941C-670FD09D5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449B8A0D-8BCC-F366-81DD-1AE263B6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/>
          <a:lstStyle/>
          <a:p>
            <a:r>
              <a:rPr lang="fi-FI" dirty="0"/>
              <a:t>Tikkurilan kesälava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C2F8F72-9DD9-0CF5-5A0A-EAFACE06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20" y="1449794"/>
            <a:ext cx="10782119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 13.6. klo 18 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Kanerva 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(soolo), klo 19 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Jarkko Martikainen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(soolo)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14.6. klo 18 </a:t>
            </a:r>
            <a:r>
              <a:rPr kumimoji="0" lang="fi-FI" altLang="fi-FI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Jepa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i-FI" altLang="fi-FI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Lambert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trio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 18.6. klo 18 Seurakunnan yhteislaulutilaisuus, klo 19 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Jutta </a:t>
            </a:r>
            <a:r>
              <a:rPr kumimoji="0" lang="fi-FI" altLang="fi-FI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Rahmel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(soolo)                         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 20.6. klo 18  juhannustanssit 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Kuunsilta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 25.6. klo 18 Nuorten bändien ilta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28.6. klo 15 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Mirkka &amp; Luis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klo 18 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Ester Nuori Leppä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(duo), klo 19 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Asa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(duo)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Kuva 11" descr="Kuva, joka sisältää kohteen vaate, henkilö, Ihmisen kasvot, hymy&#10;&#10;Tekoälyn generoima sisältö voi olla virheellistä.">
            <a:extLst>
              <a:ext uri="{FF2B5EF4-FFF2-40B4-BE49-F238E27FC236}">
                <a16:creationId xmlns:a16="http://schemas.microsoft.com/office/drawing/2014/main" id="{916898EF-3EA5-09AD-855A-F3CCD5162B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3" y="4354286"/>
            <a:ext cx="3984371" cy="22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8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988C65D-861E-8CD2-78E2-FB08610BC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554"/>
            <a:ext cx="10515600" cy="4169476"/>
          </a:xfrm>
        </p:spPr>
        <p:txBody>
          <a:bodyPr/>
          <a:lstStyle/>
          <a:p>
            <a:r>
              <a:rPr lang="fi-FI" sz="1800" b="1" dirty="0"/>
              <a:t>Maksuttomia tapahtumia Tikkurilan torilla</a:t>
            </a:r>
          </a:p>
          <a:p>
            <a:pPr algn="l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Elokuussa Vantaan Kesälava toimii tuttuun tapaan Myyrmäen urbaanissa tapahtumapuistossa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Myyr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York Parkissa 1.8.–24.8. Runsaan musiikkiohjelmiston, työpajojen ja lastenkulttuurin lisäksi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Myyr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York Parkissa on tapahtumailtoina ruoka- ja juomamyyntiä. Parkin keikat järjestetään klo 19–21.  </a:t>
            </a:r>
            <a:endParaRPr lang="fi-FI" dirty="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pPr algn="l">
              <a:buNone/>
            </a:pPr>
            <a:r>
              <a:rPr lang="fi-FI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Myyr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York Parkin kauden avaa legendaarinen hyvän mielen iskelmäorkesteri </a:t>
            </a:r>
            <a:r>
              <a:rPr lang="fi-FI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Martti Servo &amp;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Napander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. Kesälavalla esiintyvät myös mm. 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Palefacen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yhtye, palkittu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indie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-artisti 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Sepikka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räyhäkkäästä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live-esiintymisestä kuuluisa rockyhtye </a:t>
            </a:r>
            <a:r>
              <a:rPr lang="fi-FI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Kissa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sekä omaääninen lauluntekijä </a:t>
            </a:r>
            <a:r>
              <a:rPr lang="fi-FI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Liisa </a:t>
            </a:r>
            <a:r>
              <a:rPr lang="fi-FI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Akimof</a:t>
            </a:r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. Koko ohjelma julkaistaan myöhemmin kesällä.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Lisätietoa konserteista: </a:t>
            </a:r>
            <a:r>
              <a:rPr lang="fi-FI" b="0" i="0" u="sng" dirty="0">
                <a:solidFill>
                  <a:srgbClr val="0042A5"/>
                </a:solidFill>
                <a:effectLst/>
                <a:latin typeface="Poppins" panose="00000500000000000000" pitchFamily="2" charset="0"/>
                <a:hlinkClick r:id="rId2" tooltip="(opens in a new window)"/>
              </a:rPr>
              <a:t>https://tapahtumat.vantaa.fi/kesälava</a:t>
            </a:r>
            <a:endParaRPr lang="fi-FI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556ACE-565B-F516-B5C1-D4297597B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A291529-2084-4D54-73A2-988A5D0D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Myyr</a:t>
            </a:r>
            <a:r>
              <a:rPr lang="fi-FI" dirty="0"/>
              <a:t> York Parkin kesälava</a:t>
            </a:r>
          </a:p>
        </p:txBody>
      </p:sp>
    </p:spTree>
    <p:extLst>
      <p:ext uri="{BB962C8B-B14F-4D97-AF65-F5344CB8AC3E}">
        <p14:creationId xmlns:p14="http://schemas.microsoft.com/office/powerpoint/2010/main" val="424411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0669D78-9FA4-3667-D336-DD996BB26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186"/>
            <a:ext cx="10515600" cy="4652528"/>
          </a:xfrm>
        </p:spPr>
        <p:txBody>
          <a:bodyPr/>
          <a:lstStyle/>
          <a:p>
            <a:r>
              <a:rPr lang="fi-FI" sz="2400" b="1" dirty="0"/>
              <a:t>Yhteislaulua Vantaalla</a:t>
            </a:r>
          </a:p>
          <a:p>
            <a:r>
              <a:rPr lang="fi-FI" sz="2400" dirty="0"/>
              <a:t>Ke 4.6. klo 18 Jari Puhakka, </a:t>
            </a:r>
            <a:r>
              <a:rPr lang="fi-FI" sz="2400" dirty="0" err="1"/>
              <a:t>Håkansbölen</a:t>
            </a:r>
            <a:r>
              <a:rPr lang="fi-FI" sz="2400" dirty="0"/>
              <a:t> kartanon juhlatalli</a:t>
            </a:r>
          </a:p>
          <a:p>
            <a:r>
              <a:rPr lang="fi-FI" sz="2400" dirty="0"/>
              <a:t>To 12.6. klo 18 Kalle Virtanen, </a:t>
            </a:r>
            <a:r>
              <a:rPr lang="fi-FI" sz="2400" dirty="0" err="1"/>
              <a:t>DomraCocktail</a:t>
            </a:r>
            <a:r>
              <a:rPr lang="fi-FI" sz="2400" dirty="0"/>
              <a:t>, Kotiseututalo </a:t>
            </a:r>
            <a:r>
              <a:rPr lang="fi-FI" sz="2400" dirty="0" err="1"/>
              <a:t>Påkas</a:t>
            </a:r>
            <a:endParaRPr lang="fi-FI" sz="2400" dirty="0"/>
          </a:p>
          <a:p>
            <a:r>
              <a:rPr lang="fi-FI" sz="2400" dirty="0"/>
              <a:t>Ke 25.6. klo 18 Jari Puhakka, Kotiseututalo </a:t>
            </a:r>
            <a:r>
              <a:rPr lang="fi-FI" sz="2400" dirty="0" err="1"/>
              <a:t>Påkas</a:t>
            </a:r>
            <a:r>
              <a:rPr lang="fi-FI" sz="2400" dirty="0"/>
              <a:t> </a:t>
            </a:r>
          </a:p>
          <a:p>
            <a:r>
              <a:rPr lang="fi-FI" sz="2400" dirty="0"/>
              <a:t>Ke 20.8. klo 18 Jari Puhakka, </a:t>
            </a:r>
            <a:r>
              <a:rPr lang="fi-FI" sz="2400" dirty="0" err="1"/>
              <a:t>Håkansbölen</a:t>
            </a:r>
            <a:r>
              <a:rPr lang="fi-FI" sz="2400" dirty="0"/>
              <a:t> kartanon juhlatalli</a:t>
            </a:r>
          </a:p>
          <a:p>
            <a:endParaRPr lang="fi-FI" sz="2400" dirty="0"/>
          </a:p>
          <a:p>
            <a:r>
              <a:rPr lang="fi-FI" sz="2400" b="1" dirty="0" err="1"/>
              <a:t>Allsång</a:t>
            </a:r>
            <a:r>
              <a:rPr lang="fi-FI" sz="2400" b="1" dirty="0"/>
              <a:t> i Vanda</a:t>
            </a:r>
          </a:p>
          <a:p>
            <a:r>
              <a:rPr lang="fi-FI" sz="2400" dirty="0" err="1"/>
              <a:t>Ons</a:t>
            </a:r>
            <a:r>
              <a:rPr lang="fi-FI" sz="2400" dirty="0"/>
              <a:t>. 18.6. kl. 18 Klaus Pennanen, </a:t>
            </a:r>
            <a:r>
              <a:rPr lang="fi-FI" sz="2400" dirty="0" err="1"/>
              <a:t>Håkansbölen</a:t>
            </a:r>
            <a:r>
              <a:rPr lang="fi-FI" sz="2400" dirty="0"/>
              <a:t> kartanon juhlatalli</a:t>
            </a:r>
          </a:p>
          <a:p>
            <a:r>
              <a:rPr lang="fi-FI" sz="2400" dirty="0" err="1"/>
              <a:t>Ons</a:t>
            </a:r>
            <a:r>
              <a:rPr lang="fi-FI" sz="2400" dirty="0"/>
              <a:t>. 27.8. kl. 18 Benny Törnroos, Kotiseututalo </a:t>
            </a:r>
            <a:r>
              <a:rPr lang="fi-FI" sz="2400" dirty="0" err="1"/>
              <a:t>Påkas</a:t>
            </a:r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24DECD-2000-1FF7-0CD7-B8C784266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D4C4DFC-D097-A49F-FFE4-6875D846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Laulu yhdistää -yhteislaulutilaisuudet</a:t>
            </a:r>
          </a:p>
        </p:txBody>
      </p:sp>
    </p:spTree>
    <p:extLst>
      <p:ext uri="{BB962C8B-B14F-4D97-AF65-F5344CB8AC3E}">
        <p14:creationId xmlns:p14="http://schemas.microsoft.com/office/powerpoint/2010/main" val="188809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9D91630-17FF-151A-2AE3-D64CFB47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186"/>
            <a:ext cx="6822440" cy="4169476"/>
          </a:xfrm>
        </p:spPr>
        <p:txBody>
          <a:bodyPr/>
          <a:lstStyle/>
          <a:p>
            <a:r>
              <a:rPr lang="fi-FI" sz="2400" dirty="0"/>
              <a:t>Hoivamuusikko Saaramaija Żórawski musisoi ja keskustelee asukkaiden huoneissa päivän viikossa vuoroviikoin Korson ja Hämeenkylän vanhustenkeskuksissa. Yksiköt ovat </a:t>
            </a:r>
            <a:r>
              <a:rPr lang="fi-FI" sz="2400" dirty="0" err="1"/>
              <a:t>Vakehyvan</a:t>
            </a:r>
            <a:r>
              <a:rPr lang="fi-FI" sz="2400" dirty="0"/>
              <a:t> omistuksessa ja pilotin mahdollistaa Vantaan kaupungin kulttuuripalvelut.</a:t>
            </a:r>
          </a:p>
          <a:p>
            <a:endParaRPr lang="fi-FI" sz="2400" dirty="0"/>
          </a:p>
          <a:p>
            <a:r>
              <a:rPr lang="fi-FI" sz="2400" dirty="0"/>
              <a:t>Pilotti kestää maaliskuun alusta toukokuun loppuun saakka.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CCA501-5C84-D4E6-976B-F6E959FCA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115DF33-B3F1-62AA-D5E2-549F5765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738"/>
            <a:ext cx="10515600" cy="1325563"/>
          </a:xfrm>
        </p:spPr>
        <p:txBody>
          <a:bodyPr/>
          <a:lstStyle/>
          <a:p>
            <a:r>
              <a:rPr lang="fi-FI" sz="2400" dirty="0"/>
              <a:t>Muuta tiedotettavaa: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Hoivamuusikkopilotti</a:t>
            </a:r>
          </a:p>
        </p:txBody>
      </p:sp>
      <p:pic>
        <p:nvPicPr>
          <p:cNvPr id="11" name="Kuva 10" descr="Kuva, joka sisältää kohteen vaate, henkilö, sisä-, huonekalu&#10;&#10;Tekoälyn generoima sisältö voi olla virheellistä.">
            <a:extLst>
              <a:ext uri="{FF2B5EF4-FFF2-40B4-BE49-F238E27FC236}">
                <a16:creationId xmlns:a16="http://schemas.microsoft.com/office/drawing/2014/main" id="{EB271498-A54A-1315-BF7C-638470A141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27" y="1507799"/>
            <a:ext cx="2802573" cy="49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BFF9AE8-1C10-F2CA-37CE-813E743DB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i-FI" sz="2400" dirty="0"/>
          </a:p>
          <a:p>
            <a:pPr algn="ctr"/>
            <a:r>
              <a:rPr lang="fi-FI" sz="4800" dirty="0"/>
              <a:t>Kiitos!</a:t>
            </a:r>
            <a:endParaRPr lang="fi-FI" sz="2400" dirty="0"/>
          </a:p>
          <a:p>
            <a:pPr algn="ctr"/>
            <a:endParaRPr lang="fi-FI" sz="2400" dirty="0"/>
          </a:p>
          <a:p>
            <a:pPr algn="ctr"/>
            <a:r>
              <a:rPr lang="fi-FI" sz="2400" dirty="0"/>
              <a:t>Terho Valkonen</a:t>
            </a:r>
          </a:p>
          <a:p>
            <a:pPr algn="ctr"/>
            <a:r>
              <a:rPr lang="fi-FI" sz="2400" dirty="0">
                <a:hlinkClick r:id="rId2"/>
              </a:rPr>
              <a:t>terho.valkonen@vantaa.fi</a:t>
            </a:r>
            <a:endParaRPr lang="fi-FI" sz="2400" dirty="0"/>
          </a:p>
          <a:p>
            <a:pPr algn="ctr"/>
            <a:r>
              <a:rPr lang="fi-FI" sz="2400" dirty="0"/>
              <a:t>p. 043 826 9011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73F580-30A4-3A9C-2FCD-EF0B7B91C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048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697A4D8-3072-EC66-186F-D87F1EABB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Osoitteessa </a:t>
            </a:r>
            <a:r>
              <a:rPr lang="fi-FI" sz="2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https://lampio.fi/</a:t>
            </a:r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voi osallistua tiistaisin klo 13.15 virtuaalivierailuihin.</a:t>
            </a:r>
          </a:p>
          <a:p>
            <a:pPr>
              <a:buNone/>
            </a:pPr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Tiistaina 13.5. vieraillaan Bunkkeri Irmassa Raaseporissa, 20.5. vieraillaan Viipurissa ja 27.5. </a:t>
            </a:r>
            <a:r>
              <a:rPr lang="fi-FI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Särestöniemi</a:t>
            </a:r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-museossa Kittilässä. Virtuaalivierailuissa on mukana opas, joka kertoo kyseisestä paikasta ja hänelle voi esittää kysymyksiä chatissa.</a:t>
            </a:r>
          </a:p>
          <a:p>
            <a:pPr>
              <a:buNone/>
            </a:pPr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Opastukset ovat suomeksi kaikissa muissa kohteissa paitsi Bunkkeri Irmassa opastus on ruotsiksi. Virtuaalivierailuita voi katsoa ainoastaan livenä eli niiden tallenteet eivät jää myöhemmin katsottaviksi. Virtuaalivierailut kestävät noin 45 minuuttia.</a:t>
            </a:r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173862-934B-8AC6-4130-86A77A55B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83730B5-154A-765B-C6F5-46B3C9A3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Virtuaalivierailuja</a:t>
            </a:r>
          </a:p>
        </p:txBody>
      </p:sp>
    </p:spTree>
    <p:extLst>
      <p:ext uri="{BB962C8B-B14F-4D97-AF65-F5344CB8AC3E}">
        <p14:creationId xmlns:p14="http://schemas.microsoft.com/office/powerpoint/2010/main" val="132172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D1D6634-37F3-34D3-E5E0-04D87984D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Voit laulaa yhteislauluja milloin ja missä vain etäyhteislaulutilaisuuden videotallenteiden säestyksellä osoitteessa </a:t>
            </a:r>
            <a:r>
              <a:rPr lang="fi-FI" sz="2400" dirty="0">
                <a:hlinkClick r:id="rId2"/>
              </a:rPr>
              <a:t>https://www.youtube.com/@kaupunkikulttuurivantaa/streams</a:t>
            </a:r>
            <a:endParaRPr lang="fi-FI" sz="2400" dirty="0"/>
          </a:p>
          <a:p>
            <a:r>
              <a:rPr lang="fi-FI" sz="2400" dirty="0"/>
              <a:t>Etäyhteislaulutilaisuuksia voi hyödyntää myös ohjelmanumeroina Vantaan julkisen alan </a:t>
            </a:r>
            <a:r>
              <a:rPr lang="fi-FI" sz="2400"/>
              <a:t>eläkeläiset ry:n </a:t>
            </a:r>
            <a:r>
              <a:rPr lang="fi-FI" sz="2400" dirty="0"/>
              <a:t>kokoontumisissa. 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176925-B23F-2304-F789-014BEEA4A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69C2973-D90C-4AA5-9C43-06DC9F8C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Yhteislaulua kotisohvalta</a:t>
            </a:r>
          </a:p>
        </p:txBody>
      </p:sp>
      <p:pic>
        <p:nvPicPr>
          <p:cNvPr id="11" name="Kuva 10" descr="Kuva, joka sisältää kohteen taivas, piano, vaate, henkilö&#10;&#10;Tekoälyn generoima sisältö voi olla virheellistä.">
            <a:extLst>
              <a:ext uri="{FF2B5EF4-FFF2-40B4-BE49-F238E27FC236}">
                <a16:creationId xmlns:a16="http://schemas.microsoft.com/office/drawing/2014/main" id="{BC679A70-7514-43FB-3A40-C0ED9E1F3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57" y="3953192"/>
            <a:ext cx="3952643" cy="24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3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6484F10-AAED-0188-0980-A8CFC0AF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217" y="765581"/>
            <a:ext cx="9297326" cy="2070375"/>
          </a:xfrm>
        </p:spPr>
        <p:txBody>
          <a:bodyPr lIns="91440" tIns="45720" rIns="91440" bIns="45720" anchor="t"/>
          <a:lstStyle/>
          <a:p>
            <a:r>
              <a:rPr lang="fi-FI" dirty="0"/>
              <a:t>TEETANSSIT</a:t>
            </a:r>
            <a:br>
              <a:rPr lang="fi-FI" dirty="0"/>
            </a:br>
            <a:r>
              <a:rPr lang="fi-FI" sz="3200" dirty="0"/>
              <a:t>Keskiviikkona 14.5. klo 15-17</a:t>
            </a:r>
            <a:br>
              <a:rPr lang="fi-FI" sz="3200" dirty="0"/>
            </a:br>
            <a:r>
              <a:rPr lang="fi-FI" sz="3200" dirty="0"/>
              <a:t>Myyrmäen vanhustenkeskuksessa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Tilaisuudessa tanssitaan</a:t>
            </a:r>
            <a:br>
              <a:rPr lang="fi-FI" sz="3200" dirty="0"/>
            </a:br>
            <a:r>
              <a:rPr lang="fi-FI" sz="3200" dirty="0"/>
              <a:t>Oopperan teetanssien striimin </a:t>
            </a:r>
            <a:br>
              <a:rPr lang="fi-FI" sz="3200" dirty="0"/>
            </a:br>
            <a:r>
              <a:rPr lang="fi-FI" sz="3200" dirty="0"/>
              <a:t>säestyksellä. Tanssijoille </a:t>
            </a:r>
            <a:br>
              <a:rPr lang="fi-FI" sz="3200" dirty="0"/>
            </a:br>
            <a:r>
              <a:rPr lang="fi-FI" sz="3200" dirty="0"/>
              <a:t>kahvitarjoilu. Vapaa pääsy!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9" name="Kuva 8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9C31D5D5-D312-3192-EB4C-836D0EEAE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049" y="5195677"/>
            <a:ext cx="1790394" cy="136301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24322BB-B0CF-E027-CEE6-87DE44940B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0689" y="2890644"/>
            <a:ext cx="3039989" cy="2026659"/>
          </a:xfrm>
          <a:prstGeom prst="rect">
            <a:avLst/>
          </a:prstGeom>
        </p:spPr>
      </p:pic>
      <p:pic>
        <p:nvPicPr>
          <p:cNvPr id="4" name="Kuva 3" descr="Kuva, joka sisältää kohteen neliö, Värikkyys&#10;&#10;Kuvaus luotu automaattisesti">
            <a:extLst>
              <a:ext uri="{FF2B5EF4-FFF2-40B4-BE49-F238E27FC236}">
                <a16:creationId xmlns:a16="http://schemas.microsoft.com/office/drawing/2014/main" id="{904CC910-F46B-25AE-36EF-33A6D91456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14" y="4797384"/>
            <a:ext cx="2351477" cy="2159596"/>
          </a:xfrm>
          <a:prstGeom prst="rect">
            <a:avLst/>
          </a:prstGeom>
        </p:spPr>
      </p:pic>
      <p:pic>
        <p:nvPicPr>
          <p:cNvPr id="2" name="Kuva 1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36032E70-BF10-F9CB-EE03-ADFA68C3E4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10" y="5370781"/>
            <a:ext cx="2420429" cy="11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6484F10-AAED-0188-0980-A8CFC0AF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78" y="295078"/>
            <a:ext cx="9229843" cy="932243"/>
          </a:xfrm>
        </p:spPr>
        <p:txBody>
          <a:bodyPr lIns="91440" tIns="45720" rIns="91440" bIns="45720" anchor="t"/>
          <a:lstStyle/>
          <a:p>
            <a:pPr algn="l">
              <a:spcAft>
                <a:spcPts val="1500"/>
              </a:spcAft>
            </a:pPr>
            <a:r>
              <a:rPr lang="fi-FI" dirty="0"/>
              <a:t>LEFFAN LUMOA</a:t>
            </a:r>
            <a:br>
              <a:rPr lang="fi-FI" dirty="0"/>
            </a:br>
            <a:r>
              <a:rPr lang="fi-FI" sz="2800" dirty="0"/>
              <a:t>Korson Lumosalissa</a:t>
            </a:r>
            <a:br>
              <a:rPr lang="fi-FI" sz="2800" dirty="0"/>
            </a:br>
            <a:r>
              <a:rPr lang="fi-FI" sz="2800" dirty="0"/>
              <a:t> </a:t>
            </a:r>
            <a:br>
              <a:rPr lang="fi-FI" sz="2800" dirty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Erityisesti ikäihmisille suunnattu elokuvanäytös, jossa on puoliaika. </a:t>
            </a:r>
            <a:br>
              <a:rPr lang="fi-FI" sz="2800" dirty="0"/>
            </a:br>
            <a:r>
              <a:rPr lang="fi-FI" sz="2800" dirty="0"/>
              <a:t>Puoliajalla voi ostaa kahvia ja pullaa ravintola Villiankasta hintaan 2,50 euroa.</a:t>
            </a:r>
            <a:br>
              <a:rPr lang="fi-FI" sz="2800" dirty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To 15.5. klo 13 Rouva Harris lähtee Pariisiin</a:t>
            </a:r>
            <a:br>
              <a:rPr lang="fi-FI" sz="2800" dirty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                                        </a:t>
            </a:r>
            <a:r>
              <a:rPr lang="fi-FI" sz="900" b="0" i="0" dirty="0">
                <a:effectLst/>
                <a:latin typeface="BubsterBody"/>
              </a:rPr>
              <a:t/>
            </a:r>
            <a:br>
              <a:rPr lang="fi-FI" sz="900" b="0" i="0" dirty="0">
                <a:effectLst/>
                <a:latin typeface="BubsterBody"/>
              </a:rPr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            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" name="Kuva 9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866D1452-C3FF-DA75-6CEC-79F884B37C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" y="13875948"/>
            <a:ext cx="1749369" cy="858561"/>
          </a:xfrm>
          <a:prstGeom prst="rect">
            <a:avLst/>
          </a:prstGeom>
        </p:spPr>
      </p:pic>
      <p:pic>
        <p:nvPicPr>
          <p:cNvPr id="11" name="Kuva 10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D1AA20CA-5059-E558-E257-999506A705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9" y="5850642"/>
            <a:ext cx="1503030" cy="737662"/>
          </a:xfrm>
          <a:prstGeom prst="rect">
            <a:avLst/>
          </a:prstGeom>
        </p:spPr>
      </p:pic>
      <p:pic>
        <p:nvPicPr>
          <p:cNvPr id="2" name="Kuva 1" descr="Kuva, joka sisältää kohteen Värikkyys&#10;&#10;Kuvaus luotu automaattisesti">
            <a:extLst>
              <a:ext uri="{FF2B5EF4-FFF2-40B4-BE49-F238E27FC236}">
                <a16:creationId xmlns:a16="http://schemas.microsoft.com/office/drawing/2014/main" id="{BCE7EFDD-F004-244D-D054-9F8B1CA42E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753351"/>
            <a:ext cx="1951885" cy="932243"/>
          </a:xfrm>
          <a:prstGeom prst="rect">
            <a:avLst/>
          </a:prstGeom>
        </p:spPr>
      </p:pic>
      <p:pic>
        <p:nvPicPr>
          <p:cNvPr id="4" name="Kuva 3" descr="Kuva, joka sisältää kohteen Grafiikka, appelsiini, Fontti, kuvakaappaus&#10;&#10;Kuvaus luotu automaattisesti">
            <a:extLst>
              <a:ext uri="{FF2B5EF4-FFF2-40B4-BE49-F238E27FC236}">
                <a16:creationId xmlns:a16="http://schemas.microsoft.com/office/drawing/2014/main" id="{1F256BD5-C85E-EEFA-9B20-CF5B26C952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82" y="6072316"/>
            <a:ext cx="1785893" cy="294315"/>
          </a:xfrm>
          <a:prstGeom prst="rect">
            <a:avLst/>
          </a:prstGeom>
        </p:spPr>
      </p:pic>
      <p:pic>
        <p:nvPicPr>
          <p:cNvPr id="8" name="Kuva 7" descr="Kuva, joka sisältää kohteen sisä-, rakennus, auditorio, tuoli&#10;&#10;Kuvaus luotu automaattisesti">
            <a:extLst>
              <a:ext uri="{FF2B5EF4-FFF2-40B4-BE49-F238E27FC236}">
                <a16:creationId xmlns:a16="http://schemas.microsoft.com/office/drawing/2014/main" id="{272B387E-EF14-A718-322A-16C7CE5619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28" y="5132353"/>
            <a:ext cx="2546672" cy="16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0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B7B588D-9374-F3C7-7ED2-448BC9C15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69476"/>
          </a:xfrm>
        </p:spPr>
        <p:txBody>
          <a:bodyPr/>
          <a:lstStyle/>
          <a:p>
            <a:r>
              <a:rPr lang="fi-FI" sz="2400" b="1" dirty="0">
                <a:solidFill>
                  <a:srgbClr val="000000"/>
                </a:solidFill>
                <a:latin typeface="Poppins" panose="00000500000000000000" pitchFamily="2" charset="0"/>
              </a:rPr>
              <a:t>T</a:t>
            </a:r>
            <a:r>
              <a:rPr lang="fi-FI" sz="2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orstaina 15.5. klo 18.30 </a:t>
            </a:r>
            <a:r>
              <a:rPr lang="fi-FI" sz="2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Tikkurilantorilla</a:t>
            </a:r>
            <a:r>
              <a:rPr lang="fi-FI" sz="2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. Maksuttoman konsertin</a:t>
            </a:r>
          </a:p>
          <a:p>
            <a:r>
              <a:rPr lang="fi-FI" sz="2400" b="1" dirty="0">
                <a:solidFill>
                  <a:srgbClr val="000000"/>
                </a:solidFill>
                <a:latin typeface="Poppins" panose="00000500000000000000" pitchFamily="2" charset="0"/>
              </a:rPr>
              <a:t>e</a:t>
            </a:r>
            <a:r>
              <a:rPr lang="fi-FI" sz="2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siintyjinä Juha Tapio ja Vantaan Viihdeorkesteri Ensemble</a:t>
            </a:r>
            <a:endParaRPr lang="fi-FI" sz="2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ECD7738-64A9-FCA2-5672-BE9C69058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626E0D4-BBEA-13BE-DE7D-6D2331E6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Vantaan päivän konsertti</a:t>
            </a:r>
            <a:endParaRPr lang="fi-FI" dirty="0"/>
          </a:p>
        </p:txBody>
      </p:sp>
      <p:pic>
        <p:nvPicPr>
          <p:cNvPr id="7" name="Kuva 6" descr="Kuva, joka sisältää kohteen soitin, kitara, konsertti, Kielisoitin&#10;&#10;Tekoälyn generoima sisältö voi olla virheellistä.">
            <a:extLst>
              <a:ext uri="{FF2B5EF4-FFF2-40B4-BE49-F238E27FC236}">
                <a16:creationId xmlns:a16="http://schemas.microsoft.com/office/drawing/2014/main" id="{4CC26866-7AEE-88F0-8A4A-64B0A1302A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14" y="2671081"/>
            <a:ext cx="6794299" cy="38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8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1D9EE-C153-1FAD-9498-7A1EF05DB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58039CE-792E-7305-E022-C1C08985E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69476"/>
          </a:xfrm>
        </p:spPr>
        <p:txBody>
          <a:bodyPr/>
          <a:lstStyle/>
          <a:p>
            <a:r>
              <a:rPr lang="fi-FI" sz="2400" b="1" dirty="0">
                <a:solidFill>
                  <a:srgbClr val="000000"/>
                </a:solidFill>
                <a:latin typeface="Poppins" panose="00000500000000000000" pitchFamily="2" charset="0"/>
              </a:rPr>
              <a:t>Perjantaina 16.5. klo 13-15 Tulisuudelmassa</a:t>
            </a:r>
            <a:r>
              <a:rPr lang="fi-FI" sz="2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. Maksuttoman tilaisuuden </a:t>
            </a:r>
            <a:r>
              <a:rPr lang="fi-FI" sz="2400" b="1" dirty="0">
                <a:solidFill>
                  <a:srgbClr val="000000"/>
                </a:solidFill>
                <a:latin typeface="Poppins" panose="00000500000000000000" pitchFamily="2" charset="0"/>
              </a:rPr>
              <a:t>e</a:t>
            </a:r>
            <a:r>
              <a:rPr lang="fi-FI" sz="2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siintyjänä </a:t>
            </a:r>
            <a:r>
              <a:rPr lang="fi-FI" sz="2400" b="1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Meiju</a:t>
            </a:r>
            <a:r>
              <a:rPr lang="fi-FI" sz="2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Suvas ja juontajana Tuija Piepponen.</a:t>
            </a:r>
            <a:endParaRPr lang="fi-FI" sz="2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A40E891-5867-7A24-5A1C-8550DF2BB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467DF36-9401-CBE5-5A34-65D64D85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Mummodisko</a:t>
            </a:r>
            <a:endParaRPr lang="fi-FI" dirty="0"/>
          </a:p>
        </p:txBody>
      </p:sp>
      <p:pic>
        <p:nvPicPr>
          <p:cNvPr id="6" name="Kuva 5" descr="Kuva, joka sisältää kohteen Ihmisen kasvot, henkilö, vaate, huulipuna&#10;&#10;Tekoälyn generoima sisältö voi olla virheellistä.">
            <a:extLst>
              <a:ext uri="{FF2B5EF4-FFF2-40B4-BE49-F238E27FC236}">
                <a16:creationId xmlns:a16="http://schemas.microsoft.com/office/drawing/2014/main" id="{4AE39894-4D69-B365-8BFC-E3EDB9B29B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79" y="2834501"/>
            <a:ext cx="6174377" cy="34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6484F10-AAED-0188-0980-A8CFC0AF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7" y="416997"/>
            <a:ext cx="9297326" cy="2070375"/>
          </a:xfrm>
        </p:spPr>
        <p:txBody>
          <a:bodyPr lIns="91440" tIns="45720" rIns="91440" bIns="45720" anchor="t"/>
          <a:lstStyle/>
          <a:p>
            <a:r>
              <a:rPr lang="fi-FI" dirty="0"/>
              <a:t>TEMPOSENIORIT</a:t>
            </a:r>
            <a:br>
              <a:rPr lang="fi-FI" dirty="0"/>
            </a:br>
            <a:r>
              <a:rPr lang="fi-FI" sz="3200" dirty="0"/>
              <a:t>Keskiviikkona </a:t>
            </a:r>
            <a:br>
              <a:rPr lang="fi-FI" sz="3200" dirty="0"/>
            </a:br>
            <a:r>
              <a:rPr lang="fi-FI" sz="3200" dirty="0"/>
              <a:t>21.5. klo 15-16</a:t>
            </a:r>
            <a:br>
              <a:rPr lang="fi-FI" sz="3200" dirty="0"/>
            </a:br>
            <a:r>
              <a:rPr lang="fi-FI" sz="3200" dirty="0"/>
              <a:t>Tikkurilan kirjastotalon Lummesalissa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Tule kokeilemaan jousisoittimien</a:t>
            </a:r>
            <a:br>
              <a:rPr lang="fi-FI" sz="3200" dirty="0"/>
            </a:br>
            <a:r>
              <a:rPr lang="fi-FI" sz="3200" dirty="0"/>
              <a:t>soittamista rennossa tunnelmassa</a:t>
            </a:r>
            <a:br>
              <a:rPr lang="fi-FI" sz="3200" dirty="0"/>
            </a:br>
            <a:r>
              <a:rPr lang="fi-FI" sz="3200" dirty="0"/>
              <a:t>Tempo-orkesterin ohjaajien</a:t>
            </a:r>
            <a:br>
              <a:rPr lang="fi-FI" sz="3200" dirty="0"/>
            </a:br>
            <a:r>
              <a:rPr lang="fi-FI" sz="3200" dirty="0"/>
              <a:t>opastuksella.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            Vapaa pääsy!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5" name="Kuva 4" descr="Kuva, joka sisältää kohteen soitin, musiikki, Kielisoitin, jousisoitin&#10;&#10;Kuvaus luotu automaattisesti">
            <a:extLst>
              <a:ext uri="{FF2B5EF4-FFF2-40B4-BE49-F238E27FC236}">
                <a16:creationId xmlns:a16="http://schemas.microsoft.com/office/drawing/2014/main" id="{1371F44B-3F63-A281-3A4A-5DCDFDB3DB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725"/>
            <a:ext cx="2565411" cy="1710275"/>
          </a:xfrm>
          <a:prstGeom prst="rect">
            <a:avLst/>
          </a:prstGeom>
        </p:spPr>
      </p:pic>
      <p:pic>
        <p:nvPicPr>
          <p:cNvPr id="7" name="Kuva 6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82762683-7C07-C000-BE89-A8055A3C15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231" y="5008880"/>
            <a:ext cx="3135318" cy="1849119"/>
          </a:xfrm>
          <a:prstGeom prst="rect">
            <a:avLst/>
          </a:prstGeom>
        </p:spPr>
      </p:pic>
      <p:pic>
        <p:nvPicPr>
          <p:cNvPr id="10" name="Kuva 9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866D1452-C3FF-DA75-6CEC-79F884B37C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" y="13875948"/>
            <a:ext cx="1749369" cy="858561"/>
          </a:xfrm>
          <a:prstGeom prst="rect">
            <a:avLst/>
          </a:prstGeom>
        </p:spPr>
      </p:pic>
      <p:pic>
        <p:nvPicPr>
          <p:cNvPr id="11" name="Kuva 10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D1AA20CA-5059-E558-E257-999506A70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96" y="5313680"/>
            <a:ext cx="2882635" cy="14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0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6484F10-AAED-0188-0980-A8CFC0AF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037" y="559237"/>
            <a:ext cx="9297326" cy="2070375"/>
          </a:xfrm>
        </p:spPr>
        <p:txBody>
          <a:bodyPr lIns="91440" tIns="45720" rIns="91440" bIns="45720" anchor="t"/>
          <a:lstStyle/>
          <a:p>
            <a:r>
              <a:rPr lang="fi-FI" dirty="0"/>
              <a:t>TIKKURILASSA</a:t>
            </a:r>
            <a:br>
              <a:rPr lang="fi-FI" dirty="0"/>
            </a:br>
            <a:r>
              <a:rPr lang="fi-FI" dirty="0"/>
              <a:t>KAJAHTAA</a:t>
            </a:r>
            <a:br>
              <a:rPr lang="fi-FI" dirty="0"/>
            </a:br>
            <a:r>
              <a:rPr lang="fi-FI" sz="3200" dirty="0"/>
              <a:t>Torstaina 22.5. klo 13-14.30 </a:t>
            </a:r>
            <a:br>
              <a:rPr lang="fi-FI" sz="3200" dirty="0"/>
            </a:br>
            <a:r>
              <a:rPr lang="fi-FI" sz="3200" dirty="0"/>
              <a:t>Tikkurilan kirjastotalon Lummesalissa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       Tule laulamaan yhteislauluja </a:t>
            </a:r>
            <a:br>
              <a:rPr lang="fi-FI" sz="3200" dirty="0"/>
            </a:br>
            <a:r>
              <a:rPr lang="fi-FI" sz="3200" dirty="0"/>
              <a:t>       rennossa tunnelmassa.</a:t>
            </a:r>
            <a:br>
              <a:rPr lang="fi-FI" sz="3200" dirty="0"/>
            </a:br>
            <a:r>
              <a:rPr lang="fi-FI" sz="3200" dirty="0"/>
              <a:t>                        </a:t>
            </a:r>
            <a:br>
              <a:rPr lang="fi-FI" sz="3200" dirty="0"/>
            </a:br>
            <a:r>
              <a:rPr lang="fi-FI" sz="3200" dirty="0"/>
              <a:t>                   Vapaa pääsy!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" name="Kuva 9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866D1452-C3FF-DA75-6CEC-79F884B37C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" y="13875948"/>
            <a:ext cx="1749369" cy="858561"/>
          </a:xfrm>
          <a:prstGeom prst="rect">
            <a:avLst/>
          </a:prstGeom>
        </p:spPr>
      </p:pic>
      <p:pic>
        <p:nvPicPr>
          <p:cNvPr id="11" name="Kuva 10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D1AA20CA-5059-E558-E257-999506A705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37" y="5766427"/>
            <a:ext cx="2063644" cy="1012802"/>
          </a:xfrm>
          <a:prstGeom prst="rect">
            <a:avLst/>
          </a:prstGeom>
        </p:spPr>
      </p:pic>
      <p:pic>
        <p:nvPicPr>
          <p:cNvPr id="18" name="Kuva 17" descr="Kuva, joka sisältää kohteen henkilö, vaate, seinä, musiikki&#10;&#10;Kuvaus luotu automaattisesti">
            <a:extLst>
              <a:ext uri="{FF2B5EF4-FFF2-40B4-BE49-F238E27FC236}">
                <a16:creationId xmlns:a16="http://schemas.microsoft.com/office/drawing/2014/main" id="{6912C901-2DAC-E509-8C4F-FA9BDEC36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86" y="4027698"/>
            <a:ext cx="2764834" cy="27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1585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E51E"/>
        </a:solidFill>
        <a:ln>
          <a:noFill/>
        </a:ln>
      </a:spPr>
      <a:bodyPr rtlCol="0" anchor="ctr"/>
      <a:lstStyle>
        <a:defPPr algn="ctr">
          <a:defRPr sz="1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laajempi_esityspohja" id="{B2AEBBC7-4CAA-3540-B173-673193FD8319}" vid="{6C018497-BA9E-924D-BBF0-1FF0B4DB12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22596</TotalTime>
  <Words>390</Words>
  <Application>Microsoft Office PowerPoint</Application>
  <PresentationFormat>Laajakuva</PresentationFormat>
  <Paragraphs>78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Aptos</vt:lpstr>
      <vt:lpstr>Arial</vt:lpstr>
      <vt:lpstr>Arial Black</vt:lpstr>
      <vt:lpstr>BubsterBody</vt:lpstr>
      <vt:lpstr>Calibri</vt:lpstr>
      <vt:lpstr>Poppins</vt:lpstr>
      <vt:lpstr>Times New Roman</vt:lpstr>
      <vt:lpstr>Vantaa_yleispohja_01</vt:lpstr>
      <vt:lpstr>Kulttuurivinkkejä</vt:lpstr>
      <vt:lpstr>Virtuaalivierailuja</vt:lpstr>
      <vt:lpstr>Yhteislaulua kotisohvalta</vt:lpstr>
      <vt:lpstr>TEETANSSIT Keskiviikkona 14.5. klo 15-17 Myyrmäen vanhustenkeskuksessa  Tilaisuudessa tanssitaan Oopperan teetanssien striimin  säestyksellä. Tanssijoille  kahvitarjoilu. Vapaa pääsy! </vt:lpstr>
      <vt:lpstr>LEFFAN LUMOA Korson Lumosalissa    Erityisesti ikäihmisille suunnattu elokuvanäytös, jossa on puoliaika.  Puoliajalla voi ostaa kahvia ja pullaa ravintola Villiankasta hintaan 2,50 euroa.  To 15.5. klo 13 Rouva Harris lähtee Pariisiin                                                          </vt:lpstr>
      <vt:lpstr>Vantaan päivän konsertti</vt:lpstr>
      <vt:lpstr>Mummodisko</vt:lpstr>
      <vt:lpstr>TEMPOSENIORIT Keskiviikkona  21.5. klo 15-16 Tikkurilan kirjastotalon Lummesalissa  Tule kokeilemaan jousisoittimien soittamista rennossa tunnelmassa Tempo-orkesterin ohjaajien opastuksella.              Vapaa pääsy! </vt:lpstr>
      <vt:lpstr>TIKKURILASSA KAJAHTAA Torstaina 22.5. klo 13-14.30  Tikkurilan kirjastotalon Lummesalissa         Tule laulamaan yhteislauluja         rennossa tunnelmassa.                                             Vapaa pääsy! </vt:lpstr>
      <vt:lpstr>Kaupunkitanssit</vt:lpstr>
      <vt:lpstr>Tikkurilan kesälava</vt:lpstr>
      <vt:lpstr>Myyr York Parkin kesälava</vt:lpstr>
      <vt:lpstr>Laulu yhdistää -yhteislaulutilaisuudet</vt:lpstr>
      <vt:lpstr>Muuta tiedotettavaa: Hoivamuusikkopilotti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Vantaan diapohja</dc:title>
  <dc:subject/>
  <dc:creator>Vantaan kaupunki</dc:creator>
  <cp:keywords/>
  <dc:description/>
  <cp:lastModifiedBy>Eeva</cp:lastModifiedBy>
  <cp:revision>163</cp:revision>
  <cp:lastPrinted>2018-05-09T08:07:56Z</cp:lastPrinted>
  <dcterms:created xsi:type="dcterms:W3CDTF">2018-08-15T07:23:49Z</dcterms:created>
  <dcterms:modified xsi:type="dcterms:W3CDTF">2025-05-08T11:41:50Z</dcterms:modified>
  <cp:category/>
</cp:coreProperties>
</file>