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81" r:id="rId3"/>
    <p:sldId id="297" r:id="rId4"/>
    <p:sldId id="266" r:id="rId5"/>
    <p:sldId id="285" r:id="rId6"/>
    <p:sldId id="269" r:id="rId7"/>
    <p:sldId id="282" r:id="rId8"/>
    <p:sldId id="290" r:id="rId9"/>
    <p:sldId id="286" r:id="rId10"/>
    <p:sldId id="283" r:id="rId11"/>
    <p:sldId id="284" r:id="rId12"/>
    <p:sldId id="291" r:id="rId13"/>
    <p:sldId id="289" r:id="rId14"/>
    <p:sldId id="273" r:id="rId15"/>
    <p:sldId id="268" r:id="rId16"/>
    <p:sldId id="274" r:id="rId17"/>
    <p:sldId id="292" r:id="rId18"/>
    <p:sldId id="293" r:id="rId19"/>
    <p:sldId id="260" r:id="rId20"/>
    <p:sldId id="296" r:id="rId21"/>
    <p:sldId id="294" r:id="rId22"/>
    <p:sldId id="295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CF7F9-1ED8-4890-97F0-5BC6D186CE43}" v="28" dt="2024-04-12T19:09:20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Taul1!$B$3</c:f>
              <c:strCache>
                <c:ptCount val="1"/>
                <c:pt idx="0">
                  <c:v>Klubeja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Taul1!$A$4:$A$17</c:f>
              <c:strCache>
                <c:ptCount val="1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</c:strCache>
            </c:strRef>
          </c:cat>
          <c:val>
            <c:numRef>
              <c:f>Taul1!$B$4:$B$17</c:f>
              <c:numCache>
                <c:formatCode>General</c:formatCode>
                <c:ptCount val="14"/>
                <c:pt idx="0">
                  <c:v>80</c:v>
                </c:pt>
                <c:pt idx="1">
                  <c:v>41</c:v>
                </c:pt>
                <c:pt idx="2">
                  <c:v>76</c:v>
                </c:pt>
                <c:pt idx="3">
                  <c:v>55</c:v>
                </c:pt>
                <c:pt idx="4">
                  <c:v>68</c:v>
                </c:pt>
                <c:pt idx="5">
                  <c:v>56</c:v>
                </c:pt>
                <c:pt idx="6">
                  <c:v>51</c:v>
                </c:pt>
                <c:pt idx="7">
                  <c:v>41</c:v>
                </c:pt>
                <c:pt idx="8">
                  <c:v>46</c:v>
                </c:pt>
                <c:pt idx="9">
                  <c:v>39</c:v>
                </c:pt>
                <c:pt idx="10">
                  <c:v>36</c:v>
                </c:pt>
                <c:pt idx="11">
                  <c:v>57</c:v>
                </c:pt>
                <c:pt idx="12">
                  <c:v>69</c:v>
                </c:pt>
                <c:pt idx="1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9-4C54-A561-3775202F6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120147503"/>
        <c:axId val="2120148463"/>
        <c:axId val="0"/>
      </c:bar3DChart>
      <c:catAx>
        <c:axId val="2120147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20148463"/>
        <c:crosses val="autoZero"/>
        <c:auto val="1"/>
        <c:lblAlgn val="ctr"/>
        <c:lblOffset val="100"/>
        <c:noMultiLvlLbl val="0"/>
      </c:catAx>
      <c:valAx>
        <c:axId val="21201484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20147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Jäseniä 1.4.2024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Taul1!$E$3</c:f>
              <c:strCache>
                <c:ptCount val="1"/>
                <c:pt idx="0">
                  <c:v>Jäseniä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Taul1!$D$4:$D$17</c:f>
              <c:strCache>
                <c:ptCount val="1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</c:strCache>
            </c:strRef>
          </c:cat>
          <c:val>
            <c:numRef>
              <c:f>Taul1!$E$4:$E$17</c:f>
              <c:numCache>
                <c:formatCode>General</c:formatCode>
                <c:ptCount val="14"/>
                <c:pt idx="0">
                  <c:v>1880</c:v>
                </c:pt>
                <c:pt idx="1">
                  <c:v>818</c:v>
                </c:pt>
                <c:pt idx="2">
                  <c:v>1820</c:v>
                </c:pt>
                <c:pt idx="3">
                  <c:v>1274</c:v>
                </c:pt>
                <c:pt idx="4">
                  <c:v>1434</c:v>
                </c:pt>
                <c:pt idx="5">
                  <c:v>1328</c:v>
                </c:pt>
                <c:pt idx="6">
                  <c:v>995</c:v>
                </c:pt>
                <c:pt idx="7">
                  <c:v>985</c:v>
                </c:pt>
                <c:pt idx="8">
                  <c:v>873</c:v>
                </c:pt>
                <c:pt idx="9">
                  <c:v>914</c:v>
                </c:pt>
                <c:pt idx="10">
                  <c:v>817</c:v>
                </c:pt>
                <c:pt idx="11">
                  <c:v>1322</c:v>
                </c:pt>
                <c:pt idx="12">
                  <c:v>1395</c:v>
                </c:pt>
                <c:pt idx="13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53-4422-9BAA-3556CE073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65474383"/>
        <c:axId val="2012876671"/>
        <c:axId val="0"/>
      </c:bar3DChart>
      <c:catAx>
        <c:axId val="65474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12876671"/>
        <c:crosses val="autoZero"/>
        <c:auto val="1"/>
        <c:lblAlgn val="ctr"/>
        <c:lblOffset val="100"/>
        <c:noMultiLvlLbl val="0"/>
      </c:catAx>
      <c:valAx>
        <c:axId val="2012876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5474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Jäseniä 1.4.2024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Taul2!$B$3</c:f>
              <c:strCache>
                <c:ptCount val="1"/>
                <c:pt idx="0">
                  <c:v>Jäseniä 1.4.2024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283A-47F3-A956-19BC30E073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283A-47F3-A956-19BC30E073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283A-47F3-A956-19BC30E073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283A-47F3-A956-19BC30E073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283A-47F3-A956-19BC30E073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283A-47F3-A956-19BC30E073E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283A-47F3-A956-19BC30E073E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283A-47F3-A956-19BC30E073E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283A-47F3-A956-19BC30E073E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283A-47F3-A956-19BC30E073E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283A-47F3-A956-19BC30E073E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283A-47F3-A956-19BC30E073E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283A-47F3-A956-19BC30E073E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283A-47F3-A956-19BC30E073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Taul2!$A$4:$A$17</c:f>
              <c:strCache>
                <c:ptCount val="1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</c:strCache>
            </c:strRef>
          </c:cat>
          <c:val>
            <c:numRef>
              <c:f>Taul2!$B$4:$B$17</c:f>
              <c:numCache>
                <c:formatCode>_-* #\ ##0\ _€_-;\-* #\ ##0\ _€_-;_-* "-"??\ _€_-;_-@_-</c:formatCode>
                <c:ptCount val="14"/>
                <c:pt idx="0">
                  <c:v>1880</c:v>
                </c:pt>
                <c:pt idx="1">
                  <c:v>818</c:v>
                </c:pt>
                <c:pt idx="2">
                  <c:v>1820</c:v>
                </c:pt>
                <c:pt idx="3">
                  <c:v>1274</c:v>
                </c:pt>
                <c:pt idx="4">
                  <c:v>1434</c:v>
                </c:pt>
                <c:pt idx="5">
                  <c:v>1328</c:v>
                </c:pt>
                <c:pt idx="6">
                  <c:v>995</c:v>
                </c:pt>
                <c:pt idx="7">
                  <c:v>985</c:v>
                </c:pt>
                <c:pt idx="8">
                  <c:v>873</c:v>
                </c:pt>
                <c:pt idx="9">
                  <c:v>914</c:v>
                </c:pt>
                <c:pt idx="10">
                  <c:v>817</c:v>
                </c:pt>
                <c:pt idx="11">
                  <c:v>1322</c:v>
                </c:pt>
                <c:pt idx="12">
                  <c:v>1395</c:v>
                </c:pt>
                <c:pt idx="13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83A-47F3-A956-19BC30E073EB}"/>
            </c:ext>
          </c:extLst>
        </c:ser>
        <c:ser>
          <c:idx val="1"/>
          <c:order val="1"/>
          <c:tx>
            <c:strRef>
              <c:f>Taul2!$C$3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E-283A-47F3-A956-19BC30E073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0-283A-47F3-A956-19BC30E073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2-283A-47F3-A956-19BC30E073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4-283A-47F3-A956-19BC30E073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6-283A-47F3-A956-19BC30E073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8-283A-47F3-A956-19BC30E073E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A-283A-47F3-A956-19BC30E073E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C-283A-47F3-A956-19BC30E073E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E-283A-47F3-A956-19BC30E073EB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30-283A-47F3-A956-19BC30E073EB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32-283A-47F3-A956-19BC30E073EB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34-283A-47F3-A956-19BC30E073EB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36-283A-47F3-A956-19BC30E073EB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38-283A-47F3-A956-19BC30E073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Taul2!$A$4:$A$17</c:f>
              <c:strCache>
                <c:ptCount val="1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</c:strCache>
            </c:strRef>
          </c:cat>
          <c:val>
            <c:numRef>
              <c:f>Taul2!$C$4:$C$17</c:f>
              <c:numCache>
                <c:formatCode>0.0\ %</c:formatCode>
                <c:ptCount val="14"/>
                <c:pt idx="0">
                  <c:v>0.11205817488227932</c:v>
                </c:pt>
                <c:pt idx="1">
                  <c:v>4.8757227156225783E-2</c:v>
                </c:pt>
                <c:pt idx="2">
                  <c:v>0.1084818501519938</c:v>
                </c:pt>
                <c:pt idx="3">
                  <c:v>7.5937295106395658E-2</c:v>
                </c:pt>
                <c:pt idx="4">
                  <c:v>8.5474161053823688E-2</c:v>
                </c:pt>
                <c:pt idx="5">
                  <c:v>7.9155987363652619E-2</c:v>
                </c:pt>
                <c:pt idx="6">
                  <c:v>5.9307385110568038E-2</c:v>
                </c:pt>
                <c:pt idx="7">
                  <c:v>5.871133098885379E-2</c:v>
                </c:pt>
                <c:pt idx="8">
                  <c:v>5.203552482565417E-2</c:v>
                </c:pt>
                <c:pt idx="9">
                  <c:v>5.4479346724682604E-2</c:v>
                </c:pt>
                <c:pt idx="10">
                  <c:v>4.8697621744054363E-2</c:v>
                </c:pt>
                <c:pt idx="11">
                  <c:v>7.8798354890624075E-2</c:v>
                </c:pt>
                <c:pt idx="12">
                  <c:v>8.3149549979138107E-2</c:v>
                </c:pt>
                <c:pt idx="13">
                  <c:v>5.4956190022053999E-2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283A-47F3-A956-19BC30E073E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Piirien kokonaistilanne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Taul1!$Y$3</c:f>
              <c:strCache>
                <c:ptCount val="1"/>
                <c:pt idx="0">
                  <c:v>Klubeja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Taul1!$X$4:$X$17</c:f>
              <c:strCache>
                <c:ptCount val="1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</c:strCache>
            </c:strRef>
          </c:cat>
          <c:val>
            <c:numRef>
              <c:f>Taul1!$Y$4:$Y$17</c:f>
              <c:numCache>
                <c:formatCode>General</c:formatCode>
                <c:ptCount val="14"/>
                <c:pt idx="0">
                  <c:v>80</c:v>
                </c:pt>
                <c:pt idx="1">
                  <c:v>41</c:v>
                </c:pt>
                <c:pt idx="2">
                  <c:v>76</c:v>
                </c:pt>
                <c:pt idx="3">
                  <c:v>55</c:v>
                </c:pt>
                <c:pt idx="4">
                  <c:v>68</c:v>
                </c:pt>
                <c:pt idx="5">
                  <c:v>56</c:v>
                </c:pt>
                <c:pt idx="6">
                  <c:v>51</c:v>
                </c:pt>
                <c:pt idx="7">
                  <c:v>41</c:v>
                </c:pt>
                <c:pt idx="8">
                  <c:v>46</c:v>
                </c:pt>
                <c:pt idx="9">
                  <c:v>39</c:v>
                </c:pt>
                <c:pt idx="10">
                  <c:v>36</c:v>
                </c:pt>
                <c:pt idx="11">
                  <c:v>57</c:v>
                </c:pt>
                <c:pt idx="12">
                  <c:v>69</c:v>
                </c:pt>
                <c:pt idx="1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2-4C0C-B0F0-6D3C557D2E1B}"/>
            </c:ext>
          </c:extLst>
        </c:ser>
        <c:ser>
          <c:idx val="1"/>
          <c:order val="1"/>
          <c:tx>
            <c:strRef>
              <c:f>Taul1!$Z$3</c:f>
              <c:strCache>
                <c:ptCount val="1"/>
                <c:pt idx="0">
                  <c:v>Alle 20 yht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Taul1!$X$4:$X$17</c:f>
              <c:strCache>
                <c:ptCount val="1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</c:strCache>
            </c:strRef>
          </c:cat>
          <c:val>
            <c:numRef>
              <c:f>Taul1!$Z$4:$Z$17</c:f>
              <c:numCache>
                <c:formatCode>General</c:formatCode>
                <c:ptCount val="14"/>
                <c:pt idx="0">
                  <c:v>29</c:v>
                </c:pt>
                <c:pt idx="1">
                  <c:v>21</c:v>
                </c:pt>
                <c:pt idx="2">
                  <c:v>19</c:v>
                </c:pt>
                <c:pt idx="3">
                  <c:v>21</c:v>
                </c:pt>
                <c:pt idx="4">
                  <c:v>31</c:v>
                </c:pt>
                <c:pt idx="5">
                  <c:v>15</c:v>
                </c:pt>
                <c:pt idx="6">
                  <c:v>26</c:v>
                </c:pt>
                <c:pt idx="7">
                  <c:v>11</c:v>
                </c:pt>
                <c:pt idx="8">
                  <c:v>29</c:v>
                </c:pt>
                <c:pt idx="9">
                  <c:v>8</c:v>
                </c:pt>
                <c:pt idx="10">
                  <c:v>15</c:v>
                </c:pt>
                <c:pt idx="11">
                  <c:v>21</c:v>
                </c:pt>
                <c:pt idx="12">
                  <c:v>32</c:v>
                </c:pt>
                <c:pt idx="1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2-4C0C-B0F0-6D3C557D2E1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1692847"/>
        <c:axId val="71692367"/>
      </c:barChart>
      <c:catAx>
        <c:axId val="71692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692367"/>
        <c:crosses val="autoZero"/>
        <c:auto val="1"/>
        <c:lblAlgn val="ctr"/>
        <c:lblOffset val="100"/>
        <c:noMultiLvlLbl val="0"/>
      </c:catAx>
      <c:valAx>
        <c:axId val="7169236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1692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Suomen klubien koko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34A-4212-B927-EFC9312F78A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34A-4212-B927-EFC9312F78A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34A-4212-B927-EFC9312F78A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Taul1!$X$21:$X$23</c:f>
              <c:strCache>
                <c:ptCount val="3"/>
                <c:pt idx="0">
                  <c:v>yli 20 jäsentä</c:v>
                </c:pt>
                <c:pt idx="1">
                  <c:v>20-15 jäsentä</c:v>
                </c:pt>
                <c:pt idx="2">
                  <c:v>alle 15 jäsentä</c:v>
                </c:pt>
              </c:strCache>
            </c:strRef>
          </c:cat>
          <c:val>
            <c:numRef>
              <c:f>Taul1!$Y$21:$Y$23</c:f>
              <c:numCache>
                <c:formatCode>General</c:formatCode>
                <c:ptCount val="3"/>
                <c:pt idx="0">
                  <c:v>459</c:v>
                </c:pt>
                <c:pt idx="1">
                  <c:v>163</c:v>
                </c:pt>
                <c:pt idx="2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4A-4212-B927-EFC9312F78A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Klubit, joissa alle 15 jäsentä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Taul1!$U$3</c:f>
              <c:strCache>
                <c:ptCount val="1"/>
                <c:pt idx="0">
                  <c:v>M klubeja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Taul1!$T$4:$T$17</c:f>
              <c:strCache>
                <c:ptCount val="1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</c:strCache>
            </c:strRef>
          </c:cat>
          <c:val>
            <c:numRef>
              <c:f>Taul1!$U$4:$U$17</c:f>
              <c:numCache>
                <c:formatCode>General</c:formatCode>
                <c:ptCount val="14"/>
                <c:pt idx="0">
                  <c:v>8</c:v>
                </c:pt>
                <c:pt idx="1">
                  <c:v>5</c:v>
                </c:pt>
                <c:pt idx="2">
                  <c:v>4</c:v>
                </c:pt>
                <c:pt idx="3">
                  <c:v>7</c:v>
                </c:pt>
                <c:pt idx="4">
                  <c:v>9</c:v>
                </c:pt>
                <c:pt idx="5">
                  <c:v>2</c:v>
                </c:pt>
                <c:pt idx="6">
                  <c:v>8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3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0-450D-AE43-ED52F125D92C}"/>
            </c:ext>
          </c:extLst>
        </c:ser>
        <c:ser>
          <c:idx val="1"/>
          <c:order val="1"/>
          <c:tx>
            <c:strRef>
              <c:f>Taul1!$V$3</c:f>
              <c:strCache>
                <c:ptCount val="1"/>
                <c:pt idx="0">
                  <c:v>N klubeja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Taul1!$T$4:$T$17</c:f>
              <c:strCache>
                <c:ptCount val="1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</c:strCache>
            </c:strRef>
          </c:cat>
          <c:val>
            <c:numRef>
              <c:f>Taul1!$V$4:$V$17</c:f>
              <c:numCache>
                <c:formatCode>General</c:formatCode>
                <c:ptCount val="1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0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4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0-450D-AE43-ED52F125D92C}"/>
            </c:ext>
          </c:extLst>
        </c:ser>
        <c:ser>
          <c:idx val="2"/>
          <c:order val="2"/>
          <c:tx>
            <c:strRef>
              <c:f>Taul1!$W$3</c:f>
              <c:strCache>
                <c:ptCount val="1"/>
                <c:pt idx="0">
                  <c:v>Yht klubeja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Taul1!$T$4:$T$17</c:f>
              <c:strCache>
                <c:ptCount val="1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</c:strCache>
            </c:strRef>
          </c:cat>
          <c:val>
            <c:numRef>
              <c:f>Taul1!$W$4:$W$17</c:f>
              <c:numCache>
                <c:formatCode>General</c:formatCode>
                <c:ptCount val="14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6</c:v>
                </c:pt>
                <c:pt idx="9">
                  <c:v>0</c:v>
                </c:pt>
                <c:pt idx="10">
                  <c:v>3</c:v>
                </c:pt>
                <c:pt idx="11">
                  <c:v>1</c:v>
                </c:pt>
                <c:pt idx="12">
                  <c:v>4</c:v>
                </c:pt>
                <c:pt idx="1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50-450D-AE43-ED52F125D9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8344735"/>
        <c:axId val="138488271"/>
      </c:barChart>
      <c:catAx>
        <c:axId val="5834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8488271"/>
        <c:crosses val="autoZero"/>
        <c:auto val="1"/>
        <c:lblAlgn val="ctr"/>
        <c:lblOffset val="100"/>
        <c:noMultiLvlLbl val="0"/>
      </c:catAx>
      <c:valAx>
        <c:axId val="1384882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834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Klubit,joissa 20-15 jäsentä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Taul1!$O$3</c:f>
              <c:strCache>
                <c:ptCount val="1"/>
                <c:pt idx="0">
                  <c:v>M klubeja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Taul1!$N$4:$N$17</c:f>
              <c:strCache>
                <c:ptCount val="1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</c:strCache>
            </c:strRef>
          </c:cat>
          <c:val>
            <c:numRef>
              <c:f>Taul1!$O$4:$O$17</c:f>
              <c:numCache>
                <c:formatCode>General</c:formatCode>
                <c:ptCount val="14"/>
                <c:pt idx="0">
                  <c:v>9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10</c:v>
                </c:pt>
                <c:pt idx="5">
                  <c:v>5</c:v>
                </c:pt>
                <c:pt idx="6">
                  <c:v>12</c:v>
                </c:pt>
                <c:pt idx="7">
                  <c:v>3</c:v>
                </c:pt>
                <c:pt idx="8">
                  <c:v>7</c:v>
                </c:pt>
                <c:pt idx="9">
                  <c:v>3</c:v>
                </c:pt>
                <c:pt idx="10">
                  <c:v>2</c:v>
                </c:pt>
                <c:pt idx="11">
                  <c:v>7</c:v>
                </c:pt>
                <c:pt idx="12">
                  <c:v>10</c:v>
                </c:pt>
                <c:pt idx="1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74-4A2C-B141-782C2A76D62D}"/>
            </c:ext>
          </c:extLst>
        </c:ser>
        <c:ser>
          <c:idx val="1"/>
          <c:order val="1"/>
          <c:tx>
            <c:strRef>
              <c:f>Taul1!$P$3</c:f>
              <c:strCache>
                <c:ptCount val="1"/>
                <c:pt idx="0">
                  <c:v>N klubeja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Taul1!$N$4:$N$17</c:f>
              <c:strCache>
                <c:ptCount val="1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</c:strCache>
            </c:strRef>
          </c:cat>
          <c:val>
            <c:numRef>
              <c:f>Taul1!$P$4:$P$17</c:f>
              <c:numCache>
                <c:formatCode>General</c:formatCode>
                <c:ptCount val="14"/>
                <c:pt idx="0">
                  <c:v>5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5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1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4-4A2C-B141-782C2A76D62D}"/>
            </c:ext>
          </c:extLst>
        </c:ser>
        <c:ser>
          <c:idx val="2"/>
          <c:order val="2"/>
          <c:tx>
            <c:strRef>
              <c:f>Taul1!$Q$3</c:f>
              <c:strCache>
                <c:ptCount val="1"/>
                <c:pt idx="0">
                  <c:v>Yht klubeja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Taul1!$N$4:$N$17</c:f>
              <c:strCache>
                <c:ptCount val="1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</c:strCache>
            </c:strRef>
          </c:cat>
          <c:val>
            <c:numRef>
              <c:f>Taul1!$Q$4:$Q$17</c:f>
              <c:numCache>
                <c:formatCode>General</c:formatCode>
                <c:ptCount val="14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4</c:v>
                </c:pt>
                <c:pt idx="8">
                  <c:v>9</c:v>
                </c:pt>
                <c:pt idx="9">
                  <c:v>0</c:v>
                </c:pt>
                <c:pt idx="10">
                  <c:v>4</c:v>
                </c:pt>
                <c:pt idx="11">
                  <c:v>1</c:v>
                </c:pt>
                <c:pt idx="12">
                  <c:v>4</c:v>
                </c:pt>
                <c:pt idx="1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74-4A2C-B141-782C2A76D6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0199135"/>
        <c:axId val="130196255"/>
      </c:barChart>
      <c:catAx>
        <c:axId val="13019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30196255"/>
        <c:crosses val="autoZero"/>
        <c:auto val="1"/>
        <c:lblAlgn val="ctr"/>
        <c:lblOffset val="100"/>
        <c:noMultiLvlLbl val="0"/>
      </c:catAx>
      <c:valAx>
        <c:axId val="13019625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0199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Mies/nais/yhteisklubit 1.4.2024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Taul1!$I$3</c:f>
              <c:strCache>
                <c:ptCount val="1"/>
                <c:pt idx="0">
                  <c:v>M klubeja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Taul1!$H$4:$H$17</c:f>
              <c:strCache>
                <c:ptCount val="1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</c:strCache>
            </c:strRef>
          </c:cat>
          <c:val>
            <c:numRef>
              <c:f>Taul1!$I$4:$I$17</c:f>
              <c:numCache>
                <c:formatCode>General</c:formatCode>
                <c:ptCount val="14"/>
                <c:pt idx="0">
                  <c:v>57</c:v>
                </c:pt>
                <c:pt idx="1">
                  <c:v>21</c:v>
                </c:pt>
                <c:pt idx="2">
                  <c:v>45</c:v>
                </c:pt>
                <c:pt idx="3">
                  <c:v>42</c:v>
                </c:pt>
                <c:pt idx="4">
                  <c:v>47</c:v>
                </c:pt>
                <c:pt idx="5">
                  <c:v>41</c:v>
                </c:pt>
                <c:pt idx="6">
                  <c:v>38</c:v>
                </c:pt>
                <c:pt idx="7">
                  <c:v>18</c:v>
                </c:pt>
                <c:pt idx="8">
                  <c:v>17</c:v>
                </c:pt>
                <c:pt idx="9">
                  <c:v>17</c:v>
                </c:pt>
                <c:pt idx="10">
                  <c:v>11</c:v>
                </c:pt>
                <c:pt idx="11">
                  <c:v>42</c:v>
                </c:pt>
                <c:pt idx="12">
                  <c:v>40</c:v>
                </c:pt>
                <c:pt idx="1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37-4719-9E71-D1522698178C}"/>
            </c:ext>
          </c:extLst>
        </c:ser>
        <c:ser>
          <c:idx val="1"/>
          <c:order val="1"/>
          <c:tx>
            <c:strRef>
              <c:f>Taul1!$J$3</c:f>
              <c:strCache>
                <c:ptCount val="1"/>
                <c:pt idx="0">
                  <c:v>N klubeja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Taul1!$H$4:$H$17</c:f>
              <c:strCache>
                <c:ptCount val="1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</c:strCache>
            </c:strRef>
          </c:cat>
          <c:val>
            <c:numRef>
              <c:f>Taul1!$J$4:$J$17</c:f>
              <c:numCache>
                <c:formatCode>General</c:formatCode>
                <c:ptCount val="14"/>
                <c:pt idx="0">
                  <c:v>16</c:v>
                </c:pt>
                <c:pt idx="1">
                  <c:v>7</c:v>
                </c:pt>
                <c:pt idx="2">
                  <c:v>20</c:v>
                </c:pt>
                <c:pt idx="3">
                  <c:v>9</c:v>
                </c:pt>
                <c:pt idx="4">
                  <c:v>14</c:v>
                </c:pt>
                <c:pt idx="5">
                  <c:v>10</c:v>
                </c:pt>
                <c:pt idx="6">
                  <c:v>7</c:v>
                </c:pt>
                <c:pt idx="7">
                  <c:v>4</c:v>
                </c:pt>
                <c:pt idx="8">
                  <c:v>7</c:v>
                </c:pt>
                <c:pt idx="9">
                  <c:v>7</c:v>
                </c:pt>
                <c:pt idx="10">
                  <c:v>6</c:v>
                </c:pt>
                <c:pt idx="11">
                  <c:v>12</c:v>
                </c:pt>
                <c:pt idx="12">
                  <c:v>16</c:v>
                </c:pt>
                <c:pt idx="1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37-4719-9E71-D1522698178C}"/>
            </c:ext>
          </c:extLst>
        </c:ser>
        <c:ser>
          <c:idx val="2"/>
          <c:order val="2"/>
          <c:tx>
            <c:strRef>
              <c:f>Taul1!$K$3</c:f>
              <c:strCache>
                <c:ptCount val="1"/>
                <c:pt idx="0">
                  <c:v>Yht klubeja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Taul1!$H$4:$H$17</c:f>
              <c:strCache>
                <c:ptCount val="1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O</c:v>
                </c:pt>
              </c:strCache>
            </c:strRef>
          </c:cat>
          <c:val>
            <c:numRef>
              <c:f>Taul1!$K$4:$K$17</c:f>
              <c:numCache>
                <c:formatCode>General</c:formatCode>
                <c:ptCount val="14"/>
                <c:pt idx="0">
                  <c:v>7</c:v>
                </c:pt>
                <c:pt idx="1">
                  <c:v>13</c:v>
                </c:pt>
                <c:pt idx="2">
                  <c:v>11</c:v>
                </c:pt>
                <c:pt idx="3">
                  <c:v>4</c:v>
                </c:pt>
                <c:pt idx="4">
                  <c:v>7</c:v>
                </c:pt>
                <c:pt idx="5">
                  <c:v>5</c:v>
                </c:pt>
                <c:pt idx="6">
                  <c:v>6</c:v>
                </c:pt>
                <c:pt idx="7">
                  <c:v>19</c:v>
                </c:pt>
                <c:pt idx="8">
                  <c:v>22</c:v>
                </c:pt>
                <c:pt idx="9">
                  <c:v>15</c:v>
                </c:pt>
                <c:pt idx="10">
                  <c:v>19</c:v>
                </c:pt>
                <c:pt idx="11">
                  <c:v>3</c:v>
                </c:pt>
                <c:pt idx="12">
                  <c:v>12</c:v>
                </c:pt>
                <c:pt idx="1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37-4719-9E71-D1522698178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45529855"/>
        <c:axId val="445524575"/>
      </c:barChart>
      <c:catAx>
        <c:axId val="445529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5524575"/>
        <c:crosses val="autoZero"/>
        <c:auto val="1"/>
        <c:lblAlgn val="ctr"/>
        <c:lblOffset val="100"/>
        <c:noMultiLvlLbl val="0"/>
      </c:catAx>
      <c:valAx>
        <c:axId val="44552457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5529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Mies-/nais-/yhteisklubit 1.4.2024 Suomessa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96C-4037-8789-30D86CEAAA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96C-4037-8789-30D86CEAAA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96C-4037-8789-30D86CEAAA3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Taul1!$J$39:$J$41</c:f>
              <c:strCache>
                <c:ptCount val="3"/>
                <c:pt idx="0">
                  <c:v>M klubeja</c:v>
                </c:pt>
                <c:pt idx="1">
                  <c:v>N klubeja</c:v>
                </c:pt>
                <c:pt idx="2">
                  <c:v>Yht klubeja</c:v>
                </c:pt>
              </c:strCache>
            </c:strRef>
          </c:cat>
          <c:val>
            <c:numRef>
              <c:f>Taul1!$K$39:$K$41</c:f>
              <c:numCache>
                <c:formatCode>General</c:formatCode>
                <c:ptCount val="3"/>
                <c:pt idx="0">
                  <c:v>465</c:v>
                </c:pt>
                <c:pt idx="1">
                  <c:v>144</c:v>
                </c:pt>
                <c:pt idx="2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6C-4037-8789-30D86CEAAA3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4EEA5-8E9A-430F-8405-6D1B8D9ED639}" type="datetimeFigureOut">
              <a:rPr lang="fi-FI" smtClean="0"/>
              <a:t>17.4.2024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3F28F-9BA7-49A1-8B4C-B64446CBD70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928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3F28F-9BA7-49A1-8B4C-B64446CBD70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77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1DB204CC-307B-3BAF-7425-CC0B48411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Background - Overlay">
            <a:extLst>
              <a:ext uri="{FF2B5EF4-FFF2-40B4-BE49-F238E27FC236}">
                <a16:creationId xmlns:a16="http://schemas.microsoft.com/office/drawing/2014/main" id="{479797FD-BD66-6957-AB74-601654C9A8D9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E2B2E7A8-3EB2-849A-3E9F-E201C111EDBC}"/>
              </a:ext>
            </a:extLst>
          </p:cNvPr>
          <p:cNvSpPr/>
          <p:nvPr/>
        </p:nvSpPr>
        <p:spPr>
          <a:xfrm>
            <a:off x="5506827" y="3581403"/>
            <a:ext cx="1178332" cy="72758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Page Number - White">
            <a:extLst>
              <a:ext uri="{FF2B5EF4-FFF2-40B4-BE49-F238E27FC236}">
                <a16:creationId xmlns:a16="http://schemas.microsoft.com/office/drawing/2014/main" id="{4DACA859-4D34-0035-C002-4222CD71A89C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DA9FD0-EDC3-431C-9C84-DB34664B3850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8B9C09B-549D-3625-4450-683498F15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6" y="918505"/>
            <a:ext cx="2438403" cy="23164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BE6C7DFB-72DE-38DD-B867-59EAF721379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5096" y="3847694"/>
            <a:ext cx="11281784" cy="1016108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rgbClr val="EBB700"/>
                </a:solidFill>
              </a:defRPr>
            </a:lvl1pPr>
          </a:lstStyle>
          <a:p>
            <a:pPr lvl="0"/>
            <a:r>
              <a:rPr lang="fi-FI"/>
              <a:t>Otsikko tähän</a:t>
            </a:r>
          </a:p>
        </p:txBody>
      </p:sp>
      <p:sp>
        <p:nvSpPr>
          <p:cNvPr id="8" name="Tekstin paikkamerkki 20">
            <a:extLst>
              <a:ext uri="{FF2B5EF4-FFF2-40B4-BE49-F238E27FC236}">
                <a16:creationId xmlns:a16="http://schemas.microsoft.com/office/drawing/2014/main" id="{4E76C9D6-92DF-D065-2DD0-E91C905091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0778" y="4977938"/>
            <a:ext cx="10630430" cy="973433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62844860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FFDA8-9F2C-FCC8-4DAD-DBBDE858024A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sp>
        <p:nvSpPr>
          <p:cNvPr id="3" name="Page Number - Blue">
            <a:extLst>
              <a:ext uri="{FF2B5EF4-FFF2-40B4-BE49-F238E27FC236}">
                <a16:creationId xmlns:a16="http://schemas.microsoft.com/office/drawing/2014/main" id="{7F67314A-779C-FF51-82DA-F0075E0163B5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66691B-01CF-4878-ADF0-FD98AFFB67BE}" type="slidenum">
              <a:t>‹#›</a:t>
            </a:fld>
            <a:endParaRPr lang="en-US" sz="1000" b="0" i="0" u="none" strike="noStrike" kern="1200" cap="none" spc="0" baseline="0">
              <a:solidFill>
                <a:srgbClr val="00338D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D28A3278-918F-C055-62E6-FF975CC80EF7}"/>
              </a:ext>
            </a:extLst>
          </p:cNvPr>
          <p:cNvSpPr/>
          <p:nvPr/>
        </p:nvSpPr>
        <p:spPr>
          <a:xfrm>
            <a:off x="1137595" y="1515599"/>
            <a:ext cx="2926080" cy="61228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  <p:sp>
        <p:nvSpPr>
          <p:cNvPr id="5" name="Otsikko 10">
            <a:extLst>
              <a:ext uri="{FF2B5EF4-FFF2-40B4-BE49-F238E27FC236}">
                <a16:creationId xmlns:a16="http://schemas.microsoft.com/office/drawing/2014/main" id="{4F867211-C446-3C74-2D0D-0649290307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6002" y="1043147"/>
            <a:ext cx="10521955" cy="616890"/>
          </a:xfrm>
        </p:spPr>
        <p:txBody>
          <a:bodyPr/>
          <a:lstStyle>
            <a:lvl1pPr>
              <a:defRPr sz="3200" b="1">
                <a:solidFill>
                  <a:srgbClr val="00338D"/>
                </a:solidFill>
              </a:defRPr>
            </a:lvl1pPr>
          </a:lstStyle>
          <a:p>
            <a:pPr lvl="0"/>
            <a:r>
              <a:rPr lang="fi-FI"/>
              <a:t>Otsikkoteksti</a:t>
            </a:r>
          </a:p>
        </p:txBody>
      </p:sp>
      <p:sp>
        <p:nvSpPr>
          <p:cNvPr id="6" name="Tekstin paikkamerkki 12">
            <a:extLst>
              <a:ext uri="{FF2B5EF4-FFF2-40B4-BE49-F238E27FC236}">
                <a16:creationId xmlns:a16="http://schemas.microsoft.com/office/drawing/2014/main" id="{4859C59C-A4B7-21CC-80EB-1C45FAA9F8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5203" y="1778398"/>
            <a:ext cx="10521955" cy="4121145"/>
          </a:xfr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00338D"/>
                </a:solidFill>
              </a:defRPr>
            </a:lvl1pPr>
            <a:lvl2pPr marL="538160">
              <a:spcBef>
                <a:spcPts val="0"/>
              </a:spcBef>
              <a:defRPr>
                <a:solidFill>
                  <a:srgbClr val="00338D"/>
                </a:solidFill>
              </a:defRPr>
            </a:lvl2pPr>
            <a:lvl3pPr marL="900117">
              <a:spcBef>
                <a:spcPts val="0"/>
              </a:spcBef>
              <a:tabLst>
                <a:tab pos="900117" algn="l"/>
              </a:tabLst>
              <a:defRPr sz="2400">
                <a:solidFill>
                  <a:srgbClr val="00338D"/>
                </a:solidFill>
              </a:defRPr>
            </a:lvl3pPr>
            <a:lvl4pPr marL="1254127">
              <a:spcBef>
                <a:spcPts val="0"/>
              </a:spcBef>
              <a:defRPr sz="2400">
                <a:solidFill>
                  <a:srgbClr val="00338D"/>
                </a:solidFill>
              </a:defRPr>
            </a:lvl4pPr>
            <a:lvl5pPr marL="1616073">
              <a:spcBef>
                <a:spcPts val="0"/>
              </a:spcBef>
              <a:defRPr sz="2400">
                <a:solidFill>
                  <a:srgbClr val="00338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F28662FD-956F-D64D-62C0-E108276007FD}"/>
              </a:ext>
            </a:extLst>
          </p:cNvPr>
          <p:cNvSpPr/>
          <p:nvPr/>
        </p:nvSpPr>
        <p:spPr>
          <a:xfrm>
            <a:off x="0" y="0"/>
            <a:ext cx="12191996" cy="868680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26CEE4B6-9E45-DFF1-C298-3403A05A4F90}"/>
              </a:ext>
            </a:extLst>
          </p:cNvPr>
          <p:cNvSpPr/>
          <p:nvPr/>
        </p:nvSpPr>
        <p:spPr>
          <a:xfrm>
            <a:off x="-1527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BF01C661-BC6B-3C5A-979C-050EEB68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8820" y="201698"/>
            <a:ext cx="917472" cy="8715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0212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- Image" descr="Abstract white waves">
            <a:extLst>
              <a:ext uri="{FF2B5EF4-FFF2-40B4-BE49-F238E27FC236}">
                <a16:creationId xmlns:a16="http://schemas.microsoft.com/office/drawing/2014/main" id="{CD16A761-1F1E-B573-50BB-A6A99B6D7D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3600000"/>
          </a:gradFill>
          <a:ln cap="flat">
            <a:noFill/>
          </a:ln>
        </p:spPr>
      </p:pic>
      <p:sp>
        <p:nvSpPr>
          <p:cNvPr id="3" name="Yellow Bar">
            <a:extLst>
              <a:ext uri="{FF2B5EF4-FFF2-40B4-BE49-F238E27FC236}">
                <a16:creationId xmlns:a16="http://schemas.microsoft.com/office/drawing/2014/main" id="{C1390A64-292E-4A72-2F44-AA3ED883E08C}"/>
              </a:ext>
            </a:extLst>
          </p:cNvPr>
          <p:cNvSpPr/>
          <p:nvPr/>
        </p:nvSpPr>
        <p:spPr>
          <a:xfrm>
            <a:off x="4366717" y="2340854"/>
            <a:ext cx="3454914" cy="97539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  <p:sp>
        <p:nvSpPr>
          <p:cNvPr id="4" name="Tekstin paikkamerkki 12">
            <a:extLst>
              <a:ext uri="{FF2B5EF4-FFF2-40B4-BE49-F238E27FC236}">
                <a16:creationId xmlns:a16="http://schemas.microsoft.com/office/drawing/2014/main" id="{43548654-D713-9F8B-182B-30B290F7FC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8846" y="2645651"/>
            <a:ext cx="9870664" cy="3755075"/>
          </a:xfrm>
        </p:spPr>
        <p:txBody>
          <a:bodyPr anchorCtr="1"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9DFD86FB-640D-F13F-2293-160B4281E5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0587" y="5779702"/>
            <a:ext cx="896742" cy="8496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Page Number - White">
            <a:extLst>
              <a:ext uri="{FF2B5EF4-FFF2-40B4-BE49-F238E27FC236}">
                <a16:creationId xmlns:a16="http://schemas.microsoft.com/office/drawing/2014/main" id="{BB2E072A-FAD2-7DF1-2158-2E75C3E96855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EF05CE-56CC-4D5F-830E-143EB1788AD0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7" name="Otsikko 18">
            <a:extLst>
              <a:ext uri="{FF2B5EF4-FFF2-40B4-BE49-F238E27FC236}">
                <a16:creationId xmlns:a16="http://schemas.microsoft.com/office/drawing/2014/main" id="{89E48B96-7F89-B739-D2A9-97F5273174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8765" y="694660"/>
            <a:ext cx="11050816" cy="1438945"/>
          </a:xfrm>
        </p:spPr>
        <p:txBody>
          <a:bodyPr anchor="b" anchorCtr="1"/>
          <a:lstStyle>
            <a:lvl1pPr algn="ctr">
              <a:defRPr sz="6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Otsikkoteksti</a:t>
            </a:r>
          </a:p>
        </p:txBody>
      </p:sp>
    </p:spTree>
    <p:extLst>
      <p:ext uri="{BB962C8B-B14F-4D97-AF65-F5344CB8AC3E}">
        <p14:creationId xmlns:p14="http://schemas.microsoft.com/office/powerpoint/2010/main" val="7682869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67AC42-B24A-8939-5893-0EB4C51CFCE7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 Narrow" pitchFamily="34"/>
            </a:endParaRP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5004AFB2-CBAF-0452-8546-136122CA655F}"/>
              </a:ext>
            </a:extLst>
          </p:cNvPr>
          <p:cNvSpPr/>
          <p:nvPr/>
        </p:nvSpPr>
        <p:spPr>
          <a:xfrm>
            <a:off x="8320518" y="152403"/>
            <a:ext cx="3871478" cy="670559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71482"/>
              <a:gd name="f7" fmla="val 6705600"/>
              <a:gd name="f8" fmla="val 3871483"/>
              <a:gd name="f9" fmla="+- 0 0 -90"/>
              <a:gd name="f10" fmla="*/ f3 1 3871482"/>
              <a:gd name="f11" fmla="*/ f4 1 6705600"/>
              <a:gd name="f12" fmla="+- f7 0 f5"/>
              <a:gd name="f13" fmla="+- f6 0 f5"/>
              <a:gd name="f14" fmla="*/ f9 f0 1"/>
              <a:gd name="f15" fmla="*/ f13 1 3871482"/>
              <a:gd name="f16" fmla="*/ f12 1 6705600"/>
              <a:gd name="f17" fmla="*/ 0 f13 1"/>
              <a:gd name="f18" fmla="*/ 6705600 f12 1"/>
              <a:gd name="f19" fmla="*/ 3871483 f13 1"/>
              <a:gd name="f20" fmla="*/ 0 f12 1"/>
              <a:gd name="f21" fmla="*/ f14 1 f2"/>
              <a:gd name="f22" fmla="*/ f17 1 3871482"/>
              <a:gd name="f23" fmla="*/ f18 1 6705600"/>
              <a:gd name="f24" fmla="*/ f19 1 3871482"/>
              <a:gd name="f25" fmla="*/ f20 1 6705600"/>
              <a:gd name="f26" fmla="*/ f5 1 f15"/>
              <a:gd name="f27" fmla="*/ f6 1 f15"/>
              <a:gd name="f28" fmla="*/ f5 1 f16"/>
              <a:gd name="f29" fmla="*/ f7 1 f16"/>
              <a:gd name="f30" fmla="+- f21 0 f1"/>
              <a:gd name="f31" fmla="*/ f22 1 f15"/>
              <a:gd name="f32" fmla="*/ f23 1 f16"/>
              <a:gd name="f33" fmla="*/ f24 1 f15"/>
              <a:gd name="f34" fmla="*/ f25 1 f16"/>
              <a:gd name="f35" fmla="*/ f26 f10 1"/>
              <a:gd name="f36" fmla="*/ f27 f10 1"/>
              <a:gd name="f37" fmla="*/ f29 f11 1"/>
              <a:gd name="f38" fmla="*/ f28 f11 1"/>
              <a:gd name="f39" fmla="*/ f31 f10 1"/>
              <a:gd name="f40" fmla="*/ f32 f11 1"/>
              <a:gd name="f41" fmla="*/ f33 f10 1"/>
              <a:gd name="f42" fmla="*/ f3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9" y="f40"/>
              </a:cxn>
              <a:cxn ang="f30">
                <a:pos x="f41" y="f42"/>
              </a:cxn>
              <a:cxn ang="f30">
                <a:pos x="f41" y="f40"/>
              </a:cxn>
            </a:cxnLst>
            <a:rect l="f35" t="f38" r="f36" b="f37"/>
            <a:pathLst>
              <a:path w="3871482" h="6705600">
                <a:moveTo>
                  <a:pt x="f5" y="f7"/>
                </a:moveTo>
                <a:lnTo>
                  <a:pt x="f8" y="f5"/>
                </a:lnTo>
                <a:lnTo>
                  <a:pt x="f8" y="f7"/>
                </a:lnTo>
                <a:close/>
              </a:path>
            </a:pathLst>
          </a:custGeom>
          <a:solidFill>
            <a:srgbClr val="FFFFFF">
              <a:alpha val="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Graphic 3">
            <a:extLst>
              <a:ext uri="{FF2B5EF4-FFF2-40B4-BE49-F238E27FC236}">
                <a16:creationId xmlns:a16="http://schemas.microsoft.com/office/drawing/2014/main" id="{5C939D99-03A8-65D7-C9CF-D06E8459481E}"/>
              </a:ext>
            </a:extLst>
          </p:cNvPr>
          <p:cNvSpPr/>
          <p:nvPr/>
        </p:nvSpPr>
        <p:spPr>
          <a:xfrm>
            <a:off x="9074697" y="1458687"/>
            <a:ext cx="3117299" cy="53993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17297"/>
              <a:gd name="f7" fmla="val 5399314"/>
              <a:gd name="f8" fmla="val 3117298"/>
              <a:gd name="f9" fmla="+- 0 0 -90"/>
              <a:gd name="f10" fmla="*/ f3 1 3117297"/>
              <a:gd name="f11" fmla="*/ f4 1 5399314"/>
              <a:gd name="f12" fmla="+- f7 0 f5"/>
              <a:gd name="f13" fmla="+- f6 0 f5"/>
              <a:gd name="f14" fmla="*/ f9 f0 1"/>
              <a:gd name="f15" fmla="*/ f13 1 3117297"/>
              <a:gd name="f16" fmla="*/ f12 1 5399314"/>
              <a:gd name="f17" fmla="*/ 0 f13 1"/>
              <a:gd name="f18" fmla="*/ 5399314 f12 1"/>
              <a:gd name="f19" fmla="*/ 3117298 f13 1"/>
              <a:gd name="f20" fmla="*/ 0 f12 1"/>
              <a:gd name="f21" fmla="*/ f14 1 f2"/>
              <a:gd name="f22" fmla="*/ f17 1 3117297"/>
              <a:gd name="f23" fmla="*/ f18 1 5399314"/>
              <a:gd name="f24" fmla="*/ f19 1 3117297"/>
              <a:gd name="f25" fmla="*/ f20 1 5399314"/>
              <a:gd name="f26" fmla="*/ f5 1 f15"/>
              <a:gd name="f27" fmla="*/ f6 1 f15"/>
              <a:gd name="f28" fmla="*/ f5 1 f16"/>
              <a:gd name="f29" fmla="*/ f7 1 f16"/>
              <a:gd name="f30" fmla="+- f21 0 f1"/>
              <a:gd name="f31" fmla="*/ f22 1 f15"/>
              <a:gd name="f32" fmla="*/ f23 1 f16"/>
              <a:gd name="f33" fmla="*/ f24 1 f15"/>
              <a:gd name="f34" fmla="*/ f25 1 f16"/>
              <a:gd name="f35" fmla="*/ f26 f10 1"/>
              <a:gd name="f36" fmla="*/ f27 f10 1"/>
              <a:gd name="f37" fmla="*/ f29 f11 1"/>
              <a:gd name="f38" fmla="*/ f28 f11 1"/>
              <a:gd name="f39" fmla="*/ f31 f10 1"/>
              <a:gd name="f40" fmla="*/ f32 f11 1"/>
              <a:gd name="f41" fmla="*/ f33 f10 1"/>
              <a:gd name="f42" fmla="*/ f3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9" y="f40"/>
              </a:cxn>
              <a:cxn ang="f30">
                <a:pos x="f41" y="f42"/>
              </a:cxn>
              <a:cxn ang="f30">
                <a:pos x="f41" y="f40"/>
              </a:cxn>
            </a:cxnLst>
            <a:rect l="f35" t="f38" r="f36" b="f37"/>
            <a:pathLst>
              <a:path w="3117297" h="5399314">
                <a:moveTo>
                  <a:pt x="f5" y="f7"/>
                </a:moveTo>
                <a:lnTo>
                  <a:pt x="f8" y="f5"/>
                </a:lnTo>
                <a:lnTo>
                  <a:pt x="f8" y="f7"/>
                </a:lnTo>
                <a:close/>
              </a:path>
            </a:pathLst>
          </a:custGeom>
          <a:solidFill>
            <a:srgbClr val="FFFFFF">
              <a:alpha val="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Graphic 4">
            <a:extLst>
              <a:ext uri="{FF2B5EF4-FFF2-40B4-BE49-F238E27FC236}">
                <a16:creationId xmlns:a16="http://schemas.microsoft.com/office/drawing/2014/main" id="{89D92E70-0D08-34ED-DAC4-CB5F8C8885F8}"/>
              </a:ext>
            </a:extLst>
          </p:cNvPr>
          <p:cNvSpPr/>
          <p:nvPr/>
        </p:nvSpPr>
        <p:spPr>
          <a:xfrm>
            <a:off x="9813176" y="2737759"/>
            <a:ext cx="2378820" cy="4120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78825"/>
              <a:gd name="f7" fmla="val 4120243"/>
              <a:gd name="f8" fmla="+- 0 0 -90"/>
              <a:gd name="f9" fmla="*/ f3 1 2378825"/>
              <a:gd name="f10" fmla="*/ f4 1 4120243"/>
              <a:gd name="f11" fmla="+- f7 0 f5"/>
              <a:gd name="f12" fmla="+- f6 0 f5"/>
              <a:gd name="f13" fmla="*/ f8 f0 1"/>
              <a:gd name="f14" fmla="*/ f12 1 2378825"/>
              <a:gd name="f15" fmla="*/ f11 1 4120243"/>
              <a:gd name="f16" fmla="*/ 0 f12 1"/>
              <a:gd name="f17" fmla="*/ 4120243 f11 1"/>
              <a:gd name="f18" fmla="*/ 2378825 f12 1"/>
              <a:gd name="f19" fmla="*/ 0 f11 1"/>
              <a:gd name="f20" fmla="*/ f13 1 f2"/>
              <a:gd name="f21" fmla="*/ f16 1 2378825"/>
              <a:gd name="f22" fmla="*/ f17 1 4120243"/>
              <a:gd name="f23" fmla="*/ f18 1 2378825"/>
              <a:gd name="f24" fmla="*/ f19 1 4120243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41"/>
              </a:cxn>
              <a:cxn ang="f29">
                <a:pos x="f40" y="f39"/>
              </a:cxn>
            </a:cxnLst>
            <a:rect l="f34" t="f37" r="f35" b="f36"/>
            <a:pathLst>
              <a:path w="2378825" h="4120243">
                <a:moveTo>
                  <a:pt x="f5" y="f7"/>
                </a:moveTo>
                <a:lnTo>
                  <a:pt x="f6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FFFFFF">
              <a:alpha val="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Graphic 5">
            <a:extLst>
              <a:ext uri="{FF2B5EF4-FFF2-40B4-BE49-F238E27FC236}">
                <a16:creationId xmlns:a16="http://schemas.microsoft.com/office/drawing/2014/main" id="{B5D0714A-303A-BF79-86E4-E8E7935ABAB2}"/>
              </a:ext>
            </a:extLst>
          </p:cNvPr>
          <p:cNvSpPr/>
          <p:nvPr/>
        </p:nvSpPr>
        <p:spPr>
          <a:xfrm rot="10799991">
            <a:off x="-1299" y="0"/>
            <a:ext cx="3117299" cy="539931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17297"/>
              <a:gd name="f7" fmla="val 5399314"/>
              <a:gd name="f8" fmla="val 3117298"/>
              <a:gd name="f9" fmla="+- 0 0 -90"/>
              <a:gd name="f10" fmla="*/ f3 1 3117297"/>
              <a:gd name="f11" fmla="*/ f4 1 5399314"/>
              <a:gd name="f12" fmla="+- f7 0 f5"/>
              <a:gd name="f13" fmla="+- f6 0 f5"/>
              <a:gd name="f14" fmla="*/ f9 f0 1"/>
              <a:gd name="f15" fmla="*/ f13 1 3117297"/>
              <a:gd name="f16" fmla="*/ f12 1 5399314"/>
              <a:gd name="f17" fmla="*/ 0 f13 1"/>
              <a:gd name="f18" fmla="*/ 5399314 f12 1"/>
              <a:gd name="f19" fmla="*/ 3117298 f13 1"/>
              <a:gd name="f20" fmla="*/ 0 f12 1"/>
              <a:gd name="f21" fmla="*/ f14 1 f2"/>
              <a:gd name="f22" fmla="*/ f17 1 3117297"/>
              <a:gd name="f23" fmla="*/ f18 1 5399314"/>
              <a:gd name="f24" fmla="*/ f19 1 3117297"/>
              <a:gd name="f25" fmla="*/ f20 1 5399314"/>
              <a:gd name="f26" fmla="*/ f5 1 f15"/>
              <a:gd name="f27" fmla="*/ f6 1 f15"/>
              <a:gd name="f28" fmla="*/ f5 1 f16"/>
              <a:gd name="f29" fmla="*/ f7 1 f16"/>
              <a:gd name="f30" fmla="+- f21 0 f1"/>
              <a:gd name="f31" fmla="*/ f22 1 f15"/>
              <a:gd name="f32" fmla="*/ f23 1 f16"/>
              <a:gd name="f33" fmla="*/ f24 1 f15"/>
              <a:gd name="f34" fmla="*/ f25 1 f16"/>
              <a:gd name="f35" fmla="*/ f26 f10 1"/>
              <a:gd name="f36" fmla="*/ f27 f10 1"/>
              <a:gd name="f37" fmla="*/ f29 f11 1"/>
              <a:gd name="f38" fmla="*/ f28 f11 1"/>
              <a:gd name="f39" fmla="*/ f31 f10 1"/>
              <a:gd name="f40" fmla="*/ f32 f11 1"/>
              <a:gd name="f41" fmla="*/ f33 f10 1"/>
              <a:gd name="f42" fmla="*/ f3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9" y="f40"/>
              </a:cxn>
              <a:cxn ang="f30">
                <a:pos x="f41" y="f42"/>
              </a:cxn>
              <a:cxn ang="f30">
                <a:pos x="f41" y="f40"/>
              </a:cxn>
            </a:cxnLst>
            <a:rect l="f35" t="f38" r="f36" b="f37"/>
            <a:pathLst>
              <a:path w="3117297" h="5399314">
                <a:moveTo>
                  <a:pt x="f5" y="f7"/>
                </a:moveTo>
                <a:lnTo>
                  <a:pt x="f8" y="f5"/>
                </a:lnTo>
                <a:lnTo>
                  <a:pt x="f8" y="f7"/>
                </a:lnTo>
                <a:close/>
              </a:path>
            </a:pathLst>
          </a:custGeom>
          <a:solidFill>
            <a:srgbClr val="FFFFFF">
              <a:alpha val="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BAD3A578-F5D2-93B2-4AEC-C3719BA27F15}"/>
              </a:ext>
            </a:extLst>
          </p:cNvPr>
          <p:cNvSpPr/>
          <p:nvPr/>
        </p:nvSpPr>
        <p:spPr>
          <a:xfrm rot="10799991">
            <a:off x="-28" y="-19"/>
            <a:ext cx="2378820" cy="4120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378825"/>
              <a:gd name="f7" fmla="val 4120243"/>
              <a:gd name="f8" fmla="+- 0 0 -90"/>
              <a:gd name="f9" fmla="*/ f3 1 2378825"/>
              <a:gd name="f10" fmla="*/ f4 1 4120243"/>
              <a:gd name="f11" fmla="+- f7 0 f5"/>
              <a:gd name="f12" fmla="+- f6 0 f5"/>
              <a:gd name="f13" fmla="*/ f8 f0 1"/>
              <a:gd name="f14" fmla="*/ f12 1 2378825"/>
              <a:gd name="f15" fmla="*/ f11 1 4120243"/>
              <a:gd name="f16" fmla="*/ 0 f12 1"/>
              <a:gd name="f17" fmla="*/ 4120243 f11 1"/>
              <a:gd name="f18" fmla="*/ 2378825 f12 1"/>
              <a:gd name="f19" fmla="*/ 0 f11 1"/>
              <a:gd name="f20" fmla="*/ f13 1 f2"/>
              <a:gd name="f21" fmla="*/ f16 1 2378825"/>
              <a:gd name="f22" fmla="*/ f17 1 4120243"/>
              <a:gd name="f23" fmla="*/ f18 1 2378825"/>
              <a:gd name="f24" fmla="*/ f19 1 4120243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41"/>
              </a:cxn>
              <a:cxn ang="f29">
                <a:pos x="f40" y="f39"/>
              </a:cxn>
            </a:cxnLst>
            <a:rect l="f34" t="f37" r="f35" b="f36"/>
            <a:pathLst>
              <a:path w="2378825" h="4120243">
                <a:moveTo>
                  <a:pt x="f5" y="f7"/>
                </a:moveTo>
                <a:lnTo>
                  <a:pt x="f6" y="f5"/>
                </a:lnTo>
                <a:lnTo>
                  <a:pt x="f6" y="f7"/>
                </a:lnTo>
                <a:close/>
              </a:path>
            </a:pathLst>
          </a:custGeom>
          <a:solidFill>
            <a:srgbClr val="FFFFFF">
              <a:alpha val="3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age Number - White">
            <a:extLst>
              <a:ext uri="{FF2B5EF4-FFF2-40B4-BE49-F238E27FC236}">
                <a16:creationId xmlns:a16="http://schemas.microsoft.com/office/drawing/2014/main" id="{7A50E1F4-5D65-7C13-A58C-0EB1D9D4652C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9" name="Yellow Bar">
            <a:extLst>
              <a:ext uri="{FF2B5EF4-FFF2-40B4-BE49-F238E27FC236}">
                <a16:creationId xmlns:a16="http://schemas.microsoft.com/office/drawing/2014/main" id="{35304B43-0B6B-DCB5-C23D-FFCDE1B01C45}"/>
              </a:ext>
            </a:extLst>
          </p:cNvPr>
          <p:cNvSpPr/>
          <p:nvPr/>
        </p:nvSpPr>
        <p:spPr>
          <a:xfrm>
            <a:off x="4632963" y="1658538"/>
            <a:ext cx="2926080" cy="61228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27E08A2D-4255-6E5F-D0AD-C45FDC369C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0587" y="5779702"/>
            <a:ext cx="896742" cy="8496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Page Number - White">
            <a:extLst>
              <a:ext uri="{FF2B5EF4-FFF2-40B4-BE49-F238E27FC236}">
                <a16:creationId xmlns:a16="http://schemas.microsoft.com/office/drawing/2014/main" id="{8C73F8E6-EEF7-0248-5434-3F80C7AE7EB6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64D0BF-C91A-469B-88E1-50E14AA21202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12" name="Otsikko 18">
            <a:extLst>
              <a:ext uri="{FF2B5EF4-FFF2-40B4-BE49-F238E27FC236}">
                <a16:creationId xmlns:a16="http://schemas.microsoft.com/office/drawing/2014/main" id="{8D26B4E2-F811-E5A7-762E-753CC7F4F2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843515"/>
            <a:ext cx="10515600" cy="615171"/>
          </a:xfrm>
        </p:spPr>
        <p:txBody>
          <a:bodyPr anchorCtr="1"/>
          <a:lstStyle>
            <a:lvl1pPr algn="ctr">
              <a:defRPr sz="3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Otsikkoteksti</a:t>
            </a:r>
          </a:p>
        </p:txBody>
      </p:sp>
      <p:sp>
        <p:nvSpPr>
          <p:cNvPr id="13" name="Tekstin paikkamerkki 20">
            <a:extLst>
              <a:ext uri="{FF2B5EF4-FFF2-40B4-BE49-F238E27FC236}">
                <a16:creationId xmlns:a16="http://schemas.microsoft.com/office/drawing/2014/main" id="{9F08C9E2-107B-9C93-130F-C50A18B6EF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9579" y="2352678"/>
            <a:ext cx="8810628" cy="4352928"/>
          </a:xfr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defRPr sz="24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defRPr sz="24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477576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kaksi palsta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FED349-71BC-D09B-3C60-9411607574E2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sp>
        <p:nvSpPr>
          <p:cNvPr id="3" name="Page Number - White">
            <a:extLst>
              <a:ext uri="{FF2B5EF4-FFF2-40B4-BE49-F238E27FC236}">
                <a16:creationId xmlns:a16="http://schemas.microsoft.com/office/drawing/2014/main" id="{236485C7-EDF5-B1A8-74B8-7688D84618F0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B1E6DDF-1392-4F33-8658-0446C6DB4A18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78EB93CB-90FF-D9A1-1118-B9A2146FC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799991" flipH="1">
            <a:off x="8071737" y="-28"/>
            <a:ext cx="4120240" cy="41202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c 7">
            <a:extLst>
              <a:ext uri="{FF2B5EF4-FFF2-40B4-BE49-F238E27FC236}">
                <a16:creationId xmlns:a16="http://schemas.microsoft.com/office/drawing/2014/main" id="{E079F56B-518F-447E-DC07-73FD6478C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596" y="1371600"/>
            <a:ext cx="5486400" cy="5486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096AAF52-4DAC-4436-1947-34017069EFA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0587" y="5779702"/>
            <a:ext cx="896742" cy="8496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Otsikko 10">
            <a:extLst>
              <a:ext uri="{FF2B5EF4-FFF2-40B4-BE49-F238E27FC236}">
                <a16:creationId xmlns:a16="http://schemas.microsoft.com/office/drawing/2014/main" id="{D13A5063-5E95-73C4-E3E2-4C1A456C76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6002" y="831601"/>
            <a:ext cx="10144691" cy="616890"/>
          </a:xfrm>
        </p:spPr>
        <p:txBody>
          <a:bodyPr/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Otsikkoteksti</a:t>
            </a:r>
          </a:p>
        </p:txBody>
      </p:sp>
      <p:sp>
        <p:nvSpPr>
          <p:cNvPr id="8" name="Tekstin paikkamerkki 12">
            <a:extLst>
              <a:ext uri="{FF2B5EF4-FFF2-40B4-BE49-F238E27FC236}">
                <a16:creationId xmlns:a16="http://schemas.microsoft.com/office/drawing/2014/main" id="{310EDD21-C973-AF7F-8236-43AC21529B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6002" y="1832411"/>
            <a:ext cx="4985976" cy="4336377"/>
          </a:xfr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  <a:lvl2pPr marL="538160">
              <a:spcBef>
                <a:spcPts val="0"/>
              </a:spcBef>
              <a:defRPr>
                <a:solidFill>
                  <a:srgbClr val="FFFFFF"/>
                </a:solidFill>
              </a:defRPr>
            </a:lvl2pPr>
            <a:lvl3pPr marL="900117">
              <a:spcBef>
                <a:spcPts val="0"/>
              </a:spcBef>
              <a:tabLst>
                <a:tab pos="900117" algn="l"/>
              </a:tabLst>
              <a:defRPr sz="2400">
                <a:solidFill>
                  <a:srgbClr val="FFFFFF"/>
                </a:solidFill>
              </a:defRPr>
            </a:lvl3pPr>
            <a:lvl4pPr marL="1254127">
              <a:spcBef>
                <a:spcPts val="0"/>
              </a:spcBef>
              <a:defRPr sz="2400">
                <a:solidFill>
                  <a:srgbClr val="FFFFFF"/>
                </a:solidFill>
              </a:defRPr>
            </a:lvl4pPr>
            <a:lvl5pPr marL="1616073">
              <a:spcBef>
                <a:spcPts val="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5A51839E-7DFE-5F62-7924-2F8C786664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84718" y="1829202"/>
            <a:ext cx="4985976" cy="4336377"/>
          </a:xfr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  <a:lvl2pPr marL="538160">
              <a:spcBef>
                <a:spcPts val="0"/>
              </a:spcBef>
              <a:defRPr>
                <a:solidFill>
                  <a:srgbClr val="FFFFFF"/>
                </a:solidFill>
              </a:defRPr>
            </a:lvl2pPr>
            <a:lvl3pPr marL="900117">
              <a:spcBef>
                <a:spcPts val="0"/>
              </a:spcBef>
              <a:tabLst>
                <a:tab pos="900117" algn="l"/>
              </a:tabLst>
              <a:defRPr sz="2400">
                <a:solidFill>
                  <a:srgbClr val="FFFFFF"/>
                </a:solidFill>
              </a:defRPr>
            </a:lvl3pPr>
            <a:lvl4pPr marL="1254127">
              <a:spcBef>
                <a:spcPts val="0"/>
              </a:spcBef>
              <a:defRPr sz="2400">
                <a:solidFill>
                  <a:srgbClr val="FFFFFF"/>
                </a:solidFill>
              </a:defRPr>
            </a:lvl4pPr>
            <a:lvl5pPr marL="1616073">
              <a:spcBef>
                <a:spcPts val="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Yellow Bar">
            <a:extLst>
              <a:ext uri="{FF2B5EF4-FFF2-40B4-BE49-F238E27FC236}">
                <a16:creationId xmlns:a16="http://schemas.microsoft.com/office/drawing/2014/main" id="{B46751FE-E5F8-611C-30A8-B16D31EB66BD}"/>
              </a:ext>
            </a:extLst>
          </p:cNvPr>
          <p:cNvSpPr/>
          <p:nvPr/>
        </p:nvSpPr>
        <p:spPr>
          <a:xfrm>
            <a:off x="1137595" y="1515599"/>
            <a:ext cx="2926080" cy="61228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79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kaksi palstaa2 tiivis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896C9-11D0-7DA5-FF8A-454B3BA87715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sp>
        <p:nvSpPr>
          <p:cNvPr id="3" name="Page Number - White">
            <a:extLst>
              <a:ext uri="{FF2B5EF4-FFF2-40B4-BE49-F238E27FC236}">
                <a16:creationId xmlns:a16="http://schemas.microsoft.com/office/drawing/2014/main" id="{895D697E-4FB2-A27B-63AD-AFD48117CFA1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63452BD-61FD-4079-9278-A8E59617B78C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AD6AD735-B0E2-F7B9-04C0-E1E2A3144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799991" flipH="1">
            <a:off x="8071737" y="-28"/>
            <a:ext cx="4120240" cy="41202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c 7">
            <a:extLst>
              <a:ext uri="{FF2B5EF4-FFF2-40B4-BE49-F238E27FC236}">
                <a16:creationId xmlns:a16="http://schemas.microsoft.com/office/drawing/2014/main" id="{FA340FC6-6263-3297-8D12-3E99BEDDE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596" y="1371600"/>
            <a:ext cx="5486400" cy="5486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Yellow Bar">
            <a:extLst>
              <a:ext uri="{FF2B5EF4-FFF2-40B4-BE49-F238E27FC236}">
                <a16:creationId xmlns:a16="http://schemas.microsoft.com/office/drawing/2014/main" id="{9A830C4A-1CC6-740C-8A25-0ADB1583656A}"/>
              </a:ext>
            </a:extLst>
          </p:cNvPr>
          <p:cNvSpPr/>
          <p:nvPr/>
        </p:nvSpPr>
        <p:spPr>
          <a:xfrm>
            <a:off x="361855" y="964847"/>
            <a:ext cx="2926080" cy="61228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33B302E2-4049-C3DF-0491-81265BEADB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0587" y="5779702"/>
            <a:ext cx="896742" cy="8496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Otsikko 10">
            <a:extLst>
              <a:ext uri="{FF2B5EF4-FFF2-40B4-BE49-F238E27FC236}">
                <a16:creationId xmlns:a16="http://schemas.microsoft.com/office/drawing/2014/main" id="{6DAE5441-04C5-51FC-4DDF-4295090491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789" y="276249"/>
            <a:ext cx="11628433" cy="616890"/>
          </a:xfrm>
        </p:spPr>
        <p:txBody>
          <a:bodyPr/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Otsikkoteksti</a:t>
            </a:r>
          </a:p>
        </p:txBody>
      </p:sp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B4D5B6EF-0AAC-C620-4388-B94FBD2B6A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317" y="1192286"/>
            <a:ext cx="5615997" cy="4513313"/>
          </a:xfr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  <a:lvl2pPr marL="538160">
              <a:spcBef>
                <a:spcPts val="0"/>
              </a:spcBef>
              <a:defRPr>
                <a:solidFill>
                  <a:srgbClr val="FFFFFF"/>
                </a:solidFill>
              </a:defRPr>
            </a:lvl2pPr>
            <a:lvl3pPr marL="900117">
              <a:spcBef>
                <a:spcPts val="0"/>
              </a:spcBef>
              <a:tabLst>
                <a:tab pos="900117" algn="l"/>
              </a:tabLst>
              <a:defRPr sz="2400">
                <a:solidFill>
                  <a:srgbClr val="FFFFFF"/>
                </a:solidFill>
              </a:defRPr>
            </a:lvl3pPr>
            <a:lvl4pPr marL="1254127">
              <a:spcBef>
                <a:spcPts val="0"/>
              </a:spcBef>
              <a:defRPr sz="2400">
                <a:solidFill>
                  <a:srgbClr val="FFFFFF"/>
                </a:solidFill>
              </a:defRPr>
            </a:lvl4pPr>
            <a:lvl5pPr marL="1616073">
              <a:spcBef>
                <a:spcPts val="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073EC6DF-5571-BC59-5241-9C903B8B08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44401" y="1192286"/>
            <a:ext cx="5615997" cy="4513313"/>
          </a:xfr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  <a:lvl2pPr marL="538160">
              <a:spcBef>
                <a:spcPts val="0"/>
              </a:spcBef>
              <a:defRPr>
                <a:solidFill>
                  <a:srgbClr val="FFFFFF"/>
                </a:solidFill>
              </a:defRPr>
            </a:lvl2pPr>
            <a:lvl3pPr marL="900117">
              <a:spcBef>
                <a:spcPts val="0"/>
              </a:spcBef>
              <a:tabLst>
                <a:tab pos="900117" algn="l"/>
              </a:tabLst>
              <a:defRPr sz="2400">
                <a:solidFill>
                  <a:srgbClr val="FFFFFF"/>
                </a:solidFill>
              </a:defRPr>
            </a:lvl3pPr>
            <a:lvl4pPr marL="1254127">
              <a:spcBef>
                <a:spcPts val="0"/>
              </a:spcBef>
              <a:defRPr sz="2400">
                <a:solidFill>
                  <a:srgbClr val="FFFFFF"/>
                </a:solidFill>
              </a:defRPr>
            </a:lvl4pPr>
            <a:lvl5pPr marL="1616073">
              <a:spcBef>
                <a:spcPts val="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9877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tiivis asettel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E08858-CFC5-D0DD-7D60-CCEC16B68798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sp>
        <p:nvSpPr>
          <p:cNvPr id="3" name="Page Number - White">
            <a:extLst>
              <a:ext uri="{FF2B5EF4-FFF2-40B4-BE49-F238E27FC236}">
                <a16:creationId xmlns:a16="http://schemas.microsoft.com/office/drawing/2014/main" id="{7EBB4259-AE7F-90DA-55F5-FC57512BB0E5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23146A-4B61-45AC-BC1A-F3ED3D2ADBA7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13066F91-CC23-0D43-CB85-CFB4E53A4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799991" flipH="1">
            <a:off x="8071737" y="-28"/>
            <a:ext cx="4120240" cy="41202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c 7">
            <a:extLst>
              <a:ext uri="{FF2B5EF4-FFF2-40B4-BE49-F238E27FC236}">
                <a16:creationId xmlns:a16="http://schemas.microsoft.com/office/drawing/2014/main" id="{9D8A292B-B369-7B67-C701-7724F2FE6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596" y="1371600"/>
            <a:ext cx="5486400" cy="5486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Yellow Bar">
            <a:extLst>
              <a:ext uri="{FF2B5EF4-FFF2-40B4-BE49-F238E27FC236}">
                <a16:creationId xmlns:a16="http://schemas.microsoft.com/office/drawing/2014/main" id="{F0F3DAA6-3A94-7D4A-F57E-6AC31ADCE049}"/>
              </a:ext>
            </a:extLst>
          </p:cNvPr>
          <p:cNvSpPr/>
          <p:nvPr/>
        </p:nvSpPr>
        <p:spPr>
          <a:xfrm>
            <a:off x="361855" y="964847"/>
            <a:ext cx="2926080" cy="61228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8660F2D-7B57-9DAD-5CAD-EF23E79A6F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0587" y="5779702"/>
            <a:ext cx="896742" cy="8496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Otsikko 10">
            <a:extLst>
              <a:ext uri="{FF2B5EF4-FFF2-40B4-BE49-F238E27FC236}">
                <a16:creationId xmlns:a16="http://schemas.microsoft.com/office/drawing/2014/main" id="{7643C8B2-B4B9-6315-D0DB-71C8E50294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789" y="276249"/>
            <a:ext cx="11628433" cy="616890"/>
          </a:xfrm>
        </p:spPr>
        <p:txBody>
          <a:bodyPr/>
          <a:lstStyle>
            <a:lvl1pPr>
              <a:defRPr sz="32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fi-FI"/>
              <a:t>Otsikkoteksti</a:t>
            </a:r>
          </a:p>
        </p:txBody>
      </p:sp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D0A40F3C-DE7A-51B6-5C08-BEDC53C607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317" y="1192286"/>
            <a:ext cx="11628433" cy="4121145"/>
          </a:xfr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  <a:lvl2pPr marL="538160">
              <a:spcBef>
                <a:spcPts val="0"/>
              </a:spcBef>
              <a:defRPr>
                <a:solidFill>
                  <a:srgbClr val="FFFFFF"/>
                </a:solidFill>
              </a:defRPr>
            </a:lvl2pPr>
            <a:lvl3pPr marL="900117">
              <a:spcBef>
                <a:spcPts val="0"/>
              </a:spcBef>
              <a:tabLst>
                <a:tab pos="900117" algn="l"/>
              </a:tabLst>
              <a:defRPr sz="2400">
                <a:solidFill>
                  <a:srgbClr val="FFFFFF"/>
                </a:solidFill>
              </a:defRPr>
            </a:lvl3pPr>
            <a:lvl4pPr marL="1254127">
              <a:spcBef>
                <a:spcPts val="0"/>
              </a:spcBef>
              <a:defRPr sz="2400">
                <a:solidFill>
                  <a:srgbClr val="FFFFFF"/>
                </a:solidFill>
              </a:defRPr>
            </a:lvl4pPr>
            <a:lvl5pPr marL="1616073">
              <a:spcBef>
                <a:spcPts val="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658809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tiivis asette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C29018-CD93-A587-34F7-739BA43A4C61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sp>
        <p:nvSpPr>
          <p:cNvPr id="3" name="Page Number - Blue">
            <a:extLst>
              <a:ext uri="{FF2B5EF4-FFF2-40B4-BE49-F238E27FC236}">
                <a16:creationId xmlns:a16="http://schemas.microsoft.com/office/drawing/2014/main" id="{03B9419D-A667-3033-568B-982FB9C4AFF6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06D397-AFCF-467B-89AD-908F7CE223DB}" type="slidenum">
              <a:t>‹#›</a:t>
            </a:fld>
            <a:endParaRPr lang="en-US" sz="1000" b="0" i="0" u="none" strike="noStrike" kern="1200" cap="none" spc="0" baseline="0">
              <a:solidFill>
                <a:srgbClr val="00338D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8EC61C08-9F94-1A07-4989-A0D800BEA72A}"/>
              </a:ext>
            </a:extLst>
          </p:cNvPr>
          <p:cNvSpPr/>
          <p:nvPr/>
        </p:nvSpPr>
        <p:spPr>
          <a:xfrm>
            <a:off x="361855" y="1815833"/>
            <a:ext cx="2926080" cy="61228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  <p:sp>
        <p:nvSpPr>
          <p:cNvPr id="5" name="Otsikko 10">
            <a:extLst>
              <a:ext uri="{FF2B5EF4-FFF2-40B4-BE49-F238E27FC236}">
                <a16:creationId xmlns:a16="http://schemas.microsoft.com/office/drawing/2014/main" id="{96CA0464-9859-0C7D-38C9-77A67C090B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789" y="1127235"/>
            <a:ext cx="11628433" cy="616890"/>
          </a:xfrm>
        </p:spPr>
        <p:txBody>
          <a:bodyPr/>
          <a:lstStyle>
            <a:lvl1pPr>
              <a:defRPr sz="3200" b="1">
                <a:solidFill>
                  <a:srgbClr val="00338D"/>
                </a:solidFill>
              </a:defRPr>
            </a:lvl1pPr>
          </a:lstStyle>
          <a:p>
            <a:pPr lvl="0"/>
            <a:r>
              <a:rPr lang="fi-FI"/>
              <a:t>Otsikkoteksti</a:t>
            </a:r>
          </a:p>
        </p:txBody>
      </p:sp>
      <p:sp>
        <p:nvSpPr>
          <p:cNvPr id="6" name="Tekstin paikkamerkki 12">
            <a:extLst>
              <a:ext uri="{FF2B5EF4-FFF2-40B4-BE49-F238E27FC236}">
                <a16:creationId xmlns:a16="http://schemas.microsoft.com/office/drawing/2014/main" id="{7F418311-8220-A470-6C34-DF8126149B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317" y="2043272"/>
            <a:ext cx="11628433" cy="4121145"/>
          </a:xfr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00338D"/>
                </a:solidFill>
              </a:defRPr>
            </a:lvl1pPr>
            <a:lvl2pPr marL="538160">
              <a:spcBef>
                <a:spcPts val="0"/>
              </a:spcBef>
              <a:defRPr>
                <a:solidFill>
                  <a:srgbClr val="00338D"/>
                </a:solidFill>
              </a:defRPr>
            </a:lvl2pPr>
            <a:lvl3pPr marL="900117">
              <a:spcBef>
                <a:spcPts val="0"/>
              </a:spcBef>
              <a:tabLst>
                <a:tab pos="900117" algn="l"/>
              </a:tabLst>
              <a:defRPr sz="2400">
                <a:solidFill>
                  <a:srgbClr val="00338D"/>
                </a:solidFill>
              </a:defRPr>
            </a:lvl3pPr>
            <a:lvl4pPr marL="1254127">
              <a:spcBef>
                <a:spcPts val="0"/>
              </a:spcBef>
              <a:defRPr sz="2400">
                <a:solidFill>
                  <a:srgbClr val="00338D"/>
                </a:solidFill>
              </a:defRPr>
            </a:lvl4pPr>
            <a:lvl5pPr marL="1616073">
              <a:spcBef>
                <a:spcPts val="0"/>
              </a:spcBef>
              <a:defRPr sz="2400">
                <a:solidFill>
                  <a:srgbClr val="00338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Background - Solid">
            <a:extLst>
              <a:ext uri="{FF2B5EF4-FFF2-40B4-BE49-F238E27FC236}">
                <a16:creationId xmlns:a16="http://schemas.microsoft.com/office/drawing/2014/main" id="{B067DB03-6752-C641-7EC6-12DC30CAC938}"/>
              </a:ext>
            </a:extLst>
          </p:cNvPr>
          <p:cNvSpPr/>
          <p:nvPr/>
        </p:nvSpPr>
        <p:spPr>
          <a:xfrm>
            <a:off x="0" y="0"/>
            <a:ext cx="12191996" cy="868680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7248CE53-DD01-95E6-E71B-2E4F756C1B90}"/>
              </a:ext>
            </a:extLst>
          </p:cNvPr>
          <p:cNvSpPr/>
          <p:nvPr/>
        </p:nvSpPr>
        <p:spPr>
          <a:xfrm>
            <a:off x="-1527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2EBEC2F6-9505-8D57-72E4-D5E027610B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8820" y="201698"/>
            <a:ext cx="917472" cy="8715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380461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tiivis asettel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581545-344D-131B-902E-C5DC6A64E3AD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sp>
        <p:nvSpPr>
          <p:cNvPr id="3" name="Background - Solid">
            <a:extLst>
              <a:ext uri="{FF2B5EF4-FFF2-40B4-BE49-F238E27FC236}">
                <a16:creationId xmlns:a16="http://schemas.microsoft.com/office/drawing/2014/main" id="{47C3CDE6-279F-AE22-7158-2A27B99A0A24}"/>
              </a:ext>
            </a:extLst>
          </p:cNvPr>
          <p:cNvSpPr/>
          <p:nvPr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100000">
                <a:srgbClr val="00338D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B99934AA-2716-3628-27CF-AE504B618D6F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CD3B058-92D4-45F3-88BE-092D9F80B217}" type="slidenum">
              <a:t>‹#›</a:t>
            </a:fld>
            <a:endParaRPr lang="en-US" sz="1000" b="0" i="0" u="none" strike="noStrike" kern="1200" cap="none" spc="0" baseline="0">
              <a:solidFill>
                <a:srgbClr val="00338D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5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95CA18BB-D627-E9F8-F6E0-42FB2A23F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8" y="5707757"/>
            <a:ext cx="1046302" cy="9935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Yellow Bar">
            <a:extLst>
              <a:ext uri="{FF2B5EF4-FFF2-40B4-BE49-F238E27FC236}">
                <a16:creationId xmlns:a16="http://schemas.microsoft.com/office/drawing/2014/main" id="{AFF772F7-7FC9-4622-4673-62B76C8011E1}"/>
              </a:ext>
            </a:extLst>
          </p:cNvPr>
          <p:cNvSpPr/>
          <p:nvPr/>
        </p:nvSpPr>
        <p:spPr>
          <a:xfrm>
            <a:off x="361855" y="1227115"/>
            <a:ext cx="2926080" cy="61228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  <p:sp>
        <p:nvSpPr>
          <p:cNvPr id="7" name="Otsikko 10">
            <a:extLst>
              <a:ext uri="{FF2B5EF4-FFF2-40B4-BE49-F238E27FC236}">
                <a16:creationId xmlns:a16="http://schemas.microsoft.com/office/drawing/2014/main" id="{90F930BD-F1B9-03E0-B5C0-8EE4FB192E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789" y="538508"/>
            <a:ext cx="11628433" cy="616890"/>
          </a:xfrm>
        </p:spPr>
        <p:txBody>
          <a:bodyPr/>
          <a:lstStyle>
            <a:lvl1pPr>
              <a:defRPr sz="3200" b="1">
                <a:solidFill>
                  <a:srgbClr val="00338D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fi-FI"/>
              <a:t>Otsikkoteksti</a:t>
            </a:r>
          </a:p>
        </p:txBody>
      </p:sp>
      <p:sp>
        <p:nvSpPr>
          <p:cNvPr id="8" name="Tekstin paikkamerkki 12">
            <a:extLst>
              <a:ext uri="{FF2B5EF4-FFF2-40B4-BE49-F238E27FC236}">
                <a16:creationId xmlns:a16="http://schemas.microsoft.com/office/drawing/2014/main" id="{3CAECB2A-D674-782A-61EE-C590C34D80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317" y="1454554"/>
            <a:ext cx="11628433" cy="4121145"/>
          </a:xfr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00338D"/>
                </a:solidFill>
              </a:defRPr>
            </a:lvl1pPr>
            <a:lvl2pPr marL="538160">
              <a:spcBef>
                <a:spcPts val="0"/>
              </a:spcBef>
              <a:defRPr>
                <a:solidFill>
                  <a:srgbClr val="00338D"/>
                </a:solidFill>
              </a:defRPr>
            </a:lvl2pPr>
            <a:lvl3pPr marL="900117">
              <a:spcBef>
                <a:spcPts val="0"/>
              </a:spcBef>
              <a:tabLst>
                <a:tab pos="900117" algn="l"/>
              </a:tabLst>
              <a:defRPr sz="2400">
                <a:solidFill>
                  <a:srgbClr val="00338D"/>
                </a:solidFill>
              </a:defRPr>
            </a:lvl3pPr>
            <a:lvl4pPr marL="1254127">
              <a:spcBef>
                <a:spcPts val="0"/>
              </a:spcBef>
              <a:defRPr sz="2400">
                <a:solidFill>
                  <a:srgbClr val="00338D"/>
                </a:solidFill>
              </a:defRPr>
            </a:lvl4pPr>
            <a:lvl5pPr marL="1616073">
              <a:spcBef>
                <a:spcPts val="0"/>
              </a:spcBef>
              <a:defRPr sz="2400">
                <a:solidFill>
                  <a:srgbClr val="00338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8612657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at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8BD5B74-FFC4-3BFE-0E9B-771FC5214CCD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39285B"/>
              </a:gs>
              <a:gs pos="100000">
                <a:srgbClr val="732E81"/>
              </a:gs>
            </a:gsLst>
            <a:lin ang="174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pic>
        <p:nvPicPr>
          <p:cNvPr id="3" name="Picture 15">
            <a:extLst>
              <a:ext uri="{FF2B5EF4-FFF2-40B4-BE49-F238E27FC236}">
                <a16:creationId xmlns:a16="http://schemas.microsoft.com/office/drawing/2014/main" id="{5BE29080-BCB3-4D33-D072-539CCBC65E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</a:blip>
          <a:srcRect t="2" r="-356" b="-770"/>
          <a:stretch>
            <a:fillRect/>
          </a:stretch>
        </p:blipFill>
        <p:spPr>
          <a:xfrm>
            <a:off x="2753038" y="195681"/>
            <a:ext cx="6937772" cy="659103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20">
            <a:extLst>
              <a:ext uri="{FF2B5EF4-FFF2-40B4-BE49-F238E27FC236}">
                <a16:creationId xmlns:a16="http://schemas.microsoft.com/office/drawing/2014/main" id="{8FD20F63-2CF1-1533-033E-6CBDA8A64BDF}"/>
              </a:ext>
            </a:extLst>
          </p:cNvPr>
          <p:cNvSpPr/>
          <p:nvPr/>
        </p:nvSpPr>
        <p:spPr>
          <a:xfrm>
            <a:off x="5496796" y="2691006"/>
            <a:ext cx="1450256" cy="72758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32F08938-82DB-DF27-759A-343362A24E54}"/>
              </a:ext>
            </a:extLst>
          </p:cNvPr>
          <p:cNvSpPr/>
          <p:nvPr/>
        </p:nvSpPr>
        <p:spPr>
          <a:xfrm>
            <a:off x="574170" y="3867299"/>
            <a:ext cx="3312002" cy="208799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44448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609603" marR="0" lvl="0" indent="-609603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 pitchFamily="80"/>
            </a:endParaRPr>
          </a:p>
        </p:txBody>
      </p:sp>
      <p:sp>
        <p:nvSpPr>
          <p:cNvPr id="6" name="Rounded Rectangle 32">
            <a:extLst>
              <a:ext uri="{FF2B5EF4-FFF2-40B4-BE49-F238E27FC236}">
                <a16:creationId xmlns:a16="http://schemas.microsoft.com/office/drawing/2014/main" id="{7FFD01A4-0CB9-8D35-7759-399ED4502460}"/>
              </a:ext>
            </a:extLst>
          </p:cNvPr>
          <p:cNvSpPr/>
          <p:nvPr/>
        </p:nvSpPr>
        <p:spPr>
          <a:xfrm>
            <a:off x="4439997" y="3867299"/>
            <a:ext cx="3312002" cy="208799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44448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609603" marR="0" lvl="0" indent="-609603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 pitchFamily="80"/>
            </a:endParaRPr>
          </a:p>
        </p:txBody>
      </p:sp>
      <p:sp>
        <p:nvSpPr>
          <p:cNvPr id="7" name="Rounded Rectangle 34">
            <a:extLst>
              <a:ext uri="{FF2B5EF4-FFF2-40B4-BE49-F238E27FC236}">
                <a16:creationId xmlns:a16="http://schemas.microsoft.com/office/drawing/2014/main" id="{0654FDD8-BAB3-9DE4-98A0-BD134F3BBA34}"/>
              </a:ext>
            </a:extLst>
          </p:cNvPr>
          <p:cNvSpPr/>
          <p:nvPr/>
        </p:nvSpPr>
        <p:spPr>
          <a:xfrm>
            <a:off x="8305833" y="3867299"/>
            <a:ext cx="3312002" cy="208799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44448" cap="flat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609603" marR="0" lvl="0" indent="-609603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600" b="1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 pitchFamily="80"/>
            </a:endParaRPr>
          </a:p>
        </p:txBody>
      </p:sp>
      <p:sp>
        <p:nvSpPr>
          <p:cNvPr id="8" name="Page Number - Blue">
            <a:extLst>
              <a:ext uri="{FF2B5EF4-FFF2-40B4-BE49-F238E27FC236}">
                <a16:creationId xmlns:a16="http://schemas.microsoft.com/office/drawing/2014/main" id="{2B87F6EA-E7C2-8932-A6B6-494C17D744E7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46D1A12-227D-42A9-ACDD-BF5B6BBA24A5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9" name="Otsikko 23">
            <a:extLst>
              <a:ext uri="{FF2B5EF4-FFF2-40B4-BE49-F238E27FC236}">
                <a16:creationId xmlns:a16="http://schemas.microsoft.com/office/drawing/2014/main" id="{7423EA53-0D66-7221-A95A-4DD1FE877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1232583"/>
            <a:ext cx="10515600" cy="1325559"/>
          </a:xfrm>
        </p:spPr>
        <p:txBody>
          <a:bodyPr anchor="b" anchorCtr="1"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Otsikko tähän</a:t>
            </a:r>
          </a:p>
        </p:txBody>
      </p:sp>
      <p:sp>
        <p:nvSpPr>
          <p:cNvPr id="10" name="Tekstin paikkamerkki 26">
            <a:extLst>
              <a:ext uri="{FF2B5EF4-FFF2-40B4-BE49-F238E27FC236}">
                <a16:creationId xmlns:a16="http://schemas.microsoft.com/office/drawing/2014/main" id="{AEB67ACF-1532-6D32-D12A-E58301E735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203" y="2832619"/>
            <a:ext cx="10515600" cy="669926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Täytä tähän asiaa kuvaava teksti</a:t>
            </a:r>
          </a:p>
        </p:txBody>
      </p:sp>
      <p:sp>
        <p:nvSpPr>
          <p:cNvPr id="11" name="Tekstin paikkamerkki 33">
            <a:extLst>
              <a:ext uri="{FF2B5EF4-FFF2-40B4-BE49-F238E27FC236}">
                <a16:creationId xmlns:a16="http://schemas.microsoft.com/office/drawing/2014/main" id="{FD41E874-207E-F30A-E3CE-140E351453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95190" y="4014792"/>
            <a:ext cx="3068872" cy="1835145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TÄHÄN KOLME POINTTIA</a:t>
            </a:r>
          </a:p>
        </p:txBody>
      </p:sp>
      <p:sp>
        <p:nvSpPr>
          <p:cNvPr id="12" name="Tekstin paikkamerkki 33">
            <a:extLst>
              <a:ext uri="{FF2B5EF4-FFF2-40B4-BE49-F238E27FC236}">
                <a16:creationId xmlns:a16="http://schemas.microsoft.com/office/drawing/2014/main" id="{93CB9586-3D5F-37A5-4D60-CE5398F05E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61557" y="4014792"/>
            <a:ext cx="3068872" cy="1835145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TÄHÄN KOLME POINTTIA</a:t>
            </a:r>
          </a:p>
        </p:txBody>
      </p:sp>
      <p:sp>
        <p:nvSpPr>
          <p:cNvPr id="13" name="Tekstin paikkamerkki 33">
            <a:extLst>
              <a:ext uri="{FF2B5EF4-FFF2-40B4-BE49-F238E27FC236}">
                <a16:creationId xmlns:a16="http://schemas.microsoft.com/office/drawing/2014/main" id="{7A24AD0D-2969-D61B-025C-F79273E5E3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27933" y="4014792"/>
            <a:ext cx="3068872" cy="1835145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TÄHÄN KOLME POINTTIA</a:t>
            </a:r>
          </a:p>
        </p:txBody>
      </p:sp>
    </p:spTree>
    <p:extLst>
      <p:ext uri="{BB962C8B-B14F-4D97-AF65-F5344CB8AC3E}">
        <p14:creationId xmlns:p14="http://schemas.microsoft.com/office/powerpoint/2010/main" val="33262069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a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B443CA-EAEA-FB5F-2278-3228D70CD187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4BC15B6-9E4A-BCB7-A9A7-5DF82FAB7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3996" y="0"/>
            <a:ext cx="6858000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BAAB92D-EA5C-49E1-54A2-A22829401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580415" y="0"/>
            <a:ext cx="6858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Quote">
            <a:extLst>
              <a:ext uri="{FF2B5EF4-FFF2-40B4-BE49-F238E27FC236}">
                <a16:creationId xmlns:a16="http://schemas.microsoft.com/office/drawing/2014/main" id="{7A9B4F80-A60B-0A64-730C-7583A336D551}"/>
              </a:ext>
            </a:extLst>
          </p:cNvPr>
          <p:cNvSpPr/>
          <p:nvPr/>
        </p:nvSpPr>
        <p:spPr>
          <a:xfrm>
            <a:off x="838203" y="1143000"/>
            <a:ext cx="1513716" cy="28341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3495" tIns="31747" rIns="63495" bIns="3174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0" b="1" i="0" u="none" strike="noStrike" kern="1200" cap="none" spc="0" baseline="0">
                <a:solidFill>
                  <a:srgbClr val="EBB700"/>
                </a:solidFill>
                <a:uFillTx/>
                <a:latin typeface="Open sans"/>
                <a:cs typeface="Open sans"/>
              </a:rPr>
              <a:t>“</a:t>
            </a:r>
          </a:p>
        </p:txBody>
      </p:sp>
      <p:sp>
        <p:nvSpPr>
          <p:cNvPr id="6" name="Quote">
            <a:extLst>
              <a:ext uri="{FF2B5EF4-FFF2-40B4-BE49-F238E27FC236}">
                <a16:creationId xmlns:a16="http://schemas.microsoft.com/office/drawing/2014/main" id="{AC1FF5CE-A262-A4D9-333E-15800F806342}"/>
              </a:ext>
            </a:extLst>
          </p:cNvPr>
          <p:cNvSpPr/>
          <p:nvPr/>
        </p:nvSpPr>
        <p:spPr>
          <a:xfrm>
            <a:off x="9916283" y="4014627"/>
            <a:ext cx="1513716" cy="28341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63495" tIns="31747" rIns="63495" bIns="31747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0" b="1" i="0" u="none" strike="noStrike" kern="1200" cap="none" spc="0" baseline="0">
                <a:solidFill>
                  <a:srgbClr val="EBB700"/>
                </a:solidFill>
                <a:uFillTx/>
                <a:latin typeface="Open sans"/>
                <a:cs typeface="Open sans"/>
              </a:rPr>
              <a:t>”</a:t>
            </a: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49449ACD-6F8C-A849-E27E-94900AFE4A83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0CE27B6-EFCE-44B2-82B6-E2AC5895875F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8" name="Tekstin paikkamerkki 26">
            <a:extLst>
              <a:ext uri="{FF2B5EF4-FFF2-40B4-BE49-F238E27FC236}">
                <a16:creationId xmlns:a16="http://schemas.microsoft.com/office/drawing/2014/main" id="{C531DF48-ADEE-77DD-DBF8-F8CA133375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35731" y="1917752"/>
            <a:ext cx="8520543" cy="3013213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36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Täytä tähän sitaatti tai nostolause</a:t>
            </a:r>
          </a:p>
        </p:txBody>
      </p:sp>
    </p:spTree>
    <p:extLst>
      <p:ext uri="{BB962C8B-B14F-4D97-AF65-F5344CB8AC3E}">
        <p14:creationId xmlns:p14="http://schemas.microsoft.com/office/powerpoint/2010/main" val="80999103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4C5CD47A-D2C7-08FD-80B3-B0037F530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Background - Overlay">
            <a:extLst>
              <a:ext uri="{FF2B5EF4-FFF2-40B4-BE49-F238E27FC236}">
                <a16:creationId xmlns:a16="http://schemas.microsoft.com/office/drawing/2014/main" id="{56CB0DAE-9AE4-A938-F8A4-B2DE3B0EA6AF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FF920E01-405F-ADF5-31F0-553B848CB08A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EA9C5E-9CF1-4855-890B-115F03FFC9FF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5" name="Yellow Bar">
            <a:extLst>
              <a:ext uri="{FF2B5EF4-FFF2-40B4-BE49-F238E27FC236}">
                <a16:creationId xmlns:a16="http://schemas.microsoft.com/office/drawing/2014/main" id="{676296B6-B90D-EFDF-6950-D049454FF9F9}"/>
              </a:ext>
            </a:extLst>
          </p:cNvPr>
          <p:cNvSpPr/>
          <p:nvPr/>
        </p:nvSpPr>
        <p:spPr>
          <a:xfrm>
            <a:off x="914400" y="3716048"/>
            <a:ext cx="1178332" cy="72758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6967DA63-6A84-313D-B641-A7D143A2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75535"/>
            <a:ext cx="1715386" cy="16733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424419E8-79FD-F409-5DD3-8487E7D72F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996" y="2852159"/>
            <a:ext cx="10515600" cy="624434"/>
          </a:xfrm>
        </p:spPr>
        <p:txBody>
          <a:bodyPr/>
          <a:lstStyle>
            <a:lvl1pPr>
              <a:defRPr lang="en-US" b="1" kern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Otsikkoteksti</a:t>
            </a:r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E5241E5F-037B-68B0-F120-5CB3AD4EEB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1996" y="3984991"/>
            <a:ext cx="10515600" cy="450854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Alaotsikkoteksti</a:t>
            </a:r>
          </a:p>
        </p:txBody>
      </p:sp>
      <p:sp>
        <p:nvSpPr>
          <p:cNvPr id="9" name="Tekstin paikkamerkki 21">
            <a:extLst>
              <a:ext uri="{FF2B5EF4-FFF2-40B4-BE49-F238E27FC236}">
                <a16:creationId xmlns:a16="http://schemas.microsoft.com/office/drawing/2014/main" id="{F2806BBF-D113-AC97-3AD0-3FF128E814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1996" y="6017072"/>
            <a:ext cx="10515600" cy="434970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Alaviiteteksti</a:t>
            </a:r>
          </a:p>
        </p:txBody>
      </p:sp>
    </p:spTree>
    <p:extLst>
      <p:ext uri="{BB962C8B-B14F-4D97-AF65-F5344CB8AC3E}">
        <p14:creationId xmlns:p14="http://schemas.microsoft.com/office/powerpoint/2010/main" val="408248308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BCD619-8709-4C96-B957-2C638D3C904C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sp>
        <p:nvSpPr>
          <p:cNvPr id="3" name="Page Number - Blue">
            <a:extLst>
              <a:ext uri="{FF2B5EF4-FFF2-40B4-BE49-F238E27FC236}">
                <a16:creationId xmlns:a16="http://schemas.microsoft.com/office/drawing/2014/main" id="{9E4EFB52-56B6-5B3E-0C6B-B60263C5264B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29A21C-7C66-4F57-A1E2-F12B56A903E5}" type="slidenum">
              <a:t>‹#›</a:t>
            </a:fld>
            <a:endParaRPr lang="en-US" sz="1000" b="0" i="0" u="none" strike="noStrike" kern="1200" cap="none" spc="0" baseline="0">
              <a:solidFill>
                <a:srgbClr val="00338D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4" name="Otsikko 10">
            <a:extLst>
              <a:ext uri="{FF2B5EF4-FFF2-40B4-BE49-F238E27FC236}">
                <a16:creationId xmlns:a16="http://schemas.microsoft.com/office/drawing/2014/main" id="{6018EB96-39EE-4E1B-C723-923675EC8E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789" y="1127235"/>
            <a:ext cx="11628433" cy="616890"/>
          </a:xfrm>
        </p:spPr>
        <p:txBody>
          <a:bodyPr/>
          <a:lstStyle>
            <a:lvl1pPr>
              <a:defRPr sz="3200" b="1">
                <a:solidFill>
                  <a:srgbClr val="00338D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fi-FI"/>
              <a:t>Otsikkoteksti</a:t>
            </a:r>
          </a:p>
        </p:txBody>
      </p:sp>
      <p:sp>
        <p:nvSpPr>
          <p:cNvPr id="5" name="Background - Solid">
            <a:extLst>
              <a:ext uri="{FF2B5EF4-FFF2-40B4-BE49-F238E27FC236}">
                <a16:creationId xmlns:a16="http://schemas.microsoft.com/office/drawing/2014/main" id="{4EF65F6C-8C85-E681-4F4C-589F77F9B35A}"/>
              </a:ext>
            </a:extLst>
          </p:cNvPr>
          <p:cNvSpPr/>
          <p:nvPr/>
        </p:nvSpPr>
        <p:spPr>
          <a:xfrm>
            <a:off x="0" y="0"/>
            <a:ext cx="12191996" cy="868680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E596CCB-EE0A-04DE-B6EA-77A40EF4A5DE}"/>
              </a:ext>
            </a:extLst>
          </p:cNvPr>
          <p:cNvSpPr/>
          <p:nvPr/>
        </p:nvSpPr>
        <p:spPr>
          <a:xfrm>
            <a:off x="-1527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EBF6B25F-2B93-F486-58E2-98BD8528D7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8820" y="201698"/>
            <a:ext cx="917472" cy="8715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14857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lkkä ots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E8619D-130C-FE94-818C-9D5A1CF3ACDD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sp>
        <p:nvSpPr>
          <p:cNvPr id="3" name="Page Number - Blue">
            <a:extLst>
              <a:ext uri="{FF2B5EF4-FFF2-40B4-BE49-F238E27FC236}">
                <a16:creationId xmlns:a16="http://schemas.microsoft.com/office/drawing/2014/main" id="{2CFBC9F1-5E7A-A910-3D70-83C2B6AAA566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FFAEFA-66DB-4C87-A55D-CC5AD8A2C9A0}" type="slidenum">
              <a:t>‹#›</a:t>
            </a:fld>
            <a:endParaRPr lang="en-US" sz="1000" b="0" i="0" u="none" strike="noStrike" kern="1200" cap="none" spc="0" baseline="0">
              <a:solidFill>
                <a:srgbClr val="00338D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4" name="Otsikko 10">
            <a:extLst>
              <a:ext uri="{FF2B5EF4-FFF2-40B4-BE49-F238E27FC236}">
                <a16:creationId xmlns:a16="http://schemas.microsoft.com/office/drawing/2014/main" id="{A6F45628-5FD2-8C11-80AF-925CC7F3BA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6002" y="721598"/>
            <a:ext cx="10833902" cy="457200"/>
          </a:xfrm>
        </p:spPr>
        <p:txBody>
          <a:bodyPr tIns="0" bIns="0" anchor="b"/>
          <a:lstStyle>
            <a:lvl1pPr>
              <a:defRPr sz="3200" b="1">
                <a:solidFill>
                  <a:srgbClr val="00338D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fi-FI"/>
              <a:t>Otsikkoteksti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6926123C-CDBB-8533-D511-9C689FEB9415}"/>
              </a:ext>
            </a:extLst>
          </p:cNvPr>
          <p:cNvSpPr/>
          <p:nvPr/>
        </p:nvSpPr>
        <p:spPr>
          <a:xfrm>
            <a:off x="0" y="765051"/>
            <a:ext cx="457200" cy="370295"/>
          </a:xfrm>
          <a:prstGeom prst="rect">
            <a:avLst/>
          </a:prstGeom>
          <a:solidFill>
            <a:srgbClr val="FBC608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EBB7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26C97B1-6A45-B133-B483-4DC4299B5E27}"/>
              </a:ext>
            </a:extLst>
          </p:cNvPr>
          <p:cNvSpPr/>
          <p:nvPr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100000">
                <a:srgbClr val="00338D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660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7F5576-A0A3-A911-4D4B-270E2D08EA47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sp>
        <p:nvSpPr>
          <p:cNvPr id="3" name="Background - Solid">
            <a:extLst>
              <a:ext uri="{FF2B5EF4-FFF2-40B4-BE49-F238E27FC236}">
                <a16:creationId xmlns:a16="http://schemas.microsoft.com/office/drawing/2014/main" id="{7B867470-56CA-3133-405C-81AC30CF5070}"/>
              </a:ext>
            </a:extLst>
          </p:cNvPr>
          <p:cNvSpPr/>
          <p:nvPr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100000">
                <a:srgbClr val="00338D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0933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D53CFF4C-0582-744A-05BB-995B16B3C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Background - Overlay">
            <a:extLst>
              <a:ext uri="{FF2B5EF4-FFF2-40B4-BE49-F238E27FC236}">
                <a16:creationId xmlns:a16="http://schemas.microsoft.com/office/drawing/2014/main" id="{87E0941B-4766-5FF2-FF1F-E3903B565D56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00338D">
                  <a:alpha val="90980"/>
                </a:srgbClr>
              </a:gs>
              <a:gs pos="100000">
                <a:srgbClr val="7A2582">
                  <a:alpha val="90980"/>
                </a:srgbClr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FC3663CD-ACB0-F4B7-AA69-E99FBC3EF277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D6AE27-AE9A-49A5-87CC-2F666048410D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5" name="Picture 4" descr="lionlogo_white.eps">
            <a:extLst>
              <a:ext uri="{FF2B5EF4-FFF2-40B4-BE49-F238E27FC236}">
                <a16:creationId xmlns:a16="http://schemas.microsoft.com/office/drawing/2014/main" id="{A0BCFDB5-F9E8-E886-C716-6B998AEA6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805" y="1030080"/>
            <a:ext cx="2013655" cy="19643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379DC45-E931-FB91-A028-3BC98C5E4AC0}"/>
              </a:ext>
            </a:extLst>
          </p:cNvPr>
          <p:cNvSpPr txBox="1"/>
          <p:nvPr/>
        </p:nvSpPr>
        <p:spPr>
          <a:xfrm>
            <a:off x="2238250" y="3658678"/>
            <a:ext cx="7772400" cy="19200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81527" tIns="40763" rIns="81527" bIns="40763" anchor="ctr" anchorCtr="1" compatLnSpc="1">
            <a:noAutofit/>
          </a:bodyPr>
          <a:lstStyle/>
          <a:p>
            <a:pPr marL="0" marR="0" lvl="0" indent="0" algn="ctr" defTabSz="407694" rtl="0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Helvetica Neue"/>
                <a:cs typeface="Helvetica Neue"/>
              </a:rPr>
              <a:t>Kiitos</a:t>
            </a:r>
          </a:p>
          <a:p>
            <a:pPr marL="0" marR="0" lvl="0" indent="0" algn="ctr" defTabSz="407694" rtl="0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Helvetica Neue"/>
                <a:cs typeface="Helvetica Neue"/>
              </a:rPr>
              <a:t>Tack</a:t>
            </a:r>
          </a:p>
          <a:p>
            <a:pPr marL="0" marR="0" lvl="0" indent="0" algn="ctr" defTabSz="407694" rtl="0" fontAlgn="auto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Helvetica Neue"/>
                <a:cs typeface="Helvetica Neue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3755FE-1CE9-FA9E-8578-DADD0BD6FE78}"/>
              </a:ext>
            </a:extLst>
          </p:cNvPr>
          <p:cNvSpPr/>
          <p:nvPr/>
        </p:nvSpPr>
        <p:spPr>
          <a:xfrm>
            <a:off x="5379113" y="3321603"/>
            <a:ext cx="1450256" cy="72758"/>
          </a:xfrm>
          <a:prstGeom prst="rect">
            <a:avLst/>
          </a:prstGeom>
          <a:solidFill>
            <a:srgbClr val="FBC608"/>
          </a:solidFill>
          <a:ln cap="flat">
            <a:noFill/>
            <a:prstDash val="solid"/>
          </a:ln>
        </p:spPr>
        <p:txBody>
          <a:bodyPr vert="horz" wrap="square" lIns="94667" tIns="47338" rIns="94667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450380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- Image" descr="Group of young people huddling in gym">
            <a:extLst>
              <a:ext uri="{FF2B5EF4-FFF2-40B4-BE49-F238E27FC236}">
                <a16:creationId xmlns:a16="http://schemas.microsoft.com/office/drawing/2014/main" id="{9DB4B91C-3AE4-0C24-B339-3AC0D7E2CB3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/>
          </a:gradFill>
          <a:ln cap="flat">
            <a:noFill/>
          </a:ln>
        </p:spPr>
      </p:pic>
      <p:sp>
        <p:nvSpPr>
          <p:cNvPr id="3" name="Yellow Bar">
            <a:extLst>
              <a:ext uri="{FF2B5EF4-FFF2-40B4-BE49-F238E27FC236}">
                <a16:creationId xmlns:a16="http://schemas.microsoft.com/office/drawing/2014/main" id="{569B30A3-83FA-A74D-06BF-11FBC2A31F0E}"/>
              </a:ext>
            </a:extLst>
          </p:cNvPr>
          <p:cNvSpPr/>
          <p:nvPr/>
        </p:nvSpPr>
        <p:spPr>
          <a:xfrm>
            <a:off x="4366717" y="3497122"/>
            <a:ext cx="3454914" cy="97539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ABD20463-ED68-8F6E-E9CC-157B9E66E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799991" flipH="1">
            <a:off x="8071737" y="-28"/>
            <a:ext cx="4120240" cy="41202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c 7">
            <a:extLst>
              <a:ext uri="{FF2B5EF4-FFF2-40B4-BE49-F238E27FC236}">
                <a16:creationId xmlns:a16="http://schemas.microsoft.com/office/drawing/2014/main" id="{55392150-5342-AF12-FD88-BD4C5E704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5596" y="1371600"/>
            <a:ext cx="5486400" cy="5486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Page Number - White">
            <a:extLst>
              <a:ext uri="{FF2B5EF4-FFF2-40B4-BE49-F238E27FC236}">
                <a16:creationId xmlns:a16="http://schemas.microsoft.com/office/drawing/2014/main" id="{6F861440-271A-3AEC-B25C-8889953336E1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26BA55F-034C-4D2F-89CD-BEB8849CDAD4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7" name="Tekstin paikkamerkki 31">
            <a:extLst>
              <a:ext uri="{FF2B5EF4-FFF2-40B4-BE49-F238E27FC236}">
                <a16:creationId xmlns:a16="http://schemas.microsoft.com/office/drawing/2014/main" id="{C7EBDC8C-A61F-F3DE-B6AD-BA1298A54D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2814" y="2417527"/>
            <a:ext cx="11886377" cy="970763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6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Välidian otsikko</a:t>
            </a:r>
          </a:p>
        </p:txBody>
      </p:sp>
      <p:sp>
        <p:nvSpPr>
          <p:cNvPr id="8" name="Tekstin paikkamerkki 31">
            <a:extLst>
              <a:ext uri="{FF2B5EF4-FFF2-40B4-BE49-F238E27FC236}">
                <a16:creationId xmlns:a16="http://schemas.microsoft.com/office/drawing/2014/main" id="{796732B4-1001-2A2D-F83A-6FD9F3A8B4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0994" y="3949220"/>
            <a:ext cx="11886377" cy="885825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Tehosteteksti</a:t>
            </a:r>
          </a:p>
        </p:txBody>
      </p:sp>
    </p:spTree>
    <p:extLst>
      <p:ext uri="{BB962C8B-B14F-4D97-AF65-F5344CB8AC3E}">
        <p14:creationId xmlns:p14="http://schemas.microsoft.com/office/powerpoint/2010/main" val="332752350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D934693B-ECAA-1677-263A-ADFFF4AC05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8600000"/>
          </a:gradFill>
          <a:ln cap="flat">
            <a:noFill/>
          </a:ln>
        </p:spPr>
      </p:pic>
      <p:sp>
        <p:nvSpPr>
          <p:cNvPr id="3" name="Freeform 12">
            <a:extLst>
              <a:ext uri="{FF2B5EF4-FFF2-40B4-BE49-F238E27FC236}">
                <a16:creationId xmlns:a16="http://schemas.microsoft.com/office/drawing/2014/main" id="{F9B2A6EA-D24A-AD64-6BE0-843F3B2F2AEF}"/>
              </a:ext>
            </a:extLst>
          </p:cNvPr>
          <p:cNvSpPr/>
          <p:nvPr/>
        </p:nvSpPr>
        <p:spPr>
          <a:xfrm>
            <a:off x="6719907" y="-356"/>
            <a:ext cx="5472089" cy="68583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14999"/>
              <a:gd name="f7" fmla="val 7162800"/>
              <a:gd name="f8" fmla="val 4135447"/>
              <a:gd name="f9" fmla="+- 0 0 -90"/>
              <a:gd name="f10" fmla="*/ f3 1 5714999"/>
              <a:gd name="f11" fmla="*/ f4 1 7162800"/>
              <a:gd name="f12" fmla="+- f7 0 f5"/>
              <a:gd name="f13" fmla="+- f6 0 f5"/>
              <a:gd name="f14" fmla="*/ f9 f0 1"/>
              <a:gd name="f15" fmla="*/ f13 1 5714999"/>
              <a:gd name="f16" fmla="*/ f12 1 7162800"/>
              <a:gd name="f17" fmla="*/ 4135447 f13 1"/>
              <a:gd name="f18" fmla="*/ 0 f12 1"/>
              <a:gd name="f19" fmla="*/ 5714999 f13 1"/>
              <a:gd name="f20" fmla="*/ 7162800 f12 1"/>
              <a:gd name="f21" fmla="*/ 0 f13 1"/>
              <a:gd name="f22" fmla="*/ f14 1 f2"/>
              <a:gd name="f23" fmla="*/ f17 1 5714999"/>
              <a:gd name="f24" fmla="*/ f18 1 7162800"/>
              <a:gd name="f25" fmla="*/ f19 1 5714999"/>
              <a:gd name="f26" fmla="*/ f20 1 7162800"/>
              <a:gd name="f27" fmla="*/ f21 1 5714999"/>
              <a:gd name="f28" fmla="*/ f5 1 f15"/>
              <a:gd name="f29" fmla="*/ f6 1 f15"/>
              <a:gd name="f30" fmla="*/ f5 1 f16"/>
              <a:gd name="f31" fmla="*/ f7 1 f16"/>
              <a:gd name="f32" fmla="+- f22 0 f1"/>
              <a:gd name="f33" fmla="*/ f23 1 f15"/>
              <a:gd name="f34" fmla="*/ f24 1 f16"/>
              <a:gd name="f35" fmla="*/ f25 1 f15"/>
              <a:gd name="f36" fmla="*/ f26 1 f16"/>
              <a:gd name="f37" fmla="*/ f27 1 f15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0 1"/>
              <a:gd name="f45" fmla="*/ f36 f11 1"/>
              <a:gd name="f46" fmla="*/ f3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4" y="f43"/>
              </a:cxn>
              <a:cxn ang="f32">
                <a:pos x="f44" y="f45"/>
              </a:cxn>
              <a:cxn ang="f32">
                <a:pos x="f46" y="f45"/>
              </a:cxn>
            </a:cxnLst>
            <a:rect l="f38" t="f41" r="f39" b="f40"/>
            <a:pathLst>
              <a:path w="5714999" h="7162800">
                <a:moveTo>
                  <a:pt x="f8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DF3B69F4-371F-06B7-2161-A814BA8407F0}"/>
              </a:ext>
            </a:extLst>
          </p:cNvPr>
          <p:cNvSpPr/>
          <p:nvPr/>
        </p:nvSpPr>
        <p:spPr>
          <a:xfrm>
            <a:off x="6719907" y="0"/>
            <a:ext cx="4176695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76692"/>
              <a:gd name="f7" fmla="val 6858000"/>
              <a:gd name="f8" fmla="val 3959471"/>
              <a:gd name="f9" fmla="val 134732"/>
              <a:gd name="f10" fmla="+- 0 0 -90"/>
              <a:gd name="f11" fmla="*/ f3 1 4176692"/>
              <a:gd name="f12" fmla="*/ f4 1 6858000"/>
              <a:gd name="f13" fmla="+- f7 0 f5"/>
              <a:gd name="f14" fmla="+- f6 0 f5"/>
              <a:gd name="f15" fmla="*/ f10 f0 1"/>
              <a:gd name="f16" fmla="*/ f14 1 4176692"/>
              <a:gd name="f17" fmla="*/ f13 1 6858000"/>
              <a:gd name="f18" fmla="*/ 3959471 f14 1"/>
              <a:gd name="f19" fmla="*/ 0 f13 1"/>
              <a:gd name="f20" fmla="*/ 4176692 f14 1"/>
              <a:gd name="f21" fmla="*/ 134732 f14 1"/>
              <a:gd name="f22" fmla="*/ 6858000 f13 1"/>
              <a:gd name="f23" fmla="*/ 0 f14 1"/>
              <a:gd name="f24" fmla="*/ f15 1 f2"/>
              <a:gd name="f25" fmla="*/ f18 1 4176692"/>
              <a:gd name="f26" fmla="*/ f19 1 6858000"/>
              <a:gd name="f27" fmla="*/ f20 1 4176692"/>
              <a:gd name="f28" fmla="*/ f21 1 4176692"/>
              <a:gd name="f29" fmla="*/ f22 1 6858000"/>
              <a:gd name="f30" fmla="*/ f23 1 4176692"/>
              <a:gd name="f31" fmla="*/ f5 1 f16"/>
              <a:gd name="f32" fmla="*/ f6 1 f16"/>
              <a:gd name="f33" fmla="*/ f5 1 f17"/>
              <a:gd name="f34" fmla="*/ f7 1 f17"/>
              <a:gd name="f35" fmla="+- f24 0 f1"/>
              <a:gd name="f36" fmla="*/ f25 1 f16"/>
              <a:gd name="f37" fmla="*/ f26 1 f17"/>
              <a:gd name="f38" fmla="*/ f27 1 f16"/>
              <a:gd name="f39" fmla="*/ f28 1 f16"/>
              <a:gd name="f40" fmla="*/ f29 1 f17"/>
              <a:gd name="f41" fmla="*/ f30 1 f16"/>
              <a:gd name="f42" fmla="*/ f31 f11 1"/>
              <a:gd name="f43" fmla="*/ f32 f11 1"/>
              <a:gd name="f44" fmla="*/ f34 f12 1"/>
              <a:gd name="f45" fmla="*/ f33 f12 1"/>
              <a:gd name="f46" fmla="*/ f36 f11 1"/>
              <a:gd name="f47" fmla="*/ f37 f12 1"/>
              <a:gd name="f48" fmla="*/ f38 f11 1"/>
              <a:gd name="f49" fmla="*/ f39 f11 1"/>
              <a:gd name="f50" fmla="*/ f40 f12 1"/>
              <a:gd name="f51" fmla="*/ f4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46" y="f47"/>
              </a:cxn>
              <a:cxn ang="f35">
                <a:pos x="f48" y="f47"/>
              </a:cxn>
              <a:cxn ang="f35">
                <a:pos x="f49" y="f50"/>
              </a:cxn>
              <a:cxn ang="f35">
                <a:pos x="f51" y="f50"/>
              </a:cxn>
              <a:cxn ang="f35">
                <a:pos x="f46" y="f47"/>
              </a:cxn>
            </a:cxnLst>
            <a:rect l="f42" t="f45" r="f43" b="f44"/>
            <a:pathLst>
              <a:path w="4176692" h="6858000">
                <a:moveTo>
                  <a:pt x="f8" y="f5"/>
                </a:moveTo>
                <a:lnTo>
                  <a:pt x="f6" y="f5"/>
                </a:lnTo>
                <a:lnTo>
                  <a:pt x="f9" y="f7"/>
                </a:lnTo>
                <a:lnTo>
                  <a:pt x="f5" y="f7"/>
                </a:lnTo>
                <a:lnTo>
                  <a:pt x="f8" y="f5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48B007B3-7FB7-CF38-6A09-E3B9399FA7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91396" y="2057400"/>
            <a:ext cx="2491109" cy="23665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Page Number - Blue">
            <a:extLst>
              <a:ext uri="{FF2B5EF4-FFF2-40B4-BE49-F238E27FC236}">
                <a16:creationId xmlns:a16="http://schemas.microsoft.com/office/drawing/2014/main" id="{35B5CD2F-CE26-73B9-9187-F06F23F2EC5C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19D643A-175D-46BF-A8FB-FEEC55C948A1}" type="slidenum">
              <a:t>‹#›</a:t>
            </a:fld>
            <a:endParaRPr lang="en-US" sz="1000" b="0" i="0" u="none" strike="noStrike" kern="1200" cap="none" spc="0" baseline="0">
              <a:solidFill>
                <a:srgbClr val="00338D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32DED656-1418-F74B-CDEE-DC73CB8FF11A}"/>
              </a:ext>
            </a:extLst>
          </p:cNvPr>
          <p:cNvSpPr/>
          <p:nvPr/>
        </p:nvSpPr>
        <p:spPr>
          <a:xfrm>
            <a:off x="1069244" y="3733796"/>
            <a:ext cx="2359755" cy="97539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EA872F2D-BAFC-509F-B807-6BC6FD110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799991" flipH="1">
            <a:off x="8071737" y="-28"/>
            <a:ext cx="4120240" cy="41202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aphic 7">
            <a:extLst>
              <a:ext uri="{FF2B5EF4-FFF2-40B4-BE49-F238E27FC236}">
                <a16:creationId xmlns:a16="http://schemas.microsoft.com/office/drawing/2014/main" id="{EB9AADA4-9DDE-696A-3ACD-4E0152654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5596" y="1371600"/>
            <a:ext cx="5486400" cy="5486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kstin paikkamerkki 31">
            <a:extLst>
              <a:ext uri="{FF2B5EF4-FFF2-40B4-BE49-F238E27FC236}">
                <a16:creationId xmlns:a16="http://schemas.microsoft.com/office/drawing/2014/main" id="{5B91396E-89AB-30FD-352A-1AA6DE2BB7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8550" y="2728971"/>
            <a:ext cx="6373944" cy="97076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Välidian otsikko</a:t>
            </a:r>
          </a:p>
        </p:txBody>
      </p:sp>
    </p:spTree>
    <p:extLst>
      <p:ext uri="{BB962C8B-B14F-4D97-AF65-F5344CB8AC3E}">
        <p14:creationId xmlns:p14="http://schemas.microsoft.com/office/powerpoint/2010/main" val="132088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2805D03-DD5C-F5E3-0A81-3095B0F36FBC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609603" marR="0" lvl="0" indent="-609603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ヒラギノ角ゴ Pro W3" pitchFamily="8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534CDF81-99C2-AAAA-5A41-BBB5693B83E1}"/>
              </a:ext>
            </a:extLst>
          </p:cNvPr>
          <p:cNvSpPr/>
          <p:nvPr/>
        </p:nvSpPr>
        <p:spPr>
          <a:xfrm>
            <a:off x="6719907" y="-356"/>
            <a:ext cx="5472089" cy="68583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14999"/>
              <a:gd name="f7" fmla="val 7162800"/>
              <a:gd name="f8" fmla="val 4135447"/>
              <a:gd name="f9" fmla="+- 0 0 -90"/>
              <a:gd name="f10" fmla="*/ f3 1 5714999"/>
              <a:gd name="f11" fmla="*/ f4 1 7162800"/>
              <a:gd name="f12" fmla="+- f7 0 f5"/>
              <a:gd name="f13" fmla="+- f6 0 f5"/>
              <a:gd name="f14" fmla="*/ f9 f0 1"/>
              <a:gd name="f15" fmla="*/ f13 1 5714999"/>
              <a:gd name="f16" fmla="*/ f12 1 7162800"/>
              <a:gd name="f17" fmla="*/ 4135447 f13 1"/>
              <a:gd name="f18" fmla="*/ 0 f12 1"/>
              <a:gd name="f19" fmla="*/ 5714999 f13 1"/>
              <a:gd name="f20" fmla="*/ 7162800 f12 1"/>
              <a:gd name="f21" fmla="*/ 0 f13 1"/>
              <a:gd name="f22" fmla="*/ f14 1 f2"/>
              <a:gd name="f23" fmla="*/ f17 1 5714999"/>
              <a:gd name="f24" fmla="*/ f18 1 7162800"/>
              <a:gd name="f25" fmla="*/ f19 1 5714999"/>
              <a:gd name="f26" fmla="*/ f20 1 7162800"/>
              <a:gd name="f27" fmla="*/ f21 1 5714999"/>
              <a:gd name="f28" fmla="*/ f5 1 f15"/>
              <a:gd name="f29" fmla="*/ f6 1 f15"/>
              <a:gd name="f30" fmla="*/ f5 1 f16"/>
              <a:gd name="f31" fmla="*/ f7 1 f16"/>
              <a:gd name="f32" fmla="+- f22 0 f1"/>
              <a:gd name="f33" fmla="*/ f23 1 f15"/>
              <a:gd name="f34" fmla="*/ f24 1 f16"/>
              <a:gd name="f35" fmla="*/ f25 1 f15"/>
              <a:gd name="f36" fmla="*/ f26 1 f16"/>
              <a:gd name="f37" fmla="*/ f27 1 f15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0 1"/>
              <a:gd name="f45" fmla="*/ f36 f11 1"/>
              <a:gd name="f46" fmla="*/ f3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4" y="f43"/>
              </a:cxn>
              <a:cxn ang="f32">
                <a:pos x="f44" y="f45"/>
              </a:cxn>
              <a:cxn ang="f32">
                <a:pos x="f46" y="f45"/>
              </a:cxn>
            </a:cxnLst>
            <a:rect l="f38" t="f41" r="f39" b="f40"/>
            <a:pathLst>
              <a:path w="5714999" h="7162800">
                <a:moveTo>
                  <a:pt x="f8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2324A6B3-40E4-B321-2C66-30AB2020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799991" flipH="1">
            <a:off x="8071737" y="-28"/>
            <a:ext cx="4120240" cy="41202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in paikkamerkki 31">
            <a:extLst>
              <a:ext uri="{FF2B5EF4-FFF2-40B4-BE49-F238E27FC236}">
                <a16:creationId xmlns:a16="http://schemas.microsoft.com/office/drawing/2014/main" id="{C8C2046B-4D44-F3A5-0522-B99B6A3B5D6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5936" y="1582798"/>
            <a:ext cx="6831400" cy="97076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800" b="1">
                <a:solidFill>
                  <a:srgbClr val="00338D"/>
                </a:solidFill>
              </a:defRPr>
            </a:lvl1pPr>
          </a:lstStyle>
          <a:p>
            <a:pPr lvl="0"/>
            <a:r>
              <a:rPr lang="fi-FI"/>
              <a:t>Välidian otsikko</a:t>
            </a:r>
          </a:p>
        </p:txBody>
      </p:sp>
      <p:sp>
        <p:nvSpPr>
          <p:cNvPr id="6" name="Graphic 7">
            <a:extLst>
              <a:ext uri="{FF2B5EF4-FFF2-40B4-BE49-F238E27FC236}">
                <a16:creationId xmlns:a16="http://schemas.microsoft.com/office/drawing/2014/main" id="{3C499FDE-1F00-FE3C-3A94-A67DBE293AE8}"/>
              </a:ext>
            </a:extLst>
          </p:cNvPr>
          <p:cNvSpPr/>
          <p:nvPr/>
        </p:nvSpPr>
        <p:spPr>
          <a:xfrm>
            <a:off x="5333996" y="0"/>
            <a:ext cx="685800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58000"/>
              <a:gd name="f7" fmla="val 3959471"/>
              <a:gd name="f8" fmla="+- 0 0 -90"/>
              <a:gd name="f9" fmla="*/ f3 1 6858000"/>
              <a:gd name="f10" fmla="*/ f4 1 6858000"/>
              <a:gd name="f11" fmla="+- f6 0 f5"/>
              <a:gd name="f12" fmla="*/ f8 f0 1"/>
              <a:gd name="f13" fmla="*/ f11 1 6858000"/>
              <a:gd name="f14" fmla="*/ 3959471 f11 1"/>
              <a:gd name="f15" fmla="*/ 0 f11 1"/>
              <a:gd name="f16" fmla="*/ 6858000 f11 1"/>
              <a:gd name="f17" fmla="*/ f12 1 f2"/>
              <a:gd name="f18" fmla="*/ f14 1 6858000"/>
              <a:gd name="f19" fmla="*/ f15 1 6858000"/>
              <a:gd name="f20" fmla="*/ f16 1 6858000"/>
              <a:gd name="f21" fmla="*/ f5 1 f13"/>
              <a:gd name="f22" fmla="*/ f6 1 f13"/>
              <a:gd name="f23" fmla="+- f17 0 f1"/>
              <a:gd name="f24" fmla="*/ f18 1 f13"/>
              <a:gd name="f25" fmla="*/ f19 1 f13"/>
              <a:gd name="f26" fmla="*/ f20 1 f13"/>
              <a:gd name="f27" fmla="*/ f21 f9 1"/>
              <a:gd name="f28" fmla="*/ f22 f9 1"/>
              <a:gd name="f29" fmla="*/ f22 f10 1"/>
              <a:gd name="f30" fmla="*/ f21 f10 1"/>
              <a:gd name="f31" fmla="*/ f24 f9 1"/>
              <a:gd name="f32" fmla="*/ f25 f10 1"/>
              <a:gd name="f33" fmla="*/ f25 f9 1"/>
              <a:gd name="f34" fmla="*/ f26 f10 1"/>
              <a:gd name="f35" fmla="*/ f2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1" y="f32"/>
              </a:cxn>
              <a:cxn ang="f23">
                <a:pos x="f33" y="f34"/>
              </a:cxn>
              <a:cxn ang="f23">
                <a:pos x="f35" y="f34"/>
              </a:cxn>
              <a:cxn ang="f23">
                <a:pos x="f35" y="f32"/>
              </a:cxn>
            </a:cxnLst>
            <a:rect l="f27" t="f30" r="f28" b="f29"/>
            <a:pathLst>
              <a:path w="6858000" h="6858000">
                <a:moveTo>
                  <a:pt x="f7" y="f5"/>
                </a:moveTo>
                <a:lnTo>
                  <a:pt x="f5" y="f6"/>
                </a:lnTo>
                <a:lnTo>
                  <a:pt x="f6" y="f6"/>
                </a:lnTo>
                <a:lnTo>
                  <a:pt x="f6" y="f5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4BD352D3-A4D1-340C-CAC3-D96C829A8DD9}"/>
              </a:ext>
            </a:extLst>
          </p:cNvPr>
          <p:cNvSpPr/>
          <p:nvPr/>
        </p:nvSpPr>
        <p:spPr>
          <a:xfrm>
            <a:off x="5333996" y="0"/>
            <a:ext cx="4176695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76692"/>
              <a:gd name="f7" fmla="val 6858000"/>
              <a:gd name="f8" fmla="val 3959471"/>
              <a:gd name="f9" fmla="val 134732"/>
              <a:gd name="f10" fmla="+- 0 0 -90"/>
              <a:gd name="f11" fmla="*/ f3 1 4176692"/>
              <a:gd name="f12" fmla="*/ f4 1 6858000"/>
              <a:gd name="f13" fmla="+- f7 0 f5"/>
              <a:gd name="f14" fmla="+- f6 0 f5"/>
              <a:gd name="f15" fmla="*/ f10 f0 1"/>
              <a:gd name="f16" fmla="*/ f14 1 4176692"/>
              <a:gd name="f17" fmla="*/ f13 1 6858000"/>
              <a:gd name="f18" fmla="*/ 3959471 f14 1"/>
              <a:gd name="f19" fmla="*/ 0 f13 1"/>
              <a:gd name="f20" fmla="*/ 4176692 f14 1"/>
              <a:gd name="f21" fmla="*/ 134732 f14 1"/>
              <a:gd name="f22" fmla="*/ 6858000 f13 1"/>
              <a:gd name="f23" fmla="*/ 0 f14 1"/>
              <a:gd name="f24" fmla="*/ f15 1 f2"/>
              <a:gd name="f25" fmla="*/ f18 1 4176692"/>
              <a:gd name="f26" fmla="*/ f19 1 6858000"/>
              <a:gd name="f27" fmla="*/ f20 1 4176692"/>
              <a:gd name="f28" fmla="*/ f21 1 4176692"/>
              <a:gd name="f29" fmla="*/ f22 1 6858000"/>
              <a:gd name="f30" fmla="*/ f23 1 4176692"/>
              <a:gd name="f31" fmla="*/ f5 1 f16"/>
              <a:gd name="f32" fmla="*/ f6 1 f16"/>
              <a:gd name="f33" fmla="*/ f5 1 f17"/>
              <a:gd name="f34" fmla="*/ f7 1 f17"/>
              <a:gd name="f35" fmla="+- f24 0 f1"/>
              <a:gd name="f36" fmla="*/ f25 1 f16"/>
              <a:gd name="f37" fmla="*/ f26 1 f17"/>
              <a:gd name="f38" fmla="*/ f27 1 f16"/>
              <a:gd name="f39" fmla="*/ f28 1 f16"/>
              <a:gd name="f40" fmla="*/ f29 1 f17"/>
              <a:gd name="f41" fmla="*/ f30 1 f16"/>
              <a:gd name="f42" fmla="*/ f31 f11 1"/>
              <a:gd name="f43" fmla="*/ f32 f11 1"/>
              <a:gd name="f44" fmla="*/ f34 f12 1"/>
              <a:gd name="f45" fmla="*/ f33 f12 1"/>
              <a:gd name="f46" fmla="*/ f36 f11 1"/>
              <a:gd name="f47" fmla="*/ f37 f12 1"/>
              <a:gd name="f48" fmla="*/ f38 f11 1"/>
              <a:gd name="f49" fmla="*/ f39 f11 1"/>
              <a:gd name="f50" fmla="*/ f40 f12 1"/>
              <a:gd name="f51" fmla="*/ f4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46" y="f47"/>
              </a:cxn>
              <a:cxn ang="f35">
                <a:pos x="f48" y="f47"/>
              </a:cxn>
              <a:cxn ang="f35">
                <a:pos x="f49" y="f50"/>
              </a:cxn>
              <a:cxn ang="f35">
                <a:pos x="f51" y="f50"/>
              </a:cxn>
              <a:cxn ang="f35">
                <a:pos x="f46" y="f47"/>
              </a:cxn>
            </a:cxnLst>
            <a:rect l="f42" t="f45" r="f43" b="f44"/>
            <a:pathLst>
              <a:path w="4176692" h="6858000">
                <a:moveTo>
                  <a:pt x="f8" y="f5"/>
                </a:moveTo>
                <a:lnTo>
                  <a:pt x="f6" y="f5"/>
                </a:lnTo>
                <a:lnTo>
                  <a:pt x="f9" y="f7"/>
                </a:lnTo>
                <a:lnTo>
                  <a:pt x="f5" y="f7"/>
                </a:lnTo>
                <a:lnTo>
                  <a:pt x="f8" y="f5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age Number - White">
            <a:extLst>
              <a:ext uri="{FF2B5EF4-FFF2-40B4-BE49-F238E27FC236}">
                <a16:creationId xmlns:a16="http://schemas.microsoft.com/office/drawing/2014/main" id="{36D70878-FAE6-0568-63B7-0C2DA1E74012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B7CF6D-160F-4BFA-B695-AAD39A7F7C9A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2A15CEFC-F6C5-C8ED-72A4-F42E9863A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538" y="4495803"/>
            <a:ext cx="1751258" cy="17083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6BA71BE6-ADBE-2232-29BD-B98A2078CE10}"/>
              </a:ext>
            </a:extLst>
          </p:cNvPr>
          <p:cNvSpPr/>
          <p:nvPr/>
        </p:nvSpPr>
        <p:spPr>
          <a:xfrm rot="5399996" flipH="1">
            <a:off x="3039479" y="612470"/>
            <a:ext cx="70847" cy="4227280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EBB7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5FBA3B8-C9F0-160E-1844-0EF2725AF2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5186" y="3001966"/>
            <a:ext cx="5303602" cy="2436665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r>
              <a:rPr lang="en-US"/>
              <a:t>Alaotsikkoteksti tähän laatikkoon voi olla pidempikin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68069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2B689F-A8B7-0F2D-D328-93599D1B01C4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sp>
        <p:nvSpPr>
          <p:cNvPr id="3" name="Page Number - White">
            <a:extLst>
              <a:ext uri="{FF2B5EF4-FFF2-40B4-BE49-F238E27FC236}">
                <a16:creationId xmlns:a16="http://schemas.microsoft.com/office/drawing/2014/main" id="{9AACA77A-5EAB-EDC3-D92B-7AB3C3F5E8A0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8E6BD03-FA1E-4756-915B-D0C33A0F682A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831A31F2-EAD6-97C1-91B4-C1AFAA0A7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799991" flipH="1">
            <a:off x="8071737" y="-28"/>
            <a:ext cx="4120240" cy="41202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c 7">
            <a:extLst>
              <a:ext uri="{FF2B5EF4-FFF2-40B4-BE49-F238E27FC236}">
                <a16:creationId xmlns:a16="http://schemas.microsoft.com/office/drawing/2014/main" id="{17F83189-CF46-C087-3CB9-322D0D9A2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596" y="1371600"/>
            <a:ext cx="5486400" cy="5486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Yellow Bar">
            <a:extLst>
              <a:ext uri="{FF2B5EF4-FFF2-40B4-BE49-F238E27FC236}">
                <a16:creationId xmlns:a16="http://schemas.microsoft.com/office/drawing/2014/main" id="{29062D0C-447A-138A-C0AE-7914BDE5ECFC}"/>
              </a:ext>
            </a:extLst>
          </p:cNvPr>
          <p:cNvSpPr/>
          <p:nvPr/>
        </p:nvSpPr>
        <p:spPr>
          <a:xfrm>
            <a:off x="1137595" y="1515599"/>
            <a:ext cx="2926080" cy="61228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972B7E47-E687-DBE4-31E4-945B95141E3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0587" y="5779702"/>
            <a:ext cx="896742" cy="8496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Otsikko 10">
            <a:extLst>
              <a:ext uri="{FF2B5EF4-FFF2-40B4-BE49-F238E27FC236}">
                <a16:creationId xmlns:a16="http://schemas.microsoft.com/office/drawing/2014/main" id="{3C76D7A7-3611-A8C5-A611-371A4A0038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6002" y="831601"/>
            <a:ext cx="10511485" cy="616890"/>
          </a:xfrm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fi-FI"/>
              <a:t>Otsikkoteksti</a:t>
            </a:r>
          </a:p>
        </p:txBody>
      </p:sp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7A66DBD6-0AF1-6E78-2678-7A4051A4A3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5203" y="1778398"/>
            <a:ext cx="10521955" cy="4121145"/>
          </a:xfr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  <a:lvl2pPr marL="538160">
              <a:spcBef>
                <a:spcPts val="0"/>
              </a:spcBef>
              <a:defRPr>
                <a:solidFill>
                  <a:srgbClr val="FFFFFF"/>
                </a:solidFill>
              </a:defRPr>
            </a:lvl2pPr>
            <a:lvl3pPr marL="900117">
              <a:spcBef>
                <a:spcPts val="0"/>
              </a:spcBef>
              <a:tabLst>
                <a:tab pos="900117" algn="l"/>
              </a:tabLst>
              <a:defRPr sz="2400">
                <a:solidFill>
                  <a:srgbClr val="FFFFFF"/>
                </a:solidFill>
              </a:defRPr>
            </a:lvl3pPr>
            <a:lvl4pPr marL="1254127">
              <a:spcBef>
                <a:spcPts val="0"/>
              </a:spcBef>
              <a:defRPr sz="2400">
                <a:solidFill>
                  <a:srgbClr val="FFFFFF"/>
                </a:solidFill>
              </a:defRPr>
            </a:lvl4pPr>
            <a:lvl5pPr marL="1616073">
              <a:spcBef>
                <a:spcPts val="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4570092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68B9D5-CFD2-5C7D-DF2D-F12969FD12D2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sp>
        <p:nvSpPr>
          <p:cNvPr id="3" name="Page Number - White">
            <a:extLst>
              <a:ext uri="{FF2B5EF4-FFF2-40B4-BE49-F238E27FC236}">
                <a16:creationId xmlns:a16="http://schemas.microsoft.com/office/drawing/2014/main" id="{FFFBA8BD-1EEA-EF5D-DE1B-F472FB7FC881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1EC05F-BA23-411E-86A8-CFC03806F441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0F65FE29-27F5-C07B-F76B-9D7AE810A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799991" flipH="1">
            <a:off x="8071737" y="-28"/>
            <a:ext cx="4120240" cy="41202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c 7">
            <a:extLst>
              <a:ext uri="{FF2B5EF4-FFF2-40B4-BE49-F238E27FC236}">
                <a16:creationId xmlns:a16="http://schemas.microsoft.com/office/drawing/2014/main" id="{A436EF19-1DF9-6B5C-7CF1-3032C7B68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596" y="1371600"/>
            <a:ext cx="5486400" cy="54864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24B1205B-921B-3314-9BE6-6C15B4B283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0587" y="5779702"/>
            <a:ext cx="896742" cy="8496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Otsikko 10">
            <a:extLst>
              <a:ext uri="{FF2B5EF4-FFF2-40B4-BE49-F238E27FC236}">
                <a16:creationId xmlns:a16="http://schemas.microsoft.com/office/drawing/2014/main" id="{B6B3F66F-16F5-B46A-3E2E-D6F5B916FF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6002" y="831601"/>
            <a:ext cx="10144691" cy="616890"/>
          </a:xfrm>
        </p:spPr>
        <p:txBody>
          <a:bodyPr/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Otsikkoteksti</a:t>
            </a:r>
          </a:p>
        </p:txBody>
      </p:sp>
      <p:sp>
        <p:nvSpPr>
          <p:cNvPr id="8" name="Tekstin paikkamerkki 12">
            <a:extLst>
              <a:ext uri="{FF2B5EF4-FFF2-40B4-BE49-F238E27FC236}">
                <a16:creationId xmlns:a16="http://schemas.microsoft.com/office/drawing/2014/main" id="{96293D58-4991-26EB-003F-9BB54F0970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6002" y="1832411"/>
            <a:ext cx="4985976" cy="4336377"/>
          </a:xfr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  <a:lvl2pPr marL="538160">
              <a:spcBef>
                <a:spcPts val="0"/>
              </a:spcBef>
              <a:defRPr>
                <a:solidFill>
                  <a:srgbClr val="FFFFFF"/>
                </a:solidFill>
              </a:defRPr>
            </a:lvl2pPr>
            <a:lvl3pPr marL="900117">
              <a:spcBef>
                <a:spcPts val="0"/>
              </a:spcBef>
              <a:tabLst>
                <a:tab pos="900117" algn="l"/>
              </a:tabLst>
              <a:defRPr sz="2400">
                <a:solidFill>
                  <a:srgbClr val="FFFFFF"/>
                </a:solidFill>
              </a:defRPr>
            </a:lvl3pPr>
            <a:lvl4pPr marL="1254127">
              <a:spcBef>
                <a:spcPts val="0"/>
              </a:spcBef>
              <a:defRPr sz="2400">
                <a:solidFill>
                  <a:srgbClr val="FFFFFF"/>
                </a:solidFill>
              </a:defRPr>
            </a:lvl4pPr>
            <a:lvl5pPr marL="1616073">
              <a:spcBef>
                <a:spcPts val="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F3DBFE76-4AD6-8DD1-D742-9EC0A2E7F4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84718" y="1829202"/>
            <a:ext cx="4985976" cy="4336377"/>
          </a:xfr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  <a:lvl2pPr marL="538160">
              <a:spcBef>
                <a:spcPts val="0"/>
              </a:spcBef>
              <a:defRPr>
                <a:solidFill>
                  <a:srgbClr val="FFFFFF"/>
                </a:solidFill>
              </a:defRPr>
            </a:lvl2pPr>
            <a:lvl3pPr marL="900117">
              <a:spcBef>
                <a:spcPts val="0"/>
              </a:spcBef>
              <a:tabLst>
                <a:tab pos="900117" algn="l"/>
              </a:tabLst>
              <a:defRPr sz="2400">
                <a:solidFill>
                  <a:srgbClr val="FFFFFF"/>
                </a:solidFill>
              </a:defRPr>
            </a:lvl3pPr>
            <a:lvl4pPr marL="1254127">
              <a:spcBef>
                <a:spcPts val="0"/>
              </a:spcBef>
              <a:defRPr sz="2400">
                <a:solidFill>
                  <a:srgbClr val="FFFFFF"/>
                </a:solidFill>
              </a:defRPr>
            </a:lvl4pPr>
            <a:lvl5pPr marL="1616073">
              <a:spcBef>
                <a:spcPts val="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Yellow Bar">
            <a:extLst>
              <a:ext uri="{FF2B5EF4-FFF2-40B4-BE49-F238E27FC236}">
                <a16:creationId xmlns:a16="http://schemas.microsoft.com/office/drawing/2014/main" id="{1EE3AF44-95CE-1BA4-078F-F7AFC76BD383}"/>
              </a:ext>
            </a:extLst>
          </p:cNvPr>
          <p:cNvSpPr/>
          <p:nvPr/>
        </p:nvSpPr>
        <p:spPr>
          <a:xfrm>
            <a:off x="1137595" y="1515599"/>
            <a:ext cx="2926080" cy="61228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376540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palstaa2 tiivis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777A56-9B99-33BD-B84B-273FCEDADD5E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sp>
        <p:nvSpPr>
          <p:cNvPr id="3" name="Page Number - White">
            <a:extLst>
              <a:ext uri="{FF2B5EF4-FFF2-40B4-BE49-F238E27FC236}">
                <a16:creationId xmlns:a16="http://schemas.microsoft.com/office/drawing/2014/main" id="{CEF6F71A-12BD-D993-8ABD-9EEA92AD2802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62FB98-C271-4B4E-95F4-36879FB65C74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F9BC5907-2F28-DB6E-2589-561114ABA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799991" flipH="1">
            <a:off x="8071737" y="-28"/>
            <a:ext cx="4120240" cy="41202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c 7">
            <a:extLst>
              <a:ext uri="{FF2B5EF4-FFF2-40B4-BE49-F238E27FC236}">
                <a16:creationId xmlns:a16="http://schemas.microsoft.com/office/drawing/2014/main" id="{EF7BC5D2-F87B-320F-25AB-0450641C9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596" y="1371600"/>
            <a:ext cx="5486400" cy="5486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Yellow Bar">
            <a:extLst>
              <a:ext uri="{FF2B5EF4-FFF2-40B4-BE49-F238E27FC236}">
                <a16:creationId xmlns:a16="http://schemas.microsoft.com/office/drawing/2014/main" id="{32A368E9-CFB6-730B-042F-A50DE41599AF}"/>
              </a:ext>
            </a:extLst>
          </p:cNvPr>
          <p:cNvSpPr/>
          <p:nvPr/>
        </p:nvSpPr>
        <p:spPr>
          <a:xfrm>
            <a:off x="361855" y="964847"/>
            <a:ext cx="2926080" cy="61228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458072B-E520-1EC0-3B08-87DFC9DECF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0587" y="5779702"/>
            <a:ext cx="896742" cy="8496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Otsikko 10">
            <a:extLst>
              <a:ext uri="{FF2B5EF4-FFF2-40B4-BE49-F238E27FC236}">
                <a16:creationId xmlns:a16="http://schemas.microsoft.com/office/drawing/2014/main" id="{4DE70EA2-471E-31C5-9E81-6B58D95AE42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789" y="276249"/>
            <a:ext cx="11628433" cy="616890"/>
          </a:xfrm>
        </p:spPr>
        <p:txBody>
          <a:bodyPr/>
          <a:lstStyle>
            <a:lvl1pPr>
              <a:defRPr sz="3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Otsikkoteksti</a:t>
            </a:r>
          </a:p>
        </p:txBody>
      </p:sp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0422F604-4C75-A8B6-C3DC-04862AD2EF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317" y="1192286"/>
            <a:ext cx="5615997" cy="4513313"/>
          </a:xfr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  <a:lvl2pPr marL="538160">
              <a:spcBef>
                <a:spcPts val="0"/>
              </a:spcBef>
              <a:defRPr>
                <a:solidFill>
                  <a:srgbClr val="FFFFFF"/>
                </a:solidFill>
              </a:defRPr>
            </a:lvl2pPr>
            <a:lvl3pPr marL="900117">
              <a:spcBef>
                <a:spcPts val="0"/>
              </a:spcBef>
              <a:tabLst>
                <a:tab pos="900117" algn="l"/>
              </a:tabLst>
              <a:defRPr sz="2400">
                <a:solidFill>
                  <a:srgbClr val="FFFFFF"/>
                </a:solidFill>
              </a:defRPr>
            </a:lvl3pPr>
            <a:lvl4pPr marL="1254127">
              <a:spcBef>
                <a:spcPts val="0"/>
              </a:spcBef>
              <a:defRPr sz="2400">
                <a:solidFill>
                  <a:srgbClr val="FFFFFF"/>
                </a:solidFill>
              </a:defRPr>
            </a:lvl4pPr>
            <a:lvl5pPr marL="1616073">
              <a:spcBef>
                <a:spcPts val="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D27BC0B5-193B-F587-9D38-DC79C4FB01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44401" y="1192286"/>
            <a:ext cx="5615997" cy="4513313"/>
          </a:xfr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  <a:lvl2pPr marL="538160">
              <a:spcBef>
                <a:spcPts val="0"/>
              </a:spcBef>
              <a:defRPr>
                <a:solidFill>
                  <a:srgbClr val="FFFFFF"/>
                </a:solidFill>
              </a:defRPr>
            </a:lvl2pPr>
            <a:lvl3pPr marL="900117">
              <a:spcBef>
                <a:spcPts val="0"/>
              </a:spcBef>
              <a:tabLst>
                <a:tab pos="900117" algn="l"/>
              </a:tabLst>
              <a:defRPr sz="2400">
                <a:solidFill>
                  <a:srgbClr val="FFFFFF"/>
                </a:solidFill>
              </a:defRPr>
            </a:lvl3pPr>
            <a:lvl4pPr marL="1254127">
              <a:spcBef>
                <a:spcPts val="0"/>
              </a:spcBef>
              <a:defRPr sz="2400">
                <a:solidFill>
                  <a:srgbClr val="FFFFFF"/>
                </a:solidFill>
              </a:defRPr>
            </a:lvl4pPr>
            <a:lvl5pPr marL="1616073">
              <a:spcBef>
                <a:spcPts val="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1053910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FC98D725-77C1-13D7-FD5C-BAE3E4BB3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Background - Overlay">
            <a:extLst>
              <a:ext uri="{FF2B5EF4-FFF2-40B4-BE49-F238E27FC236}">
                <a16:creationId xmlns:a16="http://schemas.microsoft.com/office/drawing/2014/main" id="{8873D1DB-CBEA-51E5-3461-116ACBF2188B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0D2240">
                  <a:alpha val="90980"/>
                </a:srgbClr>
              </a:gs>
              <a:gs pos="100000">
                <a:srgbClr val="7A2582">
                  <a:alpha val="91000"/>
                </a:srgbClr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Segoe UI Semibold"/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8B2A86F8-1939-B881-8561-D5B3777C1993}"/>
              </a:ext>
            </a:extLst>
          </p:cNvPr>
          <p:cNvSpPr/>
          <p:nvPr/>
        </p:nvSpPr>
        <p:spPr>
          <a:xfrm>
            <a:off x="5506827" y="3581403"/>
            <a:ext cx="1178332" cy="72758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Page Number - White">
            <a:extLst>
              <a:ext uri="{FF2B5EF4-FFF2-40B4-BE49-F238E27FC236}">
                <a16:creationId xmlns:a16="http://schemas.microsoft.com/office/drawing/2014/main" id="{FE356336-D040-7A17-BDFE-4778B9EECD88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CBA8C0-C2C1-4738-95CA-4FD4EABDB39B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94D7712-4284-1277-0B61-A0F9C8E8B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6" y="918505"/>
            <a:ext cx="2438403" cy="231647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kstin paikkamerkki 17">
            <a:extLst>
              <a:ext uri="{FF2B5EF4-FFF2-40B4-BE49-F238E27FC236}">
                <a16:creationId xmlns:a16="http://schemas.microsoft.com/office/drawing/2014/main" id="{C6CD1BE3-2990-2739-AF32-EE481277EB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5096" y="3847694"/>
            <a:ext cx="11281784" cy="1016108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5400" b="1">
                <a:solidFill>
                  <a:srgbClr val="EBB700"/>
                </a:solidFill>
              </a:defRPr>
            </a:lvl1pPr>
          </a:lstStyle>
          <a:p>
            <a:pPr lvl="0"/>
            <a:r>
              <a:rPr lang="fi-FI"/>
              <a:t>Otsikko tähän</a:t>
            </a:r>
          </a:p>
        </p:txBody>
      </p:sp>
      <p:sp>
        <p:nvSpPr>
          <p:cNvPr id="8" name="Tekstin paikkamerkki 20">
            <a:extLst>
              <a:ext uri="{FF2B5EF4-FFF2-40B4-BE49-F238E27FC236}">
                <a16:creationId xmlns:a16="http://schemas.microsoft.com/office/drawing/2014/main" id="{A8CD5070-7296-EB0D-457D-19214BC966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0778" y="4977938"/>
            <a:ext cx="10630430" cy="973433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Alaotsikko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1898303876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A16F7C-A3C2-DF90-F413-220F1CFCF07D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sp>
        <p:nvSpPr>
          <p:cNvPr id="3" name="Page Number - Blue">
            <a:extLst>
              <a:ext uri="{FF2B5EF4-FFF2-40B4-BE49-F238E27FC236}">
                <a16:creationId xmlns:a16="http://schemas.microsoft.com/office/drawing/2014/main" id="{A88439C2-D124-C825-0373-6B8157BCF1CB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FE0EEE-6563-42E2-A563-01F0F9DC61C7}" type="slidenum">
              <a:t>‹#›</a:t>
            </a:fld>
            <a:endParaRPr lang="en-US" sz="1000" b="0" i="0" u="none" strike="noStrike" kern="1200" cap="none" spc="0" baseline="0">
              <a:solidFill>
                <a:srgbClr val="00338D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4" name="Otsikko 10">
            <a:extLst>
              <a:ext uri="{FF2B5EF4-FFF2-40B4-BE49-F238E27FC236}">
                <a16:creationId xmlns:a16="http://schemas.microsoft.com/office/drawing/2014/main" id="{44D8CCD6-FD22-8F06-2016-F5419C7EF1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789" y="1127235"/>
            <a:ext cx="11628433" cy="616890"/>
          </a:xfrm>
        </p:spPr>
        <p:txBody>
          <a:bodyPr/>
          <a:lstStyle>
            <a:lvl1pPr>
              <a:defRPr sz="3200" b="1">
                <a:solidFill>
                  <a:srgbClr val="00338D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fi-FI"/>
              <a:t>Otsikkoteksti</a:t>
            </a:r>
          </a:p>
        </p:txBody>
      </p:sp>
      <p:sp>
        <p:nvSpPr>
          <p:cNvPr id="5" name="Background - Solid">
            <a:extLst>
              <a:ext uri="{FF2B5EF4-FFF2-40B4-BE49-F238E27FC236}">
                <a16:creationId xmlns:a16="http://schemas.microsoft.com/office/drawing/2014/main" id="{CAA998CF-DD5B-B682-E9AE-4B51EF9AC9AF}"/>
              </a:ext>
            </a:extLst>
          </p:cNvPr>
          <p:cNvSpPr/>
          <p:nvPr/>
        </p:nvSpPr>
        <p:spPr>
          <a:xfrm>
            <a:off x="0" y="0"/>
            <a:ext cx="12191996" cy="868680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72C56B62-BA17-E3B5-F246-9CDF32832513}"/>
              </a:ext>
            </a:extLst>
          </p:cNvPr>
          <p:cNvSpPr/>
          <p:nvPr/>
        </p:nvSpPr>
        <p:spPr>
          <a:xfrm>
            <a:off x="-1527" y="640080"/>
            <a:ext cx="12193524" cy="228600"/>
          </a:xfrm>
          <a:prstGeom prst="rect">
            <a:avLst/>
          </a:prstGeom>
          <a:solidFill>
            <a:srgbClr val="0D2240">
              <a:alpha val="20970"/>
            </a:srgbClr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50CAE06C-7C6D-5981-1292-A680440A64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8820" y="201698"/>
            <a:ext cx="917472" cy="8715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2881438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1AF529-D7EA-01C8-32A0-0A9277454549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sp>
        <p:nvSpPr>
          <p:cNvPr id="3" name="Page Number - Blue">
            <a:extLst>
              <a:ext uri="{FF2B5EF4-FFF2-40B4-BE49-F238E27FC236}">
                <a16:creationId xmlns:a16="http://schemas.microsoft.com/office/drawing/2014/main" id="{9D7DB14D-2FF2-D999-B34E-8EE6BAC4AC47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CC8C85-1273-41E9-8DBF-1E2661FFD32A}" type="slidenum">
              <a:t>‹#›</a:t>
            </a:fld>
            <a:endParaRPr lang="en-US" sz="1000" b="0" i="0" u="none" strike="noStrike" kern="1200" cap="none" spc="0" baseline="0">
              <a:solidFill>
                <a:srgbClr val="00338D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4" name="Otsikko 10">
            <a:extLst>
              <a:ext uri="{FF2B5EF4-FFF2-40B4-BE49-F238E27FC236}">
                <a16:creationId xmlns:a16="http://schemas.microsoft.com/office/drawing/2014/main" id="{5FFB960D-0EE8-FB7A-8F54-9CFC4B4E19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6002" y="721598"/>
            <a:ext cx="10833902" cy="457200"/>
          </a:xfrm>
        </p:spPr>
        <p:txBody>
          <a:bodyPr tIns="0" bIns="0" anchor="b"/>
          <a:lstStyle>
            <a:lvl1pPr>
              <a:defRPr sz="3200" b="1">
                <a:solidFill>
                  <a:srgbClr val="00338D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fi-FI"/>
              <a:t>Otsikkoteksti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8663F9EE-B417-202F-34A4-263833DC8B57}"/>
              </a:ext>
            </a:extLst>
          </p:cNvPr>
          <p:cNvSpPr/>
          <p:nvPr/>
        </p:nvSpPr>
        <p:spPr>
          <a:xfrm>
            <a:off x="0" y="765051"/>
            <a:ext cx="457200" cy="370295"/>
          </a:xfrm>
          <a:prstGeom prst="rect">
            <a:avLst/>
          </a:prstGeom>
          <a:solidFill>
            <a:srgbClr val="FBC608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EBB7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FCBB047B-49FC-8620-5DF2-C617D2B8260D}"/>
              </a:ext>
            </a:extLst>
          </p:cNvPr>
          <p:cNvSpPr/>
          <p:nvPr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100000">
                <a:srgbClr val="00338D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4160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CBB309-6D93-EB61-86E6-8E775F733D35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sp>
        <p:nvSpPr>
          <p:cNvPr id="3" name="Background - Solid">
            <a:extLst>
              <a:ext uri="{FF2B5EF4-FFF2-40B4-BE49-F238E27FC236}">
                <a16:creationId xmlns:a16="http://schemas.microsoft.com/office/drawing/2014/main" id="{C6061738-9EB2-3C01-ABB4-1D9924090D17}"/>
              </a:ext>
            </a:extLst>
          </p:cNvPr>
          <p:cNvSpPr/>
          <p:nvPr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100000">
                <a:srgbClr val="00338D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21074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489E30C1-921B-C9CE-6CCD-B74BF4642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Background - Overlay">
            <a:extLst>
              <a:ext uri="{FF2B5EF4-FFF2-40B4-BE49-F238E27FC236}">
                <a16:creationId xmlns:a16="http://schemas.microsoft.com/office/drawing/2014/main" id="{1FA5C908-1DD9-70DE-A011-2C03D5862749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0D2240">
                  <a:alpha val="90980"/>
                </a:srgbClr>
              </a:gs>
              <a:gs pos="100000">
                <a:srgbClr val="7A2582">
                  <a:alpha val="91000"/>
                </a:srgbClr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FFFFFF"/>
              </a:solidFill>
              <a:uFillTx/>
              <a:latin typeface="Segoe UI Semibold"/>
            </a:endParaRPr>
          </a:p>
        </p:txBody>
      </p:sp>
      <p:sp>
        <p:nvSpPr>
          <p:cNvPr id="4" name="Page Number - White">
            <a:extLst>
              <a:ext uri="{FF2B5EF4-FFF2-40B4-BE49-F238E27FC236}">
                <a16:creationId xmlns:a16="http://schemas.microsoft.com/office/drawing/2014/main" id="{BAE8328F-9356-14D9-B116-B0A053A2F130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D734BF-B5B6-4759-A599-404744C61BC2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5" name="Yellow Bar">
            <a:extLst>
              <a:ext uri="{FF2B5EF4-FFF2-40B4-BE49-F238E27FC236}">
                <a16:creationId xmlns:a16="http://schemas.microsoft.com/office/drawing/2014/main" id="{A5B2F88D-40D6-1804-A5A1-5897E42778CE}"/>
              </a:ext>
            </a:extLst>
          </p:cNvPr>
          <p:cNvSpPr/>
          <p:nvPr/>
        </p:nvSpPr>
        <p:spPr>
          <a:xfrm>
            <a:off x="914400" y="3716048"/>
            <a:ext cx="1178332" cy="72758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6" name="Emblem - White" descr="lionlogo_white.eps">
            <a:extLst>
              <a:ext uri="{FF2B5EF4-FFF2-40B4-BE49-F238E27FC236}">
                <a16:creationId xmlns:a16="http://schemas.microsoft.com/office/drawing/2014/main" id="{5FAF30B0-85DE-70AF-0C13-315CFF910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75535"/>
            <a:ext cx="1715386" cy="16733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A2E883A2-EA24-82C6-8A8E-6DC14A04AA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1996" y="2852159"/>
            <a:ext cx="10515600" cy="624434"/>
          </a:xfrm>
        </p:spPr>
        <p:txBody>
          <a:bodyPr/>
          <a:lstStyle>
            <a:lvl1pPr>
              <a:defRPr lang="en-US" b="1" kern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Otsikkoteksti</a:t>
            </a:r>
          </a:p>
        </p:txBody>
      </p:sp>
      <p:sp>
        <p:nvSpPr>
          <p:cNvPr id="8" name="Tekstin paikkamerkki 18">
            <a:extLst>
              <a:ext uri="{FF2B5EF4-FFF2-40B4-BE49-F238E27FC236}">
                <a16:creationId xmlns:a16="http://schemas.microsoft.com/office/drawing/2014/main" id="{684B6DCB-488D-F2C4-FA3F-0BFFA19578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1996" y="3984991"/>
            <a:ext cx="10515600" cy="450854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Alaotsikkoteksti</a:t>
            </a:r>
          </a:p>
        </p:txBody>
      </p:sp>
      <p:sp>
        <p:nvSpPr>
          <p:cNvPr id="9" name="Tekstin paikkamerkki 21">
            <a:extLst>
              <a:ext uri="{FF2B5EF4-FFF2-40B4-BE49-F238E27FC236}">
                <a16:creationId xmlns:a16="http://schemas.microsoft.com/office/drawing/2014/main" id="{7B0E285B-7AD6-6574-2C83-488DE7250FF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1996" y="6017072"/>
            <a:ext cx="10515600" cy="434970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Alaviiteteksti</a:t>
            </a:r>
          </a:p>
        </p:txBody>
      </p:sp>
    </p:spTree>
    <p:extLst>
      <p:ext uri="{BB962C8B-B14F-4D97-AF65-F5344CB8AC3E}">
        <p14:creationId xmlns:p14="http://schemas.microsoft.com/office/powerpoint/2010/main" val="28528579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 - Image" descr="Group of young people huddling in gym">
            <a:extLst>
              <a:ext uri="{FF2B5EF4-FFF2-40B4-BE49-F238E27FC236}">
                <a16:creationId xmlns:a16="http://schemas.microsoft.com/office/drawing/2014/main" id="{A3745637-6EA9-0BB1-90B7-059197C26F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00338D"/>
              </a:gs>
              <a:gs pos="100000">
                <a:srgbClr val="7A2582"/>
              </a:gs>
            </a:gsLst>
            <a:lin ang="18600000"/>
          </a:gradFill>
          <a:ln cap="flat">
            <a:noFill/>
          </a:ln>
        </p:spPr>
      </p:pic>
      <p:sp>
        <p:nvSpPr>
          <p:cNvPr id="3" name="Yellow Bar">
            <a:extLst>
              <a:ext uri="{FF2B5EF4-FFF2-40B4-BE49-F238E27FC236}">
                <a16:creationId xmlns:a16="http://schemas.microsoft.com/office/drawing/2014/main" id="{0E4BB89F-8580-5AC5-17FD-3358F0D4D399}"/>
              </a:ext>
            </a:extLst>
          </p:cNvPr>
          <p:cNvSpPr/>
          <p:nvPr/>
        </p:nvSpPr>
        <p:spPr>
          <a:xfrm>
            <a:off x="4366717" y="3497122"/>
            <a:ext cx="3454914" cy="97539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6F3545E3-833A-95A9-85D0-5BC6CE4C3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799991" flipH="1">
            <a:off x="8071737" y="-28"/>
            <a:ext cx="4120240" cy="41202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c 7">
            <a:extLst>
              <a:ext uri="{FF2B5EF4-FFF2-40B4-BE49-F238E27FC236}">
                <a16:creationId xmlns:a16="http://schemas.microsoft.com/office/drawing/2014/main" id="{62097E14-DF79-AB60-B667-1031376AD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5596" y="1371600"/>
            <a:ext cx="5486400" cy="5486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Page Number - White">
            <a:extLst>
              <a:ext uri="{FF2B5EF4-FFF2-40B4-BE49-F238E27FC236}">
                <a16:creationId xmlns:a16="http://schemas.microsoft.com/office/drawing/2014/main" id="{8E05E58C-6F3E-8A8B-BA76-A1A6FFE095DF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68C093-9BEC-4A33-952A-F1BC9672C5FE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7" name="Tekstin paikkamerkki 31">
            <a:extLst>
              <a:ext uri="{FF2B5EF4-FFF2-40B4-BE49-F238E27FC236}">
                <a16:creationId xmlns:a16="http://schemas.microsoft.com/office/drawing/2014/main" id="{93F923DC-8617-2510-6B5E-73D92080AE3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2814" y="2417527"/>
            <a:ext cx="11886377" cy="970763"/>
          </a:xfrm>
        </p:spPr>
        <p:txBody>
          <a:bodyPr anchor="ctr" anchorCtr="1"/>
          <a:lstStyle>
            <a:lvl1pPr marL="0" indent="0" algn="ctr">
              <a:spcBef>
                <a:spcPts val="0"/>
              </a:spcBef>
              <a:buNone/>
              <a:defRPr sz="6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Välidian otsikko</a:t>
            </a:r>
          </a:p>
        </p:txBody>
      </p:sp>
      <p:sp>
        <p:nvSpPr>
          <p:cNvPr id="8" name="Tekstin paikkamerkki 31">
            <a:extLst>
              <a:ext uri="{FF2B5EF4-FFF2-40B4-BE49-F238E27FC236}">
                <a16:creationId xmlns:a16="http://schemas.microsoft.com/office/drawing/2014/main" id="{592A1930-1C9F-CF42-4CA5-92C52ECFDF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50994" y="3949220"/>
            <a:ext cx="11886377" cy="885825"/>
          </a:xfrm>
        </p:spPr>
        <p:txBody>
          <a:bodyPr anchorCtr="1"/>
          <a:lstStyle>
            <a:lvl1pPr marL="0" indent="0" algn="ctr">
              <a:spcBef>
                <a:spcPts val="0"/>
              </a:spcBef>
              <a:buNone/>
              <a:defRPr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Tehosteteksti</a:t>
            </a:r>
          </a:p>
        </p:txBody>
      </p:sp>
    </p:spTree>
    <p:extLst>
      <p:ext uri="{BB962C8B-B14F-4D97-AF65-F5344CB8AC3E}">
        <p14:creationId xmlns:p14="http://schemas.microsoft.com/office/powerpoint/2010/main" val="36403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human face, person, person, collage&#10;&#10;Description automatically generated">
            <a:extLst>
              <a:ext uri="{FF2B5EF4-FFF2-40B4-BE49-F238E27FC236}">
                <a16:creationId xmlns:a16="http://schemas.microsoft.com/office/drawing/2014/main" id="{2CCCEE81-3270-9991-5177-FEEA60E3F1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8600000"/>
          </a:gradFill>
          <a:ln cap="flat">
            <a:noFill/>
          </a:ln>
        </p:spPr>
      </p:pic>
      <p:sp>
        <p:nvSpPr>
          <p:cNvPr id="3" name="Freeform 12">
            <a:extLst>
              <a:ext uri="{FF2B5EF4-FFF2-40B4-BE49-F238E27FC236}">
                <a16:creationId xmlns:a16="http://schemas.microsoft.com/office/drawing/2014/main" id="{D3347D63-C679-8890-A2B3-2D7CBC46EE98}"/>
              </a:ext>
            </a:extLst>
          </p:cNvPr>
          <p:cNvSpPr/>
          <p:nvPr/>
        </p:nvSpPr>
        <p:spPr>
          <a:xfrm>
            <a:off x="6719907" y="-356"/>
            <a:ext cx="5472089" cy="68583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14999"/>
              <a:gd name="f7" fmla="val 7162800"/>
              <a:gd name="f8" fmla="val 4135447"/>
              <a:gd name="f9" fmla="+- 0 0 -90"/>
              <a:gd name="f10" fmla="*/ f3 1 5714999"/>
              <a:gd name="f11" fmla="*/ f4 1 7162800"/>
              <a:gd name="f12" fmla="+- f7 0 f5"/>
              <a:gd name="f13" fmla="+- f6 0 f5"/>
              <a:gd name="f14" fmla="*/ f9 f0 1"/>
              <a:gd name="f15" fmla="*/ f13 1 5714999"/>
              <a:gd name="f16" fmla="*/ f12 1 7162800"/>
              <a:gd name="f17" fmla="*/ 4135447 f13 1"/>
              <a:gd name="f18" fmla="*/ 0 f12 1"/>
              <a:gd name="f19" fmla="*/ 5714999 f13 1"/>
              <a:gd name="f20" fmla="*/ 7162800 f12 1"/>
              <a:gd name="f21" fmla="*/ 0 f13 1"/>
              <a:gd name="f22" fmla="*/ f14 1 f2"/>
              <a:gd name="f23" fmla="*/ f17 1 5714999"/>
              <a:gd name="f24" fmla="*/ f18 1 7162800"/>
              <a:gd name="f25" fmla="*/ f19 1 5714999"/>
              <a:gd name="f26" fmla="*/ f20 1 7162800"/>
              <a:gd name="f27" fmla="*/ f21 1 5714999"/>
              <a:gd name="f28" fmla="*/ f5 1 f15"/>
              <a:gd name="f29" fmla="*/ f6 1 f15"/>
              <a:gd name="f30" fmla="*/ f5 1 f16"/>
              <a:gd name="f31" fmla="*/ f7 1 f16"/>
              <a:gd name="f32" fmla="+- f22 0 f1"/>
              <a:gd name="f33" fmla="*/ f23 1 f15"/>
              <a:gd name="f34" fmla="*/ f24 1 f16"/>
              <a:gd name="f35" fmla="*/ f25 1 f15"/>
              <a:gd name="f36" fmla="*/ f26 1 f16"/>
              <a:gd name="f37" fmla="*/ f27 1 f15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0 1"/>
              <a:gd name="f45" fmla="*/ f36 f11 1"/>
              <a:gd name="f46" fmla="*/ f3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4" y="f43"/>
              </a:cxn>
              <a:cxn ang="f32">
                <a:pos x="f44" y="f45"/>
              </a:cxn>
              <a:cxn ang="f32">
                <a:pos x="f46" y="f45"/>
              </a:cxn>
            </a:cxnLst>
            <a:rect l="f38" t="f41" r="f39" b="f40"/>
            <a:pathLst>
              <a:path w="5714999" h="7162800">
                <a:moveTo>
                  <a:pt x="f8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5786F97D-5BDA-AF2D-E8F8-DEA4CC02F291}"/>
              </a:ext>
            </a:extLst>
          </p:cNvPr>
          <p:cNvSpPr/>
          <p:nvPr/>
        </p:nvSpPr>
        <p:spPr>
          <a:xfrm>
            <a:off x="6719907" y="0"/>
            <a:ext cx="4176695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76692"/>
              <a:gd name="f7" fmla="val 6858000"/>
              <a:gd name="f8" fmla="val 3959471"/>
              <a:gd name="f9" fmla="val 134732"/>
              <a:gd name="f10" fmla="+- 0 0 -90"/>
              <a:gd name="f11" fmla="*/ f3 1 4176692"/>
              <a:gd name="f12" fmla="*/ f4 1 6858000"/>
              <a:gd name="f13" fmla="+- f7 0 f5"/>
              <a:gd name="f14" fmla="+- f6 0 f5"/>
              <a:gd name="f15" fmla="*/ f10 f0 1"/>
              <a:gd name="f16" fmla="*/ f14 1 4176692"/>
              <a:gd name="f17" fmla="*/ f13 1 6858000"/>
              <a:gd name="f18" fmla="*/ 3959471 f14 1"/>
              <a:gd name="f19" fmla="*/ 0 f13 1"/>
              <a:gd name="f20" fmla="*/ 4176692 f14 1"/>
              <a:gd name="f21" fmla="*/ 134732 f14 1"/>
              <a:gd name="f22" fmla="*/ 6858000 f13 1"/>
              <a:gd name="f23" fmla="*/ 0 f14 1"/>
              <a:gd name="f24" fmla="*/ f15 1 f2"/>
              <a:gd name="f25" fmla="*/ f18 1 4176692"/>
              <a:gd name="f26" fmla="*/ f19 1 6858000"/>
              <a:gd name="f27" fmla="*/ f20 1 4176692"/>
              <a:gd name="f28" fmla="*/ f21 1 4176692"/>
              <a:gd name="f29" fmla="*/ f22 1 6858000"/>
              <a:gd name="f30" fmla="*/ f23 1 4176692"/>
              <a:gd name="f31" fmla="*/ f5 1 f16"/>
              <a:gd name="f32" fmla="*/ f6 1 f16"/>
              <a:gd name="f33" fmla="*/ f5 1 f17"/>
              <a:gd name="f34" fmla="*/ f7 1 f17"/>
              <a:gd name="f35" fmla="+- f24 0 f1"/>
              <a:gd name="f36" fmla="*/ f25 1 f16"/>
              <a:gd name="f37" fmla="*/ f26 1 f17"/>
              <a:gd name="f38" fmla="*/ f27 1 f16"/>
              <a:gd name="f39" fmla="*/ f28 1 f16"/>
              <a:gd name="f40" fmla="*/ f29 1 f17"/>
              <a:gd name="f41" fmla="*/ f30 1 f16"/>
              <a:gd name="f42" fmla="*/ f31 f11 1"/>
              <a:gd name="f43" fmla="*/ f32 f11 1"/>
              <a:gd name="f44" fmla="*/ f34 f12 1"/>
              <a:gd name="f45" fmla="*/ f33 f12 1"/>
              <a:gd name="f46" fmla="*/ f36 f11 1"/>
              <a:gd name="f47" fmla="*/ f37 f12 1"/>
              <a:gd name="f48" fmla="*/ f38 f11 1"/>
              <a:gd name="f49" fmla="*/ f39 f11 1"/>
              <a:gd name="f50" fmla="*/ f40 f12 1"/>
              <a:gd name="f51" fmla="*/ f4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46" y="f47"/>
              </a:cxn>
              <a:cxn ang="f35">
                <a:pos x="f48" y="f47"/>
              </a:cxn>
              <a:cxn ang="f35">
                <a:pos x="f49" y="f50"/>
              </a:cxn>
              <a:cxn ang="f35">
                <a:pos x="f51" y="f50"/>
              </a:cxn>
              <a:cxn ang="f35">
                <a:pos x="f46" y="f47"/>
              </a:cxn>
            </a:cxnLst>
            <a:rect l="f42" t="f45" r="f43" b="f44"/>
            <a:pathLst>
              <a:path w="4176692" h="6858000">
                <a:moveTo>
                  <a:pt x="f8" y="f5"/>
                </a:moveTo>
                <a:lnTo>
                  <a:pt x="f6" y="f5"/>
                </a:lnTo>
                <a:lnTo>
                  <a:pt x="f9" y="f7"/>
                </a:lnTo>
                <a:lnTo>
                  <a:pt x="f5" y="f7"/>
                </a:lnTo>
                <a:lnTo>
                  <a:pt x="f8" y="f5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317DF609-F492-2F1B-E652-E264BB400D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391396" y="2057400"/>
            <a:ext cx="2491109" cy="23665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Page Number - Blue">
            <a:extLst>
              <a:ext uri="{FF2B5EF4-FFF2-40B4-BE49-F238E27FC236}">
                <a16:creationId xmlns:a16="http://schemas.microsoft.com/office/drawing/2014/main" id="{70218C4B-546C-3D2A-0282-7DA7498D641C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D107B0-E649-442A-A8B4-0CB4061BB2CD}" type="slidenum">
              <a:t>‹#›</a:t>
            </a:fld>
            <a:endParaRPr lang="en-US" sz="1000" b="0" i="0" u="none" strike="noStrike" kern="1200" cap="none" spc="0" baseline="0">
              <a:solidFill>
                <a:srgbClr val="00338D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sp>
        <p:nvSpPr>
          <p:cNvPr id="7" name="Yellow Bar">
            <a:extLst>
              <a:ext uri="{FF2B5EF4-FFF2-40B4-BE49-F238E27FC236}">
                <a16:creationId xmlns:a16="http://schemas.microsoft.com/office/drawing/2014/main" id="{8FE8CFA5-7FC3-93DD-3B17-EAEF5BBCAF62}"/>
              </a:ext>
            </a:extLst>
          </p:cNvPr>
          <p:cNvSpPr/>
          <p:nvPr/>
        </p:nvSpPr>
        <p:spPr>
          <a:xfrm>
            <a:off x="1069244" y="3733796"/>
            <a:ext cx="2359755" cy="97539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B104AFFB-0419-24C5-AF79-026A85664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799991" flipH="1">
            <a:off x="8071737" y="-28"/>
            <a:ext cx="4120240" cy="41202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aphic 7">
            <a:extLst>
              <a:ext uri="{FF2B5EF4-FFF2-40B4-BE49-F238E27FC236}">
                <a16:creationId xmlns:a16="http://schemas.microsoft.com/office/drawing/2014/main" id="{FFDFF5DE-7706-92F4-9E4F-90D96CB6B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5596" y="1371600"/>
            <a:ext cx="5486400" cy="5486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kstin paikkamerkki 31">
            <a:extLst>
              <a:ext uri="{FF2B5EF4-FFF2-40B4-BE49-F238E27FC236}">
                <a16:creationId xmlns:a16="http://schemas.microsoft.com/office/drawing/2014/main" id="{EF3B7CE5-0E89-AE0D-E16E-6CE5EE2C9E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68550" y="2728971"/>
            <a:ext cx="6373944" cy="97076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i-FI"/>
              <a:t>Välidian otsikko</a:t>
            </a:r>
          </a:p>
        </p:txBody>
      </p:sp>
    </p:spTree>
    <p:extLst>
      <p:ext uri="{BB962C8B-B14F-4D97-AF65-F5344CB8AC3E}">
        <p14:creationId xmlns:p14="http://schemas.microsoft.com/office/powerpoint/2010/main" val="3150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96CA0B7-4148-BA78-E431-91A368E78C6D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609603" marR="0" lvl="0" indent="-609603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000" b="0" i="0" u="none" strike="noStrike" kern="1200" cap="none" spc="0" baseline="0">
              <a:solidFill>
                <a:srgbClr val="404040"/>
              </a:solidFill>
              <a:uFillTx/>
              <a:latin typeface="Arial"/>
              <a:ea typeface="ヒラギノ角ゴ Pro W3" pitchFamily="80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281C4DCB-213C-57FE-AAA8-7FE6A778A1FF}"/>
              </a:ext>
            </a:extLst>
          </p:cNvPr>
          <p:cNvSpPr/>
          <p:nvPr/>
        </p:nvSpPr>
        <p:spPr>
          <a:xfrm>
            <a:off x="6719907" y="-356"/>
            <a:ext cx="5472089" cy="685835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14999"/>
              <a:gd name="f7" fmla="val 7162800"/>
              <a:gd name="f8" fmla="val 4135447"/>
              <a:gd name="f9" fmla="+- 0 0 -90"/>
              <a:gd name="f10" fmla="*/ f3 1 5714999"/>
              <a:gd name="f11" fmla="*/ f4 1 7162800"/>
              <a:gd name="f12" fmla="+- f7 0 f5"/>
              <a:gd name="f13" fmla="+- f6 0 f5"/>
              <a:gd name="f14" fmla="*/ f9 f0 1"/>
              <a:gd name="f15" fmla="*/ f13 1 5714999"/>
              <a:gd name="f16" fmla="*/ f12 1 7162800"/>
              <a:gd name="f17" fmla="*/ 4135447 f13 1"/>
              <a:gd name="f18" fmla="*/ 0 f12 1"/>
              <a:gd name="f19" fmla="*/ 5714999 f13 1"/>
              <a:gd name="f20" fmla="*/ 7162800 f12 1"/>
              <a:gd name="f21" fmla="*/ 0 f13 1"/>
              <a:gd name="f22" fmla="*/ f14 1 f2"/>
              <a:gd name="f23" fmla="*/ f17 1 5714999"/>
              <a:gd name="f24" fmla="*/ f18 1 7162800"/>
              <a:gd name="f25" fmla="*/ f19 1 5714999"/>
              <a:gd name="f26" fmla="*/ f20 1 7162800"/>
              <a:gd name="f27" fmla="*/ f21 1 5714999"/>
              <a:gd name="f28" fmla="*/ f5 1 f15"/>
              <a:gd name="f29" fmla="*/ f6 1 f15"/>
              <a:gd name="f30" fmla="*/ f5 1 f16"/>
              <a:gd name="f31" fmla="*/ f7 1 f16"/>
              <a:gd name="f32" fmla="+- f22 0 f1"/>
              <a:gd name="f33" fmla="*/ f23 1 f15"/>
              <a:gd name="f34" fmla="*/ f24 1 f16"/>
              <a:gd name="f35" fmla="*/ f25 1 f15"/>
              <a:gd name="f36" fmla="*/ f26 1 f16"/>
              <a:gd name="f37" fmla="*/ f27 1 f15"/>
              <a:gd name="f38" fmla="*/ f28 f10 1"/>
              <a:gd name="f39" fmla="*/ f29 f10 1"/>
              <a:gd name="f40" fmla="*/ f31 f11 1"/>
              <a:gd name="f41" fmla="*/ f30 f11 1"/>
              <a:gd name="f42" fmla="*/ f33 f10 1"/>
              <a:gd name="f43" fmla="*/ f34 f11 1"/>
              <a:gd name="f44" fmla="*/ f35 f10 1"/>
              <a:gd name="f45" fmla="*/ f36 f11 1"/>
              <a:gd name="f46" fmla="*/ f37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2" y="f43"/>
              </a:cxn>
              <a:cxn ang="f32">
                <a:pos x="f44" y="f43"/>
              </a:cxn>
              <a:cxn ang="f32">
                <a:pos x="f44" y="f45"/>
              </a:cxn>
              <a:cxn ang="f32">
                <a:pos x="f46" y="f45"/>
              </a:cxn>
            </a:cxnLst>
            <a:rect l="f38" t="f41" r="f39" b="f40"/>
            <a:pathLst>
              <a:path w="5714999" h="7162800">
                <a:moveTo>
                  <a:pt x="f8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EBD7190C-0E09-E5F2-83C7-75CECD6BC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799991" flipH="1">
            <a:off x="8071737" y="-28"/>
            <a:ext cx="4120240" cy="41202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in paikkamerkki 31">
            <a:extLst>
              <a:ext uri="{FF2B5EF4-FFF2-40B4-BE49-F238E27FC236}">
                <a16:creationId xmlns:a16="http://schemas.microsoft.com/office/drawing/2014/main" id="{B4526498-F277-A3B0-0EFC-889944F5D6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5936" y="1582798"/>
            <a:ext cx="6831400" cy="97076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4800" b="1">
                <a:solidFill>
                  <a:srgbClr val="00338D"/>
                </a:solidFill>
              </a:defRPr>
            </a:lvl1pPr>
          </a:lstStyle>
          <a:p>
            <a:pPr lvl="0"/>
            <a:r>
              <a:rPr lang="fi-FI"/>
              <a:t>Välidian otsikko</a:t>
            </a:r>
          </a:p>
        </p:txBody>
      </p:sp>
      <p:sp>
        <p:nvSpPr>
          <p:cNvPr id="6" name="Graphic 7">
            <a:extLst>
              <a:ext uri="{FF2B5EF4-FFF2-40B4-BE49-F238E27FC236}">
                <a16:creationId xmlns:a16="http://schemas.microsoft.com/office/drawing/2014/main" id="{C6CD3231-10B7-5928-C3E4-31E154AB4289}"/>
              </a:ext>
            </a:extLst>
          </p:cNvPr>
          <p:cNvSpPr/>
          <p:nvPr/>
        </p:nvSpPr>
        <p:spPr>
          <a:xfrm>
            <a:off x="5333996" y="0"/>
            <a:ext cx="685800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858000"/>
              <a:gd name="f7" fmla="val 3959471"/>
              <a:gd name="f8" fmla="+- 0 0 -90"/>
              <a:gd name="f9" fmla="*/ f3 1 6858000"/>
              <a:gd name="f10" fmla="*/ f4 1 6858000"/>
              <a:gd name="f11" fmla="+- f6 0 f5"/>
              <a:gd name="f12" fmla="*/ f8 f0 1"/>
              <a:gd name="f13" fmla="*/ f11 1 6858000"/>
              <a:gd name="f14" fmla="*/ 3959471 f11 1"/>
              <a:gd name="f15" fmla="*/ 0 f11 1"/>
              <a:gd name="f16" fmla="*/ 6858000 f11 1"/>
              <a:gd name="f17" fmla="*/ f12 1 f2"/>
              <a:gd name="f18" fmla="*/ f14 1 6858000"/>
              <a:gd name="f19" fmla="*/ f15 1 6858000"/>
              <a:gd name="f20" fmla="*/ f16 1 6858000"/>
              <a:gd name="f21" fmla="*/ f5 1 f13"/>
              <a:gd name="f22" fmla="*/ f6 1 f13"/>
              <a:gd name="f23" fmla="+- f17 0 f1"/>
              <a:gd name="f24" fmla="*/ f18 1 f13"/>
              <a:gd name="f25" fmla="*/ f19 1 f13"/>
              <a:gd name="f26" fmla="*/ f20 1 f13"/>
              <a:gd name="f27" fmla="*/ f21 f9 1"/>
              <a:gd name="f28" fmla="*/ f22 f9 1"/>
              <a:gd name="f29" fmla="*/ f22 f10 1"/>
              <a:gd name="f30" fmla="*/ f21 f10 1"/>
              <a:gd name="f31" fmla="*/ f24 f9 1"/>
              <a:gd name="f32" fmla="*/ f25 f10 1"/>
              <a:gd name="f33" fmla="*/ f25 f9 1"/>
              <a:gd name="f34" fmla="*/ f26 f10 1"/>
              <a:gd name="f35" fmla="*/ f26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1" y="f32"/>
              </a:cxn>
              <a:cxn ang="f23">
                <a:pos x="f33" y="f34"/>
              </a:cxn>
              <a:cxn ang="f23">
                <a:pos x="f35" y="f34"/>
              </a:cxn>
              <a:cxn ang="f23">
                <a:pos x="f35" y="f32"/>
              </a:cxn>
            </a:cxnLst>
            <a:rect l="f27" t="f30" r="f28" b="f29"/>
            <a:pathLst>
              <a:path w="6858000" h="6858000">
                <a:moveTo>
                  <a:pt x="f7" y="f5"/>
                </a:moveTo>
                <a:lnTo>
                  <a:pt x="f5" y="f6"/>
                </a:lnTo>
                <a:lnTo>
                  <a:pt x="f6" y="f6"/>
                </a:lnTo>
                <a:lnTo>
                  <a:pt x="f6" y="f5"/>
                </a:lnTo>
                <a:close/>
              </a:path>
            </a:pathLst>
          </a:cu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3F1490C0-0AC6-65C7-3F45-A1451952A345}"/>
              </a:ext>
            </a:extLst>
          </p:cNvPr>
          <p:cNvSpPr/>
          <p:nvPr/>
        </p:nvSpPr>
        <p:spPr>
          <a:xfrm>
            <a:off x="5333996" y="0"/>
            <a:ext cx="4176695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176692"/>
              <a:gd name="f7" fmla="val 6858000"/>
              <a:gd name="f8" fmla="val 3959471"/>
              <a:gd name="f9" fmla="val 134732"/>
              <a:gd name="f10" fmla="+- 0 0 -90"/>
              <a:gd name="f11" fmla="*/ f3 1 4176692"/>
              <a:gd name="f12" fmla="*/ f4 1 6858000"/>
              <a:gd name="f13" fmla="+- f7 0 f5"/>
              <a:gd name="f14" fmla="+- f6 0 f5"/>
              <a:gd name="f15" fmla="*/ f10 f0 1"/>
              <a:gd name="f16" fmla="*/ f14 1 4176692"/>
              <a:gd name="f17" fmla="*/ f13 1 6858000"/>
              <a:gd name="f18" fmla="*/ 3959471 f14 1"/>
              <a:gd name="f19" fmla="*/ 0 f13 1"/>
              <a:gd name="f20" fmla="*/ 4176692 f14 1"/>
              <a:gd name="f21" fmla="*/ 134732 f14 1"/>
              <a:gd name="f22" fmla="*/ 6858000 f13 1"/>
              <a:gd name="f23" fmla="*/ 0 f14 1"/>
              <a:gd name="f24" fmla="*/ f15 1 f2"/>
              <a:gd name="f25" fmla="*/ f18 1 4176692"/>
              <a:gd name="f26" fmla="*/ f19 1 6858000"/>
              <a:gd name="f27" fmla="*/ f20 1 4176692"/>
              <a:gd name="f28" fmla="*/ f21 1 4176692"/>
              <a:gd name="f29" fmla="*/ f22 1 6858000"/>
              <a:gd name="f30" fmla="*/ f23 1 4176692"/>
              <a:gd name="f31" fmla="*/ f5 1 f16"/>
              <a:gd name="f32" fmla="*/ f6 1 f16"/>
              <a:gd name="f33" fmla="*/ f5 1 f17"/>
              <a:gd name="f34" fmla="*/ f7 1 f17"/>
              <a:gd name="f35" fmla="+- f24 0 f1"/>
              <a:gd name="f36" fmla="*/ f25 1 f16"/>
              <a:gd name="f37" fmla="*/ f26 1 f17"/>
              <a:gd name="f38" fmla="*/ f27 1 f16"/>
              <a:gd name="f39" fmla="*/ f28 1 f16"/>
              <a:gd name="f40" fmla="*/ f29 1 f17"/>
              <a:gd name="f41" fmla="*/ f30 1 f16"/>
              <a:gd name="f42" fmla="*/ f31 f11 1"/>
              <a:gd name="f43" fmla="*/ f32 f11 1"/>
              <a:gd name="f44" fmla="*/ f34 f12 1"/>
              <a:gd name="f45" fmla="*/ f33 f12 1"/>
              <a:gd name="f46" fmla="*/ f36 f11 1"/>
              <a:gd name="f47" fmla="*/ f37 f12 1"/>
              <a:gd name="f48" fmla="*/ f38 f11 1"/>
              <a:gd name="f49" fmla="*/ f39 f11 1"/>
              <a:gd name="f50" fmla="*/ f40 f12 1"/>
              <a:gd name="f51" fmla="*/ f41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5">
                <a:pos x="f46" y="f47"/>
              </a:cxn>
              <a:cxn ang="f35">
                <a:pos x="f48" y="f47"/>
              </a:cxn>
              <a:cxn ang="f35">
                <a:pos x="f49" y="f50"/>
              </a:cxn>
              <a:cxn ang="f35">
                <a:pos x="f51" y="f50"/>
              </a:cxn>
              <a:cxn ang="f35">
                <a:pos x="f46" y="f47"/>
              </a:cxn>
            </a:cxnLst>
            <a:rect l="f42" t="f45" r="f43" b="f44"/>
            <a:pathLst>
              <a:path w="4176692" h="6858000">
                <a:moveTo>
                  <a:pt x="f8" y="f5"/>
                </a:moveTo>
                <a:lnTo>
                  <a:pt x="f6" y="f5"/>
                </a:lnTo>
                <a:lnTo>
                  <a:pt x="f9" y="f7"/>
                </a:lnTo>
                <a:lnTo>
                  <a:pt x="f5" y="f7"/>
                </a:lnTo>
                <a:lnTo>
                  <a:pt x="f8" y="f5"/>
                </a:lnTo>
                <a:close/>
              </a:path>
            </a:pathLst>
          </a:custGeom>
          <a:solidFill>
            <a:srgbClr val="10233F">
              <a:alpha val="13373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age Number - White">
            <a:extLst>
              <a:ext uri="{FF2B5EF4-FFF2-40B4-BE49-F238E27FC236}">
                <a16:creationId xmlns:a16="http://schemas.microsoft.com/office/drawing/2014/main" id="{3CDDF241-DC8F-B13B-CFC3-17D86BE3BEB8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C840CF-FE72-4AB3-AAC6-5731521B09F2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341C6DEA-6A5A-ECDD-E503-A65792574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538" y="4495803"/>
            <a:ext cx="1751258" cy="170835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A3B4BD94-A598-C3E4-8FE5-C1CA186CF446}"/>
              </a:ext>
            </a:extLst>
          </p:cNvPr>
          <p:cNvSpPr/>
          <p:nvPr/>
        </p:nvSpPr>
        <p:spPr>
          <a:xfrm rot="5399996" flipH="1">
            <a:off x="3039479" y="612470"/>
            <a:ext cx="70847" cy="4227280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EBB700"/>
              </a:solidFill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11" name="Tekstin paikkamerkki 17">
            <a:extLst>
              <a:ext uri="{FF2B5EF4-FFF2-40B4-BE49-F238E27FC236}">
                <a16:creationId xmlns:a16="http://schemas.microsoft.com/office/drawing/2014/main" id="{E8BDB40B-47A6-0176-F158-E95E882118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5186" y="3001966"/>
            <a:ext cx="5303602" cy="2436665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r>
              <a:rPr lang="en-US"/>
              <a:t>Alaotsikkoteksti tähän laatikkoon voi olla pidempikin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579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D94C08-6000-D085-9D32-6AEFF186FD4F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7A2582"/>
              </a:gs>
              <a:gs pos="100000">
                <a:srgbClr val="00338D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sp>
        <p:nvSpPr>
          <p:cNvPr id="3" name="Page Number - White">
            <a:extLst>
              <a:ext uri="{FF2B5EF4-FFF2-40B4-BE49-F238E27FC236}">
                <a16:creationId xmlns:a16="http://schemas.microsoft.com/office/drawing/2014/main" id="{68E014DF-C231-E440-4CDD-7010B6F65B9F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D0B9DA-53DB-400F-B6D8-C90DDFF11845}" type="slidenum">
              <a:t>‹#›</a:t>
            </a:fld>
            <a:endParaRPr lang="en-US" sz="10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4" name="Graphic 6">
            <a:extLst>
              <a:ext uri="{FF2B5EF4-FFF2-40B4-BE49-F238E27FC236}">
                <a16:creationId xmlns:a16="http://schemas.microsoft.com/office/drawing/2014/main" id="{4609946C-C515-CA77-76D1-E3C957335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799991" flipH="1">
            <a:off x="8071737" y="-28"/>
            <a:ext cx="4120240" cy="41202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Graphic 7">
            <a:extLst>
              <a:ext uri="{FF2B5EF4-FFF2-40B4-BE49-F238E27FC236}">
                <a16:creationId xmlns:a16="http://schemas.microsoft.com/office/drawing/2014/main" id="{34B8983E-92A6-E9D4-F13A-D9147CD72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596" y="1371600"/>
            <a:ext cx="5486400" cy="5486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Yellow Bar">
            <a:extLst>
              <a:ext uri="{FF2B5EF4-FFF2-40B4-BE49-F238E27FC236}">
                <a16:creationId xmlns:a16="http://schemas.microsoft.com/office/drawing/2014/main" id="{A7D39C5B-717D-F783-9CA4-C139C81590FC}"/>
              </a:ext>
            </a:extLst>
          </p:cNvPr>
          <p:cNvSpPr/>
          <p:nvPr/>
        </p:nvSpPr>
        <p:spPr>
          <a:xfrm>
            <a:off x="1137595" y="1515599"/>
            <a:ext cx="2926080" cy="61228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6B73D05-4B2D-46A3-E7D7-7EBAE9B886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0587" y="5779702"/>
            <a:ext cx="896742" cy="8496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Otsikko 10">
            <a:extLst>
              <a:ext uri="{FF2B5EF4-FFF2-40B4-BE49-F238E27FC236}">
                <a16:creationId xmlns:a16="http://schemas.microsoft.com/office/drawing/2014/main" id="{8652AF73-BC13-A64D-A4EA-EEBE242966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6002" y="831601"/>
            <a:ext cx="10511485" cy="616890"/>
          </a:xfrm>
        </p:spPr>
        <p:txBody>
          <a:bodyPr/>
          <a:lstStyle>
            <a:lvl1pPr>
              <a:defRPr sz="3600" b="1">
                <a:solidFill>
                  <a:srgbClr val="FFFFFF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fi-FI"/>
              <a:t>Otsikkoteksti</a:t>
            </a:r>
          </a:p>
        </p:txBody>
      </p:sp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17DB8EC6-EEE1-D9F9-53CB-F802A03752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5203" y="1778398"/>
            <a:ext cx="10521955" cy="4121145"/>
          </a:xfr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FFFFFF"/>
                </a:solidFill>
              </a:defRPr>
            </a:lvl1pPr>
            <a:lvl2pPr marL="538160">
              <a:spcBef>
                <a:spcPts val="0"/>
              </a:spcBef>
              <a:defRPr>
                <a:solidFill>
                  <a:srgbClr val="FFFFFF"/>
                </a:solidFill>
              </a:defRPr>
            </a:lvl2pPr>
            <a:lvl3pPr marL="900117">
              <a:spcBef>
                <a:spcPts val="0"/>
              </a:spcBef>
              <a:tabLst>
                <a:tab pos="900117" algn="l"/>
              </a:tabLst>
              <a:defRPr sz="2400">
                <a:solidFill>
                  <a:srgbClr val="FFFFFF"/>
                </a:solidFill>
              </a:defRPr>
            </a:lvl3pPr>
            <a:lvl4pPr marL="1254127">
              <a:spcBef>
                <a:spcPts val="0"/>
              </a:spcBef>
              <a:defRPr sz="2400">
                <a:solidFill>
                  <a:srgbClr val="FFFFFF"/>
                </a:solidFill>
              </a:defRPr>
            </a:lvl4pPr>
            <a:lvl5pPr marL="1616073">
              <a:spcBef>
                <a:spcPts val="0"/>
              </a:spcBef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4130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7850B-6BA0-9789-4F82-4C5A1E4B1198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Open Sans Regular"/>
            </a:endParaRPr>
          </a:p>
        </p:txBody>
      </p:sp>
      <p:sp>
        <p:nvSpPr>
          <p:cNvPr id="3" name="Background - Solid">
            <a:extLst>
              <a:ext uri="{FF2B5EF4-FFF2-40B4-BE49-F238E27FC236}">
                <a16:creationId xmlns:a16="http://schemas.microsoft.com/office/drawing/2014/main" id="{2E36746D-DB0A-B013-3635-503588C6F57D}"/>
              </a:ext>
            </a:extLst>
          </p:cNvPr>
          <p:cNvSpPr/>
          <p:nvPr/>
        </p:nvSpPr>
        <p:spPr>
          <a:xfrm>
            <a:off x="0" y="0"/>
            <a:ext cx="12188952" cy="457200"/>
          </a:xfrm>
          <a:prstGeom prst="rect">
            <a:avLst/>
          </a:prstGeom>
          <a:gradFill>
            <a:gsLst>
              <a:gs pos="0">
                <a:srgbClr val="0D2240"/>
              </a:gs>
              <a:gs pos="100000">
                <a:srgbClr val="00338D"/>
              </a:gs>
            </a:gsLst>
            <a:lin ang="18600000"/>
          </a:gra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Page Number - Blue">
            <a:extLst>
              <a:ext uri="{FF2B5EF4-FFF2-40B4-BE49-F238E27FC236}">
                <a16:creationId xmlns:a16="http://schemas.microsoft.com/office/drawing/2014/main" id="{38937355-1F49-BE38-8F3D-4AEF96FED65C}"/>
              </a:ext>
            </a:extLst>
          </p:cNvPr>
          <p:cNvSpPr txBox="1"/>
          <p:nvPr/>
        </p:nvSpPr>
        <p:spPr>
          <a:xfrm>
            <a:off x="11537158" y="6400726"/>
            <a:ext cx="654847" cy="4572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B407CC-1E26-479D-9CB3-9AE77D13850C}" type="slidenum">
              <a:t>‹#›</a:t>
            </a:fld>
            <a:endParaRPr lang="en-US" sz="1000" b="0" i="0" u="none" strike="noStrike" kern="1200" cap="none" spc="0" baseline="0">
              <a:solidFill>
                <a:srgbClr val="00338D"/>
              </a:solidFill>
              <a:uFillTx/>
              <a:latin typeface="Arial"/>
              <a:ea typeface="ヒラギノ角ゴ Pro W3"/>
              <a:cs typeface="ヒラギノ角ゴ Pro W3"/>
            </a:endParaRPr>
          </a:p>
        </p:txBody>
      </p:sp>
      <p:pic>
        <p:nvPicPr>
          <p:cNvPr id="5" name="Kuva 33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91BCBC74-F3A9-49D0-7C3A-EF49F01FE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8" y="5707757"/>
            <a:ext cx="1046302" cy="99355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Yellow Bar">
            <a:extLst>
              <a:ext uri="{FF2B5EF4-FFF2-40B4-BE49-F238E27FC236}">
                <a16:creationId xmlns:a16="http://schemas.microsoft.com/office/drawing/2014/main" id="{7BE52DC0-4D45-E315-E291-3910FDC4B1F1}"/>
              </a:ext>
            </a:extLst>
          </p:cNvPr>
          <p:cNvSpPr/>
          <p:nvPr/>
        </p:nvSpPr>
        <p:spPr>
          <a:xfrm>
            <a:off x="1137595" y="1515599"/>
            <a:ext cx="2926080" cy="61228"/>
          </a:xfrm>
          <a:prstGeom prst="rect">
            <a:avLst/>
          </a:prstGeom>
          <a:solidFill>
            <a:srgbClr val="EBB700"/>
          </a:solidFill>
          <a:ln cap="flat">
            <a:noFill/>
            <a:prstDash val="solid"/>
          </a:ln>
        </p:spPr>
        <p:txBody>
          <a:bodyPr vert="horz" wrap="square" lIns="94686" tIns="47338" rIns="94686" bIns="47338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</a:rPr>
              <a:t> </a:t>
            </a:r>
          </a:p>
        </p:txBody>
      </p:sp>
      <p:sp>
        <p:nvSpPr>
          <p:cNvPr id="7" name="Otsikko 10">
            <a:extLst>
              <a:ext uri="{FF2B5EF4-FFF2-40B4-BE49-F238E27FC236}">
                <a16:creationId xmlns:a16="http://schemas.microsoft.com/office/drawing/2014/main" id="{F56C8F50-2177-8538-983F-773CA22FFD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6002" y="831601"/>
            <a:ext cx="10521955" cy="616890"/>
          </a:xfrm>
        </p:spPr>
        <p:txBody>
          <a:bodyPr/>
          <a:lstStyle>
            <a:lvl1pPr>
              <a:defRPr sz="3200" b="1">
                <a:solidFill>
                  <a:srgbClr val="00338D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fi-FI"/>
              <a:t>Otsikkoteksti</a:t>
            </a:r>
          </a:p>
        </p:txBody>
      </p:sp>
      <p:sp>
        <p:nvSpPr>
          <p:cNvPr id="8" name="Tekstin paikkamerkki 12">
            <a:extLst>
              <a:ext uri="{FF2B5EF4-FFF2-40B4-BE49-F238E27FC236}">
                <a16:creationId xmlns:a16="http://schemas.microsoft.com/office/drawing/2014/main" id="{CC69585D-E3BB-4590-AE86-C5FB67D61B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5203" y="1778398"/>
            <a:ext cx="10521955" cy="4121145"/>
          </a:xfr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rgbClr val="00338D"/>
                </a:solidFill>
              </a:defRPr>
            </a:lvl1pPr>
            <a:lvl2pPr marL="538160">
              <a:spcBef>
                <a:spcPts val="0"/>
              </a:spcBef>
              <a:defRPr>
                <a:solidFill>
                  <a:srgbClr val="00338D"/>
                </a:solidFill>
              </a:defRPr>
            </a:lvl2pPr>
            <a:lvl3pPr marL="900117">
              <a:spcBef>
                <a:spcPts val="0"/>
              </a:spcBef>
              <a:tabLst>
                <a:tab pos="900117" algn="l"/>
              </a:tabLst>
              <a:defRPr sz="2400">
                <a:solidFill>
                  <a:srgbClr val="00338D"/>
                </a:solidFill>
              </a:defRPr>
            </a:lvl3pPr>
            <a:lvl4pPr marL="1254127">
              <a:spcBef>
                <a:spcPts val="0"/>
              </a:spcBef>
              <a:defRPr sz="2400">
                <a:solidFill>
                  <a:srgbClr val="00338D"/>
                </a:solidFill>
              </a:defRPr>
            </a:lvl4pPr>
            <a:lvl5pPr marL="1616073">
              <a:spcBef>
                <a:spcPts val="0"/>
              </a:spcBef>
              <a:defRPr sz="2400">
                <a:solidFill>
                  <a:srgbClr val="00338D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172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B7512D1-8597-2AFE-0E42-7728245F12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5BBC0E-138A-0AE2-1861-7070AD8144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85335" y="1825627"/>
            <a:ext cx="10068467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68A3E3F-E409-9F2F-52C6-DEAB056D633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304016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200" b="0" i="0" u="none" strike="noStrike" kern="1200" cap="none" spc="0" baseline="0">
                <a:solidFill>
                  <a:srgbClr val="767676"/>
                </a:solidFill>
                <a:uFillTx/>
                <a:latin typeface="Arial"/>
              </a:defRPr>
            </a:lvl1pPr>
          </a:lstStyle>
          <a:p>
            <a:pPr lvl="0"/>
            <a:fld id="{AC262E8F-1C6C-49D1-8814-D4EC32C7DED7}" type="datetime1">
              <a:rPr lang="fi-FI"/>
              <a:pPr lvl="0"/>
              <a:t>17.4.2024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3AF863-93F7-6E78-1BAF-594A117ED6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24562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200" b="0" i="0" u="none" strike="noStrike" kern="1200" cap="none" spc="0" baseline="0">
                <a:solidFill>
                  <a:srgbClr val="767676"/>
                </a:solidFill>
                <a:uFillTx/>
                <a:latin typeface="Arial"/>
              </a:defRPr>
            </a:lvl1pPr>
          </a:lstStyle>
          <a:p>
            <a:pPr lvl="0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D44365-139D-324A-571A-B879188370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i-FI" sz="1200" b="0" i="0" u="none" strike="noStrike" kern="1200" cap="none" spc="0" baseline="0">
                <a:solidFill>
                  <a:srgbClr val="767676"/>
                </a:solidFill>
                <a:uFillTx/>
                <a:latin typeface="Arial"/>
              </a:defRPr>
            </a:lvl1pPr>
          </a:lstStyle>
          <a:p>
            <a:pPr lvl="0"/>
            <a:fld id="{D92FCC74-9D24-4663-9517-10014DE4F0CE}" type="slidenum">
              <a:t>‹#›</a:t>
            </a:fld>
            <a:endParaRPr lang="fi-FI"/>
          </a:p>
        </p:txBody>
      </p:sp>
      <p:pic>
        <p:nvPicPr>
          <p:cNvPr id="7" name="Kuva 6" descr="Kuva, joka sisältää kohteen tunnus, logo, symboli, Tavaramerkki&#10;&#10;Kuvaus luotu automaattisesti">
            <a:extLst>
              <a:ext uri="{FF2B5EF4-FFF2-40B4-BE49-F238E27FC236}">
                <a16:creationId xmlns:a16="http://schemas.microsoft.com/office/drawing/2014/main" id="{514BDEDC-1C18-5BF9-7D2C-0911E1BC8EF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9930" y="5711122"/>
            <a:ext cx="1046302" cy="99355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i-FI" sz="4400" b="0" i="0" u="none" strike="noStrike" kern="1200" cap="none" spc="0" baseline="0">
          <a:solidFill>
            <a:srgbClr val="000000"/>
          </a:solidFill>
          <a:uFillTx/>
          <a:latin typeface="Arial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i-FI" sz="2800" b="0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2400" b="0" i="0" u="none" strike="noStrike" kern="1200" cap="none" spc="0" baseline="0">
          <a:solidFill>
            <a:srgbClr val="000000"/>
          </a:solidFill>
          <a:uFillTx/>
          <a:latin typeface="Arial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2000" b="0" i="0" u="none" strike="noStrike" kern="1200" cap="none" spc="0" baseline="0">
          <a:solidFill>
            <a:srgbClr val="000000"/>
          </a:solidFill>
          <a:uFillTx/>
          <a:latin typeface="Arial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1800" b="0" i="0" u="none" strike="noStrike" kern="1200" cap="none" spc="0" baseline="0">
          <a:solidFill>
            <a:srgbClr val="000000"/>
          </a:solidFill>
          <a:uFillTx/>
          <a:latin typeface="Arial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i-FI" sz="1800" b="0" i="0" u="none" strike="noStrike" kern="1200" cap="none" spc="0" baseline="0">
          <a:solidFill>
            <a:srgbClr val="000000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07835E6-30D0-38E4-0A75-DF0C75F599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5096" y="3847694"/>
            <a:ext cx="11281784" cy="1016108"/>
          </a:xfrm>
        </p:spPr>
        <p:txBody>
          <a:bodyPr anchorCtr="1"/>
          <a:lstStyle/>
          <a:p>
            <a:pPr marL="0" lvl="0" indent="0">
              <a:buNone/>
            </a:pPr>
            <a:r>
              <a:rPr lang="fi-FI">
                <a:solidFill>
                  <a:srgbClr val="FFFFFF"/>
                </a:solidFill>
              </a:rPr>
              <a:t>GMT KOULUTUS 13-14.4.2024 MESSILÄ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095B17C-BBB3-71DB-11B2-C5131DFAA4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0778" y="4977938"/>
            <a:ext cx="10630430" cy="973433"/>
          </a:xfrm>
        </p:spPr>
        <p:txBody>
          <a:bodyPr anchorCtr="1"/>
          <a:lstStyle/>
          <a:p>
            <a:pPr marL="0" lvl="0" indent="0">
              <a:buNone/>
            </a:pPr>
            <a:r>
              <a:rPr lang="fi-FI" dirty="0">
                <a:solidFill>
                  <a:srgbClr val="FFFFFF"/>
                </a:solidFill>
              </a:rPr>
              <a:t>Hannu Ojala MD GMT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3">
            <a:extLst>
              <a:ext uri="{FF2B5EF4-FFF2-40B4-BE49-F238E27FC236}">
                <a16:creationId xmlns:a16="http://schemas.microsoft.com/office/drawing/2014/main" id="{BAEE1F1B-2B3B-C2D0-E224-E44A1206474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/>
              <a:t>Missä ollaan tällä hetkellä / pienet klubit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21889947-CB72-2894-B0DB-A9044E0DEB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9579" y="2352678"/>
            <a:ext cx="8810628" cy="4352928"/>
          </a:xfrm>
        </p:spPr>
        <p:txBody>
          <a:bodyPr/>
          <a:lstStyle/>
          <a:p>
            <a:endParaRPr lang="fi-FI" dirty="0"/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BEAEC99B-DB8D-7202-032E-30DE166884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023872"/>
              </p:ext>
            </p:extLst>
          </p:nvPr>
        </p:nvGraphicFramePr>
        <p:xfrm>
          <a:off x="6421348" y="1995756"/>
          <a:ext cx="5606313" cy="351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193DB0F8-C36D-D42D-87FD-C2B895101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069602"/>
              </p:ext>
            </p:extLst>
          </p:nvPr>
        </p:nvGraphicFramePr>
        <p:xfrm>
          <a:off x="614737" y="1995756"/>
          <a:ext cx="5155916" cy="351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3">
            <a:extLst>
              <a:ext uri="{FF2B5EF4-FFF2-40B4-BE49-F238E27FC236}">
                <a16:creationId xmlns:a16="http://schemas.microsoft.com/office/drawing/2014/main" id="{29D01462-69CC-2D21-B2B6-2E1D335E18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Mies-/nais-/yhteisklubit 1.4.2024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29C4CDDE-D0BB-3605-9C82-19C9BCDBF8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9579" y="2352678"/>
            <a:ext cx="8810628" cy="4352928"/>
          </a:xfrm>
        </p:spPr>
        <p:txBody>
          <a:bodyPr/>
          <a:lstStyle/>
          <a:p>
            <a:endParaRPr lang="fi-FI" dirty="0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E2DACE8B-62D0-5AF7-A355-B871D14931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105138"/>
              </p:ext>
            </p:extLst>
          </p:nvPr>
        </p:nvGraphicFramePr>
        <p:xfrm>
          <a:off x="6096000" y="1982912"/>
          <a:ext cx="5581630" cy="376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241CAFD4-D721-9E1D-B48D-3EF6B88F59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880639"/>
              </p:ext>
            </p:extLst>
          </p:nvPr>
        </p:nvGraphicFramePr>
        <p:xfrm>
          <a:off x="678093" y="2219114"/>
          <a:ext cx="4781569" cy="323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85C853-88C1-422C-6828-45C263DE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93" y="278436"/>
            <a:ext cx="10515600" cy="615171"/>
          </a:xfrm>
        </p:spPr>
        <p:txBody>
          <a:bodyPr/>
          <a:lstStyle/>
          <a:p>
            <a:r>
              <a:rPr lang="fi-FI" dirty="0"/>
              <a:t>Piirikohtainen uudet ja poistuneet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0273BD-FDE3-069C-421F-C7B49BFAB8F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679579" y="2352678"/>
            <a:ext cx="8810628" cy="4352928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53CEB52-0716-BB04-1907-16D3E39D6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772" y="1162897"/>
            <a:ext cx="9187624" cy="54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4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2D0B23-9688-7B74-64FB-90C9B373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7DE1A7-C268-13F4-35BA-D767237873F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679579" y="2352678"/>
            <a:ext cx="8810628" cy="4352928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EC3D008-4239-097B-F3EF-35F6577FC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398" y="379439"/>
            <a:ext cx="10419331" cy="60991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Oikea hakasulje 6">
            <a:extLst>
              <a:ext uri="{FF2B5EF4-FFF2-40B4-BE49-F238E27FC236}">
                <a16:creationId xmlns:a16="http://schemas.microsoft.com/office/drawing/2014/main" id="{29A9736B-5664-090B-85FB-41D4C87D1D53}"/>
              </a:ext>
            </a:extLst>
          </p:cNvPr>
          <p:cNvSpPr/>
          <p:nvPr/>
        </p:nvSpPr>
        <p:spPr>
          <a:xfrm>
            <a:off x="3970749" y="1351186"/>
            <a:ext cx="239485" cy="4352928"/>
          </a:xfrm>
          <a:prstGeom prst="rightBracke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Oikea hakasulje 9">
            <a:extLst>
              <a:ext uri="{FF2B5EF4-FFF2-40B4-BE49-F238E27FC236}">
                <a16:creationId xmlns:a16="http://schemas.microsoft.com/office/drawing/2014/main" id="{811153B2-6B5E-CC9F-BEFC-52F8E95E0A79}"/>
              </a:ext>
            </a:extLst>
          </p:cNvPr>
          <p:cNvSpPr/>
          <p:nvPr/>
        </p:nvSpPr>
        <p:spPr>
          <a:xfrm>
            <a:off x="2634344" y="1351186"/>
            <a:ext cx="239485" cy="4352928"/>
          </a:xfrm>
          <a:prstGeom prst="rightBracke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Oikea hakasulje 10">
            <a:extLst>
              <a:ext uri="{FF2B5EF4-FFF2-40B4-BE49-F238E27FC236}">
                <a16:creationId xmlns:a16="http://schemas.microsoft.com/office/drawing/2014/main" id="{7A24275A-454E-F34A-A3F4-A58C137A08A9}"/>
              </a:ext>
            </a:extLst>
          </p:cNvPr>
          <p:cNvSpPr/>
          <p:nvPr/>
        </p:nvSpPr>
        <p:spPr>
          <a:xfrm>
            <a:off x="4643390" y="1351186"/>
            <a:ext cx="239485" cy="4352928"/>
          </a:xfrm>
          <a:prstGeom prst="rightBracke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Oikea hakasulje 11">
            <a:extLst>
              <a:ext uri="{FF2B5EF4-FFF2-40B4-BE49-F238E27FC236}">
                <a16:creationId xmlns:a16="http://schemas.microsoft.com/office/drawing/2014/main" id="{5EC3E073-9BCD-D4FE-9993-64207E92B14D}"/>
              </a:ext>
            </a:extLst>
          </p:cNvPr>
          <p:cNvSpPr/>
          <p:nvPr/>
        </p:nvSpPr>
        <p:spPr>
          <a:xfrm>
            <a:off x="7386446" y="1351186"/>
            <a:ext cx="239485" cy="4352928"/>
          </a:xfrm>
          <a:prstGeom prst="rightBracke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ikea hakasulje 12">
            <a:extLst>
              <a:ext uri="{FF2B5EF4-FFF2-40B4-BE49-F238E27FC236}">
                <a16:creationId xmlns:a16="http://schemas.microsoft.com/office/drawing/2014/main" id="{8EEBB240-A5A0-0ABB-989F-6DD1BCEB7127}"/>
              </a:ext>
            </a:extLst>
          </p:cNvPr>
          <p:cNvSpPr/>
          <p:nvPr/>
        </p:nvSpPr>
        <p:spPr>
          <a:xfrm>
            <a:off x="-1817913" y="1655986"/>
            <a:ext cx="239485" cy="4352928"/>
          </a:xfrm>
          <a:prstGeom prst="rightBracke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ikea hakasulje 13">
            <a:extLst>
              <a:ext uri="{FF2B5EF4-FFF2-40B4-BE49-F238E27FC236}">
                <a16:creationId xmlns:a16="http://schemas.microsoft.com/office/drawing/2014/main" id="{EF414C0C-41DF-B9D5-CE17-9E9A8026E316}"/>
              </a:ext>
            </a:extLst>
          </p:cNvPr>
          <p:cNvSpPr/>
          <p:nvPr/>
        </p:nvSpPr>
        <p:spPr>
          <a:xfrm>
            <a:off x="3302546" y="1351186"/>
            <a:ext cx="239485" cy="4352928"/>
          </a:xfrm>
          <a:prstGeom prst="rightBracke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ikea hakasulje 14">
            <a:extLst>
              <a:ext uri="{FF2B5EF4-FFF2-40B4-BE49-F238E27FC236}">
                <a16:creationId xmlns:a16="http://schemas.microsoft.com/office/drawing/2014/main" id="{28B7A4A0-0FA3-B4A4-6079-9853CCE14F9E}"/>
              </a:ext>
            </a:extLst>
          </p:cNvPr>
          <p:cNvSpPr/>
          <p:nvPr/>
        </p:nvSpPr>
        <p:spPr>
          <a:xfrm>
            <a:off x="8072210" y="1351186"/>
            <a:ext cx="239485" cy="4352928"/>
          </a:xfrm>
          <a:prstGeom prst="rightBracke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ikea hakasulje 15">
            <a:extLst>
              <a:ext uri="{FF2B5EF4-FFF2-40B4-BE49-F238E27FC236}">
                <a16:creationId xmlns:a16="http://schemas.microsoft.com/office/drawing/2014/main" id="{23D01D44-0318-35E4-4470-49A029CBA8C5}"/>
              </a:ext>
            </a:extLst>
          </p:cNvPr>
          <p:cNvSpPr/>
          <p:nvPr/>
        </p:nvSpPr>
        <p:spPr>
          <a:xfrm>
            <a:off x="6700682" y="1351186"/>
            <a:ext cx="239485" cy="4352928"/>
          </a:xfrm>
          <a:prstGeom prst="rightBracke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Oikea hakasulje 16">
            <a:extLst>
              <a:ext uri="{FF2B5EF4-FFF2-40B4-BE49-F238E27FC236}">
                <a16:creationId xmlns:a16="http://schemas.microsoft.com/office/drawing/2014/main" id="{96EF7A18-B166-2A63-E3FB-364706EBA333}"/>
              </a:ext>
            </a:extLst>
          </p:cNvPr>
          <p:cNvSpPr/>
          <p:nvPr/>
        </p:nvSpPr>
        <p:spPr>
          <a:xfrm>
            <a:off x="6014918" y="1351186"/>
            <a:ext cx="239485" cy="4352928"/>
          </a:xfrm>
          <a:prstGeom prst="rightBracke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Oikea hakasulje 17">
            <a:extLst>
              <a:ext uri="{FF2B5EF4-FFF2-40B4-BE49-F238E27FC236}">
                <a16:creationId xmlns:a16="http://schemas.microsoft.com/office/drawing/2014/main" id="{7685870A-697D-5D35-FA20-9240BC4149EB}"/>
              </a:ext>
            </a:extLst>
          </p:cNvPr>
          <p:cNvSpPr/>
          <p:nvPr/>
        </p:nvSpPr>
        <p:spPr>
          <a:xfrm>
            <a:off x="5329154" y="1351186"/>
            <a:ext cx="239485" cy="4352928"/>
          </a:xfrm>
          <a:prstGeom prst="rightBracke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Oikea hakasulje 18">
            <a:extLst>
              <a:ext uri="{FF2B5EF4-FFF2-40B4-BE49-F238E27FC236}">
                <a16:creationId xmlns:a16="http://schemas.microsoft.com/office/drawing/2014/main" id="{B0A148F6-B368-8AA0-9E23-26CDB3126854}"/>
              </a:ext>
            </a:extLst>
          </p:cNvPr>
          <p:cNvSpPr/>
          <p:nvPr/>
        </p:nvSpPr>
        <p:spPr>
          <a:xfrm>
            <a:off x="10117852" y="1351186"/>
            <a:ext cx="239485" cy="4352928"/>
          </a:xfrm>
          <a:prstGeom prst="rightBracke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Oikea hakasulje 19">
            <a:extLst>
              <a:ext uri="{FF2B5EF4-FFF2-40B4-BE49-F238E27FC236}">
                <a16:creationId xmlns:a16="http://schemas.microsoft.com/office/drawing/2014/main" id="{2E3AD90E-D418-5D0F-56E0-CC2D68D907BD}"/>
              </a:ext>
            </a:extLst>
          </p:cNvPr>
          <p:cNvSpPr/>
          <p:nvPr/>
        </p:nvSpPr>
        <p:spPr>
          <a:xfrm>
            <a:off x="9437913" y="1351186"/>
            <a:ext cx="239485" cy="4352928"/>
          </a:xfrm>
          <a:prstGeom prst="rightBracke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Oikea hakasulje 20">
            <a:extLst>
              <a:ext uri="{FF2B5EF4-FFF2-40B4-BE49-F238E27FC236}">
                <a16:creationId xmlns:a16="http://schemas.microsoft.com/office/drawing/2014/main" id="{B7BE43B6-7E9B-0D43-CFFB-0B395754CB0C}"/>
              </a:ext>
            </a:extLst>
          </p:cNvPr>
          <p:cNvSpPr/>
          <p:nvPr/>
        </p:nvSpPr>
        <p:spPr>
          <a:xfrm>
            <a:off x="8757974" y="1351186"/>
            <a:ext cx="239485" cy="4352928"/>
          </a:xfrm>
          <a:prstGeom prst="rightBracke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Oikea hakasulje 21">
            <a:extLst>
              <a:ext uri="{FF2B5EF4-FFF2-40B4-BE49-F238E27FC236}">
                <a16:creationId xmlns:a16="http://schemas.microsoft.com/office/drawing/2014/main" id="{6FB8450B-9016-1B95-81E4-804C738444C9}"/>
              </a:ext>
            </a:extLst>
          </p:cNvPr>
          <p:cNvSpPr/>
          <p:nvPr/>
        </p:nvSpPr>
        <p:spPr>
          <a:xfrm>
            <a:off x="10799181" y="1351186"/>
            <a:ext cx="239485" cy="4352928"/>
          </a:xfrm>
          <a:prstGeom prst="rightBracke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3652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3">
            <a:extLst>
              <a:ext uri="{FF2B5EF4-FFF2-40B4-BE49-F238E27FC236}">
                <a16:creationId xmlns:a16="http://schemas.microsoft.com/office/drawing/2014/main" id="{8993CB9A-E561-C358-E52F-84B5393BDD7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b="0" dirty="0"/>
              <a:t>Missä mennään piirien klubeissa ja jäsenistössä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696C8959-CA24-9CC2-86B6-593FA45CD2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317" y="2043272"/>
            <a:ext cx="11628433" cy="4121145"/>
          </a:xfrm>
        </p:spPr>
        <p:txBody>
          <a:bodyPr/>
          <a:lstStyle/>
          <a:p>
            <a:pPr marL="285750" lvl="0" indent="-285750">
              <a:lnSpc>
                <a:spcPct val="70000"/>
              </a:lnSpc>
            </a:pPr>
            <a:r>
              <a:rPr lang="fi-FI" sz="1800" dirty="0"/>
              <a:t>Syksyllä tehty kartta antoi pohjan näkemyksellemme tilanteesta ympäri Suomen</a:t>
            </a:r>
          </a:p>
          <a:p>
            <a:pPr marL="742950" lvl="1" indent="-285750">
              <a:lnSpc>
                <a:spcPct val="70000"/>
              </a:lnSpc>
            </a:pPr>
            <a:r>
              <a:rPr lang="fi-FI" sz="1800" dirty="0"/>
              <a:t>Missä klubeja on ja kuinka monta? Missä ei ole lainkaan?</a:t>
            </a:r>
          </a:p>
          <a:p>
            <a:pPr marL="285750" lvl="0" indent="-285750">
              <a:lnSpc>
                <a:spcPct val="70000"/>
              </a:lnSpc>
            </a:pPr>
            <a:r>
              <a:rPr lang="fi-FI" sz="1800" dirty="0"/>
              <a:t>Piirit ovat itse mahdollisesti edistäneet selvittelyä</a:t>
            </a:r>
          </a:p>
          <a:p>
            <a:pPr marL="285750" lvl="0" indent="-285750">
              <a:lnSpc>
                <a:spcPct val="70000"/>
              </a:lnSpc>
            </a:pPr>
            <a:r>
              <a:rPr lang="fi-FI" sz="1800" dirty="0"/>
              <a:t>Nyt on tehty koko Suomen osalta selvitys, jossa on käyty läpi kaikki kunnat</a:t>
            </a:r>
          </a:p>
          <a:p>
            <a:pPr marL="742950" lvl="1" indent="-285750">
              <a:lnSpc>
                <a:spcPct val="70000"/>
              </a:lnSpc>
            </a:pPr>
            <a:r>
              <a:rPr lang="fi-FI" sz="1800" dirty="0"/>
              <a:t>Missä kunnissa on klubi? Montako? Missä ei ole lainkaan?</a:t>
            </a:r>
          </a:p>
          <a:p>
            <a:pPr marL="742950" lvl="1" indent="-285750">
              <a:lnSpc>
                <a:spcPct val="70000"/>
              </a:lnSpc>
            </a:pPr>
            <a:r>
              <a:rPr lang="fi-FI" sz="1800" dirty="0"/>
              <a:t>Paljonko klubeja olisi laskennallisesti teoriassa hyvä olla?</a:t>
            </a:r>
          </a:p>
          <a:p>
            <a:pPr marL="1200150" lvl="2" indent="-285750">
              <a:lnSpc>
                <a:spcPct val="70000"/>
              </a:lnSpc>
            </a:pPr>
            <a:r>
              <a:rPr lang="fi-FI" sz="1800" dirty="0"/>
              <a:t>Teoria, että 0,5% suomalaisista on leijonia</a:t>
            </a:r>
          </a:p>
          <a:p>
            <a:pPr marL="1200150" lvl="2" indent="-285750">
              <a:lnSpc>
                <a:spcPct val="70000"/>
              </a:lnSpc>
            </a:pPr>
            <a:r>
              <a:rPr lang="fi-FI" sz="1800" dirty="0"/>
              <a:t>Jos laskennassa lähdetään siitä että suomalaisia on 5,5 miljoonaa tarkoittaa se seuraavaa:</a:t>
            </a:r>
            <a:br>
              <a:rPr lang="fi-FI" sz="1800" dirty="0"/>
            </a:br>
            <a:r>
              <a:rPr lang="fi-FI" sz="1800" dirty="0"/>
              <a:t>jäseniä 27.500, nykyisin on n. 16.800 eli kasvua haetaan 10.700 jäsentä</a:t>
            </a:r>
          </a:p>
          <a:p>
            <a:pPr marL="1200150" lvl="2" indent="-285750">
              <a:lnSpc>
                <a:spcPct val="70000"/>
              </a:lnSpc>
            </a:pPr>
            <a:r>
              <a:rPr lang="fi-FI" sz="1800" dirty="0"/>
              <a:t>Jos jokaisessa uudessa klubissa olisi 25 jäsentä ja jäseniä 10.700 tarkoittaa se 428 uutta klubia</a:t>
            </a:r>
          </a:p>
          <a:p>
            <a:pPr marL="1200150" lvl="2" indent="-285750">
              <a:lnSpc>
                <a:spcPct val="70000"/>
              </a:lnSpc>
            </a:pPr>
            <a:r>
              <a:rPr lang="fi-FI" sz="1800" dirty="0"/>
              <a:t>Mikäli klubien jäsenmäärä laskennallisesti olisi pienempi kasvattaisi se uusien klubien määrää vielä enemmän eli 20 jäsentä per klubi tarkoittaa 535 uutta klubia</a:t>
            </a:r>
          </a:p>
          <a:p>
            <a:pPr marL="1200150" lvl="2" indent="-285750">
              <a:lnSpc>
                <a:spcPct val="70000"/>
              </a:lnSpc>
            </a:pPr>
            <a:r>
              <a:rPr lang="fi-FI" sz="1800" dirty="0"/>
              <a:t>USEAT kunnat ovat jo saavuttaneet tuon laskennallisen klubien määrän eli jos on vaikka 5000 asukkaan kunta, niin siellä tulisi laskennallisesti olla 1 kpl  25 jäsenen klubeja. Klubien määrä voi olla saavutettu tai ylitettykin, mutta onko jäsenmäärä?</a:t>
            </a:r>
          </a:p>
          <a:p>
            <a:pPr lvl="0">
              <a:lnSpc>
                <a:spcPct val="70000"/>
              </a:lnSpc>
            </a:pPr>
            <a:endParaRPr lang="fi-FI" sz="2200" dirty="0"/>
          </a:p>
        </p:txBody>
      </p:sp>
      <p:pic>
        <p:nvPicPr>
          <p:cNvPr id="4" name="Kuva 3" descr="Työtoverien neuvottelu">
            <a:extLst>
              <a:ext uri="{FF2B5EF4-FFF2-40B4-BE49-F238E27FC236}">
                <a16:creationId xmlns:a16="http://schemas.microsoft.com/office/drawing/2014/main" id="{1B75EF31-875E-C910-8021-C92242AB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024" y="821432"/>
            <a:ext cx="2847971" cy="189865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73BF3AB-1E19-D066-63F0-DC95FEE1CF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58846" y="2645651"/>
            <a:ext cx="9870664" cy="3755075"/>
          </a:xfrm>
        </p:spPr>
        <p:txBody>
          <a:bodyPr anchorCtr="1"/>
          <a:lstStyle/>
          <a:p>
            <a:endParaRPr lang="fi-FI"/>
          </a:p>
        </p:txBody>
      </p:sp>
      <p:sp>
        <p:nvSpPr>
          <p:cNvPr id="3" name="Otsikko 3">
            <a:extLst>
              <a:ext uri="{FF2B5EF4-FFF2-40B4-BE49-F238E27FC236}">
                <a16:creationId xmlns:a16="http://schemas.microsoft.com/office/drawing/2014/main" id="{D1B35B96-999A-C310-1C72-E64A7660E5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8765" y="503432"/>
            <a:ext cx="11050816" cy="688369"/>
          </a:xfrm>
        </p:spPr>
        <p:txBody>
          <a:bodyPr/>
          <a:lstStyle/>
          <a:p>
            <a:pPr lvl="0"/>
            <a:r>
              <a:rPr lang="fi-FI" sz="4000" b="0"/>
              <a:t>Suomen 20 suurinta kaupunkia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9CA8A19-A4DA-FF68-2B9C-A2F5FD635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99" y="1425375"/>
            <a:ext cx="10906121" cy="53350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3">
            <a:extLst>
              <a:ext uri="{FF2B5EF4-FFF2-40B4-BE49-F238E27FC236}">
                <a16:creationId xmlns:a16="http://schemas.microsoft.com/office/drawing/2014/main" id="{96DA3F9E-C12C-1240-188F-03557E20D3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95261" y="528230"/>
            <a:ext cx="4376793" cy="961519"/>
          </a:xfrm>
        </p:spPr>
        <p:txBody>
          <a:bodyPr/>
          <a:lstStyle/>
          <a:p>
            <a:pPr lvl="0"/>
            <a:r>
              <a:rPr lang="fi-FI" sz="2900">
                <a:solidFill>
                  <a:srgbClr val="FF0000"/>
                </a:solidFill>
                <a:latin typeface="Calibri"/>
              </a:rPr>
              <a:t>AUTA </a:t>
            </a:r>
            <a:r>
              <a:rPr lang="fi-FI" sz="2900">
                <a:solidFill>
                  <a:srgbClr val="000000"/>
                </a:solidFill>
                <a:latin typeface="Calibri"/>
              </a:rPr>
              <a:t>/ </a:t>
            </a:r>
            <a:r>
              <a:rPr lang="fi-FI" sz="2900">
                <a:solidFill>
                  <a:srgbClr val="0070C0"/>
                </a:solidFill>
                <a:latin typeface="Calibri"/>
              </a:rPr>
              <a:t>OPI </a:t>
            </a:r>
            <a:r>
              <a:rPr lang="fi-FI" sz="2900">
                <a:solidFill>
                  <a:srgbClr val="000000"/>
                </a:solidFill>
                <a:latin typeface="Calibri"/>
              </a:rPr>
              <a:t>/ </a:t>
            </a:r>
            <a:r>
              <a:rPr lang="fi-FI" sz="2900">
                <a:solidFill>
                  <a:srgbClr val="00B050"/>
                </a:solidFill>
                <a:latin typeface="Calibri"/>
              </a:rPr>
              <a:t>VOI HYVIN</a:t>
            </a:r>
            <a:br>
              <a:rPr lang="fi-FI" sz="2900">
                <a:solidFill>
                  <a:srgbClr val="000000"/>
                </a:solidFill>
                <a:latin typeface="Calibri"/>
              </a:rPr>
            </a:br>
            <a:endParaRPr lang="fi-FI" sz="2900"/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2FB8752E-3818-964C-009F-FAF5666E58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50317" y="1454554"/>
            <a:ext cx="11628433" cy="4121145"/>
          </a:xfrm>
        </p:spPr>
        <p:txBody>
          <a:bodyPr/>
          <a:lstStyle/>
          <a:p>
            <a:pPr lvl="0" defTabSz="431413">
              <a:lnSpc>
                <a:spcPct val="70000"/>
              </a:lnSpc>
            </a:pPr>
            <a:r>
              <a:rPr lang="fi-FI" sz="1800" dirty="0">
                <a:latin typeface="Calibri"/>
              </a:rPr>
              <a:t>Vanhat ja uudet jäsenet pohtivat usein erilaisia asioita jotka kokevat etuna tai haittana.</a:t>
            </a:r>
            <a:br>
              <a:rPr lang="fi-FI" sz="1800" dirty="0">
                <a:latin typeface="Calibri"/>
              </a:rPr>
            </a:br>
            <a:r>
              <a:rPr lang="fi-FI" sz="1800" dirty="0">
                <a:latin typeface="Calibri"/>
              </a:rPr>
              <a:t>Ikä ei ole rajoittava tekijä, vaan etu. Nuorena olemme innovoivia ja avoimia uudelle. Vanhempana meillä on kokemusta jaettavaksi.</a:t>
            </a:r>
          </a:p>
          <a:p>
            <a:pPr lvl="0" defTabSz="431413">
              <a:lnSpc>
                <a:spcPct val="70000"/>
              </a:lnSpc>
            </a:pPr>
            <a:r>
              <a:rPr lang="fi-FI" sz="1800" dirty="0">
                <a:latin typeface="Calibri"/>
              </a:rPr>
              <a:t>Iällä ei siis ole merkitystä Lions-toiminnassa, vaan se on voimavaramme! Tärkeintä on tahto, asenne ja kyky!</a:t>
            </a:r>
          </a:p>
          <a:p>
            <a:pPr lvl="0" defTabSz="431413">
              <a:lnSpc>
                <a:spcPct val="70000"/>
              </a:lnSpc>
            </a:pPr>
            <a:r>
              <a:rPr lang="fi-FI" sz="1800" dirty="0">
                <a:latin typeface="Calibri"/>
              </a:rPr>
              <a:t>Jokainen meistä toimii tavallaan, voimiensa ja taloutensa mukaan.</a:t>
            </a:r>
          </a:p>
          <a:p>
            <a:pPr lvl="0" defTabSz="431413">
              <a:lnSpc>
                <a:spcPct val="70000"/>
              </a:lnSpc>
            </a:pPr>
            <a:endParaRPr lang="fi-FI" sz="1800" dirty="0">
              <a:latin typeface="Calibri"/>
            </a:endParaRPr>
          </a:p>
          <a:p>
            <a:pPr lvl="0" defTabSz="431413">
              <a:lnSpc>
                <a:spcPct val="70000"/>
              </a:lnSpc>
            </a:pPr>
            <a:r>
              <a:rPr lang="fi-FI" sz="1800" dirty="0">
                <a:latin typeface="Calibri"/>
              </a:rPr>
              <a:t>Mikä on sinulle tärkeää?</a:t>
            </a:r>
          </a:p>
          <a:p>
            <a:pPr lvl="0" defTabSz="431413">
              <a:lnSpc>
                <a:spcPct val="70000"/>
              </a:lnSpc>
            </a:pPr>
            <a:r>
              <a:rPr lang="fi-FI" sz="1800" dirty="0">
                <a:latin typeface="Calibri"/>
              </a:rPr>
              <a:t>Mistä sinä saat hyvän mielen?</a:t>
            </a:r>
          </a:p>
          <a:p>
            <a:pPr lvl="0" defTabSz="431413">
              <a:lnSpc>
                <a:spcPct val="70000"/>
              </a:lnSpc>
            </a:pPr>
            <a:r>
              <a:rPr lang="fi-FI" sz="1800" dirty="0">
                <a:latin typeface="Calibri"/>
              </a:rPr>
              <a:t>Mitä oppia haluat/tarvitset?</a:t>
            </a:r>
          </a:p>
          <a:p>
            <a:pPr lvl="0" defTabSz="431413">
              <a:lnSpc>
                <a:spcPct val="70000"/>
              </a:lnSpc>
            </a:pPr>
            <a:r>
              <a:rPr lang="fi-FI" sz="1800" dirty="0">
                <a:latin typeface="Calibri"/>
              </a:rPr>
              <a:t>Mitä tavoittelet elämässäsi?</a:t>
            </a:r>
          </a:p>
          <a:p>
            <a:pPr lvl="0" defTabSz="431413">
              <a:lnSpc>
                <a:spcPct val="70000"/>
              </a:lnSpc>
            </a:pPr>
            <a:r>
              <a:rPr lang="fi-FI" sz="1800" dirty="0">
                <a:latin typeface="Calibri"/>
              </a:rPr>
              <a:t>Mikä tuo sinulle hyvinvointia? </a:t>
            </a:r>
          </a:p>
          <a:p>
            <a:pPr lvl="0" defTabSz="431413">
              <a:lnSpc>
                <a:spcPct val="70000"/>
              </a:lnSpc>
            </a:pPr>
            <a:r>
              <a:rPr lang="fi-FI" sz="2000" b="1" dirty="0">
                <a:solidFill>
                  <a:srgbClr val="00B050"/>
                </a:solidFill>
                <a:latin typeface="Calibri"/>
              </a:rPr>
              <a:t>PYYDÄ JA LÄHDE ROHKEASTI MUKAAN TOIMINTAAN!</a:t>
            </a:r>
            <a:br>
              <a:rPr lang="fi-FI" sz="2000" b="1" dirty="0">
                <a:solidFill>
                  <a:srgbClr val="00B050"/>
                </a:solidFill>
                <a:latin typeface="Calibri"/>
              </a:rPr>
            </a:br>
            <a:r>
              <a:rPr lang="fi-FI" sz="2000" b="1" dirty="0">
                <a:solidFill>
                  <a:srgbClr val="00B050"/>
                </a:solidFill>
                <a:latin typeface="Calibri"/>
              </a:rPr>
              <a:t>EHKÄ SINUSTAKIN LÖYTYY AITO LEIJONA!</a:t>
            </a:r>
            <a:br>
              <a:rPr lang="fi-FI" sz="1700" b="1" dirty="0">
                <a:latin typeface="Calibri"/>
              </a:rPr>
            </a:br>
            <a:endParaRPr lang="fi-FI" sz="1700" b="1" dirty="0">
              <a:latin typeface="Calibri"/>
            </a:endParaRPr>
          </a:p>
          <a:p>
            <a:pPr lvl="0" defTabSz="431413">
              <a:lnSpc>
                <a:spcPct val="70000"/>
              </a:lnSpc>
            </a:pPr>
            <a:endParaRPr lang="fi-FI" sz="1800" dirty="0">
              <a:latin typeface="Calibri"/>
            </a:endParaRPr>
          </a:p>
          <a:p>
            <a:pPr lvl="0">
              <a:lnSpc>
                <a:spcPct val="70000"/>
              </a:lnSpc>
            </a:pPr>
            <a:endParaRPr lang="fi-FI" sz="24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E831161-8FC5-3DFB-93CC-06409B1E8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191" y="2922394"/>
            <a:ext cx="3202658" cy="146083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56E772DC-89A5-3171-BE0E-F157DD510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543" y="2915774"/>
            <a:ext cx="1872572" cy="16692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6ADBE7F-EDC7-4706-4DDD-C201D9102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81" y="5168993"/>
            <a:ext cx="2360642" cy="15737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6D0A3E3-B8B0-FAA8-35A7-0FBE315DB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5032" y="4227600"/>
            <a:ext cx="1433760" cy="19163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58AA5C3-08F5-4AC3-74C8-771D7BBA76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22620" y="4758839"/>
            <a:ext cx="2313944" cy="17144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9CD98A-3A41-1A7B-6487-15AA9AA4B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Ajankohtaista…</a:t>
            </a:r>
            <a:br>
              <a:rPr lang="fi-FI" dirty="0"/>
            </a:br>
            <a:r>
              <a:rPr lang="fi-FI" dirty="0"/>
              <a:t>voisiko hyväntekeväisyydellä lopettaa sodat?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0F91D41-A142-D468-C80E-47DB6CE0AC1F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679579" y="2352678"/>
            <a:ext cx="8810628" cy="4352928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1026" name="Picture 2" descr="Fingerpori 4.1.2019 | Päijät-Häme | Etelä-Suomen Sanomat">
            <a:extLst>
              <a:ext uri="{FF2B5EF4-FFF2-40B4-BE49-F238E27FC236}">
                <a16:creationId xmlns:a16="http://schemas.microsoft.com/office/drawing/2014/main" id="{9A097E53-EBCD-404B-786E-0207EB63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93" y="2493410"/>
            <a:ext cx="9144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277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5CE1E4-4C41-7234-14F2-F40F7D01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Työpaja 1 LA ryhmät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166FE75C-E4D0-C875-F40E-F62280B58A57}"/>
              </a:ext>
            </a:extLst>
          </p:cNvPr>
          <p:cNvSpPr/>
          <p:nvPr/>
        </p:nvSpPr>
        <p:spPr>
          <a:xfrm>
            <a:off x="2274013" y="2357919"/>
            <a:ext cx="3128481" cy="1976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chemeClr val="tx1"/>
                </a:solidFill>
              </a:rPr>
              <a:t>RYHMÄ 1</a:t>
            </a:r>
          </a:p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Eija Tuomaala		</a:t>
            </a:r>
            <a:b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</a:br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Ari Kolehmainen		</a:t>
            </a:r>
            <a:b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</a:br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Matti Kirves		</a:t>
            </a:r>
            <a:b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</a:br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Timo Sysilampi		</a:t>
            </a:r>
            <a:b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</a:br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Petri Kaukiainen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61218FD7-B2B2-4468-3242-50F3DCDE89F4}"/>
              </a:ext>
            </a:extLst>
          </p:cNvPr>
          <p:cNvSpPr/>
          <p:nvPr/>
        </p:nvSpPr>
        <p:spPr>
          <a:xfrm>
            <a:off x="2274013" y="4618669"/>
            <a:ext cx="3128481" cy="1976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RYHMÄ 3</a:t>
            </a:r>
          </a:p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Liisa Isomaa	</a:t>
            </a:r>
          </a:p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Hannu Haapanen		</a:t>
            </a:r>
            <a:b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Aki Naukkarinen                    Jari Pärnänen		</a:t>
            </a:r>
            <a:b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Petri Lappi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85FF04F8-57F2-2013-ED99-4A19DAE44712}"/>
              </a:ext>
            </a:extLst>
          </p:cNvPr>
          <p:cNvSpPr/>
          <p:nvPr/>
        </p:nvSpPr>
        <p:spPr>
          <a:xfrm>
            <a:off x="7407667" y="4602822"/>
            <a:ext cx="3128481" cy="19760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876B2CFB-5CA9-3C6D-D1E6-93C988C90938}"/>
              </a:ext>
            </a:extLst>
          </p:cNvPr>
          <p:cNvSpPr/>
          <p:nvPr/>
        </p:nvSpPr>
        <p:spPr>
          <a:xfrm>
            <a:off x="7407667" y="2357919"/>
            <a:ext cx="3128481" cy="1976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chemeClr val="tx1"/>
                </a:solidFill>
              </a:rPr>
              <a:t>RYHMÄ 2</a:t>
            </a:r>
          </a:p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Esa Ruuskanen	</a:t>
            </a:r>
            <a:endParaRPr lang="fi-FI" b="1" kern="150" dirty="0">
              <a:solidFill>
                <a:srgbClr val="222222"/>
              </a:solidFill>
              <a:highlight>
                <a:srgbClr val="FFFFFF"/>
              </a:highlight>
              <a:ea typeface="Calibri" panose="020F0502020204030204" pitchFamily="34" charset="0"/>
            </a:endParaRPr>
          </a:p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Leena Laitinen		</a:t>
            </a:r>
            <a:endParaRPr lang="fi-FI" b="1" kern="150" dirty="0">
              <a:solidFill>
                <a:srgbClr val="222222"/>
              </a:solidFill>
              <a:highlight>
                <a:srgbClr val="FFFFFF"/>
              </a:highlight>
              <a:ea typeface="Calibri" panose="020F0502020204030204" pitchFamily="34" charset="0"/>
            </a:endParaRPr>
          </a:p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Jorma Tuhkanen	</a:t>
            </a:r>
          </a:p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Eila </a:t>
            </a:r>
            <a:r>
              <a:rPr lang="fi-FI" sz="1800" b="1" kern="15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Mansala</a:t>
            </a:r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	</a:t>
            </a:r>
            <a:br>
              <a:rPr lang="fi-FI" b="1" kern="150" dirty="0">
                <a:solidFill>
                  <a:srgbClr val="222222"/>
                </a:solidFill>
                <a:highlight>
                  <a:srgbClr val="FFFFFF"/>
                </a:highlight>
                <a:ea typeface="Calibri" panose="020F0502020204030204" pitchFamily="34" charset="0"/>
              </a:rPr>
            </a:b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7746CE0-10FC-CB5C-D5D1-2F864CDD476F}"/>
              </a:ext>
            </a:extLst>
          </p:cNvPr>
          <p:cNvSpPr txBox="1"/>
          <p:nvPr/>
        </p:nvSpPr>
        <p:spPr>
          <a:xfrm>
            <a:off x="7520683" y="4729537"/>
            <a:ext cx="4017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RYHMÄ 4</a:t>
            </a:r>
          </a:p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Ulla Karppinen</a:t>
            </a:r>
          </a:p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Olavi Vesanen			</a:t>
            </a:r>
            <a:b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Anne Sipola			</a:t>
            </a:r>
            <a:b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Timo </a:t>
            </a:r>
            <a:r>
              <a:rPr lang="fi-FI" sz="1800" b="1" kern="15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Raitmaa</a:t>
            </a:r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			</a:t>
            </a:r>
            <a:b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Nina Moilanen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159474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3">
            <a:extLst>
              <a:ext uri="{FF2B5EF4-FFF2-40B4-BE49-F238E27FC236}">
                <a16:creationId xmlns:a16="http://schemas.microsoft.com/office/drawing/2014/main" id="{81F027E9-BF1D-05B4-F0BE-D695DB473A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5096" y="3847694"/>
            <a:ext cx="11281784" cy="1016108"/>
          </a:xfrm>
        </p:spPr>
        <p:txBody>
          <a:bodyPr anchorCtr="1"/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KIITOS TÄSTÄ PÄIVÄSTÄ!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F288A343-53C3-47F6-E4DD-AC114BCADD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0778" y="4977938"/>
            <a:ext cx="10630430" cy="973433"/>
          </a:xfrm>
        </p:spPr>
        <p:txBody>
          <a:bodyPr anchorCtr="1"/>
          <a:lstStyle/>
          <a:p>
            <a:endParaRPr lang="fi-F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C7644E-0835-4AC9-4949-FF4DE53B08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b="0"/>
              <a:t>Kokoustilanverkko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9F8E12-0F71-98EC-F44C-0D54260EEC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5203" y="1778398"/>
            <a:ext cx="10521955" cy="4121145"/>
          </a:xfrm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3ECF2A-FE1C-35A8-C600-75C75A22D4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Ohjelma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08D7247-0C06-0F12-0A84-4705D6E99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729" y="1843768"/>
            <a:ext cx="75152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51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5CE1E4-4C41-7234-14F2-F40F7D01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Työpaja 2 SU ryhmät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166FE75C-E4D0-C875-F40E-F62280B58A57}"/>
              </a:ext>
            </a:extLst>
          </p:cNvPr>
          <p:cNvSpPr/>
          <p:nvPr/>
        </p:nvSpPr>
        <p:spPr>
          <a:xfrm>
            <a:off x="2274013" y="2357919"/>
            <a:ext cx="3128481" cy="1976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chemeClr val="tx1"/>
                </a:solidFill>
              </a:rPr>
              <a:t>RYHMÄ 1</a:t>
            </a:r>
          </a:p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Esa Ruuskanen</a:t>
            </a:r>
          </a:p>
          <a:p>
            <a:r>
              <a:rPr lang="fi-FI" b="1" kern="150" dirty="0">
                <a:solidFill>
                  <a:srgbClr val="222222"/>
                </a:solidFill>
                <a:highlight>
                  <a:srgbClr val="FFFFFF"/>
                </a:highlight>
              </a:rPr>
              <a:t>Hannu Haapanen</a:t>
            </a:r>
          </a:p>
          <a:p>
            <a:r>
              <a:rPr lang="fi-FI" b="1" kern="150" dirty="0">
                <a:solidFill>
                  <a:srgbClr val="222222"/>
                </a:solidFill>
                <a:highlight>
                  <a:srgbClr val="FFFFFF"/>
                </a:highlight>
              </a:rPr>
              <a:t>Anne Sipola</a:t>
            </a:r>
          </a:p>
          <a:p>
            <a:r>
              <a:rPr lang="fi-FI" b="1" kern="150" dirty="0">
                <a:solidFill>
                  <a:srgbClr val="222222"/>
                </a:solidFill>
                <a:highlight>
                  <a:srgbClr val="FFFFFF"/>
                </a:highlight>
              </a:rPr>
              <a:t>Ari Kolehmainen</a:t>
            </a: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61218FD7-B2B2-4468-3242-50F3DCDE89F4}"/>
              </a:ext>
            </a:extLst>
          </p:cNvPr>
          <p:cNvSpPr/>
          <p:nvPr/>
        </p:nvSpPr>
        <p:spPr>
          <a:xfrm>
            <a:off x="2274013" y="4602822"/>
            <a:ext cx="3128481" cy="1976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800" b="1" kern="15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RYHMÄ 3</a:t>
            </a:r>
          </a:p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Liisa Isomaa</a:t>
            </a:r>
          </a:p>
          <a:p>
            <a:r>
              <a:rPr lang="fi-FI" b="1" kern="15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Ulla Karppinen</a:t>
            </a:r>
          </a:p>
          <a:p>
            <a:r>
              <a:rPr lang="fi-FI" b="1" kern="15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Olavi Vesanen</a:t>
            </a:r>
          </a:p>
          <a:p>
            <a:r>
              <a:rPr lang="fi-FI" b="1" kern="15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Jorma Tuhkanen</a:t>
            </a:r>
          </a:p>
          <a:p>
            <a:r>
              <a:rPr lang="fi-FI" b="1" kern="15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Jari Pärnänen</a:t>
            </a:r>
            <a:endParaRPr lang="fi-FI" b="1" dirty="0"/>
          </a:p>
          <a:p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85FF04F8-57F2-2013-ED99-4A19DAE44712}"/>
              </a:ext>
            </a:extLst>
          </p:cNvPr>
          <p:cNvSpPr/>
          <p:nvPr/>
        </p:nvSpPr>
        <p:spPr>
          <a:xfrm>
            <a:off x="7407667" y="4602822"/>
            <a:ext cx="3128481" cy="197606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876B2CFB-5CA9-3C6D-D1E6-93C988C90938}"/>
              </a:ext>
            </a:extLst>
          </p:cNvPr>
          <p:cNvSpPr/>
          <p:nvPr/>
        </p:nvSpPr>
        <p:spPr>
          <a:xfrm>
            <a:off x="7407667" y="2357919"/>
            <a:ext cx="3128481" cy="19760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chemeClr val="tx1"/>
                </a:solidFill>
              </a:rPr>
              <a:t>RYHMÄ 2</a:t>
            </a:r>
          </a:p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</a:rPr>
              <a:t>Eija Tuomaala</a:t>
            </a:r>
          </a:p>
          <a:p>
            <a:r>
              <a:rPr lang="fi-FI" b="1" kern="150" dirty="0">
                <a:solidFill>
                  <a:srgbClr val="222222"/>
                </a:solidFill>
                <a:highlight>
                  <a:srgbClr val="FFFFFF"/>
                </a:highlight>
              </a:rPr>
              <a:t>Aki Naukkarinen</a:t>
            </a:r>
          </a:p>
          <a:p>
            <a:r>
              <a:rPr lang="fi-FI" b="1" kern="150" dirty="0">
                <a:solidFill>
                  <a:srgbClr val="222222"/>
                </a:solidFill>
                <a:highlight>
                  <a:srgbClr val="FFFFFF"/>
                </a:highlight>
              </a:rPr>
              <a:t>Petri Lappi</a:t>
            </a:r>
          </a:p>
          <a:p>
            <a:r>
              <a:rPr lang="fi-FI" b="1" kern="150" dirty="0">
                <a:solidFill>
                  <a:srgbClr val="222222"/>
                </a:solidFill>
                <a:highlight>
                  <a:srgbClr val="FFFFFF"/>
                </a:highlight>
              </a:rPr>
              <a:t>Leena Laitinen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7746CE0-10FC-CB5C-D5D1-2F864CDD476F}"/>
              </a:ext>
            </a:extLst>
          </p:cNvPr>
          <p:cNvSpPr txBox="1"/>
          <p:nvPr/>
        </p:nvSpPr>
        <p:spPr>
          <a:xfrm>
            <a:off x="7520683" y="4729537"/>
            <a:ext cx="40171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RYHMÄ 4</a:t>
            </a:r>
          </a:p>
          <a:p>
            <a:r>
              <a:rPr lang="fi-FI" b="1" kern="15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Nina Moilanen</a:t>
            </a:r>
          </a:p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Matti Kirves</a:t>
            </a:r>
          </a:p>
          <a:p>
            <a:r>
              <a:rPr lang="fi-FI" b="1" kern="15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Eila </a:t>
            </a:r>
            <a:r>
              <a:rPr lang="fi-FI" b="1" kern="150" dirty="0" err="1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Mansala</a:t>
            </a:r>
            <a:endParaRPr lang="fi-FI" b="1" kern="150" dirty="0">
              <a:solidFill>
                <a:srgbClr val="222222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b="1" kern="15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Timo Sysilampi</a:t>
            </a:r>
          </a:p>
          <a:p>
            <a:r>
              <a:rPr lang="fi-FI" b="1" kern="150" dirty="0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Timo </a:t>
            </a:r>
            <a:r>
              <a:rPr lang="fi-FI" b="1" kern="150" dirty="0" err="1">
                <a:solidFill>
                  <a:srgbClr val="222222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Raitmaa</a:t>
            </a:r>
            <a:endParaRPr lang="fi-FI" sz="1800" b="1" kern="150" dirty="0">
              <a:solidFill>
                <a:srgbClr val="222222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28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3">
            <a:extLst>
              <a:ext uri="{FF2B5EF4-FFF2-40B4-BE49-F238E27FC236}">
                <a16:creationId xmlns:a16="http://schemas.microsoft.com/office/drawing/2014/main" id="{81F027E9-BF1D-05B4-F0BE-D695DB473A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5096" y="3847694"/>
            <a:ext cx="11281784" cy="1016108"/>
          </a:xfrm>
        </p:spPr>
        <p:txBody>
          <a:bodyPr anchorCtr="1"/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</a:rPr>
              <a:t>KIITOS MAHTAVASTA VIIKONLOPUSTA!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F288A343-53C3-47F6-E4DD-AC114BCADD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80778" y="4977938"/>
            <a:ext cx="10630430" cy="973433"/>
          </a:xfrm>
        </p:spPr>
        <p:txBody>
          <a:bodyPr anchorCtr="1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589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C7644E-0835-4AC9-4949-FF4DE53B08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b="0" dirty="0"/>
              <a:t>Esittely/ Mitä odotat tältä viikonlopulta?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9F8E12-0F71-98EC-F44C-0D54260EECD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5203" y="1778398"/>
            <a:ext cx="10521955" cy="4121145"/>
          </a:xfrm>
        </p:spPr>
        <p:txBody>
          <a:bodyPr/>
          <a:lstStyle/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6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13E9C9-706B-37CC-186F-C4EB690343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Ohjelma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AF89E75-6C23-75F0-0F0C-9973005D5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511" y="649741"/>
            <a:ext cx="7372350" cy="6124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3ECF2A-FE1C-35A8-C600-75C75A22D4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/>
              <a:t>Ohjelma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08D7247-0C06-0F12-0A84-4705D6E99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729" y="1843768"/>
            <a:ext cx="7515225" cy="3867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3">
            <a:extLst>
              <a:ext uri="{FF2B5EF4-FFF2-40B4-BE49-F238E27FC236}">
                <a16:creationId xmlns:a16="http://schemas.microsoft.com/office/drawing/2014/main" id="{1D4ABAD6-E4D4-4537-3630-CCD45ED975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67475"/>
            <a:ext cx="10515600" cy="615171"/>
          </a:xfrm>
        </p:spPr>
        <p:txBody>
          <a:bodyPr/>
          <a:lstStyle/>
          <a:p>
            <a:pPr lvl="0"/>
            <a:r>
              <a:rPr lang="fi-FI"/>
              <a:t>Missä ollaan tällä hetkellä / klubien määrä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DA5A93FE-9064-0C67-D23A-131BED788D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9579" y="2352678"/>
            <a:ext cx="8810628" cy="4352928"/>
          </a:xfrm>
        </p:spPr>
        <p:txBody>
          <a:bodyPr/>
          <a:lstStyle/>
          <a:p>
            <a:endParaRPr lang="fi-FI" dirty="0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648AD1EC-4191-9C37-A169-AFBE4BB095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800816"/>
              </p:ext>
            </p:extLst>
          </p:nvPr>
        </p:nvGraphicFramePr>
        <p:xfrm>
          <a:off x="4789716" y="2352678"/>
          <a:ext cx="6418534" cy="4037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Kuva 7">
            <a:extLst>
              <a:ext uri="{FF2B5EF4-FFF2-40B4-BE49-F238E27FC236}">
                <a16:creationId xmlns:a16="http://schemas.microsoft.com/office/drawing/2014/main" id="{6CEC5DFA-426C-2603-239A-5C713C46F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298" y="1857381"/>
            <a:ext cx="2238375" cy="48482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3">
            <a:extLst>
              <a:ext uri="{FF2B5EF4-FFF2-40B4-BE49-F238E27FC236}">
                <a16:creationId xmlns:a16="http://schemas.microsoft.com/office/drawing/2014/main" id="{A9089D14-E069-B749-95B1-76DE858996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77242"/>
            <a:ext cx="10515600" cy="615171"/>
          </a:xfrm>
        </p:spPr>
        <p:txBody>
          <a:bodyPr/>
          <a:lstStyle/>
          <a:p>
            <a:pPr lvl="0"/>
            <a:r>
              <a:rPr lang="fi-FI" dirty="0"/>
              <a:t>Missä ollaan tällä hetkellä  / jäsenmäärä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2B5B57A3-DAC8-BC10-6DBC-D40B0DF7C8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9579" y="2352678"/>
            <a:ext cx="8810628" cy="4352928"/>
          </a:xfrm>
        </p:spPr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3D5B6C8B-C272-15FE-41BF-85FFE44240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725719"/>
              </p:ext>
            </p:extLst>
          </p:nvPr>
        </p:nvGraphicFramePr>
        <p:xfrm>
          <a:off x="4490911" y="2352678"/>
          <a:ext cx="6021510" cy="384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Kuva 6">
            <a:extLst>
              <a:ext uri="{FF2B5EF4-FFF2-40B4-BE49-F238E27FC236}">
                <a16:creationId xmlns:a16="http://schemas.microsoft.com/office/drawing/2014/main" id="{9D7AF3C2-4449-1FE6-69F0-887944E3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454" y="1784225"/>
            <a:ext cx="1924050" cy="4810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9AA327-32AD-38EC-FE73-C6E2FB52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226031"/>
            <a:ext cx="10515600" cy="924675"/>
          </a:xfrm>
        </p:spPr>
        <p:txBody>
          <a:bodyPr>
            <a:normAutofit/>
          </a:bodyPr>
          <a:lstStyle/>
          <a:p>
            <a:r>
              <a:rPr lang="fi-FI" dirty="0"/>
              <a:t>Jäsenjakauma Suomessa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861B2C-7CB2-40CC-0547-11D7DBCB187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679579" y="2352678"/>
            <a:ext cx="8810628" cy="4352928"/>
          </a:xfrm>
        </p:spPr>
        <p:txBody>
          <a:bodyPr/>
          <a:lstStyle/>
          <a:p>
            <a:endParaRPr lang="fi-FI" dirty="0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2760375B-7E44-1E16-5CA3-F4538BD864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89348"/>
              </p:ext>
            </p:extLst>
          </p:nvPr>
        </p:nvGraphicFramePr>
        <p:xfrm>
          <a:off x="2442101" y="1510574"/>
          <a:ext cx="7307798" cy="519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624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3">
            <a:extLst>
              <a:ext uri="{FF2B5EF4-FFF2-40B4-BE49-F238E27FC236}">
                <a16:creationId xmlns:a16="http://schemas.microsoft.com/office/drawing/2014/main" id="{BAEE1F1B-2B3B-C2D0-E224-E44A1206474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/>
              <a:t>Missä ollaan tällä hetkellä / pienet klubit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21889947-CB72-2894-B0DB-A9044E0DEB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9579" y="2352678"/>
            <a:ext cx="8810628" cy="4352928"/>
          </a:xfrm>
        </p:spPr>
        <p:txBody>
          <a:bodyPr/>
          <a:lstStyle/>
          <a:p>
            <a:endParaRPr lang="fi-FI" dirty="0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4C408FE8-345E-663A-1F55-A8F33C542B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107741"/>
              </p:ext>
            </p:extLst>
          </p:nvPr>
        </p:nvGraphicFramePr>
        <p:xfrm>
          <a:off x="5731267" y="2057400"/>
          <a:ext cx="6279222" cy="395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369166B6-AB5A-0227-F97C-9B5E03869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066072"/>
              </p:ext>
            </p:extLst>
          </p:nvPr>
        </p:nvGraphicFramePr>
        <p:xfrm>
          <a:off x="400692" y="2367675"/>
          <a:ext cx="5135366" cy="3336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0296313"/>
      </p:ext>
    </p:extLst>
  </p:cSld>
  <p:clrMapOvr>
    <a:masterClrMapping/>
  </p:clrMapOvr>
</p:sld>
</file>

<file path=ppt/theme/theme1.xml><?xml version="1.0" encoding="utf-8"?>
<a:theme xmlns:a="http://schemas.openxmlformats.org/drawingml/2006/main" name="LIONS2024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lions2024_-_pp-template</Template>
  <TotalTime>875</TotalTime>
  <Words>543</Words>
  <Application>Microsoft Office PowerPoint</Application>
  <PresentationFormat>Laajakuva</PresentationFormat>
  <Paragraphs>89</Paragraphs>
  <Slides>22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30" baseType="lpstr">
      <vt:lpstr>Aptos</vt:lpstr>
      <vt:lpstr>Arial</vt:lpstr>
      <vt:lpstr>Arial Narrow</vt:lpstr>
      <vt:lpstr>Calibri</vt:lpstr>
      <vt:lpstr>Open sans</vt:lpstr>
      <vt:lpstr>Open Sans Regular</vt:lpstr>
      <vt:lpstr>Segoe UI Semibold</vt:lpstr>
      <vt:lpstr>LIONS2024</vt:lpstr>
      <vt:lpstr>PowerPoint-esitys</vt:lpstr>
      <vt:lpstr>Kokoustilanverkko</vt:lpstr>
      <vt:lpstr>Esittely/ Mitä odotat tältä viikonlopulta?</vt:lpstr>
      <vt:lpstr>Ohjelma</vt:lpstr>
      <vt:lpstr>Ohjelma</vt:lpstr>
      <vt:lpstr>Missä ollaan tällä hetkellä / klubien määrä</vt:lpstr>
      <vt:lpstr>Missä ollaan tällä hetkellä  / jäsenmäärä</vt:lpstr>
      <vt:lpstr>Jäsenjakauma Suomessa</vt:lpstr>
      <vt:lpstr>Missä ollaan tällä hetkellä / pienet klubit</vt:lpstr>
      <vt:lpstr>Missä ollaan tällä hetkellä / pienet klubit</vt:lpstr>
      <vt:lpstr>Mies-/nais-/yhteisklubit 1.4.2024</vt:lpstr>
      <vt:lpstr>Piirikohtainen uudet ja poistuneet</vt:lpstr>
      <vt:lpstr>PowerPoint-esitys</vt:lpstr>
      <vt:lpstr>Missä mennään piirien klubeissa ja jäsenistössä</vt:lpstr>
      <vt:lpstr>Suomen 20 suurinta kaupunkia</vt:lpstr>
      <vt:lpstr>AUTA / OPI / VOI HYVIN </vt:lpstr>
      <vt:lpstr>Ajankohtaista… voisiko hyväntekeväisyydellä lopettaa sodat?</vt:lpstr>
      <vt:lpstr>Työpaja 1 LA ryhmät</vt:lpstr>
      <vt:lpstr>PowerPoint-esitys</vt:lpstr>
      <vt:lpstr>Ohjelma</vt:lpstr>
      <vt:lpstr>Työpaja 2 SU ryhmät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Hannu Ojala</dc:creator>
  <cp:lastModifiedBy>Helena Tuulaniemi</cp:lastModifiedBy>
  <cp:revision>20</cp:revision>
  <dcterms:created xsi:type="dcterms:W3CDTF">2024-03-22T10:23:24Z</dcterms:created>
  <dcterms:modified xsi:type="dcterms:W3CDTF">2024-04-17T19:44:47Z</dcterms:modified>
</cp:coreProperties>
</file>