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sldIdLst>
    <p:sldId id="258" r:id="rId2"/>
    <p:sldId id="277" r:id="rId3"/>
    <p:sldId id="281" r:id="rId4"/>
    <p:sldId id="282" r:id="rId5"/>
    <p:sldId id="285" r:id="rId6"/>
    <p:sldId id="288" r:id="rId7"/>
    <p:sldId id="289" r:id="rId8"/>
    <p:sldId id="290" r:id="rId9"/>
    <p:sldId id="280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49" d="100"/>
          <a:sy n="49" d="100"/>
        </p:scale>
        <p:origin x="62" y="4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A picture containing human face, person, person, collage&#10;&#10;Description automatically generated">
            <a:extLst>
              <a:ext uri="{FF2B5EF4-FFF2-40B4-BE49-F238E27FC236}">
                <a16:creationId xmlns:a16="http://schemas.microsoft.com/office/drawing/2014/main" id="{B5B11852-6C94-3327-1E3C-E030AA4CE2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0"/>
            <a:ext cx="12192000" cy="6858000"/>
          </a:xfrm>
          <a:prstGeom prst="rect">
            <a:avLst/>
          </a:prstGeom>
        </p:spPr>
      </p:pic>
      <p:sp>
        <p:nvSpPr>
          <p:cNvPr id="10" name="Background - Overlay">
            <a:extLst>
              <a:ext uri="{FF2B5EF4-FFF2-40B4-BE49-F238E27FC236}">
                <a16:creationId xmlns:a16="http://schemas.microsoft.com/office/drawing/2014/main" id="{442E8A67-B0C7-1960-3DF1-7FC406E22E78}"/>
              </a:ext>
            </a:extLst>
          </p:cNvPr>
          <p:cNvSpPr/>
          <p:nvPr userDrawn="1"/>
        </p:nvSpPr>
        <p:spPr>
          <a:xfrm>
            <a:off x="-3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rgbClr val="00338D">
                  <a:alpha val="90980"/>
                </a:srgbClr>
              </a:gs>
              <a:gs pos="100000">
                <a:srgbClr val="7A2582">
                  <a:alpha val="90980"/>
                </a:srgbClr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1" name="Yellow Bar">
            <a:extLst>
              <a:ext uri="{FF2B5EF4-FFF2-40B4-BE49-F238E27FC236}">
                <a16:creationId xmlns:a16="http://schemas.microsoft.com/office/drawing/2014/main" id="{457514B6-5219-3294-E048-934121ECBEA5}"/>
              </a:ext>
            </a:extLst>
          </p:cNvPr>
          <p:cNvSpPr/>
          <p:nvPr userDrawn="1"/>
        </p:nvSpPr>
        <p:spPr>
          <a:xfrm>
            <a:off x="5506829" y="3581400"/>
            <a:ext cx="1178336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14" name="Page Number - White">
            <a:extLst>
              <a:ext uri="{FF2B5EF4-FFF2-40B4-BE49-F238E27FC236}">
                <a16:creationId xmlns:a16="http://schemas.microsoft.com/office/drawing/2014/main" id="{8BAB331E-F8B0-13F2-5F8F-2C48C1F5E4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043C806C-676C-0589-4A33-A955019452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76800" y="918502"/>
            <a:ext cx="2438400" cy="2316480"/>
          </a:xfrm>
          <a:prstGeom prst="rect">
            <a:avLst/>
          </a:prstGeom>
        </p:spPr>
      </p:pic>
      <p:sp>
        <p:nvSpPr>
          <p:cNvPr id="19" name="Tekstin paikkamerkki 17">
            <a:extLst>
              <a:ext uri="{FF2B5EF4-FFF2-40B4-BE49-F238E27FC236}">
                <a16:creationId xmlns:a16="http://schemas.microsoft.com/office/drawing/2014/main" id="{3A45CCD7-FF4D-B5AD-9247-396CAD86CB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5100" y="3847694"/>
            <a:ext cx="11281788" cy="101610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5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 tähän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88F16992-48BC-EDA3-5CAE-E341C8F6E1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0777" y="4977943"/>
            <a:ext cx="10630434" cy="97343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Alaotsikko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2750408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">
            <a:extLst>
              <a:ext uri="{FF2B5EF4-FFF2-40B4-BE49-F238E27FC236}">
                <a16:creationId xmlns:a16="http://schemas.microsoft.com/office/drawing/2014/main" id="{DCEED92B-0807-864D-F526-2D0D0BE59F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32" name="Page Number - Blue">
            <a:extLst>
              <a:ext uri="{FF2B5EF4-FFF2-40B4-BE49-F238E27FC236}">
                <a16:creationId xmlns:a16="http://schemas.microsoft.com/office/drawing/2014/main" id="{7587B098-B2EB-B0B2-9FBC-00DD5A7E61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35" name="Yellow Bar">
            <a:extLst>
              <a:ext uri="{FF2B5EF4-FFF2-40B4-BE49-F238E27FC236}">
                <a16:creationId xmlns:a16="http://schemas.microsoft.com/office/drawing/2014/main" id="{D87160AE-094E-39A4-5E61-400166B563EE}"/>
              </a:ext>
            </a:extLst>
          </p:cNvPr>
          <p:cNvSpPr/>
          <p:nvPr userDrawn="1"/>
        </p:nvSpPr>
        <p:spPr>
          <a:xfrm>
            <a:off x="1137600" y="151560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36" name="Otsikko 10">
            <a:extLst>
              <a:ext uri="{FF2B5EF4-FFF2-40B4-BE49-F238E27FC236}">
                <a16:creationId xmlns:a16="http://schemas.microsoft.com/office/drawing/2014/main" id="{E6FF1F4F-FDC3-BC14-8E76-39271877A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001" y="1043144"/>
            <a:ext cx="10521956" cy="616887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37" name="Tekstin paikkamerkki 12">
            <a:extLst>
              <a:ext uri="{FF2B5EF4-FFF2-40B4-BE49-F238E27FC236}">
                <a16:creationId xmlns:a16="http://schemas.microsoft.com/office/drawing/2014/main" id="{05D92E7D-4F82-3742-A3E9-732E5D0A37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5201" y="1778400"/>
            <a:ext cx="10521956" cy="412115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1pPr>
            <a:lvl2pPr marL="538163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2pPr>
            <a:lvl3pPr marL="900113" indent="-228600">
              <a:spcBef>
                <a:spcPts val="0"/>
              </a:spcBef>
              <a:spcAft>
                <a:spcPts val="0"/>
              </a:spcAft>
              <a:tabLst>
                <a:tab pos="900113" algn="l"/>
              </a:tabLst>
              <a:defRPr sz="2400">
                <a:solidFill>
                  <a:schemeClr val="tx2"/>
                </a:solidFill>
              </a:defRPr>
            </a:lvl3pPr>
            <a:lvl4pPr marL="125412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4pPr>
            <a:lvl5pPr marL="161607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14A4C9D4-C56D-F2D3-22A3-0886F56EB7A5}"/>
              </a:ext>
            </a:extLst>
          </p:cNvPr>
          <p:cNvSpPr/>
          <p:nvPr userDrawn="1"/>
        </p:nvSpPr>
        <p:spPr>
          <a:xfrm>
            <a:off x="0" y="-2"/>
            <a:ext cx="12192000" cy="868681"/>
          </a:xfrm>
          <a:prstGeom prst="rect">
            <a:avLst/>
          </a:prstGeom>
          <a:gradFill>
            <a:gsLst>
              <a:gs pos="0">
                <a:srgbClr val="00338D"/>
              </a:gs>
              <a:gs pos="100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4" name="Background - Solid">
            <a:extLst>
              <a:ext uri="{FF2B5EF4-FFF2-40B4-BE49-F238E27FC236}">
                <a16:creationId xmlns:a16="http://schemas.microsoft.com/office/drawing/2014/main" id="{9E39D9CA-C99D-7B28-0980-332023803662}"/>
              </a:ext>
            </a:extLst>
          </p:cNvPr>
          <p:cNvSpPr/>
          <p:nvPr userDrawn="1"/>
        </p:nvSpPr>
        <p:spPr>
          <a:xfrm>
            <a:off x="-1524" y="640080"/>
            <a:ext cx="12193524" cy="228600"/>
          </a:xfrm>
          <a:prstGeom prst="rect">
            <a:avLst/>
          </a:prstGeom>
          <a:solidFill>
            <a:srgbClr val="0D2240">
              <a:alpha val="2097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6F93DA6D-4DFC-DE5C-999D-C16BD70EE6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822" y="201698"/>
            <a:ext cx="917472" cy="87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524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 - Image" descr="Abstract white waves">
            <a:extLst>
              <a:ext uri="{FF2B5EF4-FFF2-40B4-BE49-F238E27FC236}">
                <a16:creationId xmlns:a16="http://schemas.microsoft.com/office/drawing/2014/main" id="{C8AD778D-B688-62AB-E55A-A37ABF8DA4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338D"/>
              </a:gs>
              <a:gs pos="92000">
                <a:srgbClr val="7A2582"/>
              </a:gs>
            </a:gsLst>
            <a:lin ang="3600000" scaled="0"/>
          </a:gradFill>
        </p:spPr>
      </p:pic>
      <p:sp>
        <p:nvSpPr>
          <p:cNvPr id="7" name="Yellow Bar">
            <a:extLst>
              <a:ext uri="{FF2B5EF4-FFF2-40B4-BE49-F238E27FC236}">
                <a16:creationId xmlns:a16="http://schemas.microsoft.com/office/drawing/2014/main" id="{E19719D2-3715-F25A-BE57-134E1620AE66}"/>
              </a:ext>
            </a:extLst>
          </p:cNvPr>
          <p:cNvSpPr/>
          <p:nvPr userDrawn="1"/>
        </p:nvSpPr>
        <p:spPr>
          <a:xfrm>
            <a:off x="4366719" y="2340858"/>
            <a:ext cx="3454918" cy="97542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6" name="Tekstin paikkamerkki 12">
            <a:extLst>
              <a:ext uri="{FF2B5EF4-FFF2-40B4-BE49-F238E27FC236}">
                <a16:creationId xmlns:a16="http://schemas.microsoft.com/office/drawing/2014/main" id="{14849B51-E105-5609-99C3-EB36498CEA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8848" y="2645655"/>
            <a:ext cx="9870660" cy="375507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2400">
                <a:solidFill>
                  <a:schemeClr val="bg1"/>
                </a:solidFill>
              </a:defRPr>
            </a:lvl1pPr>
            <a:lvl2pPr marL="309563" indent="0" algn="ctr">
              <a:spcBef>
                <a:spcPts val="0"/>
              </a:spcBef>
              <a:spcAft>
                <a:spcPts val="300"/>
              </a:spcAft>
              <a:buNone/>
              <a:defRPr sz="2400">
                <a:solidFill>
                  <a:schemeClr val="bg1"/>
                </a:solidFill>
              </a:defRPr>
            </a:lvl2pPr>
            <a:lvl3pPr marL="671513" indent="0" algn="ctr">
              <a:spcBef>
                <a:spcPts val="0"/>
              </a:spcBef>
              <a:spcAft>
                <a:spcPts val="300"/>
              </a:spcAft>
              <a:buNone/>
              <a:tabLst>
                <a:tab pos="900113" algn="l"/>
              </a:tabLst>
              <a:defRPr sz="2400">
                <a:solidFill>
                  <a:schemeClr val="bg1"/>
                </a:solidFill>
              </a:defRPr>
            </a:lvl3pPr>
            <a:lvl4pPr marL="1025525" indent="0" algn="ctr">
              <a:spcBef>
                <a:spcPts val="0"/>
              </a:spcBef>
              <a:spcAft>
                <a:spcPts val="300"/>
              </a:spcAft>
              <a:buNone/>
              <a:defRPr sz="2400">
                <a:solidFill>
                  <a:schemeClr val="bg1"/>
                </a:solidFill>
              </a:defRPr>
            </a:lvl4pPr>
            <a:lvl5pPr marL="1387475" indent="0" algn="ctr">
              <a:spcBef>
                <a:spcPts val="0"/>
              </a:spcBef>
              <a:spcAft>
                <a:spcPts val="300"/>
              </a:spcAft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id="{838F49E0-BF73-F279-47BA-7D23994EB4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591" y="5779702"/>
            <a:ext cx="896739" cy="849661"/>
          </a:xfrm>
          <a:prstGeom prst="rect">
            <a:avLst/>
          </a:prstGeom>
        </p:spPr>
      </p:pic>
      <p:sp>
        <p:nvSpPr>
          <p:cNvPr id="18" name="Page Number - White">
            <a:extLst>
              <a:ext uri="{FF2B5EF4-FFF2-40B4-BE49-F238E27FC236}">
                <a16:creationId xmlns:a16="http://schemas.microsoft.com/office/drawing/2014/main" id="{CC5D5541-DD7E-F383-EDF9-53F445A026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9" name="Otsikko 18">
            <a:extLst>
              <a:ext uri="{FF2B5EF4-FFF2-40B4-BE49-F238E27FC236}">
                <a16:creationId xmlns:a16="http://schemas.microsoft.com/office/drawing/2014/main" id="{E1534D65-961E-0EA7-4AAC-E62E6378C3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765" y="694660"/>
            <a:ext cx="11050821" cy="1438944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Otsikkoteksti</a:t>
            </a:r>
          </a:p>
        </p:txBody>
      </p:sp>
    </p:spTree>
    <p:extLst>
      <p:ext uri="{BB962C8B-B14F-4D97-AF65-F5344CB8AC3E}">
        <p14:creationId xmlns:p14="http://schemas.microsoft.com/office/powerpoint/2010/main" val="2068572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FBFE9FA8-3928-BC74-906D-57CA8C98B84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A2582"/>
              </a:gs>
              <a:gs pos="98000">
                <a:srgbClr val="00338D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Graphic 2">
            <a:extLst>
              <a:ext uri="{FF2B5EF4-FFF2-40B4-BE49-F238E27FC236}">
                <a16:creationId xmlns:a16="http://schemas.microsoft.com/office/drawing/2014/main" id="{9A90A453-3385-BDB7-85BB-3862E7410D92}"/>
              </a:ext>
            </a:extLst>
          </p:cNvPr>
          <p:cNvSpPr/>
          <p:nvPr userDrawn="1"/>
        </p:nvSpPr>
        <p:spPr>
          <a:xfrm>
            <a:off x="8320517" y="152400"/>
            <a:ext cx="3871482" cy="6705600"/>
          </a:xfrm>
          <a:custGeom>
            <a:avLst/>
            <a:gdLst>
              <a:gd name="connsiteX0" fmla="*/ 0 w 3871482"/>
              <a:gd name="connsiteY0" fmla="*/ 6705600 h 6705600"/>
              <a:gd name="connsiteX1" fmla="*/ 3871483 w 3871482"/>
              <a:gd name="connsiteY1" fmla="*/ 0 h 6705600"/>
              <a:gd name="connsiteX2" fmla="*/ 3871483 w 3871482"/>
              <a:gd name="connsiteY2" fmla="*/ 6705600 h 67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71482" h="6705600">
                <a:moveTo>
                  <a:pt x="0" y="6705600"/>
                </a:moveTo>
                <a:lnTo>
                  <a:pt x="3871483" y="0"/>
                </a:lnTo>
                <a:lnTo>
                  <a:pt x="3871483" y="6705600"/>
                </a:lnTo>
                <a:close/>
              </a:path>
            </a:pathLst>
          </a:custGeom>
          <a:solidFill>
            <a:schemeClr val="bg1">
              <a:alpha val="3000"/>
            </a:schemeClr>
          </a:solidFill>
          <a:ln w="776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Graphic 3">
            <a:extLst>
              <a:ext uri="{FF2B5EF4-FFF2-40B4-BE49-F238E27FC236}">
                <a16:creationId xmlns:a16="http://schemas.microsoft.com/office/drawing/2014/main" id="{75790B04-EE34-400A-3074-239D5BC84C19}"/>
              </a:ext>
            </a:extLst>
          </p:cNvPr>
          <p:cNvSpPr/>
          <p:nvPr userDrawn="1"/>
        </p:nvSpPr>
        <p:spPr>
          <a:xfrm>
            <a:off x="9074702" y="1458686"/>
            <a:ext cx="3117297" cy="5399314"/>
          </a:xfrm>
          <a:custGeom>
            <a:avLst/>
            <a:gdLst>
              <a:gd name="connsiteX0" fmla="*/ 0 w 3117297"/>
              <a:gd name="connsiteY0" fmla="*/ 5399314 h 5399314"/>
              <a:gd name="connsiteX1" fmla="*/ 3117298 w 3117297"/>
              <a:gd name="connsiteY1" fmla="*/ 0 h 5399314"/>
              <a:gd name="connsiteX2" fmla="*/ 3117298 w 3117297"/>
              <a:gd name="connsiteY2" fmla="*/ 5399314 h 539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7297" h="5399314">
                <a:moveTo>
                  <a:pt x="0" y="5399314"/>
                </a:moveTo>
                <a:lnTo>
                  <a:pt x="3117298" y="0"/>
                </a:lnTo>
                <a:lnTo>
                  <a:pt x="3117298" y="5399314"/>
                </a:lnTo>
                <a:close/>
              </a:path>
            </a:pathLst>
          </a:custGeom>
          <a:solidFill>
            <a:schemeClr val="bg1">
              <a:alpha val="3000"/>
            </a:schemeClr>
          </a:solidFill>
          <a:ln w="62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Graphic 4">
            <a:extLst>
              <a:ext uri="{FF2B5EF4-FFF2-40B4-BE49-F238E27FC236}">
                <a16:creationId xmlns:a16="http://schemas.microsoft.com/office/drawing/2014/main" id="{CE60DAB3-9FC8-6AA8-0EE6-0320B9D5B7E0}"/>
              </a:ext>
            </a:extLst>
          </p:cNvPr>
          <p:cNvSpPr/>
          <p:nvPr userDrawn="1"/>
        </p:nvSpPr>
        <p:spPr>
          <a:xfrm>
            <a:off x="9813174" y="2737757"/>
            <a:ext cx="2378825" cy="4120243"/>
          </a:xfrm>
          <a:custGeom>
            <a:avLst/>
            <a:gdLst>
              <a:gd name="connsiteX0" fmla="*/ 0 w 2378825"/>
              <a:gd name="connsiteY0" fmla="*/ 4120243 h 4120243"/>
              <a:gd name="connsiteX1" fmla="*/ 2378825 w 2378825"/>
              <a:gd name="connsiteY1" fmla="*/ 0 h 4120243"/>
              <a:gd name="connsiteX2" fmla="*/ 2378825 w 2378825"/>
              <a:gd name="connsiteY2" fmla="*/ 4120243 h 412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8825" h="4120243">
                <a:moveTo>
                  <a:pt x="0" y="4120243"/>
                </a:moveTo>
                <a:lnTo>
                  <a:pt x="2378825" y="0"/>
                </a:lnTo>
                <a:lnTo>
                  <a:pt x="2378825" y="4120243"/>
                </a:lnTo>
                <a:close/>
              </a:path>
            </a:pathLst>
          </a:custGeom>
          <a:solidFill>
            <a:schemeClr val="bg1">
              <a:alpha val="3000"/>
            </a:schemeClr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Graphic 5">
            <a:extLst>
              <a:ext uri="{FF2B5EF4-FFF2-40B4-BE49-F238E27FC236}">
                <a16:creationId xmlns:a16="http://schemas.microsoft.com/office/drawing/2014/main" id="{1F261DC1-5208-E0C6-1601-9D946B256081}"/>
              </a:ext>
            </a:extLst>
          </p:cNvPr>
          <p:cNvSpPr/>
          <p:nvPr userDrawn="1"/>
        </p:nvSpPr>
        <p:spPr>
          <a:xfrm rot="10800000">
            <a:off x="-1293" y="0"/>
            <a:ext cx="3117297" cy="5399314"/>
          </a:xfrm>
          <a:custGeom>
            <a:avLst/>
            <a:gdLst>
              <a:gd name="connsiteX0" fmla="*/ 0 w 3117297"/>
              <a:gd name="connsiteY0" fmla="*/ 5399314 h 5399314"/>
              <a:gd name="connsiteX1" fmla="*/ 3117298 w 3117297"/>
              <a:gd name="connsiteY1" fmla="*/ 0 h 5399314"/>
              <a:gd name="connsiteX2" fmla="*/ 3117298 w 3117297"/>
              <a:gd name="connsiteY2" fmla="*/ 5399314 h 539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7297" h="5399314">
                <a:moveTo>
                  <a:pt x="0" y="5399314"/>
                </a:moveTo>
                <a:lnTo>
                  <a:pt x="3117298" y="0"/>
                </a:lnTo>
                <a:lnTo>
                  <a:pt x="3117298" y="5399314"/>
                </a:lnTo>
                <a:close/>
              </a:path>
            </a:pathLst>
          </a:custGeom>
          <a:solidFill>
            <a:schemeClr val="bg1">
              <a:alpha val="3000"/>
            </a:schemeClr>
          </a:solidFill>
          <a:ln w="62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Graphic 6">
            <a:extLst>
              <a:ext uri="{FF2B5EF4-FFF2-40B4-BE49-F238E27FC236}">
                <a16:creationId xmlns:a16="http://schemas.microsoft.com/office/drawing/2014/main" id="{B6E4C4A9-22C6-5683-5422-E05B06687C14}"/>
              </a:ext>
            </a:extLst>
          </p:cNvPr>
          <p:cNvSpPr/>
          <p:nvPr userDrawn="1"/>
        </p:nvSpPr>
        <p:spPr>
          <a:xfrm rot="10800000">
            <a:off x="-3" y="0"/>
            <a:ext cx="2378825" cy="4120243"/>
          </a:xfrm>
          <a:custGeom>
            <a:avLst/>
            <a:gdLst>
              <a:gd name="connsiteX0" fmla="*/ 0 w 2378825"/>
              <a:gd name="connsiteY0" fmla="*/ 4120243 h 4120243"/>
              <a:gd name="connsiteX1" fmla="*/ 2378825 w 2378825"/>
              <a:gd name="connsiteY1" fmla="*/ 0 h 4120243"/>
              <a:gd name="connsiteX2" fmla="*/ 2378825 w 2378825"/>
              <a:gd name="connsiteY2" fmla="*/ 4120243 h 412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8825" h="4120243">
                <a:moveTo>
                  <a:pt x="0" y="4120243"/>
                </a:moveTo>
                <a:lnTo>
                  <a:pt x="2378825" y="0"/>
                </a:lnTo>
                <a:lnTo>
                  <a:pt x="2378825" y="4120243"/>
                </a:lnTo>
                <a:close/>
              </a:path>
            </a:pathLst>
          </a:custGeom>
          <a:solidFill>
            <a:schemeClr val="bg1">
              <a:alpha val="3000"/>
            </a:schemeClr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Page Number - White">
            <a:extLst>
              <a:ext uri="{FF2B5EF4-FFF2-40B4-BE49-F238E27FC236}">
                <a16:creationId xmlns:a16="http://schemas.microsoft.com/office/drawing/2014/main" id="{728EBE81-1323-CA1F-050E-7CA769F62C6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1" name="Yellow Bar">
            <a:extLst>
              <a:ext uri="{FF2B5EF4-FFF2-40B4-BE49-F238E27FC236}">
                <a16:creationId xmlns:a16="http://schemas.microsoft.com/office/drawing/2014/main" id="{5D332296-4925-5A3D-746D-3F22D1711FCC}"/>
              </a:ext>
            </a:extLst>
          </p:cNvPr>
          <p:cNvSpPr/>
          <p:nvPr userDrawn="1"/>
        </p:nvSpPr>
        <p:spPr>
          <a:xfrm>
            <a:off x="4632959" y="1658538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id="{838F49E0-BF73-F279-47BA-7D23994EB4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591" y="5779702"/>
            <a:ext cx="896739" cy="849661"/>
          </a:xfrm>
          <a:prstGeom prst="rect">
            <a:avLst/>
          </a:prstGeom>
        </p:spPr>
      </p:pic>
      <p:sp>
        <p:nvSpPr>
          <p:cNvPr id="18" name="Page Number - White">
            <a:extLst>
              <a:ext uri="{FF2B5EF4-FFF2-40B4-BE49-F238E27FC236}">
                <a16:creationId xmlns:a16="http://schemas.microsoft.com/office/drawing/2014/main" id="{CC5D5541-DD7E-F383-EDF9-53F445A026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9" name="Otsikko 18">
            <a:extLst>
              <a:ext uri="{FF2B5EF4-FFF2-40B4-BE49-F238E27FC236}">
                <a16:creationId xmlns:a16="http://schemas.microsoft.com/office/drawing/2014/main" id="{678EDAE6-09CD-2C3C-BF4D-AEB03A0D1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43516"/>
            <a:ext cx="10515600" cy="615169"/>
          </a:xfrm>
          <a:prstGeom prst="rect">
            <a:avLst/>
          </a:prstGeom>
        </p:spPr>
        <p:txBody>
          <a:bodyPr anchor="ctr"/>
          <a:lstStyle>
            <a:lvl1pPr algn="ctr"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E843B1B2-C491-CFC2-A8C2-8A94E27AFD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79575" y="2352675"/>
            <a:ext cx="8810625" cy="43529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24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sz="2400"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defRPr sz="2400"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defRPr sz="24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7077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 - kaksi palsta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74E40437-7C45-0D3C-FFF4-76EF43ACC2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A2582"/>
              </a:gs>
              <a:gs pos="98000">
                <a:srgbClr val="00338D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4" name="Page Number - White">
            <a:extLst>
              <a:ext uri="{FF2B5EF4-FFF2-40B4-BE49-F238E27FC236}">
                <a16:creationId xmlns:a16="http://schemas.microsoft.com/office/drawing/2014/main" id="{B98176FF-C8F0-D4C1-C01D-DB5569877F8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5" name="Graphic 6">
            <a:extLst>
              <a:ext uri="{FF2B5EF4-FFF2-40B4-BE49-F238E27FC236}">
                <a16:creationId xmlns:a16="http://schemas.microsoft.com/office/drawing/2014/main" id="{D30E8FF9-AE77-B985-9CDC-685A7EBBB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8071756" y="-2"/>
            <a:ext cx="4120243" cy="4120243"/>
          </a:xfrm>
          <a:prstGeom prst="rect">
            <a:avLst/>
          </a:prstGeom>
        </p:spPr>
      </p:pic>
      <p:pic>
        <p:nvPicPr>
          <p:cNvPr id="6" name="Graphic 7">
            <a:extLst>
              <a:ext uri="{FF2B5EF4-FFF2-40B4-BE49-F238E27FC236}">
                <a16:creationId xmlns:a16="http://schemas.microsoft.com/office/drawing/2014/main" id="{F97BE3EF-F0D5-3CD3-8AB4-FDCBEA4F51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6705599" y="1371599"/>
            <a:ext cx="5486401" cy="5486401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923736AF-7BBA-9407-C031-4E29C169BC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591" y="5779702"/>
            <a:ext cx="896739" cy="849661"/>
          </a:xfrm>
          <a:prstGeom prst="rect">
            <a:avLst/>
          </a:prstGeom>
        </p:spPr>
      </p:pic>
      <p:sp>
        <p:nvSpPr>
          <p:cNvPr id="11" name="Otsikko 10">
            <a:extLst>
              <a:ext uri="{FF2B5EF4-FFF2-40B4-BE49-F238E27FC236}">
                <a16:creationId xmlns:a16="http://schemas.microsoft.com/office/drawing/2014/main" id="{85756128-0B3E-3B74-927C-38D3C366F8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001" y="831600"/>
            <a:ext cx="10144692" cy="616887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2019DC4D-83DB-6773-C220-B57E21A0AF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6001" y="1832416"/>
            <a:ext cx="4985974" cy="43363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538163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2pPr>
            <a:lvl3pPr marL="900113" indent="-228600">
              <a:spcBef>
                <a:spcPts val="0"/>
              </a:spcBef>
              <a:spcAft>
                <a:spcPts val="0"/>
              </a:spcAft>
              <a:tabLst>
                <a:tab pos="900113" algn="l"/>
              </a:tabLst>
              <a:defRPr sz="2400">
                <a:solidFill>
                  <a:schemeClr val="bg1"/>
                </a:solidFill>
              </a:defRPr>
            </a:lvl3pPr>
            <a:lvl4pPr marL="125412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4pPr>
            <a:lvl5pPr marL="161607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Tekstin paikkamerkki 12">
            <a:extLst>
              <a:ext uri="{FF2B5EF4-FFF2-40B4-BE49-F238E27FC236}">
                <a16:creationId xmlns:a16="http://schemas.microsoft.com/office/drawing/2014/main" id="{C5B38642-0B26-CFF9-A8C5-F975435B65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4719" y="1829206"/>
            <a:ext cx="4985974" cy="433637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538163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2pPr>
            <a:lvl3pPr marL="900113" indent="-228600">
              <a:spcBef>
                <a:spcPts val="0"/>
              </a:spcBef>
              <a:spcAft>
                <a:spcPts val="0"/>
              </a:spcAft>
              <a:tabLst>
                <a:tab pos="900113" algn="l"/>
              </a:tabLst>
              <a:defRPr sz="2400">
                <a:solidFill>
                  <a:schemeClr val="bg1"/>
                </a:solidFill>
              </a:defRPr>
            </a:lvl3pPr>
            <a:lvl4pPr marL="125412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4pPr>
            <a:lvl5pPr marL="161607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809EBDF3-0B9F-147A-3CF6-E731AF422779}"/>
              </a:ext>
            </a:extLst>
          </p:cNvPr>
          <p:cNvSpPr/>
          <p:nvPr userDrawn="1"/>
        </p:nvSpPr>
        <p:spPr>
          <a:xfrm>
            <a:off x="1137600" y="151560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1227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 - kaksi palstaa2 - tiivis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74E40437-7C45-0D3C-FFF4-76EF43ACC2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A2582"/>
              </a:gs>
              <a:gs pos="98000">
                <a:srgbClr val="00338D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4" name="Page Number - White">
            <a:extLst>
              <a:ext uri="{FF2B5EF4-FFF2-40B4-BE49-F238E27FC236}">
                <a16:creationId xmlns:a16="http://schemas.microsoft.com/office/drawing/2014/main" id="{B98176FF-C8F0-D4C1-C01D-DB5569877F8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5" name="Graphic 6">
            <a:extLst>
              <a:ext uri="{FF2B5EF4-FFF2-40B4-BE49-F238E27FC236}">
                <a16:creationId xmlns:a16="http://schemas.microsoft.com/office/drawing/2014/main" id="{D30E8FF9-AE77-B985-9CDC-685A7EBBB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8071756" y="-2"/>
            <a:ext cx="4120243" cy="4120243"/>
          </a:xfrm>
          <a:prstGeom prst="rect">
            <a:avLst/>
          </a:prstGeom>
        </p:spPr>
      </p:pic>
      <p:pic>
        <p:nvPicPr>
          <p:cNvPr id="6" name="Graphic 7">
            <a:extLst>
              <a:ext uri="{FF2B5EF4-FFF2-40B4-BE49-F238E27FC236}">
                <a16:creationId xmlns:a16="http://schemas.microsoft.com/office/drawing/2014/main" id="{F97BE3EF-F0D5-3CD3-8AB4-FDCBEA4F51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6705599" y="1371599"/>
            <a:ext cx="5486401" cy="5486401"/>
          </a:xfrm>
          <a:prstGeom prst="rect">
            <a:avLst/>
          </a:prstGeom>
        </p:spPr>
      </p:pic>
      <p:sp>
        <p:nvSpPr>
          <p:cNvPr id="8" name="Yellow Bar">
            <a:extLst>
              <a:ext uri="{FF2B5EF4-FFF2-40B4-BE49-F238E27FC236}">
                <a16:creationId xmlns:a16="http://schemas.microsoft.com/office/drawing/2014/main" id="{24291DCD-4762-48DB-772C-D8767F6653EC}"/>
              </a:ext>
            </a:extLst>
          </p:cNvPr>
          <p:cNvSpPr/>
          <p:nvPr userDrawn="1"/>
        </p:nvSpPr>
        <p:spPr>
          <a:xfrm>
            <a:off x="361858" y="964847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923736AF-7BBA-9407-C031-4E29C169BC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591" y="5779702"/>
            <a:ext cx="896739" cy="849661"/>
          </a:xfrm>
          <a:prstGeom prst="rect">
            <a:avLst/>
          </a:prstGeom>
        </p:spPr>
      </p:pic>
      <p:sp>
        <p:nvSpPr>
          <p:cNvPr id="11" name="Otsikko 10">
            <a:extLst>
              <a:ext uri="{FF2B5EF4-FFF2-40B4-BE49-F238E27FC236}">
                <a16:creationId xmlns:a16="http://schemas.microsoft.com/office/drawing/2014/main" id="{85756128-0B3E-3B74-927C-38D3C366F8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791" y="276248"/>
            <a:ext cx="11628437" cy="616887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2019DC4D-83DB-6773-C220-B57E21A0AF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319" y="1192289"/>
            <a:ext cx="5616000" cy="451331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538163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2pPr>
            <a:lvl3pPr marL="900113" indent="-228600">
              <a:spcBef>
                <a:spcPts val="0"/>
              </a:spcBef>
              <a:spcAft>
                <a:spcPts val="0"/>
              </a:spcAft>
              <a:tabLst>
                <a:tab pos="900113" algn="l"/>
              </a:tabLst>
              <a:defRPr sz="2400">
                <a:solidFill>
                  <a:schemeClr val="bg1"/>
                </a:solidFill>
              </a:defRPr>
            </a:lvl3pPr>
            <a:lvl4pPr marL="125412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4pPr>
            <a:lvl5pPr marL="161607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Tekstin paikkamerkki 12">
            <a:extLst>
              <a:ext uri="{FF2B5EF4-FFF2-40B4-BE49-F238E27FC236}">
                <a16:creationId xmlns:a16="http://schemas.microsoft.com/office/drawing/2014/main" id="{C5B38642-0B26-CFF9-A8C5-F975435B65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404" y="1192289"/>
            <a:ext cx="5616000" cy="451331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538163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2pPr>
            <a:lvl3pPr marL="900113" indent="-228600">
              <a:spcBef>
                <a:spcPts val="0"/>
              </a:spcBef>
              <a:spcAft>
                <a:spcPts val="0"/>
              </a:spcAft>
              <a:tabLst>
                <a:tab pos="900113" algn="l"/>
              </a:tabLst>
              <a:defRPr sz="2400">
                <a:solidFill>
                  <a:schemeClr val="bg1"/>
                </a:solidFill>
              </a:defRPr>
            </a:lvl3pPr>
            <a:lvl4pPr marL="125412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4pPr>
            <a:lvl5pPr marL="161607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4706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 - tiivis asettel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74E40437-7C45-0D3C-FFF4-76EF43ACC2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A2582"/>
              </a:gs>
              <a:gs pos="98000">
                <a:srgbClr val="00338D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4" name="Page Number - White">
            <a:extLst>
              <a:ext uri="{FF2B5EF4-FFF2-40B4-BE49-F238E27FC236}">
                <a16:creationId xmlns:a16="http://schemas.microsoft.com/office/drawing/2014/main" id="{B98176FF-C8F0-D4C1-C01D-DB5569877F8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5" name="Graphic 6">
            <a:extLst>
              <a:ext uri="{FF2B5EF4-FFF2-40B4-BE49-F238E27FC236}">
                <a16:creationId xmlns:a16="http://schemas.microsoft.com/office/drawing/2014/main" id="{D30E8FF9-AE77-B985-9CDC-685A7EBBB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8071756" y="-2"/>
            <a:ext cx="4120243" cy="4120243"/>
          </a:xfrm>
          <a:prstGeom prst="rect">
            <a:avLst/>
          </a:prstGeom>
        </p:spPr>
      </p:pic>
      <p:pic>
        <p:nvPicPr>
          <p:cNvPr id="6" name="Graphic 7">
            <a:extLst>
              <a:ext uri="{FF2B5EF4-FFF2-40B4-BE49-F238E27FC236}">
                <a16:creationId xmlns:a16="http://schemas.microsoft.com/office/drawing/2014/main" id="{F97BE3EF-F0D5-3CD3-8AB4-FDCBEA4F51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6705599" y="1371599"/>
            <a:ext cx="5486401" cy="5486401"/>
          </a:xfrm>
          <a:prstGeom prst="rect">
            <a:avLst/>
          </a:prstGeom>
        </p:spPr>
      </p:pic>
      <p:sp>
        <p:nvSpPr>
          <p:cNvPr id="8" name="Yellow Bar">
            <a:extLst>
              <a:ext uri="{FF2B5EF4-FFF2-40B4-BE49-F238E27FC236}">
                <a16:creationId xmlns:a16="http://schemas.microsoft.com/office/drawing/2014/main" id="{24291DCD-4762-48DB-772C-D8767F6653EC}"/>
              </a:ext>
            </a:extLst>
          </p:cNvPr>
          <p:cNvSpPr/>
          <p:nvPr userDrawn="1"/>
        </p:nvSpPr>
        <p:spPr>
          <a:xfrm>
            <a:off x="361858" y="964847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923736AF-7BBA-9407-C031-4E29C169BC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591" y="5779702"/>
            <a:ext cx="896739" cy="849661"/>
          </a:xfrm>
          <a:prstGeom prst="rect">
            <a:avLst/>
          </a:prstGeom>
        </p:spPr>
      </p:pic>
      <p:sp>
        <p:nvSpPr>
          <p:cNvPr id="11" name="Otsikko 10">
            <a:extLst>
              <a:ext uri="{FF2B5EF4-FFF2-40B4-BE49-F238E27FC236}">
                <a16:creationId xmlns:a16="http://schemas.microsoft.com/office/drawing/2014/main" id="{85756128-0B3E-3B74-927C-38D3C366F8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791" y="276248"/>
            <a:ext cx="11628437" cy="616887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2019DC4D-83DB-6773-C220-B57E21A0AF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318" y="1192290"/>
            <a:ext cx="11628437" cy="412115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538163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2pPr>
            <a:lvl3pPr marL="900113" indent="-228600">
              <a:spcBef>
                <a:spcPts val="0"/>
              </a:spcBef>
              <a:spcAft>
                <a:spcPts val="0"/>
              </a:spcAft>
              <a:tabLst>
                <a:tab pos="900113" algn="l"/>
              </a:tabLst>
              <a:defRPr sz="2400">
                <a:solidFill>
                  <a:schemeClr val="bg1"/>
                </a:solidFill>
              </a:defRPr>
            </a:lvl3pPr>
            <a:lvl4pPr marL="125412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4pPr>
            <a:lvl5pPr marL="161607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5609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 - tiivis asettel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">
            <a:extLst>
              <a:ext uri="{FF2B5EF4-FFF2-40B4-BE49-F238E27FC236}">
                <a16:creationId xmlns:a16="http://schemas.microsoft.com/office/drawing/2014/main" id="{DCEED92B-0807-864D-F526-2D0D0BE59F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32" name="Page Number - Blue">
            <a:extLst>
              <a:ext uri="{FF2B5EF4-FFF2-40B4-BE49-F238E27FC236}">
                <a16:creationId xmlns:a16="http://schemas.microsoft.com/office/drawing/2014/main" id="{7587B098-B2EB-B0B2-9FBC-00DD5A7E61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35" name="Yellow Bar">
            <a:extLst>
              <a:ext uri="{FF2B5EF4-FFF2-40B4-BE49-F238E27FC236}">
                <a16:creationId xmlns:a16="http://schemas.microsoft.com/office/drawing/2014/main" id="{D87160AE-094E-39A4-5E61-400166B563EE}"/>
              </a:ext>
            </a:extLst>
          </p:cNvPr>
          <p:cNvSpPr/>
          <p:nvPr userDrawn="1"/>
        </p:nvSpPr>
        <p:spPr>
          <a:xfrm>
            <a:off x="361858" y="1815834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36" name="Otsikko 10">
            <a:extLst>
              <a:ext uri="{FF2B5EF4-FFF2-40B4-BE49-F238E27FC236}">
                <a16:creationId xmlns:a16="http://schemas.microsoft.com/office/drawing/2014/main" id="{E6FF1F4F-FDC3-BC14-8E76-39271877A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791" y="1127235"/>
            <a:ext cx="11628437" cy="616887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37" name="Tekstin paikkamerkki 12">
            <a:extLst>
              <a:ext uri="{FF2B5EF4-FFF2-40B4-BE49-F238E27FC236}">
                <a16:creationId xmlns:a16="http://schemas.microsoft.com/office/drawing/2014/main" id="{05D92E7D-4F82-3742-A3E9-732E5D0A37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318" y="2043277"/>
            <a:ext cx="11628437" cy="412115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1pPr>
            <a:lvl2pPr marL="538163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2pPr>
            <a:lvl3pPr marL="900113" indent="-228600">
              <a:spcBef>
                <a:spcPts val="0"/>
              </a:spcBef>
              <a:spcAft>
                <a:spcPts val="0"/>
              </a:spcAft>
              <a:tabLst>
                <a:tab pos="900113" algn="l"/>
              </a:tabLst>
              <a:defRPr sz="2400">
                <a:solidFill>
                  <a:schemeClr val="tx2"/>
                </a:solidFill>
              </a:defRPr>
            </a:lvl3pPr>
            <a:lvl4pPr marL="125412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4pPr>
            <a:lvl5pPr marL="161607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14A4C9D4-C56D-F2D3-22A3-0886F56EB7A5}"/>
              </a:ext>
            </a:extLst>
          </p:cNvPr>
          <p:cNvSpPr/>
          <p:nvPr userDrawn="1"/>
        </p:nvSpPr>
        <p:spPr>
          <a:xfrm>
            <a:off x="0" y="-2"/>
            <a:ext cx="12192000" cy="868681"/>
          </a:xfrm>
          <a:prstGeom prst="rect">
            <a:avLst/>
          </a:prstGeom>
          <a:gradFill>
            <a:gsLst>
              <a:gs pos="0">
                <a:srgbClr val="00338D"/>
              </a:gs>
              <a:gs pos="100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4" name="Background - Solid">
            <a:extLst>
              <a:ext uri="{FF2B5EF4-FFF2-40B4-BE49-F238E27FC236}">
                <a16:creationId xmlns:a16="http://schemas.microsoft.com/office/drawing/2014/main" id="{9E39D9CA-C99D-7B28-0980-332023803662}"/>
              </a:ext>
            </a:extLst>
          </p:cNvPr>
          <p:cNvSpPr/>
          <p:nvPr userDrawn="1"/>
        </p:nvSpPr>
        <p:spPr>
          <a:xfrm>
            <a:off x="-1524" y="640080"/>
            <a:ext cx="12193524" cy="228600"/>
          </a:xfrm>
          <a:prstGeom prst="rect">
            <a:avLst/>
          </a:prstGeom>
          <a:solidFill>
            <a:srgbClr val="0D2240">
              <a:alpha val="2097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6F93DA6D-4DFC-DE5C-999D-C16BD70EE6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822" y="201698"/>
            <a:ext cx="917472" cy="87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64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 - tiivis asettel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">
            <a:extLst>
              <a:ext uri="{FF2B5EF4-FFF2-40B4-BE49-F238E27FC236}">
                <a16:creationId xmlns:a16="http://schemas.microsoft.com/office/drawing/2014/main" id="{DCEED92B-0807-864D-F526-2D0D0BE59F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31" name="Background - Solid">
            <a:extLst>
              <a:ext uri="{FF2B5EF4-FFF2-40B4-BE49-F238E27FC236}">
                <a16:creationId xmlns:a16="http://schemas.microsoft.com/office/drawing/2014/main" id="{0C232CF2-9C38-D788-AB3A-6353A195E5F8}"/>
              </a:ext>
            </a:extLst>
          </p:cNvPr>
          <p:cNvSpPr/>
          <p:nvPr userDrawn="1"/>
        </p:nvSpPr>
        <p:spPr>
          <a:xfrm>
            <a:off x="0" y="0"/>
            <a:ext cx="12188952" cy="457200"/>
          </a:xfrm>
          <a:prstGeom prst="rect">
            <a:avLst/>
          </a:prstGeom>
          <a:gradFill>
            <a:gsLst>
              <a:gs pos="0">
                <a:srgbClr val="0D2240"/>
              </a:gs>
              <a:gs pos="50000">
                <a:srgbClr val="00338D"/>
              </a:gs>
              <a:gs pos="99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Page Number - Blue">
            <a:extLst>
              <a:ext uri="{FF2B5EF4-FFF2-40B4-BE49-F238E27FC236}">
                <a16:creationId xmlns:a16="http://schemas.microsoft.com/office/drawing/2014/main" id="{7587B098-B2EB-B0B2-9FBC-00DD5A7E61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0338D"/>
              </a:solidFill>
            </a:endParaRPr>
          </a:p>
        </p:txBody>
      </p:sp>
      <p:pic>
        <p:nvPicPr>
          <p:cNvPr id="34" name="Kuva 33" descr="Kuva, joka sisältää kohteen tunnus, logo, symboli, Tavaramerkki&#10;&#10;Kuvaus luotu automaattisesti">
            <a:extLst>
              <a:ext uri="{FF2B5EF4-FFF2-40B4-BE49-F238E27FC236}">
                <a16:creationId xmlns:a16="http://schemas.microsoft.com/office/drawing/2014/main" id="{AF7EFFB1-5FCB-78FC-DF77-D8AA7C9A27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07" y="5707757"/>
            <a:ext cx="1046306" cy="993550"/>
          </a:xfrm>
          <a:prstGeom prst="rect">
            <a:avLst/>
          </a:prstGeom>
        </p:spPr>
      </p:pic>
      <p:sp>
        <p:nvSpPr>
          <p:cNvPr id="35" name="Yellow Bar">
            <a:extLst>
              <a:ext uri="{FF2B5EF4-FFF2-40B4-BE49-F238E27FC236}">
                <a16:creationId xmlns:a16="http://schemas.microsoft.com/office/drawing/2014/main" id="{D87160AE-094E-39A4-5E61-400166B563EE}"/>
              </a:ext>
            </a:extLst>
          </p:cNvPr>
          <p:cNvSpPr/>
          <p:nvPr userDrawn="1"/>
        </p:nvSpPr>
        <p:spPr>
          <a:xfrm>
            <a:off x="361858" y="1227112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36" name="Otsikko 10">
            <a:extLst>
              <a:ext uri="{FF2B5EF4-FFF2-40B4-BE49-F238E27FC236}">
                <a16:creationId xmlns:a16="http://schemas.microsoft.com/office/drawing/2014/main" id="{E6FF1F4F-FDC3-BC14-8E76-39271877A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791" y="538513"/>
            <a:ext cx="11628437" cy="616887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37" name="Tekstin paikkamerkki 12">
            <a:extLst>
              <a:ext uri="{FF2B5EF4-FFF2-40B4-BE49-F238E27FC236}">
                <a16:creationId xmlns:a16="http://schemas.microsoft.com/office/drawing/2014/main" id="{05D92E7D-4F82-3742-A3E9-732E5D0A37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318" y="1454555"/>
            <a:ext cx="11628437" cy="412115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1pPr>
            <a:lvl2pPr marL="538163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2pPr>
            <a:lvl3pPr marL="900113" indent="-228600">
              <a:spcBef>
                <a:spcPts val="0"/>
              </a:spcBef>
              <a:spcAft>
                <a:spcPts val="0"/>
              </a:spcAft>
              <a:tabLst>
                <a:tab pos="900113" algn="l"/>
              </a:tabLst>
              <a:defRPr sz="2400">
                <a:solidFill>
                  <a:schemeClr val="tx2"/>
                </a:solidFill>
              </a:defRPr>
            </a:lvl3pPr>
            <a:lvl4pPr marL="125412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4pPr>
            <a:lvl5pPr marL="161607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8048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atikko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53421E4-BB61-6957-A497-816175E703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39285B"/>
              </a:gs>
              <a:gs pos="100000">
                <a:srgbClr val="0A5496"/>
              </a:gs>
              <a:gs pos="53000">
                <a:srgbClr val="5A3786"/>
              </a:gs>
              <a:gs pos="24000">
                <a:srgbClr val="732E81"/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pic>
        <p:nvPicPr>
          <p:cNvPr id="7" name="Picture 15">
            <a:extLst>
              <a:ext uri="{FF2B5EF4-FFF2-40B4-BE49-F238E27FC236}">
                <a16:creationId xmlns:a16="http://schemas.microsoft.com/office/drawing/2014/main" id="{63ECFDE5-847E-98B8-BC9D-EA8DE56CE4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" r="-356" b="-770"/>
          <a:stretch/>
        </p:blipFill>
        <p:spPr>
          <a:xfrm>
            <a:off x="2753039" y="195681"/>
            <a:ext cx="6937768" cy="6591035"/>
          </a:xfrm>
          <a:prstGeom prst="rect">
            <a:avLst/>
          </a:prstGeom>
        </p:spPr>
      </p:pic>
      <p:sp>
        <p:nvSpPr>
          <p:cNvPr id="13" name="Rectangle 20">
            <a:extLst>
              <a:ext uri="{FF2B5EF4-FFF2-40B4-BE49-F238E27FC236}">
                <a16:creationId xmlns:a16="http://schemas.microsoft.com/office/drawing/2014/main" id="{6B5E8F8A-CBFA-BFCA-5A5F-5B9511D944C1}"/>
              </a:ext>
            </a:extLst>
          </p:cNvPr>
          <p:cNvSpPr/>
          <p:nvPr userDrawn="1"/>
        </p:nvSpPr>
        <p:spPr>
          <a:xfrm>
            <a:off x="5496794" y="2691003"/>
            <a:ext cx="1450259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ounded Rectangle 1">
            <a:extLst>
              <a:ext uri="{FF2B5EF4-FFF2-40B4-BE49-F238E27FC236}">
                <a16:creationId xmlns:a16="http://schemas.microsoft.com/office/drawing/2014/main" id="{594B94B4-895A-A8E8-F7DA-DCA2C0088F4F}"/>
              </a:ext>
            </a:extLst>
          </p:cNvPr>
          <p:cNvSpPr/>
          <p:nvPr userDrawn="1"/>
        </p:nvSpPr>
        <p:spPr bwMode="auto">
          <a:xfrm>
            <a:off x="574166" y="3867298"/>
            <a:ext cx="3312000" cy="2088000"/>
          </a:xfrm>
          <a:prstGeom prst="roundRect">
            <a:avLst/>
          </a:prstGeom>
          <a:noFill/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1600" b="1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16" name="Rounded Rectangle 32">
            <a:extLst>
              <a:ext uri="{FF2B5EF4-FFF2-40B4-BE49-F238E27FC236}">
                <a16:creationId xmlns:a16="http://schemas.microsoft.com/office/drawing/2014/main" id="{ECBC2C8C-1E09-3221-5A5E-B09D288AFD14}"/>
              </a:ext>
            </a:extLst>
          </p:cNvPr>
          <p:cNvSpPr/>
          <p:nvPr userDrawn="1"/>
        </p:nvSpPr>
        <p:spPr bwMode="auto">
          <a:xfrm>
            <a:off x="4440001" y="3867298"/>
            <a:ext cx="3312000" cy="2088000"/>
          </a:xfrm>
          <a:prstGeom prst="roundRect">
            <a:avLst/>
          </a:prstGeom>
          <a:noFill/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1600" b="1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20" name="Rounded Rectangle 34">
            <a:extLst>
              <a:ext uri="{FF2B5EF4-FFF2-40B4-BE49-F238E27FC236}">
                <a16:creationId xmlns:a16="http://schemas.microsoft.com/office/drawing/2014/main" id="{0B4A9358-7062-DFFB-A754-634969795564}"/>
              </a:ext>
            </a:extLst>
          </p:cNvPr>
          <p:cNvSpPr/>
          <p:nvPr userDrawn="1"/>
        </p:nvSpPr>
        <p:spPr bwMode="auto">
          <a:xfrm>
            <a:off x="8305836" y="3867298"/>
            <a:ext cx="3312000" cy="2088000"/>
          </a:xfrm>
          <a:prstGeom prst="roundRect">
            <a:avLst/>
          </a:prstGeom>
          <a:noFill/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1600" b="1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23" name="Page Number - Blue">
            <a:extLst>
              <a:ext uri="{FF2B5EF4-FFF2-40B4-BE49-F238E27FC236}">
                <a16:creationId xmlns:a16="http://schemas.microsoft.com/office/drawing/2014/main" id="{74A8161F-B4B2-05F7-AE46-EF876F7BBA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" name="Otsikko 23">
            <a:extLst>
              <a:ext uri="{FF2B5EF4-FFF2-40B4-BE49-F238E27FC236}">
                <a16:creationId xmlns:a16="http://schemas.microsoft.com/office/drawing/2014/main" id="{B94CC91F-9540-60BF-1335-5A44FB024F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32581"/>
            <a:ext cx="10515600" cy="1325563"/>
          </a:xfrm>
          <a:prstGeom prst="rect">
            <a:avLst/>
          </a:prstGeom>
        </p:spPr>
        <p:txBody>
          <a:bodyPr anchor="b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Otsikko tähän</a:t>
            </a:r>
          </a:p>
        </p:txBody>
      </p:sp>
      <p:sp>
        <p:nvSpPr>
          <p:cNvPr id="28" name="Tekstin paikkamerkki 26">
            <a:extLst>
              <a:ext uri="{FF2B5EF4-FFF2-40B4-BE49-F238E27FC236}">
                <a16:creationId xmlns:a16="http://schemas.microsoft.com/office/drawing/2014/main" id="{BAEA7135-8583-A9E4-29E4-2ECC0C407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832619"/>
            <a:ext cx="10515600" cy="66992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Täytä tähän asiaa kuvaava teksti</a:t>
            </a:r>
          </a:p>
        </p:txBody>
      </p:sp>
      <p:sp>
        <p:nvSpPr>
          <p:cNvPr id="34" name="Tekstin paikkamerkki 33">
            <a:extLst>
              <a:ext uri="{FF2B5EF4-FFF2-40B4-BE49-F238E27FC236}">
                <a16:creationId xmlns:a16="http://schemas.microsoft.com/office/drawing/2014/main" id="{CEC44792-0225-B8EE-2A42-D4FF03A796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195" y="4014788"/>
            <a:ext cx="3068875" cy="18351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TÄHÄN KOLME POINTTIA</a:t>
            </a:r>
          </a:p>
        </p:txBody>
      </p:sp>
      <p:sp>
        <p:nvSpPr>
          <p:cNvPr id="35" name="Tekstin paikkamerkki 33">
            <a:extLst>
              <a:ext uri="{FF2B5EF4-FFF2-40B4-BE49-F238E27FC236}">
                <a16:creationId xmlns:a16="http://schemas.microsoft.com/office/drawing/2014/main" id="{3A350BC2-2019-F883-AB2B-A4DC8969E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1562" y="4014788"/>
            <a:ext cx="3068875" cy="18351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TÄHÄN KOLME POINTTIA</a:t>
            </a:r>
          </a:p>
        </p:txBody>
      </p:sp>
      <p:sp>
        <p:nvSpPr>
          <p:cNvPr id="36" name="Tekstin paikkamerkki 33">
            <a:extLst>
              <a:ext uri="{FF2B5EF4-FFF2-40B4-BE49-F238E27FC236}">
                <a16:creationId xmlns:a16="http://schemas.microsoft.com/office/drawing/2014/main" id="{0F89F40E-AA83-4422-C590-CEB6ECF1B5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27930" y="4014788"/>
            <a:ext cx="3068875" cy="18351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TÄHÄN KOLME POINTTIA</a:t>
            </a:r>
          </a:p>
        </p:txBody>
      </p:sp>
    </p:spTree>
    <p:extLst>
      <p:ext uri="{BB962C8B-B14F-4D97-AF65-F5344CB8AC3E}">
        <p14:creationId xmlns:p14="http://schemas.microsoft.com/office/powerpoint/2010/main" val="683069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at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E341F74C-85C4-EDC9-7F4F-4DB45C84E75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A2582"/>
              </a:gs>
              <a:gs pos="98000">
                <a:srgbClr val="00338D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pic>
        <p:nvPicPr>
          <p:cNvPr id="4" name="Graphic 2">
            <a:extLst>
              <a:ext uri="{FF2B5EF4-FFF2-40B4-BE49-F238E27FC236}">
                <a16:creationId xmlns:a16="http://schemas.microsoft.com/office/drawing/2014/main" id="{82B7F50D-8373-768B-498F-535F8AF37B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5" name="Graphic 3">
            <a:extLst>
              <a:ext uri="{FF2B5EF4-FFF2-40B4-BE49-F238E27FC236}">
                <a16:creationId xmlns:a16="http://schemas.microsoft.com/office/drawing/2014/main" id="{FF07EFDC-2CFB-67DC-A170-C4E3322FA5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580415" y="0"/>
            <a:ext cx="6858000" cy="6858000"/>
          </a:xfrm>
          <a:prstGeom prst="rect">
            <a:avLst/>
          </a:prstGeom>
        </p:spPr>
      </p:pic>
      <p:sp>
        <p:nvSpPr>
          <p:cNvPr id="8" name="Quote">
            <a:extLst>
              <a:ext uri="{FF2B5EF4-FFF2-40B4-BE49-F238E27FC236}">
                <a16:creationId xmlns:a16="http://schemas.microsoft.com/office/drawing/2014/main" id="{0FE92EA6-5E94-3E02-15CD-E9899789F83F}"/>
              </a:ext>
            </a:extLst>
          </p:cNvPr>
          <p:cNvSpPr/>
          <p:nvPr userDrawn="1"/>
        </p:nvSpPr>
        <p:spPr>
          <a:xfrm>
            <a:off x="838200" y="1143000"/>
            <a:ext cx="1513719" cy="2834105"/>
          </a:xfrm>
          <a:prstGeom prst="rect">
            <a:avLst/>
          </a:prstGeom>
        </p:spPr>
        <p:txBody>
          <a:bodyPr wrap="square" lIns="63496" tIns="31748" rIns="63496" bIns="31748">
            <a:spAutoFit/>
          </a:bodyPr>
          <a:lstStyle/>
          <a:p>
            <a:pPr algn="ctr"/>
            <a:r>
              <a:rPr lang="en-US" sz="18000" b="1" dirty="0">
                <a:solidFill>
                  <a:srgbClr val="EBB700"/>
                </a:solidFill>
                <a:latin typeface="Open sans"/>
                <a:cs typeface="Open sans"/>
              </a:rPr>
              <a:t>“</a:t>
            </a:r>
          </a:p>
        </p:txBody>
      </p:sp>
      <p:sp>
        <p:nvSpPr>
          <p:cNvPr id="9" name="Quote">
            <a:extLst>
              <a:ext uri="{FF2B5EF4-FFF2-40B4-BE49-F238E27FC236}">
                <a16:creationId xmlns:a16="http://schemas.microsoft.com/office/drawing/2014/main" id="{3C4616A8-22A3-93D8-8218-9CA7AF341A1E}"/>
              </a:ext>
            </a:extLst>
          </p:cNvPr>
          <p:cNvSpPr/>
          <p:nvPr userDrawn="1"/>
        </p:nvSpPr>
        <p:spPr>
          <a:xfrm>
            <a:off x="9916281" y="4014626"/>
            <a:ext cx="1513719" cy="2834105"/>
          </a:xfrm>
          <a:prstGeom prst="rect">
            <a:avLst/>
          </a:prstGeom>
        </p:spPr>
        <p:txBody>
          <a:bodyPr wrap="square" lIns="63496" tIns="31748" rIns="63496" bIns="31748">
            <a:spAutoFit/>
          </a:bodyPr>
          <a:lstStyle/>
          <a:p>
            <a:pPr algn="ctr"/>
            <a:r>
              <a:rPr lang="en-US" sz="18000" b="1" dirty="0">
                <a:solidFill>
                  <a:srgbClr val="EBB700"/>
                </a:solidFill>
                <a:latin typeface="Open sans"/>
                <a:cs typeface="Open sans"/>
              </a:rPr>
              <a:t>”</a:t>
            </a:r>
          </a:p>
        </p:txBody>
      </p:sp>
      <p:sp>
        <p:nvSpPr>
          <p:cNvPr id="23" name="Page Number - Blue">
            <a:extLst>
              <a:ext uri="{FF2B5EF4-FFF2-40B4-BE49-F238E27FC236}">
                <a16:creationId xmlns:a16="http://schemas.microsoft.com/office/drawing/2014/main" id="{74A8161F-B4B2-05F7-AE46-EF876F7BBA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8" name="Tekstin paikkamerkki 26">
            <a:extLst>
              <a:ext uri="{FF2B5EF4-FFF2-40B4-BE49-F238E27FC236}">
                <a16:creationId xmlns:a16="http://schemas.microsoft.com/office/drawing/2014/main" id="{BAEA7135-8583-A9E4-29E4-2ECC0C407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35728" y="1917756"/>
            <a:ext cx="8520546" cy="301321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36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Täytä tähän sitaatti tai nostolause</a:t>
            </a:r>
          </a:p>
        </p:txBody>
      </p:sp>
    </p:spTree>
    <p:extLst>
      <p:ext uri="{BB962C8B-B14F-4D97-AF65-F5344CB8AC3E}">
        <p14:creationId xmlns:p14="http://schemas.microsoft.com/office/powerpoint/2010/main" val="1339313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A picture containing human face, person, person, collage&#10;&#10;Description automatically generated">
            <a:extLst>
              <a:ext uri="{FF2B5EF4-FFF2-40B4-BE49-F238E27FC236}">
                <a16:creationId xmlns:a16="http://schemas.microsoft.com/office/drawing/2014/main" id="{B5B11852-6C94-3327-1E3C-E030AA4CE2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0"/>
            <a:ext cx="12192000" cy="6858000"/>
          </a:xfrm>
          <a:prstGeom prst="rect">
            <a:avLst/>
          </a:prstGeom>
        </p:spPr>
      </p:pic>
      <p:sp>
        <p:nvSpPr>
          <p:cNvPr id="10" name="Background - Overlay">
            <a:extLst>
              <a:ext uri="{FF2B5EF4-FFF2-40B4-BE49-F238E27FC236}">
                <a16:creationId xmlns:a16="http://schemas.microsoft.com/office/drawing/2014/main" id="{442E8A67-B0C7-1960-3DF1-7FC406E22E78}"/>
              </a:ext>
            </a:extLst>
          </p:cNvPr>
          <p:cNvSpPr/>
          <p:nvPr userDrawn="1"/>
        </p:nvSpPr>
        <p:spPr>
          <a:xfrm>
            <a:off x="-3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rgbClr val="00338D">
                  <a:alpha val="90980"/>
                </a:srgbClr>
              </a:gs>
              <a:gs pos="100000">
                <a:srgbClr val="7A2582">
                  <a:alpha val="90980"/>
                </a:srgbClr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4" name="Page Number - White">
            <a:extLst>
              <a:ext uri="{FF2B5EF4-FFF2-40B4-BE49-F238E27FC236}">
                <a16:creationId xmlns:a16="http://schemas.microsoft.com/office/drawing/2014/main" id="{8BAB331E-F8B0-13F2-5F8F-2C48C1F5E4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" name="Yellow Bar">
            <a:extLst>
              <a:ext uri="{FF2B5EF4-FFF2-40B4-BE49-F238E27FC236}">
                <a16:creationId xmlns:a16="http://schemas.microsoft.com/office/drawing/2014/main" id="{4C869A95-19A7-9D2B-768A-5E73CC34CDFE}"/>
              </a:ext>
            </a:extLst>
          </p:cNvPr>
          <p:cNvSpPr/>
          <p:nvPr userDrawn="1"/>
        </p:nvSpPr>
        <p:spPr>
          <a:xfrm>
            <a:off x="914400" y="3716049"/>
            <a:ext cx="1178336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pic>
        <p:nvPicPr>
          <p:cNvPr id="5" name="Emblem - White" descr="lionlogo_white.eps">
            <a:extLst>
              <a:ext uri="{FF2B5EF4-FFF2-40B4-BE49-F238E27FC236}">
                <a16:creationId xmlns:a16="http://schemas.microsoft.com/office/drawing/2014/main" id="{8BF0F3BA-002D-7390-CCBB-C9DAF064F9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075539"/>
            <a:ext cx="1715386" cy="1673360"/>
          </a:xfrm>
          <a:prstGeom prst="rect">
            <a:avLst/>
          </a:prstGeom>
        </p:spPr>
      </p:pic>
      <p:sp>
        <p:nvSpPr>
          <p:cNvPr id="12" name="Otsikko 6">
            <a:extLst>
              <a:ext uri="{FF2B5EF4-FFF2-40B4-BE49-F238E27FC236}">
                <a16:creationId xmlns:a16="http://schemas.microsoft.com/office/drawing/2014/main" id="{3A09523D-4055-2150-A7D6-8AFDE6A204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999" y="2852163"/>
            <a:ext cx="10515600" cy="624431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z="4400" kern="0" dirty="0" err="1"/>
              <a:t>Otsikkoteksti</a:t>
            </a:r>
            <a:endParaRPr lang="en-US" sz="4400" kern="0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5D7801BF-FBE2-6105-AAFD-83BA932E06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999" y="3984995"/>
            <a:ext cx="10515600" cy="450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Alaotsikkoteksti</a:t>
            </a:r>
          </a:p>
        </p:txBody>
      </p:sp>
      <p:sp>
        <p:nvSpPr>
          <p:cNvPr id="23" name="Tekstin paikkamerkki 21">
            <a:extLst>
              <a:ext uri="{FF2B5EF4-FFF2-40B4-BE49-F238E27FC236}">
                <a16:creationId xmlns:a16="http://schemas.microsoft.com/office/drawing/2014/main" id="{FF17FCE7-54A5-DB09-1AFC-FA319480D4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1999" y="6017070"/>
            <a:ext cx="10515600" cy="434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Alaviiteteksti</a:t>
            </a:r>
          </a:p>
        </p:txBody>
      </p:sp>
    </p:spTree>
    <p:extLst>
      <p:ext uri="{BB962C8B-B14F-4D97-AF65-F5344CB8AC3E}">
        <p14:creationId xmlns:p14="http://schemas.microsoft.com/office/powerpoint/2010/main" val="8121148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otsi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">
            <a:extLst>
              <a:ext uri="{FF2B5EF4-FFF2-40B4-BE49-F238E27FC236}">
                <a16:creationId xmlns:a16="http://schemas.microsoft.com/office/drawing/2014/main" id="{DCEED92B-0807-864D-F526-2D0D0BE59F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32" name="Page Number - Blue">
            <a:extLst>
              <a:ext uri="{FF2B5EF4-FFF2-40B4-BE49-F238E27FC236}">
                <a16:creationId xmlns:a16="http://schemas.microsoft.com/office/drawing/2014/main" id="{7587B098-B2EB-B0B2-9FBC-00DD5A7E61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36" name="Otsikko 10">
            <a:extLst>
              <a:ext uri="{FF2B5EF4-FFF2-40B4-BE49-F238E27FC236}">
                <a16:creationId xmlns:a16="http://schemas.microsoft.com/office/drawing/2014/main" id="{E6FF1F4F-FDC3-BC14-8E76-39271877A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791" y="1127235"/>
            <a:ext cx="11628437" cy="616887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14A4C9D4-C56D-F2D3-22A3-0886F56EB7A5}"/>
              </a:ext>
            </a:extLst>
          </p:cNvPr>
          <p:cNvSpPr/>
          <p:nvPr userDrawn="1"/>
        </p:nvSpPr>
        <p:spPr>
          <a:xfrm>
            <a:off x="0" y="-2"/>
            <a:ext cx="12192000" cy="868681"/>
          </a:xfrm>
          <a:prstGeom prst="rect">
            <a:avLst/>
          </a:prstGeom>
          <a:gradFill>
            <a:gsLst>
              <a:gs pos="0">
                <a:srgbClr val="00338D"/>
              </a:gs>
              <a:gs pos="100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4" name="Background - Solid">
            <a:extLst>
              <a:ext uri="{FF2B5EF4-FFF2-40B4-BE49-F238E27FC236}">
                <a16:creationId xmlns:a16="http://schemas.microsoft.com/office/drawing/2014/main" id="{9E39D9CA-C99D-7B28-0980-332023803662}"/>
              </a:ext>
            </a:extLst>
          </p:cNvPr>
          <p:cNvSpPr/>
          <p:nvPr userDrawn="1"/>
        </p:nvSpPr>
        <p:spPr>
          <a:xfrm>
            <a:off x="-1524" y="640080"/>
            <a:ext cx="12193524" cy="228600"/>
          </a:xfrm>
          <a:prstGeom prst="rect">
            <a:avLst/>
          </a:prstGeom>
          <a:solidFill>
            <a:srgbClr val="0D2240">
              <a:alpha val="2097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6F93DA6D-4DFC-DE5C-999D-C16BD70EE6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822" y="201698"/>
            <a:ext cx="917472" cy="87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31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ots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">
            <a:extLst>
              <a:ext uri="{FF2B5EF4-FFF2-40B4-BE49-F238E27FC236}">
                <a16:creationId xmlns:a16="http://schemas.microsoft.com/office/drawing/2014/main" id="{DCEED92B-0807-864D-F526-2D0D0BE59F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32" name="Page Number - Blue">
            <a:extLst>
              <a:ext uri="{FF2B5EF4-FFF2-40B4-BE49-F238E27FC236}">
                <a16:creationId xmlns:a16="http://schemas.microsoft.com/office/drawing/2014/main" id="{7587B098-B2EB-B0B2-9FBC-00DD5A7E61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36" name="Otsikko 10">
            <a:extLst>
              <a:ext uri="{FF2B5EF4-FFF2-40B4-BE49-F238E27FC236}">
                <a16:creationId xmlns:a16="http://schemas.microsoft.com/office/drawing/2014/main" id="{E6FF1F4F-FDC3-BC14-8E76-39271877A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001" y="721595"/>
            <a:ext cx="10833904" cy="457201"/>
          </a:xfrm>
          <a:prstGeom prst="rect">
            <a:avLst/>
          </a:prstGeom>
        </p:spPr>
        <p:txBody>
          <a:bodyPr tIns="0" bIns="0" anchor="b"/>
          <a:lstStyle>
            <a:lvl1pPr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0CAAE797-7168-A01F-CA5B-8DF7C7607D71}"/>
              </a:ext>
            </a:extLst>
          </p:cNvPr>
          <p:cNvSpPr/>
          <p:nvPr userDrawn="1"/>
        </p:nvSpPr>
        <p:spPr>
          <a:xfrm>
            <a:off x="0" y="765048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BB7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D98E34B4-A107-74EC-4E23-F2AABA042CB8}"/>
              </a:ext>
            </a:extLst>
          </p:cNvPr>
          <p:cNvSpPr/>
          <p:nvPr userDrawn="1"/>
        </p:nvSpPr>
        <p:spPr>
          <a:xfrm>
            <a:off x="0" y="0"/>
            <a:ext cx="12188952" cy="457200"/>
          </a:xfrm>
          <a:prstGeom prst="rect">
            <a:avLst/>
          </a:prstGeom>
          <a:gradFill>
            <a:gsLst>
              <a:gs pos="0">
                <a:srgbClr val="0D2240"/>
              </a:gs>
              <a:gs pos="50000">
                <a:srgbClr val="00338D"/>
              </a:gs>
              <a:gs pos="99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820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">
            <a:extLst>
              <a:ext uri="{FF2B5EF4-FFF2-40B4-BE49-F238E27FC236}">
                <a16:creationId xmlns:a16="http://schemas.microsoft.com/office/drawing/2014/main" id="{DCEED92B-0807-864D-F526-2D0D0BE59F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D98E34B4-A107-74EC-4E23-F2AABA042CB8}"/>
              </a:ext>
            </a:extLst>
          </p:cNvPr>
          <p:cNvSpPr/>
          <p:nvPr userDrawn="1"/>
        </p:nvSpPr>
        <p:spPr>
          <a:xfrm>
            <a:off x="0" y="0"/>
            <a:ext cx="12188952" cy="457200"/>
          </a:xfrm>
          <a:prstGeom prst="rect">
            <a:avLst/>
          </a:prstGeom>
          <a:gradFill>
            <a:gsLst>
              <a:gs pos="0">
                <a:srgbClr val="0D2240"/>
              </a:gs>
              <a:gs pos="50000">
                <a:srgbClr val="00338D"/>
              </a:gs>
              <a:gs pos="99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3918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picture containing human face, person, person, collage&#10;&#10;Description automatically generated">
            <a:extLst>
              <a:ext uri="{FF2B5EF4-FFF2-40B4-BE49-F238E27FC236}">
                <a16:creationId xmlns:a16="http://schemas.microsoft.com/office/drawing/2014/main" id="{4A5308DE-FB02-A513-42C7-5F184BC170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0"/>
            <a:ext cx="12192000" cy="6858000"/>
          </a:xfrm>
          <a:prstGeom prst="rect">
            <a:avLst/>
          </a:prstGeom>
        </p:spPr>
      </p:pic>
      <p:sp>
        <p:nvSpPr>
          <p:cNvPr id="3" name="Background - Overlay">
            <a:extLst>
              <a:ext uri="{FF2B5EF4-FFF2-40B4-BE49-F238E27FC236}">
                <a16:creationId xmlns:a16="http://schemas.microsoft.com/office/drawing/2014/main" id="{925FD98F-C9B6-2305-5DFF-273461AFBB23}"/>
              </a:ext>
            </a:extLst>
          </p:cNvPr>
          <p:cNvSpPr/>
          <p:nvPr userDrawn="1"/>
        </p:nvSpPr>
        <p:spPr>
          <a:xfrm>
            <a:off x="-3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rgbClr val="00338D">
                  <a:alpha val="90980"/>
                </a:srgbClr>
              </a:gs>
              <a:gs pos="100000">
                <a:srgbClr val="7A2582">
                  <a:alpha val="90980"/>
                </a:srgbClr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4" name="Page Number - White">
            <a:extLst>
              <a:ext uri="{FF2B5EF4-FFF2-40B4-BE49-F238E27FC236}">
                <a16:creationId xmlns:a16="http://schemas.microsoft.com/office/drawing/2014/main" id="{A02C2A51-34FC-0E07-3621-852F4566DFB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5" name="Picture 4" descr="lionlogo_white.eps">
            <a:extLst>
              <a:ext uri="{FF2B5EF4-FFF2-40B4-BE49-F238E27FC236}">
                <a16:creationId xmlns:a16="http://schemas.microsoft.com/office/drawing/2014/main" id="{907A7210-02FF-0AC0-2553-22D283B79D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1804" y="1030084"/>
            <a:ext cx="2013656" cy="19643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84E1994-E9EB-40E8-B641-8D0794904B66}"/>
              </a:ext>
            </a:extLst>
          </p:cNvPr>
          <p:cNvSpPr txBox="1">
            <a:spLocks/>
          </p:cNvSpPr>
          <p:nvPr userDrawn="1"/>
        </p:nvSpPr>
        <p:spPr>
          <a:xfrm>
            <a:off x="2238249" y="3658676"/>
            <a:ext cx="7772400" cy="1920033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4800" b="0" dirty="0">
                <a:solidFill>
                  <a:schemeClr val="bg1"/>
                </a:solidFill>
                <a:latin typeface="+mn-lt"/>
                <a:ea typeface="Helvetica Neue" charset="0"/>
                <a:cs typeface="Helvetica Neue" charset="0"/>
              </a:rPr>
              <a:t>Kiitos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4800" b="0" dirty="0">
                <a:solidFill>
                  <a:schemeClr val="bg1"/>
                </a:solidFill>
                <a:latin typeface="+mn-lt"/>
                <a:ea typeface="Helvetica Neue" charset="0"/>
                <a:cs typeface="Helvetica Neue" charset="0"/>
              </a:rPr>
              <a:t>Tack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4800" b="0" dirty="0">
                <a:solidFill>
                  <a:schemeClr val="bg1"/>
                </a:solidFill>
                <a:latin typeface="+mn-lt"/>
                <a:ea typeface="Helvetica Neue" charset="0"/>
                <a:cs typeface="Helvetica Neue" charset="0"/>
              </a:rPr>
              <a:t>Thank You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4E27E6-FF77-AFF5-28D4-64777417AC15}"/>
              </a:ext>
            </a:extLst>
          </p:cNvPr>
          <p:cNvSpPr/>
          <p:nvPr userDrawn="1"/>
        </p:nvSpPr>
        <p:spPr>
          <a:xfrm>
            <a:off x="5379111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681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hjä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">
            <a:extLst>
              <a:ext uri="{FF2B5EF4-FFF2-40B4-BE49-F238E27FC236}">
                <a16:creationId xmlns:a16="http://schemas.microsoft.com/office/drawing/2014/main" id="{DCEED92B-0807-864D-F526-2D0D0BE59F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32" name="Page Number - Blue">
            <a:extLst>
              <a:ext uri="{FF2B5EF4-FFF2-40B4-BE49-F238E27FC236}">
                <a16:creationId xmlns:a16="http://schemas.microsoft.com/office/drawing/2014/main" id="{7587B098-B2EB-B0B2-9FBC-00DD5A7E61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36" name="Otsikko 10">
            <a:extLst>
              <a:ext uri="{FF2B5EF4-FFF2-40B4-BE49-F238E27FC236}">
                <a16:creationId xmlns:a16="http://schemas.microsoft.com/office/drawing/2014/main" id="{E6FF1F4F-FDC3-BC14-8E76-39271877A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791" y="1127235"/>
            <a:ext cx="11628437" cy="616887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2" name="Background - Solid">
            <a:extLst>
              <a:ext uri="{FF2B5EF4-FFF2-40B4-BE49-F238E27FC236}">
                <a16:creationId xmlns:a16="http://schemas.microsoft.com/office/drawing/2014/main" id="{14A4C9D4-C56D-F2D3-22A3-0886F56EB7A5}"/>
              </a:ext>
            </a:extLst>
          </p:cNvPr>
          <p:cNvSpPr/>
          <p:nvPr userDrawn="1"/>
        </p:nvSpPr>
        <p:spPr>
          <a:xfrm>
            <a:off x="0" y="-2"/>
            <a:ext cx="12192000" cy="868681"/>
          </a:xfrm>
          <a:prstGeom prst="rect">
            <a:avLst/>
          </a:prstGeom>
          <a:gradFill>
            <a:gsLst>
              <a:gs pos="0">
                <a:srgbClr val="00338D"/>
              </a:gs>
              <a:gs pos="100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4" name="Background - Solid">
            <a:extLst>
              <a:ext uri="{FF2B5EF4-FFF2-40B4-BE49-F238E27FC236}">
                <a16:creationId xmlns:a16="http://schemas.microsoft.com/office/drawing/2014/main" id="{9E39D9CA-C99D-7B28-0980-332023803662}"/>
              </a:ext>
            </a:extLst>
          </p:cNvPr>
          <p:cNvSpPr/>
          <p:nvPr userDrawn="1"/>
        </p:nvSpPr>
        <p:spPr>
          <a:xfrm>
            <a:off x="-1524" y="640080"/>
            <a:ext cx="12193524" cy="228600"/>
          </a:xfrm>
          <a:prstGeom prst="rect">
            <a:avLst/>
          </a:prstGeom>
          <a:solidFill>
            <a:srgbClr val="0D2240">
              <a:alpha val="2097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6F93DA6D-4DFC-DE5C-999D-C16BD70EE6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822" y="201698"/>
            <a:ext cx="917472" cy="87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59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A picture containing human face, person, person, collage&#10;&#10;Description automatically generated">
            <a:extLst>
              <a:ext uri="{FF2B5EF4-FFF2-40B4-BE49-F238E27FC236}">
                <a16:creationId xmlns:a16="http://schemas.microsoft.com/office/drawing/2014/main" id="{B5B11852-6C94-3327-1E3C-E030AA4CE2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0"/>
            <a:ext cx="12192000" cy="6858000"/>
          </a:xfrm>
          <a:prstGeom prst="rect">
            <a:avLst/>
          </a:prstGeom>
        </p:spPr>
      </p:pic>
      <p:sp>
        <p:nvSpPr>
          <p:cNvPr id="2" name="Background - Overlay">
            <a:extLst>
              <a:ext uri="{FF2B5EF4-FFF2-40B4-BE49-F238E27FC236}">
                <a16:creationId xmlns:a16="http://schemas.microsoft.com/office/drawing/2014/main" id="{1E577F2D-38DC-6FD4-F7FC-F6A9F447CFAE}"/>
              </a:ext>
            </a:extLst>
          </p:cNvPr>
          <p:cNvSpPr/>
          <p:nvPr userDrawn="1"/>
        </p:nvSpPr>
        <p:spPr>
          <a:xfrm>
            <a:off x="-3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rgbClr val="0D2240">
                  <a:alpha val="90980"/>
                </a:srgbClr>
              </a:gs>
              <a:gs pos="100000">
                <a:srgbClr val="7A2582">
                  <a:alpha val="91000"/>
                </a:srgbClr>
              </a:gs>
            </a:gsLst>
            <a:lin ang="1860000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94685" tIns="47343" rIns="94685" bIns="47343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1" name="Yellow Bar">
            <a:extLst>
              <a:ext uri="{FF2B5EF4-FFF2-40B4-BE49-F238E27FC236}">
                <a16:creationId xmlns:a16="http://schemas.microsoft.com/office/drawing/2014/main" id="{457514B6-5219-3294-E048-934121ECBEA5}"/>
              </a:ext>
            </a:extLst>
          </p:cNvPr>
          <p:cNvSpPr/>
          <p:nvPr userDrawn="1"/>
        </p:nvSpPr>
        <p:spPr>
          <a:xfrm>
            <a:off x="5506829" y="3581400"/>
            <a:ext cx="1178336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14" name="Page Number - White">
            <a:extLst>
              <a:ext uri="{FF2B5EF4-FFF2-40B4-BE49-F238E27FC236}">
                <a16:creationId xmlns:a16="http://schemas.microsoft.com/office/drawing/2014/main" id="{8BAB331E-F8B0-13F2-5F8F-2C48C1F5E4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043C806C-676C-0589-4A33-A955019452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76800" y="918502"/>
            <a:ext cx="2438400" cy="2316480"/>
          </a:xfrm>
          <a:prstGeom prst="rect">
            <a:avLst/>
          </a:prstGeom>
        </p:spPr>
      </p:pic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A351C301-ADE9-F1ED-C7A6-956664C447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5100" y="3847694"/>
            <a:ext cx="11281788" cy="101610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5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Otsikko tähän</a:t>
            </a:r>
          </a:p>
        </p:txBody>
      </p:sp>
      <p:sp>
        <p:nvSpPr>
          <p:cNvPr id="4" name="Tekstin paikkamerkki 20">
            <a:extLst>
              <a:ext uri="{FF2B5EF4-FFF2-40B4-BE49-F238E27FC236}">
                <a16:creationId xmlns:a16="http://schemas.microsoft.com/office/drawing/2014/main" id="{27708CFF-536C-F3ED-F7C7-75BBC5E3AE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0777" y="4977943"/>
            <a:ext cx="10630434" cy="97343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Alaotsikko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1127279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A picture containing human face, person, person, collage&#10;&#10;Description automatically generated">
            <a:extLst>
              <a:ext uri="{FF2B5EF4-FFF2-40B4-BE49-F238E27FC236}">
                <a16:creationId xmlns:a16="http://schemas.microsoft.com/office/drawing/2014/main" id="{B5B11852-6C94-3327-1E3C-E030AA4CE2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0"/>
            <a:ext cx="12192000" cy="6858000"/>
          </a:xfrm>
          <a:prstGeom prst="rect">
            <a:avLst/>
          </a:prstGeom>
        </p:spPr>
      </p:pic>
      <p:sp>
        <p:nvSpPr>
          <p:cNvPr id="2" name="Background - Overlay">
            <a:extLst>
              <a:ext uri="{FF2B5EF4-FFF2-40B4-BE49-F238E27FC236}">
                <a16:creationId xmlns:a16="http://schemas.microsoft.com/office/drawing/2014/main" id="{1E577F2D-38DC-6FD4-F7FC-F6A9F447CFAE}"/>
              </a:ext>
            </a:extLst>
          </p:cNvPr>
          <p:cNvSpPr/>
          <p:nvPr userDrawn="1"/>
        </p:nvSpPr>
        <p:spPr>
          <a:xfrm>
            <a:off x="-3" y="0"/>
            <a:ext cx="12192000" cy="6858000"/>
          </a:xfrm>
          <a:prstGeom prst="rect">
            <a:avLst/>
          </a:prstGeom>
          <a:gradFill flip="none" rotWithShape="0">
            <a:gsLst>
              <a:gs pos="0">
                <a:srgbClr val="0D2240">
                  <a:alpha val="90980"/>
                </a:srgbClr>
              </a:gs>
              <a:gs pos="100000">
                <a:srgbClr val="7A2582">
                  <a:alpha val="91000"/>
                </a:srgbClr>
              </a:gs>
            </a:gsLst>
            <a:lin ang="1860000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94685" tIns="47343" rIns="94685" bIns="47343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4" name="Page Number - White">
            <a:extLst>
              <a:ext uri="{FF2B5EF4-FFF2-40B4-BE49-F238E27FC236}">
                <a16:creationId xmlns:a16="http://schemas.microsoft.com/office/drawing/2014/main" id="{8BAB331E-F8B0-13F2-5F8F-2C48C1F5E4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" name="Yellow Bar">
            <a:extLst>
              <a:ext uri="{FF2B5EF4-FFF2-40B4-BE49-F238E27FC236}">
                <a16:creationId xmlns:a16="http://schemas.microsoft.com/office/drawing/2014/main" id="{B184B5AA-F809-F898-4CB0-A1774F4DF356}"/>
              </a:ext>
            </a:extLst>
          </p:cNvPr>
          <p:cNvSpPr/>
          <p:nvPr userDrawn="1"/>
        </p:nvSpPr>
        <p:spPr>
          <a:xfrm>
            <a:off x="914400" y="3716049"/>
            <a:ext cx="1178336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pic>
        <p:nvPicPr>
          <p:cNvPr id="6" name="Emblem - White" descr="lionlogo_white.eps">
            <a:extLst>
              <a:ext uri="{FF2B5EF4-FFF2-40B4-BE49-F238E27FC236}">
                <a16:creationId xmlns:a16="http://schemas.microsoft.com/office/drawing/2014/main" id="{281E7807-080A-C0D9-D0E0-7517D1B13E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075539"/>
            <a:ext cx="1715386" cy="1673360"/>
          </a:xfrm>
          <a:prstGeom prst="rect">
            <a:avLst/>
          </a:prstGeom>
        </p:spPr>
      </p:pic>
      <p:sp>
        <p:nvSpPr>
          <p:cNvPr id="8" name="Otsikko 6">
            <a:extLst>
              <a:ext uri="{FF2B5EF4-FFF2-40B4-BE49-F238E27FC236}">
                <a16:creationId xmlns:a16="http://schemas.microsoft.com/office/drawing/2014/main" id="{F5FB58E0-E7FF-FBAD-04EB-462F98B52E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999" y="2852163"/>
            <a:ext cx="10515600" cy="624431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z="4400" kern="0" dirty="0" err="1"/>
              <a:t>Otsikkoteksti</a:t>
            </a:r>
            <a:endParaRPr lang="en-US" sz="4400" kern="0" dirty="0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14BD8CBE-193A-42D4-D6C8-4944B6E05F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1999" y="3984995"/>
            <a:ext cx="10515600" cy="450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Alaotsikkoteksti</a:t>
            </a:r>
          </a:p>
        </p:txBody>
      </p:sp>
      <p:sp>
        <p:nvSpPr>
          <p:cNvPr id="11" name="Tekstin paikkamerkki 21">
            <a:extLst>
              <a:ext uri="{FF2B5EF4-FFF2-40B4-BE49-F238E27FC236}">
                <a16:creationId xmlns:a16="http://schemas.microsoft.com/office/drawing/2014/main" id="{4D120F34-C31A-F5CF-0E6C-9D8CE1876A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1999" y="6017070"/>
            <a:ext cx="10515600" cy="434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Alaviiteteksti</a:t>
            </a:r>
          </a:p>
        </p:txBody>
      </p:sp>
    </p:spTree>
    <p:extLst>
      <p:ext uri="{BB962C8B-B14F-4D97-AF65-F5344CB8AC3E}">
        <p14:creationId xmlns:p14="http://schemas.microsoft.com/office/powerpoint/2010/main" val="1479915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ackground - Image" descr="Group of young people huddling in gym">
            <a:extLst>
              <a:ext uri="{FF2B5EF4-FFF2-40B4-BE49-F238E27FC236}">
                <a16:creationId xmlns:a16="http://schemas.microsoft.com/office/drawing/2014/main" id="{30302475-B2D8-4217-8E2E-2FE1F50798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338D"/>
              </a:gs>
              <a:gs pos="86000">
                <a:srgbClr val="7A2582"/>
              </a:gs>
            </a:gsLst>
            <a:lin ang="18600000" scaled="0"/>
          </a:gradFill>
        </p:spPr>
      </p:pic>
      <p:sp>
        <p:nvSpPr>
          <p:cNvPr id="19" name="Yellow Bar">
            <a:extLst>
              <a:ext uri="{FF2B5EF4-FFF2-40B4-BE49-F238E27FC236}">
                <a16:creationId xmlns:a16="http://schemas.microsoft.com/office/drawing/2014/main" id="{DFD46436-3932-79C9-73B8-2BFA9FEC11DE}"/>
              </a:ext>
            </a:extLst>
          </p:cNvPr>
          <p:cNvSpPr/>
          <p:nvPr userDrawn="1"/>
        </p:nvSpPr>
        <p:spPr>
          <a:xfrm>
            <a:off x="4366719" y="3497120"/>
            <a:ext cx="3454918" cy="97542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20" name="Graphic 6">
            <a:extLst>
              <a:ext uri="{FF2B5EF4-FFF2-40B4-BE49-F238E27FC236}">
                <a16:creationId xmlns:a16="http://schemas.microsoft.com/office/drawing/2014/main" id="{2BBB12B9-7669-CACC-BDA5-85AC70C086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 flipH="1">
            <a:off x="8071756" y="-2"/>
            <a:ext cx="4120243" cy="4120243"/>
          </a:xfrm>
          <a:prstGeom prst="rect">
            <a:avLst/>
          </a:prstGeom>
        </p:spPr>
      </p:pic>
      <p:pic>
        <p:nvPicPr>
          <p:cNvPr id="21" name="Graphic 7">
            <a:extLst>
              <a:ext uri="{FF2B5EF4-FFF2-40B4-BE49-F238E27FC236}">
                <a16:creationId xmlns:a16="http://schemas.microsoft.com/office/drawing/2014/main" id="{487DA5D2-1896-C4F0-9C4C-4A2835D5C2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 flipH="1" flipV="1">
            <a:off x="6705599" y="1371599"/>
            <a:ext cx="5486401" cy="5486401"/>
          </a:xfrm>
          <a:prstGeom prst="rect">
            <a:avLst/>
          </a:prstGeom>
        </p:spPr>
      </p:pic>
      <p:sp>
        <p:nvSpPr>
          <p:cNvPr id="22" name="Page Number - White">
            <a:extLst>
              <a:ext uri="{FF2B5EF4-FFF2-40B4-BE49-F238E27FC236}">
                <a16:creationId xmlns:a16="http://schemas.microsoft.com/office/drawing/2014/main" id="{A40DDEDD-90DA-5150-88C6-09C65310646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2" name="Tekstin paikkamerkki 31">
            <a:extLst>
              <a:ext uri="{FF2B5EF4-FFF2-40B4-BE49-F238E27FC236}">
                <a16:creationId xmlns:a16="http://schemas.microsoft.com/office/drawing/2014/main" id="{F7468A32-4EF2-8718-3551-C38618677B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813" y="2417523"/>
            <a:ext cx="11886374" cy="97076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Välidian otsikko</a:t>
            </a:r>
          </a:p>
        </p:txBody>
      </p:sp>
      <p:sp>
        <p:nvSpPr>
          <p:cNvPr id="33" name="Tekstin paikkamerkki 31">
            <a:extLst>
              <a:ext uri="{FF2B5EF4-FFF2-40B4-BE49-F238E27FC236}">
                <a16:creationId xmlns:a16="http://schemas.microsoft.com/office/drawing/2014/main" id="{7D7440D9-3BB5-7FD4-3FA2-474C3A74FD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0991" y="3949220"/>
            <a:ext cx="11886374" cy="88582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6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Tehosteteksti</a:t>
            </a:r>
          </a:p>
        </p:txBody>
      </p:sp>
    </p:spTree>
    <p:extLst>
      <p:ext uri="{BB962C8B-B14F-4D97-AF65-F5344CB8AC3E}">
        <p14:creationId xmlns:p14="http://schemas.microsoft.com/office/powerpoint/2010/main" val="2586930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human face, person, person, collage&#10;&#10;Description automatically generated">
            <a:extLst>
              <a:ext uri="{FF2B5EF4-FFF2-40B4-BE49-F238E27FC236}">
                <a16:creationId xmlns:a16="http://schemas.microsoft.com/office/drawing/2014/main" id="{FAC7185D-AB02-8D37-E710-60E06E2665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00338D"/>
              </a:gs>
              <a:gs pos="1000">
                <a:srgbClr val="7A2582"/>
              </a:gs>
            </a:gsLst>
            <a:lin ang="18600000" scaled="0"/>
          </a:gradFill>
        </p:spPr>
      </p:pic>
      <p:sp>
        <p:nvSpPr>
          <p:cNvPr id="3" name="Freeform 12">
            <a:extLst>
              <a:ext uri="{FF2B5EF4-FFF2-40B4-BE49-F238E27FC236}">
                <a16:creationId xmlns:a16="http://schemas.microsoft.com/office/drawing/2014/main" id="{9157CB28-6320-AEE1-D91F-2F3A11F463E4}"/>
              </a:ext>
            </a:extLst>
          </p:cNvPr>
          <p:cNvSpPr/>
          <p:nvPr userDrawn="1"/>
        </p:nvSpPr>
        <p:spPr>
          <a:xfrm>
            <a:off x="6719908" y="-358"/>
            <a:ext cx="5472092" cy="6858357"/>
          </a:xfrm>
          <a:custGeom>
            <a:avLst/>
            <a:gdLst>
              <a:gd name="connsiteX0" fmla="*/ 4135447 w 5714999"/>
              <a:gd name="connsiteY0" fmla="*/ 0 h 7162800"/>
              <a:gd name="connsiteX1" fmla="*/ 5714999 w 5714999"/>
              <a:gd name="connsiteY1" fmla="*/ 0 h 7162800"/>
              <a:gd name="connsiteX2" fmla="*/ 5714999 w 5714999"/>
              <a:gd name="connsiteY2" fmla="*/ 7162800 h 7162800"/>
              <a:gd name="connsiteX3" fmla="*/ 0 w 5714999"/>
              <a:gd name="connsiteY3" fmla="*/ 7162800 h 716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4999" h="7162800">
                <a:moveTo>
                  <a:pt x="4135447" y="0"/>
                </a:moveTo>
                <a:lnTo>
                  <a:pt x="5714999" y="0"/>
                </a:lnTo>
                <a:lnTo>
                  <a:pt x="5714999" y="7162800"/>
                </a:lnTo>
                <a:lnTo>
                  <a:pt x="0" y="7162800"/>
                </a:lnTo>
                <a:close/>
              </a:path>
            </a:pathLst>
          </a:custGeom>
          <a:solidFill>
            <a:schemeClr val="bg1"/>
          </a:solidFill>
          <a:ln w="793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1856A1E1-4D3C-DA64-86A1-535C0C55A439}"/>
              </a:ext>
            </a:extLst>
          </p:cNvPr>
          <p:cNvSpPr/>
          <p:nvPr userDrawn="1"/>
        </p:nvSpPr>
        <p:spPr>
          <a:xfrm>
            <a:off x="6719908" y="0"/>
            <a:ext cx="4176692" cy="6858000"/>
          </a:xfrm>
          <a:custGeom>
            <a:avLst/>
            <a:gdLst>
              <a:gd name="connsiteX0" fmla="*/ 3959471 w 4176692"/>
              <a:gd name="connsiteY0" fmla="*/ 0 h 6858000"/>
              <a:gd name="connsiteX1" fmla="*/ 4176692 w 4176692"/>
              <a:gd name="connsiteY1" fmla="*/ 0 h 6858000"/>
              <a:gd name="connsiteX2" fmla="*/ 134732 w 4176692"/>
              <a:gd name="connsiteY2" fmla="*/ 6858000 h 6858000"/>
              <a:gd name="connsiteX3" fmla="*/ 0 w 4176692"/>
              <a:gd name="connsiteY3" fmla="*/ 6858000 h 6858000"/>
              <a:gd name="connsiteX4" fmla="*/ 3959471 w 417669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6692" h="6858000">
                <a:moveTo>
                  <a:pt x="3959471" y="0"/>
                </a:moveTo>
                <a:lnTo>
                  <a:pt x="4176692" y="0"/>
                </a:lnTo>
                <a:lnTo>
                  <a:pt x="134732" y="6858000"/>
                </a:lnTo>
                <a:lnTo>
                  <a:pt x="0" y="6858000"/>
                </a:lnTo>
                <a:lnTo>
                  <a:pt x="3959471" y="0"/>
                </a:lnTo>
                <a:close/>
              </a:path>
            </a:pathLst>
          </a:custGeom>
          <a:solidFill>
            <a:srgbClr val="10233F">
              <a:alpha val="13373"/>
            </a:srgbClr>
          </a:solidFill>
          <a:ln w="79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8E608A93-E7B4-1F5F-4F04-68BD0833E7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391400" y="2057400"/>
            <a:ext cx="2491108" cy="2366552"/>
          </a:xfrm>
          <a:prstGeom prst="rect">
            <a:avLst/>
          </a:prstGeom>
        </p:spPr>
      </p:pic>
      <p:sp>
        <p:nvSpPr>
          <p:cNvPr id="6" name="Page Number - Blue">
            <a:extLst>
              <a:ext uri="{FF2B5EF4-FFF2-40B4-BE49-F238E27FC236}">
                <a16:creationId xmlns:a16="http://schemas.microsoft.com/office/drawing/2014/main" id="{9E506CF8-94E2-94BA-3B61-FC166FE4FF7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8" name="Yellow Bar">
            <a:extLst>
              <a:ext uri="{FF2B5EF4-FFF2-40B4-BE49-F238E27FC236}">
                <a16:creationId xmlns:a16="http://schemas.microsoft.com/office/drawing/2014/main" id="{B58136E5-A76B-62FB-8804-86AF5ED907B5}"/>
              </a:ext>
            </a:extLst>
          </p:cNvPr>
          <p:cNvSpPr/>
          <p:nvPr userDrawn="1"/>
        </p:nvSpPr>
        <p:spPr>
          <a:xfrm>
            <a:off x="1069244" y="3733800"/>
            <a:ext cx="2359756" cy="97542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20" name="Graphic 6">
            <a:extLst>
              <a:ext uri="{FF2B5EF4-FFF2-40B4-BE49-F238E27FC236}">
                <a16:creationId xmlns:a16="http://schemas.microsoft.com/office/drawing/2014/main" id="{2BBB12B9-7669-CACC-BDA5-85AC70C086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 flipH="1">
            <a:off x="8071756" y="-2"/>
            <a:ext cx="4120243" cy="4120243"/>
          </a:xfrm>
          <a:prstGeom prst="rect">
            <a:avLst/>
          </a:prstGeom>
        </p:spPr>
      </p:pic>
      <p:pic>
        <p:nvPicPr>
          <p:cNvPr id="21" name="Graphic 7">
            <a:extLst>
              <a:ext uri="{FF2B5EF4-FFF2-40B4-BE49-F238E27FC236}">
                <a16:creationId xmlns:a16="http://schemas.microsoft.com/office/drawing/2014/main" id="{487DA5D2-1896-C4F0-9C4C-4A2835D5C2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 flipH="1" flipV="1">
            <a:off x="6705599" y="1371599"/>
            <a:ext cx="5486401" cy="5486401"/>
          </a:xfrm>
          <a:prstGeom prst="rect">
            <a:avLst/>
          </a:prstGeom>
        </p:spPr>
      </p:pic>
      <p:sp>
        <p:nvSpPr>
          <p:cNvPr id="32" name="Tekstin paikkamerkki 31">
            <a:extLst>
              <a:ext uri="{FF2B5EF4-FFF2-40B4-BE49-F238E27FC236}">
                <a16:creationId xmlns:a16="http://schemas.microsoft.com/office/drawing/2014/main" id="{F7468A32-4EF2-8718-3551-C38618677B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8554" y="2728974"/>
            <a:ext cx="6373942" cy="970766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Välidian otsikko</a:t>
            </a:r>
          </a:p>
        </p:txBody>
      </p:sp>
    </p:spTree>
    <p:extLst>
      <p:ext uri="{BB962C8B-B14F-4D97-AF65-F5344CB8AC3E}">
        <p14:creationId xmlns:p14="http://schemas.microsoft.com/office/powerpoint/2010/main" val="417953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63C8B84A-DAEB-065D-1E63-2EA99494662B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 err="1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9157CB28-6320-AEE1-D91F-2F3A11F463E4}"/>
              </a:ext>
            </a:extLst>
          </p:cNvPr>
          <p:cNvSpPr/>
          <p:nvPr userDrawn="1"/>
        </p:nvSpPr>
        <p:spPr>
          <a:xfrm>
            <a:off x="6719908" y="-358"/>
            <a:ext cx="5472092" cy="6858357"/>
          </a:xfrm>
          <a:custGeom>
            <a:avLst/>
            <a:gdLst>
              <a:gd name="connsiteX0" fmla="*/ 4135447 w 5714999"/>
              <a:gd name="connsiteY0" fmla="*/ 0 h 7162800"/>
              <a:gd name="connsiteX1" fmla="*/ 5714999 w 5714999"/>
              <a:gd name="connsiteY1" fmla="*/ 0 h 7162800"/>
              <a:gd name="connsiteX2" fmla="*/ 5714999 w 5714999"/>
              <a:gd name="connsiteY2" fmla="*/ 7162800 h 7162800"/>
              <a:gd name="connsiteX3" fmla="*/ 0 w 5714999"/>
              <a:gd name="connsiteY3" fmla="*/ 7162800 h 716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4999" h="7162800">
                <a:moveTo>
                  <a:pt x="4135447" y="0"/>
                </a:moveTo>
                <a:lnTo>
                  <a:pt x="5714999" y="0"/>
                </a:lnTo>
                <a:lnTo>
                  <a:pt x="5714999" y="7162800"/>
                </a:lnTo>
                <a:lnTo>
                  <a:pt x="0" y="7162800"/>
                </a:lnTo>
                <a:close/>
              </a:path>
            </a:pathLst>
          </a:custGeom>
          <a:solidFill>
            <a:schemeClr val="bg1"/>
          </a:solidFill>
          <a:ln w="793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20" name="Graphic 6">
            <a:extLst>
              <a:ext uri="{FF2B5EF4-FFF2-40B4-BE49-F238E27FC236}">
                <a16:creationId xmlns:a16="http://schemas.microsoft.com/office/drawing/2014/main" id="{2BBB12B9-7669-CACC-BDA5-85AC70C086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8071756" y="-2"/>
            <a:ext cx="4120243" cy="4120243"/>
          </a:xfrm>
          <a:prstGeom prst="rect">
            <a:avLst/>
          </a:prstGeom>
        </p:spPr>
      </p:pic>
      <p:sp>
        <p:nvSpPr>
          <p:cNvPr id="32" name="Tekstin paikkamerkki 31">
            <a:extLst>
              <a:ext uri="{FF2B5EF4-FFF2-40B4-BE49-F238E27FC236}">
                <a16:creationId xmlns:a16="http://schemas.microsoft.com/office/drawing/2014/main" id="{F7468A32-4EF2-8718-3551-C38618677B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5937" y="1582801"/>
            <a:ext cx="6831400" cy="970766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4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Välidian otsikko</a:t>
            </a:r>
          </a:p>
        </p:txBody>
      </p:sp>
      <p:sp>
        <p:nvSpPr>
          <p:cNvPr id="9" name="Graphic 7">
            <a:extLst>
              <a:ext uri="{FF2B5EF4-FFF2-40B4-BE49-F238E27FC236}">
                <a16:creationId xmlns:a16="http://schemas.microsoft.com/office/drawing/2014/main" id="{5FE4F1EB-7950-ED4F-8FC1-A2F2B201A0D9}"/>
              </a:ext>
            </a:extLst>
          </p:cNvPr>
          <p:cNvSpPr/>
          <p:nvPr userDrawn="1"/>
        </p:nvSpPr>
        <p:spPr>
          <a:xfrm>
            <a:off x="5334000" y="0"/>
            <a:ext cx="6858000" cy="6858000"/>
          </a:xfrm>
          <a:custGeom>
            <a:avLst/>
            <a:gdLst>
              <a:gd name="connsiteX0" fmla="*/ 3959471 w 6858000"/>
              <a:gd name="connsiteY0" fmla="*/ 0 h 6858000"/>
              <a:gd name="connsiteX1" fmla="*/ 0 w 6858000"/>
              <a:gd name="connsiteY1" fmla="*/ 6858000 h 6858000"/>
              <a:gd name="connsiteX2" fmla="*/ 6858000 w 6858000"/>
              <a:gd name="connsiteY2" fmla="*/ 6858000 h 6858000"/>
              <a:gd name="connsiteX3" fmla="*/ 6858000 w 6858000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6858000">
                <a:moveTo>
                  <a:pt x="3959471" y="0"/>
                </a:moveTo>
                <a:lnTo>
                  <a:pt x="0" y="6858000"/>
                </a:lnTo>
                <a:lnTo>
                  <a:pt x="6858000" y="6858000"/>
                </a:lnTo>
                <a:lnTo>
                  <a:pt x="6858000" y="0"/>
                </a:lnTo>
                <a:close/>
              </a:path>
            </a:pathLst>
          </a:custGeom>
          <a:gradFill>
            <a:gsLst>
              <a:gs pos="0">
                <a:srgbClr val="7A2582"/>
              </a:gs>
              <a:gs pos="99000">
                <a:srgbClr val="00338D"/>
              </a:gs>
            </a:gsLst>
            <a:lin ang="18600000" scaled="0"/>
          </a:gradFill>
          <a:ln w="79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E01B6F40-69EE-03B0-42AE-EC37ADC04256}"/>
              </a:ext>
            </a:extLst>
          </p:cNvPr>
          <p:cNvSpPr/>
          <p:nvPr userDrawn="1"/>
        </p:nvSpPr>
        <p:spPr>
          <a:xfrm>
            <a:off x="5334000" y="0"/>
            <a:ext cx="4176692" cy="6858000"/>
          </a:xfrm>
          <a:custGeom>
            <a:avLst/>
            <a:gdLst>
              <a:gd name="connsiteX0" fmla="*/ 3959471 w 4176692"/>
              <a:gd name="connsiteY0" fmla="*/ 0 h 6858000"/>
              <a:gd name="connsiteX1" fmla="*/ 4176692 w 4176692"/>
              <a:gd name="connsiteY1" fmla="*/ 0 h 6858000"/>
              <a:gd name="connsiteX2" fmla="*/ 134732 w 4176692"/>
              <a:gd name="connsiteY2" fmla="*/ 6858000 h 6858000"/>
              <a:gd name="connsiteX3" fmla="*/ 0 w 4176692"/>
              <a:gd name="connsiteY3" fmla="*/ 6858000 h 6858000"/>
              <a:gd name="connsiteX4" fmla="*/ 3959471 w 417669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6692" h="6858000">
                <a:moveTo>
                  <a:pt x="3959471" y="0"/>
                </a:moveTo>
                <a:lnTo>
                  <a:pt x="4176692" y="0"/>
                </a:lnTo>
                <a:lnTo>
                  <a:pt x="134732" y="6858000"/>
                </a:lnTo>
                <a:lnTo>
                  <a:pt x="0" y="6858000"/>
                </a:lnTo>
                <a:lnTo>
                  <a:pt x="3959471" y="0"/>
                </a:lnTo>
                <a:close/>
              </a:path>
            </a:pathLst>
          </a:custGeom>
          <a:solidFill>
            <a:srgbClr val="10233F">
              <a:alpha val="13373"/>
            </a:srgbClr>
          </a:solidFill>
          <a:ln w="79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Page Number - White">
            <a:extLst>
              <a:ext uri="{FF2B5EF4-FFF2-40B4-BE49-F238E27FC236}">
                <a16:creationId xmlns:a16="http://schemas.microsoft.com/office/drawing/2014/main" id="{A76CB653-655A-3666-8935-8DB8B03B67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2" name="Emblem - White" descr="lionlogo_white.eps">
            <a:extLst>
              <a:ext uri="{FF2B5EF4-FFF2-40B4-BE49-F238E27FC236}">
                <a16:creationId xmlns:a16="http://schemas.microsoft.com/office/drawing/2014/main" id="{550D958D-A682-773C-3A99-3CD8847C4EC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3541" y="4495800"/>
            <a:ext cx="1751259" cy="1708354"/>
          </a:xfrm>
          <a:prstGeom prst="rect">
            <a:avLst/>
          </a:prstGeom>
        </p:spPr>
      </p:pic>
      <p:sp>
        <p:nvSpPr>
          <p:cNvPr id="16" name="Rectangle 4">
            <a:extLst>
              <a:ext uri="{FF2B5EF4-FFF2-40B4-BE49-F238E27FC236}">
                <a16:creationId xmlns:a16="http://schemas.microsoft.com/office/drawing/2014/main" id="{176A77F2-FACC-59DA-4678-D77AD33BB4A8}"/>
              </a:ext>
            </a:extLst>
          </p:cNvPr>
          <p:cNvSpPr/>
          <p:nvPr userDrawn="1"/>
        </p:nvSpPr>
        <p:spPr>
          <a:xfrm rot="5400000" flipH="1">
            <a:off x="3039510" y="612469"/>
            <a:ext cx="70852" cy="422728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A5F31EF8-2FAC-1B19-29F6-6AD130B916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5188" y="3001963"/>
            <a:ext cx="5303600" cy="2436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err="1"/>
              <a:t>Alaotsikkoteksti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laatikkoon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olla </a:t>
            </a:r>
            <a:r>
              <a:rPr lang="en-US" dirty="0" err="1"/>
              <a:t>pidempikin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6355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74E40437-7C45-0D3C-FFF4-76EF43ACC2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7A2582"/>
              </a:gs>
              <a:gs pos="98000">
                <a:srgbClr val="00338D"/>
              </a:gs>
            </a:gsLst>
            <a:lin ang="18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4" name="Page Number - White">
            <a:extLst>
              <a:ext uri="{FF2B5EF4-FFF2-40B4-BE49-F238E27FC236}">
                <a16:creationId xmlns:a16="http://schemas.microsoft.com/office/drawing/2014/main" id="{B98176FF-C8F0-D4C1-C01D-DB5569877F8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5" name="Graphic 6">
            <a:extLst>
              <a:ext uri="{FF2B5EF4-FFF2-40B4-BE49-F238E27FC236}">
                <a16:creationId xmlns:a16="http://schemas.microsoft.com/office/drawing/2014/main" id="{D30E8FF9-AE77-B985-9CDC-685A7EBBB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8071756" y="-2"/>
            <a:ext cx="4120243" cy="4120243"/>
          </a:xfrm>
          <a:prstGeom prst="rect">
            <a:avLst/>
          </a:prstGeom>
        </p:spPr>
      </p:pic>
      <p:pic>
        <p:nvPicPr>
          <p:cNvPr id="6" name="Graphic 7">
            <a:extLst>
              <a:ext uri="{FF2B5EF4-FFF2-40B4-BE49-F238E27FC236}">
                <a16:creationId xmlns:a16="http://schemas.microsoft.com/office/drawing/2014/main" id="{F97BE3EF-F0D5-3CD3-8AB4-FDCBEA4F51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6705599" y="1371599"/>
            <a:ext cx="5486401" cy="5486401"/>
          </a:xfrm>
          <a:prstGeom prst="rect">
            <a:avLst/>
          </a:prstGeom>
        </p:spPr>
      </p:pic>
      <p:sp>
        <p:nvSpPr>
          <p:cNvPr id="8" name="Yellow Bar">
            <a:extLst>
              <a:ext uri="{FF2B5EF4-FFF2-40B4-BE49-F238E27FC236}">
                <a16:creationId xmlns:a16="http://schemas.microsoft.com/office/drawing/2014/main" id="{24291DCD-4762-48DB-772C-D8767F6653EC}"/>
              </a:ext>
            </a:extLst>
          </p:cNvPr>
          <p:cNvSpPr/>
          <p:nvPr userDrawn="1"/>
        </p:nvSpPr>
        <p:spPr>
          <a:xfrm>
            <a:off x="1137600" y="151560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923736AF-7BBA-9407-C031-4E29C169BC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591" y="5779702"/>
            <a:ext cx="896739" cy="849661"/>
          </a:xfrm>
          <a:prstGeom prst="rect">
            <a:avLst/>
          </a:prstGeom>
        </p:spPr>
      </p:pic>
      <p:sp>
        <p:nvSpPr>
          <p:cNvPr id="11" name="Otsikko 10">
            <a:extLst>
              <a:ext uri="{FF2B5EF4-FFF2-40B4-BE49-F238E27FC236}">
                <a16:creationId xmlns:a16="http://schemas.microsoft.com/office/drawing/2014/main" id="{85756128-0B3E-3B74-927C-38D3C366F8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000" y="831600"/>
            <a:ext cx="10511481" cy="616887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2019DC4D-83DB-6773-C220-B57E21A0AF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5201" y="1778400"/>
            <a:ext cx="10521956" cy="412115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538163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2pPr>
            <a:lvl3pPr marL="900113" indent="-228600">
              <a:spcBef>
                <a:spcPts val="0"/>
              </a:spcBef>
              <a:spcAft>
                <a:spcPts val="0"/>
              </a:spcAft>
              <a:tabLst>
                <a:tab pos="900113" algn="l"/>
              </a:tabLst>
              <a:defRPr sz="2400">
                <a:solidFill>
                  <a:schemeClr val="bg1"/>
                </a:solidFill>
              </a:defRPr>
            </a:lvl3pPr>
            <a:lvl4pPr marL="125412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4pPr>
            <a:lvl5pPr marL="161607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6020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">
            <a:extLst>
              <a:ext uri="{FF2B5EF4-FFF2-40B4-BE49-F238E27FC236}">
                <a16:creationId xmlns:a16="http://schemas.microsoft.com/office/drawing/2014/main" id="{DCEED92B-0807-864D-F526-2D0D0BE59F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  <a:latin typeface="Open Sans Regular" charset="0"/>
            </a:endParaRPr>
          </a:p>
        </p:txBody>
      </p:sp>
      <p:sp>
        <p:nvSpPr>
          <p:cNvPr id="31" name="Background - Solid">
            <a:extLst>
              <a:ext uri="{FF2B5EF4-FFF2-40B4-BE49-F238E27FC236}">
                <a16:creationId xmlns:a16="http://schemas.microsoft.com/office/drawing/2014/main" id="{0C232CF2-9C38-D788-AB3A-6353A195E5F8}"/>
              </a:ext>
            </a:extLst>
          </p:cNvPr>
          <p:cNvSpPr/>
          <p:nvPr userDrawn="1"/>
        </p:nvSpPr>
        <p:spPr>
          <a:xfrm>
            <a:off x="0" y="0"/>
            <a:ext cx="12188952" cy="457200"/>
          </a:xfrm>
          <a:prstGeom prst="rect">
            <a:avLst/>
          </a:prstGeom>
          <a:gradFill>
            <a:gsLst>
              <a:gs pos="0">
                <a:srgbClr val="0D2240"/>
              </a:gs>
              <a:gs pos="50000">
                <a:srgbClr val="00338D"/>
              </a:gs>
              <a:gs pos="99000">
                <a:srgbClr val="7A258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Page Number - Blue">
            <a:extLst>
              <a:ext uri="{FF2B5EF4-FFF2-40B4-BE49-F238E27FC236}">
                <a16:creationId xmlns:a16="http://schemas.microsoft.com/office/drawing/2014/main" id="{7587B098-B2EB-B0B2-9FBC-00DD5A7E61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0338D"/>
              </a:solidFill>
            </a:endParaRPr>
          </a:p>
        </p:txBody>
      </p:sp>
      <p:pic>
        <p:nvPicPr>
          <p:cNvPr id="34" name="Kuva 33" descr="Kuva, joka sisältää kohteen tunnus, logo, symboli, Tavaramerkki&#10;&#10;Kuvaus luotu automaattisesti">
            <a:extLst>
              <a:ext uri="{FF2B5EF4-FFF2-40B4-BE49-F238E27FC236}">
                <a16:creationId xmlns:a16="http://schemas.microsoft.com/office/drawing/2014/main" id="{AF7EFFB1-5FCB-78FC-DF77-D8AA7C9A27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07" y="5707757"/>
            <a:ext cx="1046306" cy="993550"/>
          </a:xfrm>
          <a:prstGeom prst="rect">
            <a:avLst/>
          </a:prstGeom>
        </p:spPr>
      </p:pic>
      <p:sp>
        <p:nvSpPr>
          <p:cNvPr id="35" name="Yellow Bar">
            <a:extLst>
              <a:ext uri="{FF2B5EF4-FFF2-40B4-BE49-F238E27FC236}">
                <a16:creationId xmlns:a16="http://schemas.microsoft.com/office/drawing/2014/main" id="{D87160AE-094E-39A4-5E61-400166B563EE}"/>
              </a:ext>
            </a:extLst>
          </p:cNvPr>
          <p:cNvSpPr/>
          <p:nvPr userDrawn="1"/>
        </p:nvSpPr>
        <p:spPr>
          <a:xfrm>
            <a:off x="1137600" y="151560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36" name="Otsikko 10">
            <a:extLst>
              <a:ext uri="{FF2B5EF4-FFF2-40B4-BE49-F238E27FC236}">
                <a16:creationId xmlns:a16="http://schemas.microsoft.com/office/drawing/2014/main" id="{E6FF1F4F-FDC3-BC14-8E76-39271877A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001" y="831600"/>
            <a:ext cx="10521956" cy="616887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Otsikkoteksti</a:t>
            </a:r>
          </a:p>
        </p:txBody>
      </p:sp>
      <p:sp>
        <p:nvSpPr>
          <p:cNvPr id="37" name="Tekstin paikkamerkki 12">
            <a:extLst>
              <a:ext uri="{FF2B5EF4-FFF2-40B4-BE49-F238E27FC236}">
                <a16:creationId xmlns:a16="http://schemas.microsoft.com/office/drawing/2014/main" id="{05D92E7D-4F82-3742-A3E9-732E5D0A37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5201" y="1778400"/>
            <a:ext cx="10521956" cy="412115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1pPr>
            <a:lvl2pPr marL="538163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2pPr>
            <a:lvl3pPr marL="900113" indent="-228600">
              <a:spcBef>
                <a:spcPts val="0"/>
              </a:spcBef>
              <a:spcAft>
                <a:spcPts val="0"/>
              </a:spcAft>
              <a:tabLst>
                <a:tab pos="900113" algn="l"/>
              </a:tabLst>
              <a:defRPr sz="2400">
                <a:solidFill>
                  <a:schemeClr val="tx2"/>
                </a:solidFill>
              </a:defRPr>
            </a:lvl3pPr>
            <a:lvl4pPr marL="125412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4pPr>
            <a:lvl5pPr marL="1616075" indent="-228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560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C6D671E-678A-4D73-EC65-7C94077E5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35E5911-621B-1496-F8EA-1282E374A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5336" y="1825625"/>
            <a:ext cx="1006846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A5884CC-9DE4-DABF-83B3-47DA57C911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40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1DE6B2-30BB-461E-B19B-AB18459CD051}" type="datetimeFigureOut">
              <a:rPr lang="fi-FI" smtClean="0"/>
              <a:t>26.2.2026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122B1B-1DF5-5B43-D523-1917414E67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4562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6F91E6A-B320-A305-DD4E-379C721D03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117804-4FB7-485E-869C-1CB30D7CEDFD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 descr="Kuva, joka sisältää kohteen tunnus, logo, symboli, Tavaramerkki&#10;&#10;Kuvaus luotu automaattisesti">
            <a:extLst>
              <a:ext uri="{FF2B5EF4-FFF2-40B4-BE49-F238E27FC236}">
                <a16:creationId xmlns:a16="http://schemas.microsoft.com/office/drawing/2014/main" id="{A60B2953-77FB-6FC7-24B8-9CCCA7A30B5F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28" y="5711122"/>
            <a:ext cx="1046306" cy="99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71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9" r:id="rId3"/>
    <p:sldLayoutId id="2147483661" r:id="rId4"/>
    <p:sldLayoutId id="2147483662" r:id="rId5"/>
    <p:sldLayoutId id="2147483673" r:id="rId6"/>
    <p:sldLayoutId id="2147483674" r:id="rId7"/>
    <p:sldLayoutId id="2147483672" r:id="rId8"/>
    <p:sldLayoutId id="2147483677" r:id="rId9"/>
    <p:sldLayoutId id="2147483676" r:id="rId10"/>
    <p:sldLayoutId id="2147483664" r:id="rId11"/>
    <p:sldLayoutId id="2147483665" r:id="rId12"/>
    <p:sldLayoutId id="2147483669" r:id="rId13"/>
    <p:sldLayoutId id="2147483675" r:id="rId14"/>
    <p:sldLayoutId id="2147483663" r:id="rId15"/>
    <p:sldLayoutId id="2147483670" r:id="rId16"/>
    <p:sldLayoutId id="2147483666" r:id="rId17"/>
    <p:sldLayoutId id="2147483668" r:id="rId18"/>
    <p:sldLayoutId id="2147483679" r:id="rId19"/>
    <p:sldLayoutId id="2147483671" r:id="rId20"/>
    <p:sldLayoutId id="2147483678" r:id="rId21"/>
    <p:sldLayoutId id="2147483680" r:id="rId22"/>
    <p:sldLayoutId id="2147483667" r:id="rId23"/>
    <p:sldLayoutId id="2147483687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ons.fi/koulutus-1/" TargetMode="External"/><Relationship Id="rId2" Type="http://schemas.openxmlformats.org/officeDocument/2006/relationships/hyperlink" Target="https://www.lions.fi/aineistot/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viestinta@lions.fi" TargetMode="External"/><Relationship Id="rId2" Type="http://schemas.openxmlformats.org/officeDocument/2006/relationships/hyperlink" Target="mailto:toimitus@lions.fi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D3A5317-F349-5535-A4B1-9BBB698E0E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/>
              <a:t>Viestintäkuulumisia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F419C4E-8057-1C78-3B0F-6161B82EB4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/>
              <a:t>MD-PRC Ulla Karppinen</a:t>
            </a:r>
          </a:p>
        </p:txBody>
      </p:sp>
    </p:spTree>
    <p:extLst>
      <p:ext uri="{BB962C8B-B14F-4D97-AF65-F5344CB8AC3E}">
        <p14:creationId xmlns:p14="http://schemas.microsoft.com/office/powerpoint/2010/main" val="2465875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46F8914-DA46-15B5-BD13-61E16C55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Viestintätoimiala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6605DCD-4A40-38FF-E045-F69ED3D3FF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Viestintä - ja markkinointijohtaja Ulla Karppinen, viestintä - ja markkinointipäällikkö Anna-Kaisa Jansson</a:t>
            </a:r>
          </a:p>
          <a:p>
            <a:endParaRPr lang="fi-FI" dirty="0"/>
          </a:p>
          <a:p>
            <a:r>
              <a:rPr lang="fi-FI" dirty="0"/>
              <a:t>Liiton viestintäryhmä, kokoustaa joka kk</a:t>
            </a:r>
          </a:p>
          <a:p>
            <a:endParaRPr lang="fi-FI" dirty="0"/>
          </a:p>
          <a:p>
            <a:r>
              <a:rPr lang="fi-FI" dirty="0"/>
              <a:t>Piirien viestintäjohtajat, kokoustaa joka toinen kk</a:t>
            </a:r>
          </a:p>
          <a:p>
            <a:endParaRPr lang="fi-FI" dirty="0"/>
          </a:p>
          <a:p>
            <a:r>
              <a:rPr lang="fi-FI" dirty="0"/>
              <a:t>LION-lehden toimituskunta</a:t>
            </a:r>
          </a:p>
          <a:p>
            <a:endParaRPr lang="fi-FI" dirty="0"/>
          </a:p>
          <a:p>
            <a:r>
              <a:rPr lang="fi-FI" dirty="0"/>
              <a:t>Hyvän Päivän työryhmä</a:t>
            </a:r>
          </a:p>
          <a:p>
            <a:endParaRPr lang="fi-FI" dirty="0"/>
          </a:p>
          <a:p>
            <a:r>
              <a:rPr lang="fi-FI" dirty="0"/>
              <a:t>Svenska </a:t>
            </a:r>
            <a:r>
              <a:rPr lang="fi-FI" dirty="0" err="1"/>
              <a:t>gruppen</a:t>
            </a:r>
            <a:endParaRPr lang="fi-FI" dirty="0"/>
          </a:p>
          <a:p>
            <a:endParaRPr lang="fi-FI" dirty="0"/>
          </a:p>
          <a:p>
            <a:r>
              <a:rPr lang="fi-FI" dirty="0"/>
              <a:t>GAT+</a:t>
            </a:r>
          </a:p>
        </p:txBody>
      </p:sp>
    </p:spTree>
    <p:extLst>
      <p:ext uri="{BB962C8B-B14F-4D97-AF65-F5344CB8AC3E}">
        <p14:creationId xmlns:p14="http://schemas.microsoft.com/office/powerpoint/2010/main" val="88746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002A3-20B5-ABCE-3041-167720BC5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F610287A-552B-039C-94A8-62EADE216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B404E0A-B3DB-11C6-4C6C-03E961C704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i-FI" dirty="0"/>
              <a:t>Liiton kotisivut</a:t>
            </a:r>
          </a:p>
          <a:p>
            <a:pPr lvl="1"/>
            <a:r>
              <a:rPr lang="fi-FI" dirty="0"/>
              <a:t>Yleiset, joilta löytyy runsaasti oppaita ja ohjeita viestintään</a:t>
            </a:r>
          </a:p>
          <a:p>
            <a:pPr lvl="1"/>
            <a:endParaRPr lang="fi-FI" dirty="0"/>
          </a:p>
          <a:p>
            <a:pPr marL="309563" lvl="1" indent="0">
              <a:buNone/>
            </a:pPr>
            <a:r>
              <a:rPr lang="fi-FI" dirty="0">
                <a:hlinkClick r:id="rId2"/>
              </a:rPr>
              <a:t>https://www.lions.fi/aineistot/</a:t>
            </a:r>
            <a:endParaRPr lang="fi-FI" dirty="0"/>
          </a:p>
          <a:p>
            <a:pPr marL="309563" lvl="1" indent="0">
              <a:buNone/>
            </a:pPr>
            <a:r>
              <a:rPr lang="fi-FI" dirty="0"/>
              <a:t>	</a:t>
            </a:r>
          </a:p>
          <a:p>
            <a:pPr marL="309563" lvl="1" indent="0">
              <a:buNone/>
            </a:pPr>
            <a:r>
              <a:rPr lang="fi-FI" dirty="0">
                <a:hlinkClick r:id="rId3"/>
              </a:rPr>
              <a:t>https://www.lions.fi/koulutus-1/</a:t>
            </a:r>
            <a:endParaRPr lang="fi-FI" dirty="0"/>
          </a:p>
          <a:p>
            <a:pPr marL="309563" lvl="1" indent="0">
              <a:buNone/>
            </a:pPr>
            <a:endParaRPr lang="fi-FI" dirty="0"/>
          </a:p>
          <a:p>
            <a:pPr lvl="1"/>
            <a:endParaRPr lang="fi-FI" dirty="0"/>
          </a:p>
          <a:p>
            <a:pPr lvl="1"/>
            <a:r>
              <a:rPr lang="fi-FI" dirty="0"/>
              <a:t>Jäsensivut</a:t>
            </a:r>
          </a:p>
          <a:p>
            <a:pPr lvl="2"/>
            <a:endParaRPr lang="fi-FI" dirty="0"/>
          </a:p>
          <a:p>
            <a:r>
              <a:rPr lang="fi-FI" dirty="0" err="1"/>
              <a:t>Lion</a:t>
            </a:r>
            <a:r>
              <a:rPr lang="fi-FI" dirty="0"/>
              <a:t> Portaali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4763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1A495-FCC6-A6AC-6037-CABC70C62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A6BAD63F-6198-BED6-0ED6-3AAC9338D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Vuorovaikutteinen viestintä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585F926-E18A-6D4B-DC84-D77B189FA3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Jäsenille</a:t>
            </a:r>
          </a:p>
          <a:p>
            <a:pPr lvl="1"/>
            <a:r>
              <a:rPr lang="fi-FI" dirty="0"/>
              <a:t>LION lehti</a:t>
            </a:r>
          </a:p>
          <a:p>
            <a:pPr lvl="1"/>
            <a:r>
              <a:rPr lang="fi-FI" dirty="0"/>
              <a:t>Some-kanavat</a:t>
            </a:r>
          </a:p>
          <a:p>
            <a:pPr lvl="1"/>
            <a:r>
              <a:rPr lang="fi-FI" dirty="0"/>
              <a:t>LION-viesti</a:t>
            </a:r>
          </a:p>
          <a:p>
            <a:pPr lvl="1"/>
            <a:r>
              <a:rPr lang="fi-FI" dirty="0" err="1"/>
              <a:t>Wa</a:t>
            </a:r>
            <a:r>
              <a:rPr lang="fi-FI" dirty="0"/>
              <a:t> ryhmät</a:t>
            </a:r>
          </a:p>
          <a:p>
            <a:pPr lvl="2"/>
            <a:r>
              <a:rPr lang="fi-FI" dirty="0"/>
              <a:t>Liitto-piirit</a:t>
            </a:r>
          </a:p>
          <a:p>
            <a:pPr lvl="2"/>
            <a:r>
              <a:rPr lang="fi-FI" dirty="0"/>
              <a:t>Piirit-klubit</a:t>
            </a:r>
          </a:p>
          <a:p>
            <a:pPr lvl="1"/>
            <a:endParaRPr lang="fi-FI" dirty="0"/>
          </a:p>
          <a:p>
            <a:pPr lvl="1"/>
            <a:r>
              <a:rPr lang="fi-FI" dirty="0"/>
              <a:t>Tuleville jäsenille</a:t>
            </a:r>
          </a:p>
          <a:p>
            <a:pPr lvl="2"/>
            <a:r>
              <a:rPr lang="fi-FI" dirty="0"/>
              <a:t>Some-kanavat</a:t>
            </a:r>
          </a:p>
          <a:p>
            <a:pPr lvl="2"/>
            <a:r>
              <a:rPr lang="fi-FI" dirty="0"/>
              <a:t>Suomalaisen </a:t>
            </a:r>
            <a:r>
              <a:rPr lang="fi-FI" dirty="0" err="1"/>
              <a:t>lionstoiminnan</a:t>
            </a:r>
            <a:r>
              <a:rPr lang="fi-FI" dirty="0"/>
              <a:t> päivä 14.8.</a:t>
            </a:r>
          </a:p>
          <a:p>
            <a:pPr lvl="2"/>
            <a:r>
              <a:rPr lang="fi-FI" dirty="0"/>
              <a:t>Hyvän Päivä 8.10</a:t>
            </a:r>
          </a:p>
          <a:p>
            <a:pPr lvl="2"/>
            <a:r>
              <a:rPr lang="fi-FI" dirty="0"/>
              <a:t>Jäsenkampanja</a:t>
            </a:r>
          </a:p>
        </p:txBody>
      </p:sp>
    </p:spTree>
    <p:extLst>
      <p:ext uri="{BB962C8B-B14F-4D97-AF65-F5344CB8AC3E}">
        <p14:creationId xmlns:p14="http://schemas.microsoft.com/office/powerpoint/2010/main" val="1619254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63A9D-D2D1-E679-3F85-18F1F6E79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4535750B-67D8-3EE8-3965-AF3BA73FC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Liiton apu klubeille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F10885E-1A64-419F-D0B2-729CF9D10A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Some-kanavat</a:t>
            </a:r>
          </a:p>
          <a:p>
            <a:pPr lvl="1"/>
            <a:r>
              <a:rPr lang="fi-FI" dirty="0" err="1"/>
              <a:t>Yhteäinen</a:t>
            </a:r>
            <a:r>
              <a:rPr lang="fi-FI" dirty="0"/>
              <a:t> ilme</a:t>
            </a:r>
          </a:p>
          <a:p>
            <a:pPr lvl="1"/>
            <a:r>
              <a:rPr lang="fi-FI" dirty="0"/>
              <a:t>Yhtenäiset tapahtumailmoitukset</a:t>
            </a:r>
          </a:p>
          <a:p>
            <a:pPr lvl="1"/>
            <a:r>
              <a:rPr lang="fi-FI" dirty="0"/>
              <a:t>YouTube-kanava</a:t>
            </a:r>
          </a:p>
          <a:p>
            <a:pPr lvl="1"/>
            <a:endParaRPr lang="fi-FI" dirty="0"/>
          </a:p>
          <a:p>
            <a:pPr marL="309563" lvl="1" indent="0">
              <a:buNone/>
            </a:pPr>
            <a:r>
              <a:rPr lang="fi-FI" dirty="0"/>
              <a:t>Kotisivut</a:t>
            </a:r>
          </a:p>
          <a:p>
            <a:pPr marL="309563" lvl="1" indent="0">
              <a:buNone/>
            </a:pPr>
            <a:r>
              <a:rPr lang="fi-FI" dirty="0"/>
              <a:t>	Viestintäpohjat</a:t>
            </a:r>
          </a:p>
          <a:p>
            <a:pPr marL="309563" lvl="1" indent="0">
              <a:buNone/>
            </a:pPr>
            <a:r>
              <a:rPr lang="fi-FI" dirty="0"/>
              <a:t>	Graafiset ohjeet</a:t>
            </a:r>
          </a:p>
          <a:p>
            <a:pPr marL="309563" lvl="1" indent="0">
              <a:buNone/>
            </a:pPr>
            <a:r>
              <a:rPr lang="fi-FI" dirty="0"/>
              <a:t>	Muut ohjeet klubeille ja klubilaisille</a:t>
            </a:r>
          </a:p>
          <a:p>
            <a:pPr marL="309563" lvl="1" indent="0">
              <a:buNone/>
            </a:pPr>
            <a:endParaRPr lang="fi-FI" dirty="0"/>
          </a:p>
          <a:p>
            <a:pPr marL="309563" lvl="1" indent="0">
              <a:buNone/>
            </a:pPr>
            <a:r>
              <a:rPr lang="fi-FI" dirty="0"/>
              <a:t>LION-viesti</a:t>
            </a:r>
          </a:p>
          <a:p>
            <a:pPr marL="309563" lvl="1" indent="0">
              <a:buNone/>
            </a:pPr>
            <a:endParaRPr lang="fi-FI" dirty="0"/>
          </a:p>
          <a:p>
            <a:pPr marL="309563" lvl="1" indent="0">
              <a:buNone/>
            </a:pPr>
            <a:r>
              <a:rPr lang="fi-FI" dirty="0"/>
              <a:t>LION lehti ja sen digiversiot – tietoisku</a:t>
            </a:r>
          </a:p>
          <a:p>
            <a:pPr marL="309563" lvl="1" indent="0">
              <a:buNone/>
            </a:pPr>
            <a:endParaRPr lang="fi-FI" dirty="0"/>
          </a:p>
          <a:p>
            <a:pPr marL="309563" lvl="1" indent="0">
              <a:buNone/>
            </a:pPr>
            <a:r>
              <a:rPr lang="fi-FI" dirty="0"/>
              <a:t>Viestinnän valmennukset</a:t>
            </a:r>
          </a:p>
        </p:txBody>
      </p:sp>
    </p:spTree>
    <p:extLst>
      <p:ext uri="{BB962C8B-B14F-4D97-AF65-F5344CB8AC3E}">
        <p14:creationId xmlns:p14="http://schemas.microsoft.com/office/powerpoint/2010/main" val="3823407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E0141-5B6E-D6B8-F212-9CC91A72C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F68A518D-10D6-1623-554C-9F9AB667D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Klubien apu liitolle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91A25CD-05CF-D0C0-C8B1-C2CB362859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 dirty="0"/>
          </a:p>
          <a:p>
            <a:r>
              <a:rPr lang="fi-FI" dirty="0"/>
              <a:t>Kuvia aktiviteeteista</a:t>
            </a:r>
          </a:p>
          <a:p>
            <a:endParaRPr lang="fi-FI" dirty="0"/>
          </a:p>
          <a:p>
            <a:pPr lvl="1"/>
            <a:r>
              <a:rPr lang="fi-FI" dirty="0"/>
              <a:t>https://www.lions.fi/jasenille/jasensivut/kuvapankki/</a:t>
            </a:r>
          </a:p>
          <a:p>
            <a:endParaRPr lang="fi-FI" dirty="0"/>
          </a:p>
          <a:p>
            <a:r>
              <a:rPr lang="fi-FI" dirty="0"/>
              <a:t>Tarinat</a:t>
            </a:r>
          </a:p>
          <a:p>
            <a:endParaRPr lang="fi-FI" dirty="0"/>
          </a:p>
          <a:p>
            <a:r>
              <a:rPr lang="fi-FI" dirty="0"/>
              <a:t>Somepostaukset</a:t>
            </a:r>
          </a:p>
        </p:txBody>
      </p:sp>
    </p:spTree>
    <p:extLst>
      <p:ext uri="{BB962C8B-B14F-4D97-AF65-F5344CB8AC3E}">
        <p14:creationId xmlns:p14="http://schemas.microsoft.com/office/powerpoint/2010/main" val="3236127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D74BD-8790-2DD2-F049-64474C690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11820E92-27BD-DC44-9526-4DCE8AD8C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0FB0F61-97EB-DDC9-973C-5CFA754F5C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 dirty="0"/>
          </a:p>
          <a:p>
            <a:r>
              <a:rPr lang="fi-FI" dirty="0"/>
              <a:t>Klubien </a:t>
            </a:r>
            <a:r>
              <a:rPr lang="fi-FI" dirty="0" err="1"/>
              <a:t>sp:t</a:t>
            </a:r>
            <a:r>
              <a:rPr lang="fi-FI" dirty="0"/>
              <a:t>: presidentti, sihteeri, rahastonhoitaja, viestintävastaava</a:t>
            </a:r>
          </a:p>
          <a:p>
            <a:endParaRPr lang="fi-FI" dirty="0"/>
          </a:p>
          <a:p>
            <a:r>
              <a:rPr lang="fi-FI" dirty="0"/>
              <a:t>LION-lehteen aineisto </a:t>
            </a:r>
            <a:r>
              <a:rPr lang="fi-FI" dirty="0">
                <a:hlinkClick r:id="rId2"/>
              </a:rPr>
              <a:t>toimitus@lions.fi</a:t>
            </a:r>
            <a:endParaRPr lang="fi-FI" dirty="0"/>
          </a:p>
          <a:p>
            <a:endParaRPr lang="fi-FI" dirty="0"/>
          </a:p>
          <a:p>
            <a:r>
              <a:rPr lang="fi-FI" dirty="0"/>
              <a:t>Liiton viestintään </a:t>
            </a:r>
            <a:r>
              <a:rPr lang="fi-FI" dirty="0">
                <a:hlinkClick r:id="rId3"/>
              </a:rPr>
              <a:t>viestinta@lions.fi</a:t>
            </a:r>
            <a:endParaRPr lang="fi-FI" dirty="0"/>
          </a:p>
          <a:p>
            <a:endParaRPr lang="fi-FI" dirty="0"/>
          </a:p>
          <a:p>
            <a:r>
              <a:rPr lang="fi-FI" dirty="0" err="1"/>
              <a:t>Wa</a:t>
            </a:r>
            <a:r>
              <a:rPr lang="fi-FI" dirty="0"/>
              <a:t>-ryhmissä 390 klubitiedottajaa</a:t>
            </a:r>
          </a:p>
          <a:p>
            <a:endParaRPr lang="fi-FI" dirty="0"/>
          </a:p>
          <a:p>
            <a:r>
              <a:rPr lang="fi-FI" dirty="0"/>
              <a:t>Sähköpostilla tavoittaa 308 klubitiedottajaa</a:t>
            </a:r>
          </a:p>
        </p:txBody>
      </p:sp>
    </p:spTree>
    <p:extLst>
      <p:ext uri="{BB962C8B-B14F-4D97-AF65-F5344CB8AC3E}">
        <p14:creationId xmlns:p14="http://schemas.microsoft.com/office/powerpoint/2010/main" val="2455897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66411-C7A7-33CE-F667-D7C2BBAC3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1F0873C6-063C-0420-5D02-86065C439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Tällä hetkellä tärkeää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8B652A4-0CF7-2234-22DA-014A5823D5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 dirty="0"/>
          </a:p>
          <a:p>
            <a:r>
              <a:rPr lang="fi-FI" dirty="0"/>
              <a:t>Vuoden Hyväntekijää ja Vuoden </a:t>
            </a:r>
            <a:r>
              <a:rPr lang="fi-FI" dirty="0" err="1"/>
              <a:t>lion</a:t>
            </a:r>
            <a:r>
              <a:rPr lang="fi-FI" dirty="0"/>
              <a:t> Hyväntekijää – ehdotukset 15.5. mennessä</a:t>
            </a:r>
          </a:p>
          <a:p>
            <a:endParaRPr lang="fi-FI" dirty="0"/>
          </a:p>
          <a:p>
            <a:r>
              <a:rPr lang="fi-FI" dirty="0"/>
              <a:t>Liiton vuosikokous Raumalla, halvemmat hinnat</a:t>
            </a:r>
          </a:p>
          <a:p>
            <a:endParaRPr lang="fi-FI" dirty="0"/>
          </a:p>
          <a:p>
            <a:r>
              <a:rPr lang="fi-FI" dirty="0"/>
              <a:t>Valmistautuminen Suomalaisen </a:t>
            </a:r>
            <a:r>
              <a:rPr lang="fi-FI" dirty="0" err="1"/>
              <a:t>lionstoiminnan</a:t>
            </a:r>
            <a:r>
              <a:rPr lang="fi-FI" dirty="0"/>
              <a:t> vuosipäivään ja 75 v juhlaan elokuussa ja alkavaan juhlakauteen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48676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056830"/>
      </p:ext>
    </p:extLst>
  </p:cSld>
  <p:clrMapOvr>
    <a:masterClrMapping/>
  </p:clrMapOvr>
</p:sld>
</file>

<file path=ppt/theme/theme1.xml><?xml version="1.0" encoding="utf-8"?>
<a:theme xmlns:a="http://schemas.openxmlformats.org/drawingml/2006/main" name="LIONS2024">
  <a:themeElements>
    <a:clrScheme name="Mukautettu 1">
      <a:dk1>
        <a:sysClr val="windowText" lastClr="000000"/>
      </a:dk1>
      <a:lt1>
        <a:sysClr val="window" lastClr="FFFFFF"/>
      </a:lt1>
      <a:dk2>
        <a:srgbClr val="00338D"/>
      </a:dk2>
      <a:lt2>
        <a:srgbClr val="EBB700"/>
      </a:lt2>
      <a:accent1>
        <a:srgbClr val="55565A"/>
      </a:accent1>
      <a:accent2>
        <a:srgbClr val="407CCA"/>
      </a:accent2>
      <a:accent3>
        <a:srgbClr val="7A2582"/>
      </a:accent3>
      <a:accent4>
        <a:srgbClr val="0D2240"/>
      </a:accent4>
      <a:accent5>
        <a:srgbClr val="00AB68"/>
      </a:accent5>
      <a:accent6>
        <a:srgbClr val="FF5B35"/>
      </a:accent6>
      <a:hlink>
        <a:srgbClr val="00338D"/>
      </a:hlink>
      <a:folHlink>
        <a:srgbClr val="EBB7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ctr"/>
      <a:lstStyle>
        <a:defPPr algn="l">
          <a:defRPr sz="5400" kern="0" dirty="0">
            <a:solidFill>
              <a:srgbClr val="EBB7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itys6" id="{480EEA6E-CCB8-4012-AE0C-9AAD4E3CF574}" vid="{BBD60E33-AE02-4A9C-AE78-5F6977832C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lions2024_-_pp-suppea-template (2)</Template>
  <TotalTime>119</TotalTime>
  <Words>215</Words>
  <Application>Microsoft Office PowerPoint</Application>
  <PresentationFormat>Laajakuva</PresentationFormat>
  <Paragraphs>83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8" baseType="lpstr">
      <vt:lpstr>Arial</vt:lpstr>
      <vt:lpstr>Arial Narrow</vt:lpstr>
      <vt:lpstr>Calibri</vt:lpstr>
      <vt:lpstr>Helvetica</vt:lpstr>
      <vt:lpstr>Open sans</vt:lpstr>
      <vt:lpstr>Open Sans Regular</vt:lpstr>
      <vt:lpstr>Segoe UI Semibold</vt:lpstr>
      <vt:lpstr>ヒラギノ角ゴ Pro W3</vt:lpstr>
      <vt:lpstr>LIONS2024</vt:lpstr>
      <vt:lpstr>PowerPoint-esitys</vt:lpstr>
      <vt:lpstr>Viestintätoimiala</vt:lpstr>
      <vt:lpstr>PowerPoint-esitys</vt:lpstr>
      <vt:lpstr>Vuorovaikutteinen viestintä</vt:lpstr>
      <vt:lpstr>Liiton apu klubeille</vt:lpstr>
      <vt:lpstr>Klubien apu liitolle</vt:lpstr>
      <vt:lpstr>PowerPoint-esitys</vt:lpstr>
      <vt:lpstr>Tällä hetkellä tärkeää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Ulla Karppinen</dc:creator>
  <cp:lastModifiedBy>Helena Tuulaniemi</cp:lastModifiedBy>
  <cp:revision>25</cp:revision>
  <dcterms:created xsi:type="dcterms:W3CDTF">2025-03-04T07:01:20Z</dcterms:created>
  <dcterms:modified xsi:type="dcterms:W3CDTF">2026-02-26T19:09:09Z</dcterms:modified>
</cp:coreProperties>
</file>