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315200" cy="1097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2674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30A12F-634A-4AE6-9BA1-E34F953EAFD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15200" cy="1097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2975" y="9015412"/>
            <a:ext cx="1893093" cy="1000125"/>
          </a:xfrm>
          <a:prstGeom prst="rect">
            <a:avLst/>
          </a:prstGeom>
          <a:solidFill>
            <a:srgbClr val="F5F3ED"/>
          </a:solidFill>
          <a:ln>
            <a:noFill/>
          </a:ln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000375" y="9015412"/>
            <a:ext cx="2071687" cy="1000125"/>
          </a:xfrm>
          <a:prstGeom prst="rect">
            <a:avLst/>
          </a:prstGeom>
          <a:solidFill>
            <a:srgbClr val="F5F3ED"/>
          </a:solidFill>
          <a:ln>
            <a:noFill/>
          </a:ln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42975" y="9036843"/>
            <a:ext cx="1893093" cy="10001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"/>
              </a:spcAft>
              <a:defRPr sz="1100" b="1">
                <a:solidFill>
                  <a:srgbClr val="1E1E1E"/>
                </a:solidFill>
                <a:latin typeface="Arial"/>
              </a:defRPr>
            </a:pPr>
            <a:r>
              <a:rPr dirty="0"/>
              <a:t>KYSY LISÄÄ TAI JAA IDEASI!</a:t>
            </a:r>
          </a:p>
          <a:p>
            <a:pPr>
              <a:spcAft>
                <a:spcPts val="100"/>
              </a:spcAft>
              <a:defRPr sz="1600" b="1">
                <a:solidFill>
                  <a:srgbClr val="1E1E1E"/>
                </a:solidFill>
                <a:latin typeface="Arial"/>
              </a:defRPr>
            </a:pPr>
            <a:r>
              <a:rPr dirty="0"/>
              <a:t>Sari Laine</a:t>
            </a:r>
          </a:p>
          <a:p>
            <a:pPr>
              <a:spcAft>
                <a:spcPts val="100"/>
              </a:spcAft>
              <a:defRPr sz="1100" b="0">
                <a:solidFill>
                  <a:srgbClr val="1E1E1E"/>
                </a:solidFill>
                <a:latin typeface="Arial"/>
              </a:defRPr>
            </a:pPr>
            <a:r>
              <a:rPr dirty="0" err="1"/>
              <a:t>Piirin</a:t>
            </a:r>
            <a:r>
              <a:rPr dirty="0"/>
              <a:t> </a:t>
            </a:r>
            <a:r>
              <a:rPr dirty="0" err="1"/>
              <a:t>palvelukoordinaattori</a:t>
            </a:r>
            <a:endParaRPr dirty="0"/>
          </a:p>
          <a:p>
            <a:pPr>
              <a:spcAft>
                <a:spcPts val="100"/>
              </a:spcAft>
              <a:defRPr sz="1300" b="1">
                <a:solidFill>
                  <a:srgbClr val="1E1E1E"/>
                </a:solidFill>
                <a:latin typeface="Arial"/>
              </a:defRPr>
            </a:pPr>
            <a:r>
              <a:rPr dirty="0"/>
              <a:t>0440 677 920</a:t>
            </a:r>
          </a:p>
          <a:p>
            <a:pPr>
              <a:spcAft>
                <a:spcPts val="100"/>
              </a:spcAft>
              <a:defRPr sz="1100" b="0">
                <a:solidFill>
                  <a:srgbClr val="1E1E1E"/>
                </a:solidFill>
                <a:latin typeface="Arial"/>
              </a:defRPr>
            </a:pPr>
            <a:r>
              <a:rPr dirty="0"/>
              <a:t>sari.laine67@gmail.com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1812" y="9179718"/>
            <a:ext cx="1964531" cy="8572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"/>
              </a:spcAft>
              <a:defRPr sz="1600" b="1">
                <a:solidFill>
                  <a:srgbClr val="1E1E1E"/>
                </a:solidFill>
                <a:latin typeface="Arial"/>
              </a:defRPr>
            </a:pPr>
            <a:r>
              <a:t>Petri Lappi</a:t>
            </a:r>
          </a:p>
          <a:p>
            <a:pPr>
              <a:spcAft>
                <a:spcPts val="100"/>
              </a:spcAft>
              <a:defRPr sz="1100" b="0">
                <a:solidFill>
                  <a:srgbClr val="1E1E1E"/>
                </a:solidFill>
                <a:latin typeface="Arial"/>
              </a:defRPr>
            </a:pPr>
            <a:r>
              <a:t>Piirin Punainen Sulka koordinaattori</a:t>
            </a:r>
          </a:p>
          <a:p>
            <a:pPr>
              <a:spcAft>
                <a:spcPts val="100"/>
              </a:spcAft>
              <a:defRPr sz="1300" b="1">
                <a:solidFill>
                  <a:srgbClr val="1E1E1E"/>
                </a:solidFill>
                <a:latin typeface="Arial"/>
              </a:defRPr>
            </a:pPr>
            <a:r>
              <a:t>040 025 8779</a:t>
            </a:r>
          </a:p>
          <a:p>
            <a:pPr>
              <a:spcAft>
                <a:spcPts val="100"/>
              </a:spcAft>
              <a:defRPr sz="1100" b="0">
                <a:solidFill>
                  <a:srgbClr val="1E1E1E"/>
                </a:solidFill>
                <a:latin typeface="Arial"/>
              </a:defRPr>
            </a:pPr>
            <a:r>
              <a:t>petri.lappi@rstlapit.fi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7c94a248-ecf2-41b6-9b42-923651114b04}" enabled="0" method="" siteId="{7c94a248-ecf2-41b6-9b42-923651114b04}" removed="1"/>
  <clbl:label id="{86ea91a9-2a44-4bd1-9209-8b4d2cf4d14b}" enabled="1" method="Privileged" siteId="{e1a2f902-2172-474f-a88a-189ec4f083f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</Words>
  <Application>Microsoft Office PowerPoint</Application>
  <PresentationFormat>Mukautettu</PresentationFormat>
  <Paragraphs>9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PowerPoint-esitys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Laine Sari M</dc:creator>
  <cp:keywords/>
  <dc:description>generated using python-pptx</dc:description>
  <cp:lastModifiedBy>Helena Tuulaniemi</cp:lastModifiedBy>
  <cp:revision>2</cp:revision>
  <dcterms:created xsi:type="dcterms:W3CDTF">2013-01-27T09:14:16Z</dcterms:created>
  <dcterms:modified xsi:type="dcterms:W3CDTF">2026-09-15T11:49:53Z</dcterms:modified>
  <cp:category/>
</cp:coreProperties>
</file>