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9599613" cy="7199313"/>
  <p:notesSz cx="6864350" cy="9996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840070-F2D5-4E38-9743-D585203C4981}" v="2" dt="2023-09-13T06:58:29.7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140" y="-1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rja Carlander" userId="d3b2114d93004fb6" providerId="LiveId" clId="{73840070-F2D5-4E38-9743-D585203C4981}"/>
    <pc:docChg chg="undo custSel delSld modSld">
      <pc:chgData name="Merja Carlander" userId="d3b2114d93004fb6" providerId="LiveId" clId="{73840070-F2D5-4E38-9743-D585203C4981}" dt="2023-09-13T06:58:24.188" v="23" actId="20577"/>
      <pc:docMkLst>
        <pc:docMk/>
      </pc:docMkLst>
      <pc:sldChg chg="modSp mod">
        <pc:chgData name="Merja Carlander" userId="d3b2114d93004fb6" providerId="LiveId" clId="{73840070-F2D5-4E38-9743-D585203C4981}" dt="2023-09-13T06:58:24.188" v="23" actId="20577"/>
        <pc:sldMkLst>
          <pc:docMk/>
          <pc:sldMk cId="4127498257" sldId="257"/>
        </pc:sldMkLst>
        <pc:spChg chg="mod">
          <ac:chgData name="Merja Carlander" userId="d3b2114d93004fb6" providerId="LiveId" clId="{73840070-F2D5-4E38-9743-D585203C4981}" dt="2023-09-13T06:58:24.188" v="23" actId="20577"/>
          <ac:spMkLst>
            <pc:docMk/>
            <pc:sldMk cId="4127498257" sldId="257"/>
            <ac:spMk id="3" creationId="{20FA13F4-3D1E-2ED5-93EB-D87EC81F1E22}"/>
          </ac:spMkLst>
        </pc:spChg>
        <pc:spChg chg="mod">
          <ac:chgData name="Merja Carlander" userId="d3b2114d93004fb6" providerId="LiveId" clId="{73840070-F2D5-4E38-9743-D585203C4981}" dt="2023-09-13T06:57:13.703" v="20" actId="20577"/>
          <ac:spMkLst>
            <pc:docMk/>
            <pc:sldMk cId="4127498257" sldId="257"/>
            <ac:spMk id="4" creationId="{46BCF620-A41E-2D02-ABBB-849D00DD23EA}"/>
          </ac:spMkLst>
        </pc:spChg>
      </pc:sldChg>
      <pc:sldChg chg="del">
        <pc:chgData name="Merja Carlander" userId="d3b2114d93004fb6" providerId="LiveId" clId="{73840070-F2D5-4E38-9743-D585203C4981}" dt="2023-09-13T06:53:15.095" v="0" actId="47"/>
        <pc:sldMkLst>
          <pc:docMk/>
          <pc:sldMk cId="1576340663" sldId="26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719971" y="1178222"/>
            <a:ext cx="8159671" cy="2506427"/>
          </a:xfrm>
        </p:spPr>
        <p:txBody>
          <a:bodyPr anchor="b"/>
          <a:lstStyle>
            <a:lvl1pPr algn="ctr">
              <a:defRPr sz="6299"/>
            </a:lvl1pPr>
          </a:lstStyle>
          <a:p>
            <a:r>
              <a:rPr lang="fi-FI"/>
              <a:t>Muokkaa ots. perustyyl. napsautt.</a:t>
            </a:r>
            <a:endParaRPr lang="en-US" dirty="0"/>
          </a:p>
        </p:txBody>
      </p:sp>
      <p:sp>
        <p:nvSpPr>
          <p:cNvPr id="3" name="Subtitle 2"/>
          <p:cNvSpPr>
            <a:spLocks noGrp="1"/>
          </p:cNvSpPr>
          <p:nvPr>
            <p:ph type="subTitle" idx="1"/>
          </p:nvPr>
        </p:nvSpPr>
        <p:spPr>
          <a:xfrm>
            <a:off x="1199952" y="3781306"/>
            <a:ext cx="7199710" cy="1738167"/>
          </a:xfrm>
        </p:spPr>
        <p:txBody>
          <a:bodyPr/>
          <a:lstStyle>
            <a:lvl1pPr marL="0" indent="0" algn="ctr">
              <a:buNone/>
              <a:defRPr sz="2520"/>
            </a:lvl1pPr>
            <a:lvl2pPr marL="479969" indent="0" algn="ctr">
              <a:buNone/>
              <a:defRPr sz="2100"/>
            </a:lvl2pPr>
            <a:lvl3pPr marL="959937" indent="0" algn="ctr">
              <a:buNone/>
              <a:defRPr sz="1890"/>
            </a:lvl3pPr>
            <a:lvl4pPr marL="1439906" indent="0" algn="ctr">
              <a:buNone/>
              <a:defRPr sz="1680"/>
            </a:lvl4pPr>
            <a:lvl5pPr marL="1919874" indent="0" algn="ctr">
              <a:buNone/>
              <a:defRPr sz="1680"/>
            </a:lvl5pPr>
            <a:lvl6pPr marL="2399843" indent="0" algn="ctr">
              <a:buNone/>
              <a:defRPr sz="1680"/>
            </a:lvl6pPr>
            <a:lvl7pPr marL="2879811" indent="0" algn="ctr">
              <a:buNone/>
              <a:defRPr sz="1680"/>
            </a:lvl7pPr>
            <a:lvl8pPr marL="3359780" indent="0" algn="ctr">
              <a:buNone/>
              <a:defRPr sz="1680"/>
            </a:lvl8pPr>
            <a:lvl9pPr marL="3839748" indent="0" algn="ctr">
              <a:buNone/>
              <a:defRPr sz="168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0DB5B8FD-2745-4B0C-89CE-87E838E400AE}" type="datetimeFigureOut">
              <a:rPr lang="fi-FI" smtClean="0"/>
              <a:t>13.9.2023</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892886D6-1327-4709-A539-92A637A6CAD2}" type="slidenum">
              <a:rPr lang="fi-FI" smtClean="0"/>
              <a:t>‹#›</a:t>
            </a:fld>
            <a:endParaRPr lang="fi-FI" dirty="0"/>
          </a:p>
        </p:txBody>
      </p:sp>
    </p:spTree>
    <p:extLst>
      <p:ext uri="{BB962C8B-B14F-4D97-AF65-F5344CB8AC3E}">
        <p14:creationId xmlns:p14="http://schemas.microsoft.com/office/powerpoint/2010/main" val="316268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0DB5B8FD-2745-4B0C-89CE-87E838E400AE}" type="datetimeFigureOut">
              <a:rPr lang="fi-FI" smtClean="0"/>
              <a:t>13.9.2023</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892886D6-1327-4709-A539-92A637A6CAD2}" type="slidenum">
              <a:rPr lang="fi-FI" smtClean="0"/>
              <a:t>‹#›</a:t>
            </a:fld>
            <a:endParaRPr lang="fi-FI" dirty="0"/>
          </a:p>
        </p:txBody>
      </p:sp>
    </p:spTree>
    <p:extLst>
      <p:ext uri="{BB962C8B-B14F-4D97-AF65-F5344CB8AC3E}">
        <p14:creationId xmlns:p14="http://schemas.microsoft.com/office/powerpoint/2010/main" val="1259798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69723" y="383297"/>
            <a:ext cx="2069917" cy="6101085"/>
          </a:xfrm>
        </p:spPr>
        <p:txBody>
          <a:bodyPr vert="eaVert"/>
          <a:lstStyle/>
          <a:p>
            <a:r>
              <a:rPr lang="fi-FI"/>
              <a:t>Muokkaa ots. perustyyl. napsautt.</a:t>
            </a:r>
            <a:endParaRPr lang="en-US" dirty="0"/>
          </a:p>
        </p:txBody>
      </p:sp>
      <p:sp>
        <p:nvSpPr>
          <p:cNvPr id="3" name="Vertical Text Placeholder 2"/>
          <p:cNvSpPr>
            <a:spLocks noGrp="1"/>
          </p:cNvSpPr>
          <p:nvPr>
            <p:ph type="body" orient="vert" idx="1"/>
          </p:nvPr>
        </p:nvSpPr>
        <p:spPr>
          <a:xfrm>
            <a:off x="659974" y="383297"/>
            <a:ext cx="6089754" cy="6101085"/>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0DB5B8FD-2745-4B0C-89CE-87E838E400AE}" type="datetimeFigureOut">
              <a:rPr lang="fi-FI" smtClean="0"/>
              <a:t>13.9.2023</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892886D6-1327-4709-A539-92A637A6CAD2}" type="slidenum">
              <a:rPr lang="fi-FI" smtClean="0"/>
              <a:t>‹#›</a:t>
            </a:fld>
            <a:endParaRPr lang="fi-FI" dirty="0"/>
          </a:p>
        </p:txBody>
      </p:sp>
    </p:spTree>
    <p:extLst>
      <p:ext uri="{BB962C8B-B14F-4D97-AF65-F5344CB8AC3E}">
        <p14:creationId xmlns:p14="http://schemas.microsoft.com/office/powerpoint/2010/main" val="1543244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0DB5B8FD-2745-4B0C-89CE-87E838E400AE}" type="datetimeFigureOut">
              <a:rPr lang="fi-FI" smtClean="0"/>
              <a:t>13.9.2023</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892886D6-1327-4709-A539-92A637A6CAD2}" type="slidenum">
              <a:rPr lang="fi-FI" smtClean="0"/>
              <a:t>‹#›</a:t>
            </a:fld>
            <a:endParaRPr lang="fi-FI" dirty="0"/>
          </a:p>
        </p:txBody>
      </p:sp>
    </p:spTree>
    <p:extLst>
      <p:ext uri="{BB962C8B-B14F-4D97-AF65-F5344CB8AC3E}">
        <p14:creationId xmlns:p14="http://schemas.microsoft.com/office/powerpoint/2010/main" val="1848338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654974" y="1794831"/>
            <a:ext cx="8279666" cy="2994714"/>
          </a:xfrm>
        </p:spPr>
        <p:txBody>
          <a:bodyPr anchor="b"/>
          <a:lstStyle>
            <a:lvl1pPr>
              <a:defRPr sz="6299"/>
            </a:lvl1pPr>
          </a:lstStyle>
          <a:p>
            <a:r>
              <a:rPr lang="fi-FI"/>
              <a:t>Muokkaa ots. perustyyl. napsautt.</a:t>
            </a:r>
            <a:endParaRPr lang="en-US" dirty="0"/>
          </a:p>
        </p:txBody>
      </p:sp>
      <p:sp>
        <p:nvSpPr>
          <p:cNvPr id="3" name="Text Placeholder 2"/>
          <p:cNvSpPr>
            <a:spLocks noGrp="1"/>
          </p:cNvSpPr>
          <p:nvPr>
            <p:ph type="body" idx="1"/>
          </p:nvPr>
        </p:nvSpPr>
        <p:spPr>
          <a:xfrm>
            <a:off x="654974" y="4817876"/>
            <a:ext cx="8279666" cy="1574849"/>
          </a:xfrm>
        </p:spPr>
        <p:txBody>
          <a:bodyPr/>
          <a:lstStyle>
            <a:lvl1pPr marL="0" indent="0">
              <a:buNone/>
              <a:defRPr sz="2520">
                <a:solidFill>
                  <a:schemeClr val="tx1"/>
                </a:solidFill>
              </a:defRPr>
            </a:lvl1pPr>
            <a:lvl2pPr marL="479969" indent="0">
              <a:buNone/>
              <a:defRPr sz="2100">
                <a:solidFill>
                  <a:schemeClr val="tx1">
                    <a:tint val="75000"/>
                  </a:schemeClr>
                </a:solidFill>
              </a:defRPr>
            </a:lvl2pPr>
            <a:lvl3pPr marL="959937" indent="0">
              <a:buNone/>
              <a:defRPr sz="1890">
                <a:solidFill>
                  <a:schemeClr val="tx1">
                    <a:tint val="75000"/>
                  </a:schemeClr>
                </a:solidFill>
              </a:defRPr>
            </a:lvl3pPr>
            <a:lvl4pPr marL="1439906" indent="0">
              <a:buNone/>
              <a:defRPr sz="1680">
                <a:solidFill>
                  <a:schemeClr val="tx1">
                    <a:tint val="75000"/>
                  </a:schemeClr>
                </a:solidFill>
              </a:defRPr>
            </a:lvl4pPr>
            <a:lvl5pPr marL="1919874" indent="0">
              <a:buNone/>
              <a:defRPr sz="1680">
                <a:solidFill>
                  <a:schemeClr val="tx1">
                    <a:tint val="75000"/>
                  </a:schemeClr>
                </a:solidFill>
              </a:defRPr>
            </a:lvl5pPr>
            <a:lvl6pPr marL="2399843" indent="0">
              <a:buNone/>
              <a:defRPr sz="1680">
                <a:solidFill>
                  <a:schemeClr val="tx1">
                    <a:tint val="75000"/>
                  </a:schemeClr>
                </a:solidFill>
              </a:defRPr>
            </a:lvl6pPr>
            <a:lvl7pPr marL="2879811" indent="0">
              <a:buNone/>
              <a:defRPr sz="1680">
                <a:solidFill>
                  <a:schemeClr val="tx1">
                    <a:tint val="75000"/>
                  </a:schemeClr>
                </a:solidFill>
              </a:defRPr>
            </a:lvl7pPr>
            <a:lvl8pPr marL="3359780" indent="0">
              <a:buNone/>
              <a:defRPr sz="1680">
                <a:solidFill>
                  <a:schemeClr val="tx1">
                    <a:tint val="75000"/>
                  </a:schemeClr>
                </a:solidFill>
              </a:defRPr>
            </a:lvl8pPr>
            <a:lvl9pPr marL="3839748" indent="0">
              <a:buNone/>
              <a:defRPr sz="168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0DB5B8FD-2745-4B0C-89CE-87E838E400AE}" type="datetimeFigureOut">
              <a:rPr lang="fi-FI" smtClean="0"/>
              <a:t>13.9.2023</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892886D6-1327-4709-A539-92A637A6CAD2}" type="slidenum">
              <a:rPr lang="fi-FI" smtClean="0"/>
              <a:t>‹#›</a:t>
            </a:fld>
            <a:endParaRPr lang="fi-FI" dirty="0"/>
          </a:p>
        </p:txBody>
      </p:sp>
    </p:spTree>
    <p:extLst>
      <p:ext uri="{BB962C8B-B14F-4D97-AF65-F5344CB8AC3E}">
        <p14:creationId xmlns:p14="http://schemas.microsoft.com/office/powerpoint/2010/main" val="3870497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sz="half" idx="1"/>
          </p:nvPr>
        </p:nvSpPr>
        <p:spPr>
          <a:xfrm>
            <a:off x="659973" y="1916484"/>
            <a:ext cx="4079836" cy="456789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4859804" y="1916484"/>
            <a:ext cx="4079836" cy="456789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0DB5B8FD-2745-4B0C-89CE-87E838E400AE}" type="datetimeFigureOut">
              <a:rPr lang="fi-FI" smtClean="0"/>
              <a:t>13.9.2023</a:t>
            </a:fld>
            <a:endParaRPr lang="fi-FI" dirty="0"/>
          </a:p>
        </p:txBody>
      </p:sp>
      <p:sp>
        <p:nvSpPr>
          <p:cNvPr id="6" name="Footer Placeholder 5"/>
          <p:cNvSpPr>
            <a:spLocks noGrp="1"/>
          </p:cNvSpPr>
          <p:nvPr>
            <p:ph type="ftr" sz="quarter" idx="11"/>
          </p:nvPr>
        </p:nvSpPr>
        <p:spPr/>
        <p:txBody>
          <a:bodyPr/>
          <a:lstStyle/>
          <a:p>
            <a:endParaRPr lang="fi-FI" dirty="0"/>
          </a:p>
        </p:txBody>
      </p:sp>
      <p:sp>
        <p:nvSpPr>
          <p:cNvPr id="7" name="Slide Number Placeholder 6"/>
          <p:cNvSpPr>
            <a:spLocks noGrp="1"/>
          </p:cNvSpPr>
          <p:nvPr>
            <p:ph type="sldNum" sz="quarter" idx="12"/>
          </p:nvPr>
        </p:nvSpPr>
        <p:spPr/>
        <p:txBody>
          <a:bodyPr/>
          <a:lstStyle/>
          <a:p>
            <a:fld id="{892886D6-1327-4709-A539-92A637A6CAD2}" type="slidenum">
              <a:rPr lang="fi-FI" smtClean="0"/>
              <a:t>‹#›</a:t>
            </a:fld>
            <a:endParaRPr lang="fi-FI" dirty="0"/>
          </a:p>
        </p:txBody>
      </p:sp>
    </p:spTree>
    <p:extLst>
      <p:ext uri="{BB962C8B-B14F-4D97-AF65-F5344CB8AC3E}">
        <p14:creationId xmlns:p14="http://schemas.microsoft.com/office/powerpoint/2010/main" val="3261337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661224" y="383299"/>
            <a:ext cx="8279666" cy="1391534"/>
          </a:xfrm>
        </p:spPr>
        <p:txBody>
          <a:bodyPr/>
          <a:lstStyle/>
          <a:p>
            <a:r>
              <a:rPr lang="fi-FI"/>
              <a:t>Muokkaa ots. perustyyl. napsautt.</a:t>
            </a:r>
            <a:endParaRPr lang="en-US" dirty="0"/>
          </a:p>
        </p:txBody>
      </p:sp>
      <p:sp>
        <p:nvSpPr>
          <p:cNvPr id="3" name="Text Placeholder 2"/>
          <p:cNvSpPr>
            <a:spLocks noGrp="1"/>
          </p:cNvSpPr>
          <p:nvPr>
            <p:ph type="body" idx="1"/>
          </p:nvPr>
        </p:nvSpPr>
        <p:spPr>
          <a:xfrm>
            <a:off x="661225" y="1764832"/>
            <a:ext cx="4061086"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fi-FI"/>
              <a:t>Muokkaa tekstin perustyylejä napsauttamalla</a:t>
            </a:r>
          </a:p>
        </p:txBody>
      </p:sp>
      <p:sp>
        <p:nvSpPr>
          <p:cNvPr id="4" name="Content Placeholder 3"/>
          <p:cNvSpPr>
            <a:spLocks noGrp="1"/>
          </p:cNvSpPr>
          <p:nvPr>
            <p:ph sz="half" idx="2"/>
          </p:nvPr>
        </p:nvSpPr>
        <p:spPr>
          <a:xfrm>
            <a:off x="661225" y="2629749"/>
            <a:ext cx="4061086" cy="386796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4859805" y="1764832"/>
            <a:ext cx="4081086"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fi-FI"/>
              <a:t>Muokkaa tekstin perustyylejä napsauttamalla</a:t>
            </a:r>
          </a:p>
        </p:txBody>
      </p:sp>
      <p:sp>
        <p:nvSpPr>
          <p:cNvPr id="6" name="Content Placeholder 5"/>
          <p:cNvSpPr>
            <a:spLocks noGrp="1"/>
          </p:cNvSpPr>
          <p:nvPr>
            <p:ph sz="quarter" idx="4"/>
          </p:nvPr>
        </p:nvSpPr>
        <p:spPr>
          <a:xfrm>
            <a:off x="4859805" y="2629749"/>
            <a:ext cx="4081086" cy="3867965"/>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0DB5B8FD-2745-4B0C-89CE-87E838E400AE}" type="datetimeFigureOut">
              <a:rPr lang="fi-FI" smtClean="0"/>
              <a:t>13.9.2023</a:t>
            </a:fld>
            <a:endParaRPr lang="fi-FI" dirty="0"/>
          </a:p>
        </p:txBody>
      </p:sp>
      <p:sp>
        <p:nvSpPr>
          <p:cNvPr id="8" name="Footer Placeholder 7"/>
          <p:cNvSpPr>
            <a:spLocks noGrp="1"/>
          </p:cNvSpPr>
          <p:nvPr>
            <p:ph type="ftr" sz="quarter" idx="11"/>
          </p:nvPr>
        </p:nvSpPr>
        <p:spPr/>
        <p:txBody>
          <a:bodyPr/>
          <a:lstStyle/>
          <a:p>
            <a:endParaRPr lang="fi-FI" dirty="0"/>
          </a:p>
        </p:txBody>
      </p:sp>
      <p:sp>
        <p:nvSpPr>
          <p:cNvPr id="9" name="Slide Number Placeholder 8"/>
          <p:cNvSpPr>
            <a:spLocks noGrp="1"/>
          </p:cNvSpPr>
          <p:nvPr>
            <p:ph type="sldNum" sz="quarter" idx="12"/>
          </p:nvPr>
        </p:nvSpPr>
        <p:spPr/>
        <p:txBody>
          <a:bodyPr/>
          <a:lstStyle/>
          <a:p>
            <a:fld id="{892886D6-1327-4709-A539-92A637A6CAD2}" type="slidenum">
              <a:rPr lang="fi-FI" smtClean="0"/>
              <a:t>‹#›</a:t>
            </a:fld>
            <a:endParaRPr lang="fi-FI" dirty="0"/>
          </a:p>
        </p:txBody>
      </p:sp>
    </p:spTree>
    <p:extLst>
      <p:ext uri="{BB962C8B-B14F-4D97-AF65-F5344CB8AC3E}">
        <p14:creationId xmlns:p14="http://schemas.microsoft.com/office/powerpoint/2010/main" val="327616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0DB5B8FD-2745-4B0C-89CE-87E838E400AE}" type="datetimeFigureOut">
              <a:rPr lang="fi-FI" smtClean="0"/>
              <a:t>13.9.2023</a:t>
            </a:fld>
            <a:endParaRPr lang="fi-FI" dirty="0"/>
          </a:p>
        </p:txBody>
      </p:sp>
      <p:sp>
        <p:nvSpPr>
          <p:cNvPr id="4" name="Footer Placeholder 3"/>
          <p:cNvSpPr>
            <a:spLocks noGrp="1"/>
          </p:cNvSpPr>
          <p:nvPr>
            <p:ph type="ftr" sz="quarter" idx="11"/>
          </p:nvPr>
        </p:nvSpPr>
        <p:spPr/>
        <p:txBody>
          <a:bodyPr/>
          <a:lstStyle/>
          <a:p>
            <a:endParaRPr lang="fi-FI" dirty="0"/>
          </a:p>
        </p:txBody>
      </p:sp>
      <p:sp>
        <p:nvSpPr>
          <p:cNvPr id="5" name="Slide Number Placeholder 4"/>
          <p:cNvSpPr>
            <a:spLocks noGrp="1"/>
          </p:cNvSpPr>
          <p:nvPr>
            <p:ph type="sldNum" sz="quarter" idx="12"/>
          </p:nvPr>
        </p:nvSpPr>
        <p:spPr/>
        <p:txBody>
          <a:bodyPr/>
          <a:lstStyle/>
          <a:p>
            <a:fld id="{892886D6-1327-4709-A539-92A637A6CAD2}" type="slidenum">
              <a:rPr lang="fi-FI" smtClean="0"/>
              <a:t>‹#›</a:t>
            </a:fld>
            <a:endParaRPr lang="fi-FI" dirty="0"/>
          </a:p>
        </p:txBody>
      </p:sp>
    </p:spTree>
    <p:extLst>
      <p:ext uri="{BB962C8B-B14F-4D97-AF65-F5344CB8AC3E}">
        <p14:creationId xmlns:p14="http://schemas.microsoft.com/office/powerpoint/2010/main" val="2150444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B5B8FD-2745-4B0C-89CE-87E838E400AE}" type="datetimeFigureOut">
              <a:rPr lang="fi-FI" smtClean="0"/>
              <a:t>13.9.2023</a:t>
            </a:fld>
            <a:endParaRPr lang="fi-FI" dirty="0"/>
          </a:p>
        </p:txBody>
      </p:sp>
      <p:sp>
        <p:nvSpPr>
          <p:cNvPr id="3" name="Footer Placeholder 2"/>
          <p:cNvSpPr>
            <a:spLocks noGrp="1"/>
          </p:cNvSpPr>
          <p:nvPr>
            <p:ph type="ftr" sz="quarter" idx="11"/>
          </p:nvPr>
        </p:nvSpPr>
        <p:spPr/>
        <p:txBody>
          <a:bodyPr/>
          <a:lstStyle/>
          <a:p>
            <a:endParaRPr lang="fi-FI" dirty="0"/>
          </a:p>
        </p:txBody>
      </p:sp>
      <p:sp>
        <p:nvSpPr>
          <p:cNvPr id="4" name="Slide Number Placeholder 3"/>
          <p:cNvSpPr>
            <a:spLocks noGrp="1"/>
          </p:cNvSpPr>
          <p:nvPr>
            <p:ph type="sldNum" sz="quarter" idx="12"/>
          </p:nvPr>
        </p:nvSpPr>
        <p:spPr/>
        <p:txBody>
          <a:bodyPr/>
          <a:lstStyle/>
          <a:p>
            <a:fld id="{892886D6-1327-4709-A539-92A637A6CAD2}" type="slidenum">
              <a:rPr lang="fi-FI" smtClean="0"/>
              <a:t>‹#›</a:t>
            </a:fld>
            <a:endParaRPr lang="fi-FI" dirty="0"/>
          </a:p>
        </p:txBody>
      </p:sp>
    </p:spTree>
    <p:extLst>
      <p:ext uri="{BB962C8B-B14F-4D97-AF65-F5344CB8AC3E}">
        <p14:creationId xmlns:p14="http://schemas.microsoft.com/office/powerpoint/2010/main" val="250049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661224" y="479954"/>
            <a:ext cx="3096125" cy="1679840"/>
          </a:xfrm>
        </p:spPr>
        <p:txBody>
          <a:bodyPr anchor="b"/>
          <a:lstStyle>
            <a:lvl1pPr>
              <a:defRPr sz="3359"/>
            </a:lvl1pPr>
          </a:lstStyle>
          <a:p>
            <a:r>
              <a:rPr lang="fi-FI"/>
              <a:t>Muokkaa ots. perustyyl. napsautt.</a:t>
            </a:r>
            <a:endParaRPr lang="en-US" dirty="0"/>
          </a:p>
        </p:txBody>
      </p:sp>
      <p:sp>
        <p:nvSpPr>
          <p:cNvPr id="3" name="Content Placeholder 2"/>
          <p:cNvSpPr>
            <a:spLocks noGrp="1"/>
          </p:cNvSpPr>
          <p:nvPr>
            <p:ph idx="1"/>
          </p:nvPr>
        </p:nvSpPr>
        <p:spPr>
          <a:xfrm>
            <a:off x="4081086" y="1036570"/>
            <a:ext cx="4859804" cy="5116178"/>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661224" y="2159794"/>
            <a:ext cx="3096125"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0DB5B8FD-2745-4B0C-89CE-87E838E400AE}" type="datetimeFigureOut">
              <a:rPr lang="fi-FI" smtClean="0"/>
              <a:t>13.9.2023</a:t>
            </a:fld>
            <a:endParaRPr lang="fi-FI" dirty="0"/>
          </a:p>
        </p:txBody>
      </p:sp>
      <p:sp>
        <p:nvSpPr>
          <p:cNvPr id="6" name="Footer Placeholder 5"/>
          <p:cNvSpPr>
            <a:spLocks noGrp="1"/>
          </p:cNvSpPr>
          <p:nvPr>
            <p:ph type="ftr" sz="quarter" idx="11"/>
          </p:nvPr>
        </p:nvSpPr>
        <p:spPr/>
        <p:txBody>
          <a:bodyPr/>
          <a:lstStyle/>
          <a:p>
            <a:endParaRPr lang="fi-FI" dirty="0"/>
          </a:p>
        </p:txBody>
      </p:sp>
      <p:sp>
        <p:nvSpPr>
          <p:cNvPr id="7" name="Slide Number Placeholder 6"/>
          <p:cNvSpPr>
            <a:spLocks noGrp="1"/>
          </p:cNvSpPr>
          <p:nvPr>
            <p:ph type="sldNum" sz="quarter" idx="12"/>
          </p:nvPr>
        </p:nvSpPr>
        <p:spPr/>
        <p:txBody>
          <a:bodyPr/>
          <a:lstStyle/>
          <a:p>
            <a:fld id="{892886D6-1327-4709-A539-92A637A6CAD2}" type="slidenum">
              <a:rPr lang="fi-FI" smtClean="0"/>
              <a:t>‹#›</a:t>
            </a:fld>
            <a:endParaRPr lang="fi-FI" dirty="0"/>
          </a:p>
        </p:txBody>
      </p:sp>
    </p:spTree>
    <p:extLst>
      <p:ext uri="{BB962C8B-B14F-4D97-AF65-F5344CB8AC3E}">
        <p14:creationId xmlns:p14="http://schemas.microsoft.com/office/powerpoint/2010/main" val="916328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661224" y="479954"/>
            <a:ext cx="3096125" cy="1679840"/>
          </a:xfrm>
        </p:spPr>
        <p:txBody>
          <a:bodyPr anchor="b"/>
          <a:lstStyle>
            <a:lvl1pPr>
              <a:defRPr sz="3359"/>
            </a:lvl1pPr>
          </a:lstStyle>
          <a:p>
            <a:r>
              <a:rPr lang="fi-FI"/>
              <a:t>Muokkaa ots. perustyyl. napsautt.</a:t>
            </a:r>
            <a:endParaRPr lang="en-US" dirty="0"/>
          </a:p>
        </p:txBody>
      </p:sp>
      <p:sp>
        <p:nvSpPr>
          <p:cNvPr id="3" name="Picture Placeholder 2"/>
          <p:cNvSpPr>
            <a:spLocks noGrp="1" noChangeAspect="1"/>
          </p:cNvSpPr>
          <p:nvPr>
            <p:ph type="pic" idx="1"/>
          </p:nvPr>
        </p:nvSpPr>
        <p:spPr>
          <a:xfrm>
            <a:off x="4081086" y="1036570"/>
            <a:ext cx="4859804" cy="5116178"/>
          </a:xfrm>
        </p:spPr>
        <p:txBody>
          <a:bodyPr anchor="t"/>
          <a:lstStyle>
            <a:lvl1pPr marL="0" indent="0">
              <a:buNone/>
              <a:defRPr sz="3359"/>
            </a:lvl1pPr>
            <a:lvl2pPr marL="479969" indent="0">
              <a:buNone/>
              <a:defRPr sz="2939"/>
            </a:lvl2pPr>
            <a:lvl3pPr marL="959937" indent="0">
              <a:buNone/>
              <a:defRPr sz="2520"/>
            </a:lvl3pPr>
            <a:lvl4pPr marL="1439906" indent="0">
              <a:buNone/>
              <a:defRPr sz="2100"/>
            </a:lvl4pPr>
            <a:lvl5pPr marL="1919874" indent="0">
              <a:buNone/>
              <a:defRPr sz="2100"/>
            </a:lvl5pPr>
            <a:lvl6pPr marL="2399843" indent="0">
              <a:buNone/>
              <a:defRPr sz="2100"/>
            </a:lvl6pPr>
            <a:lvl7pPr marL="2879811" indent="0">
              <a:buNone/>
              <a:defRPr sz="2100"/>
            </a:lvl7pPr>
            <a:lvl8pPr marL="3359780" indent="0">
              <a:buNone/>
              <a:defRPr sz="2100"/>
            </a:lvl8pPr>
            <a:lvl9pPr marL="3839748" indent="0">
              <a:buNone/>
              <a:defRPr sz="2100"/>
            </a:lvl9pPr>
          </a:lstStyle>
          <a:p>
            <a:r>
              <a:rPr lang="fi-FI"/>
              <a:t>Lisää kuva napsauttamalla kuvaketta</a:t>
            </a:r>
            <a:endParaRPr lang="en-US" dirty="0"/>
          </a:p>
        </p:txBody>
      </p:sp>
      <p:sp>
        <p:nvSpPr>
          <p:cNvPr id="4" name="Text Placeholder 3"/>
          <p:cNvSpPr>
            <a:spLocks noGrp="1"/>
          </p:cNvSpPr>
          <p:nvPr>
            <p:ph type="body" sz="half" idx="2"/>
          </p:nvPr>
        </p:nvSpPr>
        <p:spPr>
          <a:xfrm>
            <a:off x="661224" y="2159794"/>
            <a:ext cx="3096125"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0DB5B8FD-2745-4B0C-89CE-87E838E400AE}" type="datetimeFigureOut">
              <a:rPr lang="fi-FI" smtClean="0"/>
              <a:t>13.9.2023</a:t>
            </a:fld>
            <a:endParaRPr lang="fi-FI" dirty="0"/>
          </a:p>
        </p:txBody>
      </p:sp>
      <p:sp>
        <p:nvSpPr>
          <p:cNvPr id="6" name="Footer Placeholder 5"/>
          <p:cNvSpPr>
            <a:spLocks noGrp="1"/>
          </p:cNvSpPr>
          <p:nvPr>
            <p:ph type="ftr" sz="quarter" idx="11"/>
          </p:nvPr>
        </p:nvSpPr>
        <p:spPr/>
        <p:txBody>
          <a:bodyPr/>
          <a:lstStyle/>
          <a:p>
            <a:endParaRPr lang="fi-FI" dirty="0"/>
          </a:p>
        </p:txBody>
      </p:sp>
      <p:sp>
        <p:nvSpPr>
          <p:cNvPr id="7" name="Slide Number Placeholder 6"/>
          <p:cNvSpPr>
            <a:spLocks noGrp="1"/>
          </p:cNvSpPr>
          <p:nvPr>
            <p:ph type="sldNum" sz="quarter" idx="12"/>
          </p:nvPr>
        </p:nvSpPr>
        <p:spPr/>
        <p:txBody>
          <a:bodyPr/>
          <a:lstStyle/>
          <a:p>
            <a:fld id="{892886D6-1327-4709-A539-92A637A6CAD2}" type="slidenum">
              <a:rPr lang="fi-FI" smtClean="0"/>
              <a:t>‹#›</a:t>
            </a:fld>
            <a:endParaRPr lang="fi-FI" dirty="0"/>
          </a:p>
        </p:txBody>
      </p:sp>
    </p:spTree>
    <p:extLst>
      <p:ext uri="{BB962C8B-B14F-4D97-AF65-F5344CB8AC3E}">
        <p14:creationId xmlns:p14="http://schemas.microsoft.com/office/powerpoint/2010/main" val="896045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9974" y="383299"/>
            <a:ext cx="8279666" cy="1391534"/>
          </a:xfrm>
          <a:prstGeom prst="rect">
            <a:avLst/>
          </a:prstGeom>
        </p:spPr>
        <p:txBody>
          <a:bodyPr vert="horz" lIns="91440" tIns="45720" rIns="91440" bIns="45720" rtlCol="0" anchor="ctr">
            <a:normAutofit/>
          </a:bodyPr>
          <a:lstStyle/>
          <a:p>
            <a:r>
              <a:rPr lang="fi-FI"/>
              <a:t>Muokkaa ots. perustyyl. napsautt.</a:t>
            </a:r>
            <a:endParaRPr lang="en-US" dirty="0"/>
          </a:p>
        </p:txBody>
      </p:sp>
      <p:sp>
        <p:nvSpPr>
          <p:cNvPr id="3" name="Text Placeholder 2"/>
          <p:cNvSpPr>
            <a:spLocks noGrp="1"/>
          </p:cNvSpPr>
          <p:nvPr>
            <p:ph type="body" idx="1"/>
          </p:nvPr>
        </p:nvSpPr>
        <p:spPr>
          <a:xfrm>
            <a:off x="659974" y="1916484"/>
            <a:ext cx="8279666" cy="456789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659973" y="6672698"/>
            <a:ext cx="2159913" cy="383297"/>
          </a:xfrm>
          <a:prstGeom prst="rect">
            <a:avLst/>
          </a:prstGeom>
        </p:spPr>
        <p:txBody>
          <a:bodyPr vert="horz" lIns="91440" tIns="45720" rIns="91440" bIns="45720" rtlCol="0" anchor="ctr"/>
          <a:lstStyle>
            <a:lvl1pPr algn="l">
              <a:defRPr sz="1260">
                <a:solidFill>
                  <a:schemeClr val="tx1">
                    <a:tint val="75000"/>
                  </a:schemeClr>
                </a:solidFill>
              </a:defRPr>
            </a:lvl1pPr>
          </a:lstStyle>
          <a:p>
            <a:fld id="{0DB5B8FD-2745-4B0C-89CE-87E838E400AE}" type="datetimeFigureOut">
              <a:rPr lang="fi-FI" smtClean="0"/>
              <a:t>13.9.2023</a:t>
            </a:fld>
            <a:endParaRPr lang="fi-FI" dirty="0"/>
          </a:p>
        </p:txBody>
      </p:sp>
      <p:sp>
        <p:nvSpPr>
          <p:cNvPr id="5" name="Footer Placeholder 4"/>
          <p:cNvSpPr>
            <a:spLocks noGrp="1"/>
          </p:cNvSpPr>
          <p:nvPr>
            <p:ph type="ftr" sz="quarter" idx="3"/>
          </p:nvPr>
        </p:nvSpPr>
        <p:spPr>
          <a:xfrm>
            <a:off x="3179872" y="6672698"/>
            <a:ext cx="3239869" cy="38329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fi-FI" dirty="0"/>
          </a:p>
        </p:txBody>
      </p:sp>
      <p:sp>
        <p:nvSpPr>
          <p:cNvPr id="6" name="Slide Number Placeholder 5"/>
          <p:cNvSpPr>
            <a:spLocks noGrp="1"/>
          </p:cNvSpPr>
          <p:nvPr>
            <p:ph type="sldNum" sz="quarter" idx="4"/>
          </p:nvPr>
        </p:nvSpPr>
        <p:spPr>
          <a:xfrm>
            <a:off x="6779727" y="6672698"/>
            <a:ext cx="2159913" cy="383297"/>
          </a:xfrm>
          <a:prstGeom prst="rect">
            <a:avLst/>
          </a:prstGeom>
        </p:spPr>
        <p:txBody>
          <a:bodyPr vert="horz" lIns="91440" tIns="45720" rIns="91440" bIns="45720" rtlCol="0" anchor="ctr"/>
          <a:lstStyle>
            <a:lvl1pPr algn="r">
              <a:defRPr sz="1260">
                <a:solidFill>
                  <a:schemeClr val="tx1">
                    <a:tint val="75000"/>
                  </a:schemeClr>
                </a:solidFill>
              </a:defRPr>
            </a:lvl1pPr>
          </a:lstStyle>
          <a:p>
            <a:fld id="{892886D6-1327-4709-A539-92A637A6CAD2}" type="slidenum">
              <a:rPr lang="fi-FI" smtClean="0"/>
              <a:t>‹#›</a:t>
            </a:fld>
            <a:endParaRPr lang="fi-FI" dirty="0"/>
          </a:p>
        </p:txBody>
      </p:sp>
    </p:spTree>
    <p:extLst>
      <p:ext uri="{BB962C8B-B14F-4D97-AF65-F5344CB8AC3E}">
        <p14:creationId xmlns:p14="http://schemas.microsoft.com/office/powerpoint/2010/main" val="67831570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59937" rtl="0" eaLnBrk="1" latinLnBrk="0" hangingPunct="1">
        <a:lnSpc>
          <a:spcPct val="90000"/>
        </a:lnSpc>
        <a:spcBef>
          <a:spcPct val="0"/>
        </a:spcBef>
        <a:buNone/>
        <a:defRPr sz="4619" kern="1200">
          <a:solidFill>
            <a:schemeClr val="tx1"/>
          </a:solidFill>
          <a:latin typeface="+mj-lt"/>
          <a:ea typeface="+mj-ea"/>
          <a:cs typeface="+mj-cs"/>
        </a:defRPr>
      </a:lvl1pPr>
    </p:titleStyle>
    <p:bodyStyle>
      <a:lvl1pPr marL="239984" indent="-239984" algn="l" defTabSz="959937" rtl="0" eaLnBrk="1" latinLnBrk="0" hangingPunct="1">
        <a:lnSpc>
          <a:spcPct val="90000"/>
        </a:lnSpc>
        <a:spcBef>
          <a:spcPts val="1050"/>
        </a:spcBef>
        <a:buFont typeface="Arial" panose="020B0604020202020204" pitchFamily="34" charset="0"/>
        <a:buChar char="•"/>
        <a:defRPr sz="2939" kern="1200">
          <a:solidFill>
            <a:schemeClr val="tx1"/>
          </a:solidFill>
          <a:latin typeface="+mn-lt"/>
          <a:ea typeface="+mn-ea"/>
          <a:cs typeface="+mn-cs"/>
        </a:defRPr>
      </a:lvl1pPr>
      <a:lvl2pPr marL="719953" indent="-239984" algn="l" defTabSz="959937"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199921" indent="-239984" algn="l" defTabSz="959937"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79890" indent="-239984" algn="l" defTabSz="959937"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59859" indent="-239984" algn="l" defTabSz="959937"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39827" indent="-239984" algn="l" defTabSz="959937"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19796" indent="-239984" algn="l" defTabSz="959937"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599764" indent="-239984" algn="l" defTabSz="959937"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79733" indent="-239984" algn="l" defTabSz="959937"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59937" rtl="0" eaLnBrk="1" latinLnBrk="0" hangingPunct="1">
        <a:defRPr sz="1890" kern="1200">
          <a:solidFill>
            <a:schemeClr val="tx1"/>
          </a:solidFill>
          <a:latin typeface="+mn-lt"/>
          <a:ea typeface="+mn-ea"/>
          <a:cs typeface="+mn-cs"/>
        </a:defRPr>
      </a:lvl1pPr>
      <a:lvl2pPr marL="479969" algn="l" defTabSz="959937" rtl="0" eaLnBrk="1" latinLnBrk="0" hangingPunct="1">
        <a:defRPr sz="1890" kern="1200">
          <a:solidFill>
            <a:schemeClr val="tx1"/>
          </a:solidFill>
          <a:latin typeface="+mn-lt"/>
          <a:ea typeface="+mn-ea"/>
          <a:cs typeface="+mn-cs"/>
        </a:defRPr>
      </a:lvl2pPr>
      <a:lvl3pPr marL="959937" algn="l" defTabSz="959937" rtl="0" eaLnBrk="1" latinLnBrk="0" hangingPunct="1">
        <a:defRPr sz="1890" kern="1200">
          <a:solidFill>
            <a:schemeClr val="tx1"/>
          </a:solidFill>
          <a:latin typeface="+mn-lt"/>
          <a:ea typeface="+mn-ea"/>
          <a:cs typeface="+mn-cs"/>
        </a:defRPr>
      </a:lvl3pPr>
      <a:lvl4pPr marL="1439906" algn="l" defTabSz="959937" rtl="0" eaLnBrk="1" latinLnBrk="0" hangingPunct="1">
        <a:defRPr sz="1890" kern="1200">
          <a:solidFill>
            <a:schemeClr val="tx1"/>
          </a:solidFill>
          <a:latin typeface="+mn-lt"/>
          <a:ea typeface="+mn-ea"/>
          <a:cs typeface="+mn-cs"/>
        </a:defRPr>
      </a:lvl4pPr>
      <a:lvl5pPr marL="1919874" algn="l" defTabSz="959937" rtl="0" eaLnBrk="1" latinLnBrk="0" hangingPunct="1">
        <a:defRPr sz="1890" kern="1200">
          <a:solidFill>
            <a:schemeClr val="tx1"/>
          </a:solidFill>
          <a:latin typeface="+mn-lt"/>
          <a:ea typeface="+mn-ea"/>
          <a:cs typeface="+mn-cs"/>
        </a:defRPr>
      </a:lvl5pPr>
      <a:lvl6pPr marL="2399843" algn="l" defTabSz="959937" rtl="0" eaLnBrk="1" latinLnBrk="0" hangingPunct="1">
        <a:defRPr sz="1890" kern="1200">
          <a:solidFill>
            <a:schemeClr val="tx1"/>
          </a:solidFill>
          <a:latin typeface="+mn-lt"/>
          <a:ea typeface="+mn-ea"/>
          <a:cs typeface="+mn-cs"/>
        </a:defRPr>
      </a:lvl6pPr>
      <a:lvl7pPr marL="2879811" algn="l" defTabSz="959937" rtl="0" eaLnBrk="1" latinLnBrk="0" hangingPunct="1">
        <a:defRPr sz="1890" kern="1200">
          <a:solidFill>
            <a:schemeClr val="tx1"/>
          </a:solidFill>
          <a:latin typeface="+mn-lt"/>
          <a:ea typeface="+mn-ea"/>
          <a:cs typeface="+mn-cs"/>
        </a:defRPr>
      </a:lvl7pPr>
      <a:lvl8pPr marL="3359780" algn="l" defTabSz="959937" rtl="0" eaLnBrk="1" latinLnBrk="0" hangingPunct="1">
        <a:defRPr sz="1890" kern="1200">
          <a:solidFill>
            <a:schemeClr val="tx1"/>
          </a:solidFill>
          <a:latin typeface="+mn-lt"/>
          <a:ea typeface="+mn-ea"/>
          <a:cs typeface="+mn-cs"/>
        </a:defRPr>
      </a:lvl8pPr>
      <a:lvl9pPr marL="3839748" algn="l" defTabSz="959937"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onor-assistance@lionsclubs.org" TargetMode="External"/><Relationship Id="rId2" Type="http://schemas.openxmlformats.org/officeDocument/2006/relationships/hyperlink" Target="https://www.lionsclubs.org/fi/donate"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EE58BB1-8EA4-358D-A8E1-BCA6AAF59946}"/>
              </a:ext>
            </a:extLst>
          </p:cNvPr>
          <p:cNvSpPr>
            <a:spLocks noGrp="1"/>
          </p:cNvSpPr>
          <p:nvPr>
            <p:ph type="title"/>
          </p:nvPr>
        </p:nvSpPr>
        <p:spPr>
          <a:xfrm>
            <a:off x="856456" y="1027908"/>
            <a:ext cx="7886700" cy="636815"/>
          </a:xfrm>
        </p:spPr>
        <p:txBody>
          <a:bodyPr>
            <a:normAutofit/>
          </a:bodyPr>
          <a:lstStyle/>
          <a:p>
            <a:r>
              <a:rPr lang="fi-FI" sz="1350" b="1" dirty="0"/>
              <a:t>Lahjoitusten maksaminen LCIF:lle</a:t>
            </a:r>
          </a:p>
        </p:txBody>
      </p:sp>
      <p:sp>
        <p:nvSpPr>
          <p:cNvPr id="3" name="Sisällön paikkamerkki 2">
            <a:extLst>
              <a:ext uri="{FF2B5EF4-FFF2-40B4-BE49-F238E27FC236}">
                <a16:creationId xmlns:a16="http://schemas.microsoft.com/office/drawing/2014/main" id="{20FA13F4-3D1E-2ED5-93EB-D87EC81F1E22}"/>
              </a:ext>
            </a:extLst>
          </p:cNvPr>
          <p:cNvSpPr>
            <a:spLocks noGrp="1"/>
          </p:cNvSpPr>
          <p:nvPr>
            <p:ph sz="half" idx="1"/>
          </p:nvPr>
        </p:nvSpPr>
        <p:spPr>
          <a:xfrm>
            <a:off x="856456" y="1470653"/>
            <a:ext cx="3886200" cy="4426911"/>
          </a:xfrm>
        </p:spPr>
        <p:txBody>
          <a:bodyPr>
            <a:normAutofit fontScale="25000" lnSpcReduction="20000"/>
          </a:bodyPr>
          <a:lstStyle/>
          <a:p>
            <a:pPr marL="0" indent="0">
              <a:spcBef>
                <a:spcPts val="375"/>
              </a:spcBef>
              <a:buNone/>
            </a:pPr>
            <a:r>
              <a:rPr lang="fi-FI" sz="3600" dirty="0">
                <a:latin typeface="Arial" panose="020B0604020202020204" pitchFamily="34" charset="0"/>
                <a:ea typeface="Calibri" panose="020F0502020204030204" pitchFamily="34" charset="0"/>
                <a:cs typeface="Arial" panose="020B0604020202020204" pitchFamily="34" charset="0"/>
              </a:rPr>
              <a:t>Helpoin tapa klubille tai yksittäiselle lionille on maksaa lahjoituksia LCIF:lle </a:t>
            </a:r>
            <a:r>
              <a:rPr lang="fi-FI" sz="3600" b="1" dirty="0">
                <a:latin typeface="Arial" panose="020B0604020202020204" pitchFamily="34" charset="0"/>
                <a:ea typeface="Calibri" panose="020F0502020204030204" pitchFamily="34" charset="0"/>
                <a:cs typeface="Arial" panose="020B0604020202020204" pitchFamily="34" charset="0"/>
              </a:rPr>
              <a:t>luottokortilla tai PayPalilla</a:t>
            </a:r>
            <a:r>
              <a:rPr lang="fi-FI" sz="3600" dirty="0">
                <a:latin typeface="Arial" panose="020B0604020202020204" pitchFamily="34" charset="0"/>
                <a:ea typeface="Calibri" panose="020F0502020204030204" pitchFamily="34" charset="0"/>
                <a:cs typeface="Arial" panose="020B0604020202020204" pitchFamily="34" charset="0"/>
              </a:rPr>
              <a:t>. Maksaminen tapahtuu LCIF:n nettisivujen </a:t>
            </a:r>
            <a:r>
              <a:rPr lang="fi-FI" sz="3600" u="sng" dirty="0">
                <a:solidFill>
                  <a:srgbClr val="0000FF"/>
                </a:solidFill>
                <a:latin typeface="Arial" panose="020B0604020202020204" pitchFamily="34" charset="0"/>
                <a:ea typeface="Calibri" panose="020F0502020204030204" pitchFamily="34" charset="0"/>
                <a:cs typeface="Arial" panose="020B0604020202020204" pitchFamily="34" charset="0"/>
                <a:hlinkClick r:id="rId2"/>
              </a:rPr>
              <a:t>https://www.lionsclubs.org/fi/donate</a:t>
            </a:r>
            <a:r>
              <a:rPr lang="fi-FI" sz="3600" dirty="0">
                <a:latin typeface="Arial" panose="020B0604020202020204" pitchFamily="34" charset="0"/>
                <a:ea typeface="Calibri" panose="020F0502020204030204" pitchFamily="34" charset="0"/>
                <a:cs typeface="Arial" panose="020B0604020202020204" pitchFamily="34" charset="0"/>
              </a:rPr>
              <a:t> kautta. Sivustolla on selkeät ohjeet maksamiseen. </a:t>
            </a:r>
          </a:p>
          <a:p>
            <a:pPr marL="0" indent="0">
              <a:buNone/>
            </a:pPr>
            <a:r>
              <a:rPr lang="fi-FI" sz="3600" dirty="0">
                <a:latin typeface="Arial" panose="020B0604020202020204" pitchFamily="34" charset="0"/>
                <a:ea typeface="Calibri" panose="020F0502020204030204" pitchFamily="34" charset="0"/>
                <a:cs typeface="Arial" panose="020B0604020202020204" pitchFamily="34" charset="0"/>
              </a:rPr>
              <a:t> </a:t>
            </a:r>
          </a:p>
          <a:p>
            <a:pPr marL="0" indent="0">
              <a:spcAft>
                <a:spcPts val="375"/>
              </a:spcAft>
              <a:buNone/>
            </a:pPr>
            <a:r>
              <a:rPr lang="fi-FI" sz="3600" dirty="0">
                <a:latin typeface="Arial" panose="020B0604020202020204" pitchFamily="34" charset="0"/>
                <a:ea typeface="Calibri" panose="020F0502020204030204" pitchFamily="34" charset="0"/>
                <a:cs typeface="Arial" panose="020B0604020202020204" pitchFamily="34" charset="0"/>
              </a:rPr>
              <a:t>Maksaminen </a:t>
            </a:r>
            <a:r>
              <a:rPr lang="fi-FI" sz="3600" dirty="0" err="1">
                <a:latin typeface="Arial" panose="020B0604020202020204" pitchFamily="34" charset="0"/>
                <a:ea typeface="Calibri" panose="020F0502020204030204" pitchFamily="34" charset="0"/>
                <a:cs typeface="Arial" panose="020B0604020202020204" pitchFamily="34" charset="0"/>
              </a:rPr>
              <a:t>LCIF:lle</a:t>
            </a:r>
            <a:r>
              <a:rPr lang="fi-FI" sz="3600" dirty="0">
                <a:latin typeface="Arial" panose="020B0604020202020204" pitchFamily="34" charset="0"/>
                <a:ea typeface="Calibri" panose="020F0502020204030204" pitchFamily="34" charset="0"/>
                <a:cs typeface="Arial" panose="020B0604020202020204" pitchFamily="34" charset="0"/>
              </a:rPr>
              <a:t> voi tapahtua </a:t>
            </a:r>
            <a:r>
              <a:rPr lang="fi-FI" sz="3600" b="1" dirty="0">
                <a:latin typeface="Arial" panose="020B0604020202020204" pitchFamily="34" charset="0"/>
                <a:ea typeface="Calibri" panose="020F0502020204030204" pitchFamily="34" charset="0"/>
                <a:cs typeface="Arial" panose="020B0604020202020204" pitchFamily="34" charset="0"/>
              </a:rPr>
              <a:t>myös pankin </a:t>
            </a:r>
            <a:r>
              <a:rPr lang="fi-FI" sz="3600" dirty="0">
                <a:latin typeface="Arial" panose="020B0604020202020204" pitchFamily="34" charset="0"/>
                <a:ea typeface="Calibri" panose="020F0502020204030204" pitchFamily="34" charset="0"/>
                <a:cs typeface="Arial" panose="020B0604020202020204" pitchFamily="34" charset="0"/>
              </a:rPr>
              <a:t>kautta kansainvälisenä maksuna. Maksun voi suorittaa nettipankissa samaan tapaan kuin kotimaiset maksutkin. Palvelumaksu ulkomaille maksettaessa on korkeampi kuin kotimaisissa maksuissa. Pankkiohjelma ohjaa maksajaa suorituksen edetessä. Maksamiseen tarvitaan seuraavat tiedot. </a:t>
            </a:r>
          </a:p>
          <a:p>
            <a:pPr marL="0" indent="0">
              <a:buNone/>
            </a:pPr>
            <a:r>
              <a:rPr lang="fi-FI" sz="3600" dirty="0">
                <a:latin typeface="Arial" panose="020B0604020202020204" pitchFamily="34" charset="0"/>
                <a:ea typeface="Calibri" panose="020F0502020204030204" pitchFamily="34" charset="0"/>
                <a:cs typeface="Arial" panose="020B0604020202020204" pitchFamily="34" charset="0"/>
              </a:rPr>
              <a:t>Saajan tilinumero: 	754487312 </a:t>
            </a:r>
          </a:p>
          <a:p>
            <a:pPr marL="0" indent="0">
              <a:buNone/>
            </a:pPr>
            <a:r>
              <a:rPr lang="en-GB" sz="3600" dirty="0">
                <a:latin typeface="Arial" panose="020B0604020202020204" pitchFamily="34" charset="0"/>
                <a:ea typeface="Calibri" panose="020F0502020204030204" pitchFamily="34" charset="0"/>
                <a:cs typeface="Arial" panose="020B0604020202020204" pitchFamily="34" charset="0"/>
              </a:rPr>
              <a:t>Saajan nimi ja osoite: 	Lions Clubs International 		Foundation</a:t>
            </a:r>
            <a:endParaRPr lang="fi-FI" sz="3600" dirty="0">
              <a:latin typeface="Arial" panose="020B0604020202020204" pitchFamily="34" charset="0"/>
              <a:ea typeface="Calibri" panose="020F0502020204030204" pitchFamily="34" charset="0"/>
              <a:cs typeface="Arial" panose="020B0604020202020204" pitchFamily="34" charset="0"/>
            </a:endParaRPr>
          </a:p>
          <a:p>
            <a:pPr marL="0" indent="0">
              <a:buNone/>
            </a:pPr>
            <a:r>
              <a:rPr lang="en-GB" sz="3600" dirty="0">
                <a:latin typeface="Arial" panose="020B0604020202020204" pitchFamily="34" charset="0"/>
                <a:ea typeface="Calibri" panose="020F0502020204030204" pitchFamily="34" charset="0"/>
                <a:cs typeface="Arial" panose="020B0604020202020204" pitchFamily="34" charset="0"/>
              </a:rPr>
              <a:t>		300 West 22</a:t>
            </a:r>
            <a:r>
              <a:rPr lang="en-GB" sz="3600" baseline="30000" dirty="0">
                <a:latin typeface="Arial" panose="020B0604020202020204" pitchFamily="34" charset="0"/>
                <a:ea typeface="Calibri" panose="020F0502020204030204" pitchFamily="34" charset="0"/>
                <a:cs typeface="Arial" panose="020B0604020202020204" pitchFamily="34" charset="0"/>
              </a:rPr>
              <a:t>nd</a:t>
            </a:r>
            <a:r>
              <a:rPr lang="en-GB" sz="3600" dirty="0">
                <a:latin typeface="Arial" panose="020B0604020202020204" pitchFamily="34" charset="0"/>
                <a:ea typeface="Calibri" panose="020F0502020204030204" pitchFamily="34" charset="0"/>
                <a:cs typeface="Arial" panose="020B0604020202020204" pitchFamily="34" charset="0"/>
              </a:rPr>
              <a:t> Street</a:t>
            </a:r>
            <a:endParaRPr lang="fi-FI" sz="3600" dirty="0">
              <a:latin typeface="Arial" panose="020B0604020202020204" pitchFamily="34" charset="0"/>
              <a:ea typeface="Calibri" panose="020F0502020204030204" pitchFamily="34" charset="0"/>
              <a:cs typeface="Arial" panose="020B0604020202020204" pitchFamily="34" charset="0"/>
            </a:endParaRPr>
          </a:p>
          <a:p>
            <a:pPr marL="621030" indent="0">
              <a:buNone/>
            </a:pPr>
            <a:r>
              <a:rPr lang="en-GB" sz="3600" dirty="0">
                <a:latin typeface="Arial" panose="020B0604020202020204" pitchFamily="34" charset="0"/>
                <a:ea typeface="Calibri" panose="020F0502020204030204" pitchFamily="34" charset="0"/>
                <a:cs typeface="Arial" panose="020B0604020202020204" pitchFamily="34" charset="0"/>
              </a:rPr>
              <a:t>		Oak Brook, IL 60523-8842, USA</a:t>
            </a:r>
            <a:endParaRPr lang="fi-FI" sz="3600" dirty="0">
              <a:latin typeface="Arial" panose="020B0604020202020204" pitchFamily="34" charset="0"/>
              <a:ea typeface="Calibri" panose="020F0502020204030204" pitchFamily="34" charset="0"/>
              <a:cs typeface="Arial" panose="020B0604020202020204" pitchFamily="34" charset="0"/>
            </a:endParaRPr>
          </a:p>
          <a:p>
            <a:pPr marL="0" indent="0">
              <a:lnSpc>
                <a:spcPct val="60000"/>
              </a:lnSpc>
              <a:buNone/>
            </a:pPr>
            <a:r>
              <a:rPr lang="en-GB" sz="3600" dirty="0">
                <a:latin typeface="Arial" panose="020B0604020202020204" pitchFamily="34" charset="0"/>
                <a:ea typeface="Calibri" panose="020F0502020204030204" pitchFamily="34" charset="0"/>
                <a:cs typeface="Arial" panose="020B0604020202020204" pitchFamily="34" charset="0"/>
              </a:rPr>
              <a:t> </a:t>
            </a:r>
            <a:r>
              <a:rPr lang="fi-FI" sz="3600" dirty="0">
                <a:latin typeface="Arial" panose="020B0604020202020204" pitchFamily="34" charset="0"/>
                <a:ea typeface="Calibri" panose="020F0502020204030204" pitchFamily="34" charset="0"/>
                <a:cs typeface="Arial" panose="020B0604020202020204" pitchFamily="34" charset="0"/>
              </a:rPr>
              <a:t>SWIFT-tunnus	CHASUS33	</a:t>
            </a:r>
          </a:p>
          <a:p>
            <a:pPr marL="0" indent="0">
              <a:spcAft>
                <a:spcPts val="375"/>
              </a:spcAft>
              <a:buNone/>
            </a:pPr>
            <a:r>
              <a:rPr lang="fi-FI" sz="3600" dirty="0">
                <a:latin typeface="Arial" panose="020B0604020202020204" pitchFamily="34" charset="0"/>
                <a:ea typeface="Calibri" panose="020F0502020204030204" pitchFamily="34" charset="0"/>
                <a:cs typeface="Arial" panose="020B0604020202020204" pitchFamily="34" charset="0"/>
              </a:rPr>
              <a:t>SWIFT-tunnus tunnistaa pankin, joten pankin tietoja ei yleensä tarvitse täyttää, mutta ne ovat seuraavat:	</a:t>
            </a:r>
          </a:p>
          <a:p>
            <a:pPr marL="0" indent="0">
              <a:buNone/>
            </a:pPr>
            <a:r>
              <a:rPr lang="en-GB" sz="3600" dirty="0">
                <a:latin typeface="Arial" panose="020B0604020202020204" pitchFamily="34" charset="0"/>
                <a:ea typeface="Calibri" panose="020F0502020204030204" pitchFamily="34" charset="0"/>
                <a:cs typeface="Arial" panose="020B0604020202020204" pitchFamily="34" charset="0"/>
              </a:rPr>
              <a:t>JP Morgan Chase Bank, N.A.</a:t>
            </a:r>
            <a:endParaRPr lang="fi-FI" sz="3600" dirty="0">
              <a:latin typeface="Arial" panose="020B0604020202020204" pitchFamily="34" charset="0"/>
              <a:ea typeface="Calibri" panose="020F0502020204030204" pitchFamily="34" charset="0"/>
              <a:cs typeface="Arial" panose="020B0604020202020204" pitchFamily="34" charset="0"/>
            </a:endParaRPr>
          </a:p>
          <a:p>
            <a:pPr marL="0" indent="0">
              <a:buNone/>
            </a:pPr>
            <a:r>
              <a:rPr lang="en-GB" sz="3600" dirty="0">
                <a:latin typeface="Arial" panose="020B0604020202020204" pitchFamily="34" charset="0"/>
                <a:ea typeface="Calibri" panose="020F0502020204030204" pitchFamily="34" charset="0"/>
                <a:cs typeface="Arial" panose="020B0604020202020204" pitchFamily="34" charset="0"/>
              </a:rPr>
              <a:t>ABA Routing Number 021000021</a:t>
            </a:r>
            <a:br>
              <a:rPr lang="en-GB" sz="3600" dirty="0">
                <a:solidFill>
                  <a:srgbClr val="FF0000"/>
                </a:solidFill>
                <a:latin typeface="Arial" panose="020B0604020202020204" pitchFamily="34" charset="0"/>
                <a:ea typeface="Calibri" panose="020F0502020204030204" pitchFamily="34" charset="0"/>
                <a:cs typeface="Arial" panose="020B0604020202020204" pitchFamily="34" charset="0"/>
              </a:rPr>
            </a:br>
            <a:r>
              <a:rPr lang="en-GB" sz="3600" dirty="0">
                <a:latin typeface="Arial" panose="020B0604020202020204" pitchFamily="34" charset="0"/>
                <a:ea typeface="Calibri" panose="020F0502020204030204" pitchFamily="34" charset="0"/>
                <a:cs typeface="Arial" panose="020B0604020202020204" pitchFamily="34" charset="0"/>
              </a:rPr>
              <a:t>10 S. Dearborn St. </a:t>
            </a:r>
            <a:endParaRPr lang="fi-FI" sz="3600" dirty="0">
              <a:latin typeface="Arial" panose="020B0604020202020204" pitchFamily="34" charset="0"/>
              <a:ea typeface="Calibri" panose="020F0502020204030204" pitchFamily="34" charset="0"/>
              <a:cs typeface="Arial" panose="020B0604020202020204" pitchFamily="34" charset="0"/>
            </a:endParaRPr>
          </a:p>
          <a:p>
            <a:pPr marL="0" indent="0">
              <a:buNone/>
            </a:pPr>
            <a:r>
              <a:rPr lang="fi-FI" sz="3600" dirty="0">
                <a:latin typeface="Arial" panose="020B0604020202020204" pitchFamily="34" charset="0"/>
                <a:ea typeface="Calibri" panose="020F0502020204030204" pitchFamily="34" charset="0"/>
                <a:cs typeface="Arial" panose="020B0604020202020204" pitchFamily="34" charset="0"/>
              </a:rPr>
              <a:t>Chigago, IL 60603, USA</a:t>
            </a:r>
          </a:p>
          <a:p>
            <a:pPr marL="0" indent="0">
              <a:buNone/>
            </a:pPr>
            <a:r>
              <a:rPr lang="fi-FI" sz="3600" dirty="0">
                <a:latin typeface="Arial" panose="020B0604020202020204" pitchFamily="34" charset="0"/>
                <a:ea typeface="Calibri" panose="020F0502020204030204" pitchFamily="34" charset="0"/>
                <a:cs typeface="Arial" panose="020B0604020202020204" pitchFamily="34" charset="0"/>
              </a:rPr>
              <a:t>Merkitse viestikenttään klubin kansainvälinen numero ja klubin nimi. Jos yksittäinen lion tekee lahjoituksen omissa nimissään, silloin hän ilmoittaa oman nimensä ja oman sekä klubinsa kansainvälisen jäsennumeron. Pankin viestikentän pituus määrittää sen minkä verran voit antaa tietoa lahjoituksesta maksun yhteydessä.</a:t>
            </a:r>
          </a:p>
          <a:p>
            <a:pPr marL="0" indent="0">
              <a:buNone/>
            </a:pPr>
            <a:r>
              <a:rPr lang="fi-FI" sz="3600" dirty="0">
                <a:latin typeface="Arial" panose="020B0604020202020204" pitchFamily="34" charset="0"/>
                <a:ea typeface="Calibri" panose="020F0502020204030204" pitchFamily="34" charset="0"/>
                <a:cs typeface="Arial" panose="020B0604020202020204" pitchFamily="34" charset="0"/>
              </a:rPr>
              <a:t>Jotta pankin kautta tehty lahjoitus ohjautuu oikeaan kohteeseen ja lahjoittajan tiedot rekisteröityvät oikein, LCIF ohjeistaa toimimaan seuraavasti: Tulosta pankin kuitti maksusta pdf-muotoon ja lähetä se sähköpostilla osoitteeseen </a:t>
            </a:r>
            <a:r>
              <a:rPr lang="fi-FI" sz="3600" u="sng" dirty="0">
                <a:solidFill>
                  <a:srgbClr val="0000FF"/>
                </a:solidFill>
                <a:latin typeface="Arial" panose="020B0604020202020204" pitchFamily="34" charset="0"/>
                <a:ea typeface="Calibri" panose="020F0502020204030204" pitchFamily="34" charset="0"/>
                <a:cs typeface="Arial" panose="020B0604020202020204" pitchFamily="34" charset="0"/>
                <a:hlinkClick r:id="rId3"/>
              </a:rPr>
              <a:t>Donor-assistance@lionsclubs.org</a:t>
            </a:r>
            <a:r>
              <a:rPr lang="fi-FI" sz="3600" dirty="0">
                <a:latin typeface="Arial" panose="020B0604020202020204" pitchFamily="34" charset="0"/>
                <a:ea typeface="Calibri" panose="020F0502020204030204" pitchFamily="34" charset="0"/>
                <a:cs typeface="Arial" panose="020B0604020202020204" pitchFamily="34" charset="0"/>
              </a:rPr>
              <a:t>  esim. seuraavanlaisen viestin kera (muokkaa tekstiä, jos maksajana on yksittäisen lion): </a:t>
            </a:r>
          </a:p>
          <a:p>
            <a:pPr marL="0" indent="0">
              <a:buNone/>
            </a:pPr>
            <a:r>
              <a:rPr lang="fi-FI" sz="3000" dirty="0">
                <a:ea typeface="Calibri" panose="020F0502020204030204" pitchFamily="34" charset="0"/>
              </a:rPr>
              <a:t> </a:t>
            </a:r>
          </a:p>
          <a:p>
            <a:endParaRPr lang="fi-FI" dirty="0"/>
          </a:p>
        </p:txBody>
      </p:sp>
      <p:sp>
        <p:nvSpPr>
          <p:cNvPr id="4" name="Sisällön paikkamerkki 3">
            <a:extLst>
              <a:ext uri="{FF2B5EF4-FFF2-40B4-BE49-F238E27FC236}">
                <a16:creationId xmlns:a16="http://schemas.microsoft.com/office/drawing/2014/main" id="{46BCF620-A41E-2D02-ABBB-849D00DD23EA}"/>
              </a:ext>
            </a:extLst>
          </p:cNvPr>
          <p:cNvSpPr>
            <a:spLocks noGrp="1"/>
          </p:cNvSpPr>
          <p:nvPr>
            <p:ph sz="half" idx="2"/>
          </p:nvPr>
        </p:nvSpPr>
        <p:spPr>
          <a:xfrm>
            <a:off x="4856956" y="1470653"/>
            <a:ext cx="3886200" cy="4426911"/>
          </a:xfrm>
        </p:spPr>
        <p:txBody>
          <a:bodyPr>
            <a:normAutofit fontScale="25000" lnSpcReduction="20000"/>
          </a:bodyPr>
          <a:lstStyle/>
          <a:p>
            <a:pPr marL="135255"/>
            <a:endParaRPr lang="fi-FI" sz="3000" dirty="0">
              <a:ea typeface="Calibri" panose="020F0502020204030204" pitchFamily="34" charset="0"/>
            </a:endParaRPr>
          </a:p>
          <a:p>
            <a:pPr marL="0" indent="0">
              <a:buNone/>
            </a:pPr>
            <a:r>
              <a:rPr lang="fi-FI" sz="3600" i="1" dirty="0">
                <a:latin typeface="Arial" panose="020B0604020202020204" pitchFamily="34" charset="0"/>
                <a:ea typeface="Calibri" panose="020F0502020204030204" pitchFamily="34" charset="0"/>
                <a:cs typeface="Arial" panose="020B0604020202020204" pitchFamily="34" charset="0"/>
              </a:rPr>
              <a:t>LC Helsinki/XXXXX + klubin kansainvälinen numero has made a donation of EUR (tai USD) 1,500.00 to the Empowering Service fund to be used where it is most needed.</a:t>
            </a:r>
            <a:endParaRPr lang="fi-FI" sz="3600" dirty="0">
              <a:latin typeface="Arial" panose="020B0604020202020204" pitchFamily="34" charset="0"/>
              <a:ea typeface="Calibri" panose="020F0502020204030204" pitchFamily="34" charset="0"/>
              <a:cs typeface="Arial" panose="020B0604020202020204" pitchFamily="34" charset="0"/>
            </a:endParaRPr>
          </a:p>
          <a:p>
            <a:pPr marL="0" indent="0">
              <a:buNone/>
            </a:pPr>
            <a:r>
              <a:rPr lang="fi-FI" sz="3600" i="1" dirty="0">
                <a:latin typeface="Arial" panose="020B0604020202020204" pitchFamily="34" charset="0"/>
                <a:ea typeface="Calibri" panose="020F0502020204030204" pitchFamily="34" charset="0"/>
                <a:cs typeface="Arial" panose="020B0604020202020204" pitchFamily="34" charset="0"/>
              </a:rPr>
              <a:t>tai</a:t>
            </a:r>
            <a:endParaRPr lang="fi-FI" sz="3600" dirty="0">
              <a:latin typeface="Arial" panose="020B0604020202020204" pitchFamily="34" charset="0"/>
              <a:ea typeface="Calibri" panose="020F0502020204030204" pitchFamily="34" charset="0"/>
              <a:cs typeface="Arial" panose="020B0604020202020204" pitchFamily="34" charset="0"/>
            </a:endParaRPr>
          </a:p>
          <a:p>
            <a:pPr marL="0" indent="0">
              <a:buNone/>
            </a:pPr>
            <a:r>
              <a:rPr lang="fi-FI" sz="3600" i="1" dirty="0">
                <a:latin typeface="Arial" panose="020B0604020202020204" pitchFamily="34" charset="0"/>
                <a:ea typeface="Calibri" panose="020F0502020204030204" pitchFamily="34" charset="0"/>
                <a:cs typeface="Arial" panose="020B0604020202020204" pitchFamily="34" charset="0"/>
              </a:rPr>
              <a:t>Disaster Relief fund </a:t>
            </a:r>
            <a:endParaRPr lang="fi-FI" sz="3600" dirty="0">
              <a:latin typeface="Arial" panose="020B0604020202020204" pitchFamily="34" charset="0"/>
              <a:ea typeface="Calibri" panose="020F0502020204030204" pitchFamily="34" charset="0"/>
              <a:cs typeface="Arial" panose="020B0604020202020204" pitchFamily="34" charset="0"/>
            </a:endParaRPr>
          </a:p>
          <a:p>
            <a:pPr marL="0" indent="0">
              <a:buNone/>
            </a:pPr>
            <a:r>
              <a:rPr lang="fi-FI" sz="3600" i="1" dirty="0">
                <a:latin typeface="Arial" panose="020B0604020202020204" pitchFamily="34" charset="0"/>
                <a:ea typeface="Calibri" panose="020F0502020204030204" pitchFamily="34" charset="0"/>
                <a:cs typeface="Arial" panose="020B0604020202020204" pitchFamily="34" charset="0"/>
              </a:rPr>
              <a:t> (valitse näistä klubin päättämä lahjoituskohde.</a:t>
            </a:r>
            <a:r>
              <a:rPr lang="fi-FI" sz="3600" dirty="0">
                <a:latin typeface="Arial" panose="020B0604020202020204" pitchFamily="34" charset="0"/>
                <a:ea typeface="Calibri" panose="020F0502020204030204" pitchFamily="34" charset="0"/>
                <a:cs typeface="Arial" panose="020B0604020202020204" pitchFamily="34" charset="0"/>
              </a:rPr>
              <a:t> Jos haluat osoittaa lahjoituksen Ukrainalaisille luetteloon pitää merkitä klubin nimen perään Refugees and Displase people fund /Ukraine.)</a:t>
            </a:r>
          </a:p>
          <a:p>
            <a:pPr marL="0" indent="0">
              <a:buNone/>
            </a:pPr>
            <a:r>
              <a:rPr lang="en-GB" sz="3600" i="1" dirty="0">
                <a:latin typeface="Arial" panose="020B0604020202020204" pitchFamily="34" charset="0"/>
                <a:ea typeface="Calibri" panose="020F0502020204030204" pitchFamily="34" charset="0"/>
                <a:cs typeface="Arial" panose="020B0604020202020204" pitchFamily="34" charset="0"/>
              </a:rPr>
              <a:t>Attached please find a receipt of the bank wire transfer. </a:t>
            </a:r>
            <a:endParaRPr lang="fi-FI" sz="3600" dirty="0">
              <a:latin typeface="Arial" panose="020B0604020202020204" pitchFamily="34" charset="0"/>
              <a:ea typeface="Calibri" panose="020F0502020204030204" pitchFamily="34" charset="0"/>
              <a:cs typeface="Arial" panose="020B0604020202020204" pitchFamily="34" charset="0"/>
            </a:endParaRPr>
          </a:p>
          <a:p>
            <a:pPr marL="0" indent="0">
              <a:buNone/>
            </a:pPr>
            <a:r>
              <a:rPr lang="fi-FI" sz="3600" i="1" dirty="0">
                <a:latin typeface="Arial" panose="020B0604020202020204" pitchFamily="34" charset="0"/>
                <a:ea typeface="Calibri" panose="020F0502020204030204" pitchFamily="34" charset="0"/>
                <a:cs typeface="Arial" panose="020B0604020202020204" pitchFamily="34" charset="0"/>
              </a:rPr>
              <a:t>Lions Greetings</a:t>
            </a:r>
            <a:endParaRPr lang="fi-FI" sz="3600" dirty="0">
              <a:latin typeface="Arial" panose="020B0604020202020204" pitchFamily="34" charset="0"/>
              <a:ea typeface="Calibri" panose="020F0502020204030204" pitchFamily="34" charset="0"/>
              <a:cs typeface="Arial" panose="020B0604020202020204" pitchFamily="34" charset="0"/>
            </a:endParaRPr>
          </a:p>
          <a:p>
            <a:pPr marL="0" indent="0">
              <a:buNone/>
            </a:pPr>
            <a:r>
              <a:rPr lang="fi-FI" sz="3600" i="1" dirty="0">
                <a:latin typeface="Arial" panose="020B0604020202020204" pitchFamily="34" charset="0"/>
                <a:ea typeface="Calibri" panose="020F0502020204030204" pitchFamily="34" charset="0"/>
                <a:cs typeface="Arial" panose="020B0604020202020204" pitchFamily="34" charset="0"/>
              </a:rPr>
              <a:t>MD 107-N</a:t>
            </a:r>
            <a:endParaRPr lang="fi-FI" sz="3600" dirty="0">
              <a:latin typeface="Arial" panose="020B0604020202020204" pitchFamily="34" charset="0"/>
              <a:ea typeface="Calibri" panose="020F0502020204030204" pitchFamily="34" charset="0"/>
              <a:cs typeface="Arial" panose="020B0604020202020204" pitchFamily="34" charset="0"/>
            </a:endParaRPr>
          </a:p>
          <a:p>
            <a:pPr marL="0" indent="0">
              <a:buNone/>
            </a:pPr>
            <a:r>
              <a:rPr lang="fi-FI" sz="3600" i="1" dirty="0">
                <a:latin typeface="Arial" panose="020B0604020202020204" pitchFamily="34" charset="0"/>
                <a:ea typeface="Calibri" panose="020F0502020204030204" pitchFamily="34" charset="0"/>
                <a:cs typeface="Arial" panose="020B0604020202020204" pitchFamily="34" charset="0"/>
              </a:rPr>
              <a:t>Klubin tiedot</a:t>
            </a:r>
            <a:endParaRPr lang="fi-FI" sz="3600" dirty="0">
              <a:latin typeface="Arial" panose="020B0604020202020204" pitchFamily="34" charset="0"/>
              <a:ea typeface="Calibri" panose="020F0502020204030204" pitchFamily="34" charset="0"/>
              <a:cs typeface="Arial" panose="020B0604020202020204" pitchFamily="34" charset="0"/>
            </a:endParaRPr>
          </a:p>
          <a:p>
            <a:pPr marL="135255"/>
            <a:endParaRPr lang="fi-FI" sz="3600" dirty="0">
              <a:latin typeface="Arial" panose="020B0604020202020204" pitchFamily="34" charset="0"/>
              <a:ea typeface="Calibri" panose="020F0502020204030204" pitchFamily="34" charset="0"/>
              <a:cs typeface="Arial" panose="020B0604020202020204" pitchFamily="34" charset="0"/>
            </a:endParaRPr>
          </a:p>
          <a:p>
            <a:pPr marL="0" indent="0">
              <a:buNone/>
            </a:pPr>
            <a:r>
              <a:rPr lang="fi-FI" sz="3600" dirty="0">
                <a:latin typeface="Arial" panose="020B0604020202020204" pitchFamily="34" charset="0"/>
                <a:ea typeface="Calibri" panose="020F0502020204030204" pitchFamily="34" charset="0"/>
                <a:cs typeface="Arial" panose="020B0604020202020204" pitchFamily="34" charset="0"/>
              </a:rPr>
              <a:t>Kaikki yllä mainitut lahjoituskohteet (Empowering Service fund eli Palveluvoimaa-rahasto, Disaster Relief fund eli Hätäapurahasto ja Refugees and Displaced Persons fund eli Pakolaiset ja kodeistaan paenneet henkilöt -rahasto kerryttävät Melvin Jones Fellowship rahaa, mutta ainoastaan lahjoitukset Palveluvoimaa-rahastoon huomioidaan piirin ja klubien vaikutusapurahoissa.</a:t>
            </a:r>
          </a:p>
          <a:p>
            <a:pPr marL="0" indent="0">
              <a:buNone/>
            </a:pPr>
            <a:r>
              <a:rPr lang="fi-FI" sz="3600" dirty="0">
                <a:latin typeface="Arial" panose="020B0604020202020204" pitchFamily="34" charset="0"/>
                <a:ea typeface="Calibri" panose="020F0502020204030204" pitchFamily="34" charset="0"/>
                <a:cs typeface="Arial" panose="020B0604020202020204" pitchFamily="34" charset="0"/>
              </a:rPr>
              <a:t>Klubilla on mahdollisuus saada 15 % lahjoittamastaan summasta takaisin vaikutusapurahana, mikäli klubi lahjoittaa saman toimintavuoden aikana vähintään USD 5000.</a:t>
            </a:r>
          </a:p>
          <a:p>
            <a:pPr marL="0" indent="0">
              <a:buNone/>
            </a:pPr>
            <a:r>
              <a:rPr lang="fi-FI" sz="3600" dirty="0">
                <a:solidFill>
                  <a:srgbClr val="000000"/>
                </a:solidFill>
                <a:latin typeface="Arial" panose="020B0604020202020204" pitchFamily="34" charset="0"/>
                <a:ea typeface="Calibri" panose="020F0502020204030204" pitchFamily="34" charset="0"/>
                <a:cs typeface="Arial" panose="020B0604020202020204" pitchFamily="34" charset="0"/>
              </a:rPr>
              <a:t>Klubien avustukset maksetaan ja kirjataan klubin aktiviteettivaroista. Mikäli sinulla on kysyttävää, ole yhteydessä joko oman piirisi LCIF-koordinaattoriin tai piirin rahastonhoitajaan</a:t>
            </a:r>
            <a:r>
              <a:rPr lang="fi-FI" sz="3600" dirty="0">
                <a:solidFill>
                  <a:srgbClr val="000000"/>
                </a:solidFill>
                <a:ea typeface="Calibri" panose="020F0502020204030204" pitchFamily="34" charset="0"/>
              </a:rPr>
              <a:t>. </a:t>
            </a:r>
            <a:endParaRPr lang="fi-FI" sz="3600" dirty="0">
              <a:ea typeface="Calibri" panose="020F0502020204030204" pitchFamily="34" charset="0"/>
            </a:endParaRPr>
          </a:p>
          <a:p>
            <a:endParaRPr lang="fi-FI" dirty="0"/>
          </a:p>
        </p:txBody>
      </p:sp>
    </p:spTree>
    <p:extLst>
      <p:ext uri="{BB962C8B-B14F-4D97-AF65-F5344CB8AC3E}">
        <p14:creationId xmlns:p14="http://schemas.microsoft.com/office/powerpoint/2010/main" val="4127498257"/>
      </p:ext>
    </p:extLst>
  </p:cSld>
  <p:clrMapOvr>
    <a:masterClrMapping/>
  </p:clrMapOvr>
</p:sld>
</file>

<file path=ppt/theme/theme1.xml><?xml version="1.0" encoding="utf-8"?>
<a:theme xmlns:a="http://schemas.openxmlformats.org/drawingml/2006/main" name="Office-teema">
  <a:themeElements>
    <a:clrScheme name="Office-te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79</TotalTime>
  <Words>434</Words>
  <Application>Microsoft Office PowerPoint</Application>
  <PresentationFormat>Mukautettu</PresentationFormat>
  <Paragraphs>29</Paragraphs>
  <Slides>1</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vt:i4>
      </vt:variant>
    </vt:vector>
  </HeadingPairs>
  <TitlesOfParts>
    <vt:vector size="5" baseType="lpstr">
      <vt:lpstr>Arial</vt:lpstr>
      <vt:lpstr>Calibri</vt:lpstr>
      <vt:lpstr>Calibri Light</vt:lpstr>
      <vt:lpstr>Office-teema</vt:lpstr>
      <vt:lpstr>Lahjoitusten maksaminen LCIF:lle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Merja Carlander</dc:creator>
  <cp:lastModifiedBy>Merja Carlander</cp:lastModifiedBy>
  <cp:revision>3</cp:revision>
  <cp:lastPrinted>2023-05-31T08:44:55Z</cp:lastPrinted>
  <dcterms:created xsi:type="dcterms:W3CDTF">2023-05-31T05:06:15Z</dcterms:created>
  <dcterms:modified xsi:type="dcterms:W3CDTF">2023-09-13T06:58:34Z</dcterms:modified>
</cp:coreProperties>
</file>