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4" r:id="rId2"/>
    <p:sldId id="275" r:id="rId3"/>
    <p:sldId id="281" r:id="rId4"/>
    <p:sldId id="285" r:id="rId5"/>
    <p:sldId id="286" r:id="rId6"/>
    <p:sldId id="287" r:id="rId7"/>
    <p:sldId id="283" r:id="rId8"/>
    <p:sldId id="288" r:id="rId9"/>
    <p:sldId id="291" r:id="rId10"/>
    <p:sldId id="289" r:id="rId11"/>
    <p:sldId id="28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D6D0E-FEE6-4609-BE20-DB036410331E}" v="17" dt="2024-09-04T20:36:2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6D671E-678A-4D73-EC65-7C94077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5E5911-621B-1496-F8EA-1282E374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36" y="1825625"/>
            <a:ext cx="10068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5884CC-9DE4-DABF-83B3-47DA57C91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40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DE6B2-30BB-461E-B19B-AB18459CD051}" type="datetimeFigureOut">
              <a:rPr lang="fi-FI" smtClean="0"/>
              <a:t>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22B1B-1DF5-5B43-D523-1917414E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562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91E6A-B320-A305-DD4E-379C721D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17804-4FB7-485E-869C-1CB30D7CED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60B2953-77FB-6FC7-24B8-9CCCA7A30B5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" y="5711122"/>
            <a:ext cx="1046306" cy="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83" r:id="rId24"/>
    <p:sldLayoutId id="214748368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56" y="4232415"/>
            <a:ext cx="5553524" cy="970766"/>
          </a:xfrm>
        </p:spPr>
        <p:txBody>
          <a:bodyPr/>
          <a:lstStyle/>
          <a:p>
            <a:r>
              <a:rPr lang="fi-FI" dirty="0"/>
              <a:t>Kausi 2024-2025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21" y="4343400"/>
            <a:ext cx="5303600" cy="1040363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7" name="Kuva 6" descr="Kuva, joka sisältää kohteen teksti, logo, Fontti, Grafiikka&#10;&#10;Kuvaus luotu automaattisesti">
            <a:extLst>
              <a:ext uri="{FF2B5EF4-FFF2-40B4-BE49-F238E27FC236}">
                <a16:creationId xmlns:a16="http://schemas.microsoft.com/office/drawing/2014/main" id="{D4F679B3-0F4E-11E8-C84B-2308830B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9" y="77930"/>
            <a:ext cx="2743200" cy="2547656"/>
          </a:xfrm>
          <a:prstGeom prst="rect">
            <a:avLst/>
          </a:prstGeom>
        </p:spPr>
      </p:pic>
      <p:sp>
        <p:nvSpPr>
          <p:cNvPr id="10" name="Tekstin paikkamerkki 1">
            <a:extLst>
              <a:ext uri="{FF2B5EF4-FFF2-40B4-BE49-F238E27FC236}">
                <a16:creationId xmlns:a16="http://schemas.microsoft.com/office/drawing/2014/main" id="{60DFCCDF-C81B-119F-3A58-AFEDE14C670C}"/>
              </a:ext>
            </a:extLst>
          </p:cNvPr>
          <p:cNvSpPr txBox="1">
            <a:spLocks/>
          </p:cNvSpPr>
          <p:nvPr/>
        </p:nvSpPr>
        <p:spPr>
          <a:xfrm>
            <a:off x="72021" y="2224217"/>
            <a:ext cx="6791990" cy="2113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PALVELUTOIMINTA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57589E9-5934-4927-2B93-635BF38E597A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85475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E807671-375F-2560-D149-46F672E2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0" y="5112413"/>
            <a:ext cx="11493409" cy="90607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7CBD637-5394-6DED-7988-C1A325D9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3" y="2155370"/>
            <a:ext cx="10166696" cy="29967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8C1B578-097B-DF5B-6172-CFAD030C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3" y="1099836"/>
            <a:ext cx="10068255" cy="121212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92E402B-29DB-1723-5D01-1BFCFE635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149" y="5112412"/>
            <a:ext cx="1429850" cy="119989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C04934F-3413-332B-CDBF-689518F7DA50}"/>
              </a:ext>
            </a:extLst>
          </p:cNvPr>
          <p:cNvSpPr txBox="1"/>
          <p:nvPr/>
        </p:nvSpPr>
        <p:spPr>
          <a:xfrm>
            <a:off x="5486904" y="1601654"/>
            <a:ext cx="92373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b="1" kern="0" dirty="0" err="1">
                <a:solidFill>
                  <a:schemeClr val="tx2"/>
                </a:solidFill>
              </a:rPr>
              <a:t>Portal</a:t>
            </a:r>
            <a:endParaRPr lang="fi-FI" b="1" kern="0" dirty="0">
              <a:solidFill>
                <a:schemeClr val="tx2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00CFF06-3D1C-4286-2AB1-28BB4D083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948" y="1102791"/>
            <a:ext cx="853686" cy="34987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50E672A-34D5-8F51-670E-DB9C85428A62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257164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EE99DAC-68FA-6DB6-D1EE-2BA43A8E00A1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bg1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A532A1B-3C72-371E-5CD2-80F2890C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>
                <a:cs typeface="Times New Roman" panose="02020603050405020304" pitchFamily="18" charset="0"/>
              </a:rPr>
              <a:t>Kauden teemojen mukaisesti: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38A7EB3-2156-9B1A-4902-26BD6F07F0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sz="3200" b="1" dirty="0">
                <a:cs typeface="Times New Roman" panose="02020603050405020304" pitchFamily="18" charset="0"/>
              </a:rPr>
              <a:t>Jätä jälkesi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515C91-9F10-8E0D-9F2C-65FA135945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4181" y="4014788"/>
            <a:ext cx="3362631" cy="1835150"/>
          </a:xfrm>
        </p:spPr>
        <p:txBody>
          <a:bodyPr>
            <a:normAutofit/>
          </a:bodyPr>
          <a:lstStyle/>
          <a:p>
            <a:r>
              <a:rPr lang="fi-FI" sz="3200" b="1" dirty="0">
                <a:cs typeface="Times New Roman" panose="02020603050405020304" pitchFamily="18" charset="0"/>
              </a:rPr>
              <a:t>Merkityksellistä auttamista</a:t>
            </a:r>
            <a:endParaRPr lang="fi-FI" sz="32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AA563D6-D51B-84BC-BF75-7F65D45E6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8595" y="4014788"/>
            <a:ext cx="3362631" cy="1835150"/>
          </a:xfrm>
        </p:spPr>
        <p:txBody>
          <a:bodyPr/>
          <a:lstStyle/>
          <a:p>
            <a:r>
              <a:rPr lang="fi-FI" sz="3200" dirty="0">
                <a:cs typeface="Times New Roman" panose="02020603050405020304" pitchFamily="18" charset="0"/>
              </a:rPr>
              <a:t>Merkityksellisiä tekoja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2C22E4A-1B0C-E900-4AD4-89DF938F77EF}"/>
              </a:ext>
            </a:extLst>
          </p:cNvPr>
          <p:cNvSpPr txBox="1"/>
          <p:nvPr/>
        </p:nvSpPr>
        <p:spPr>
          <a:xfrm>
            <a:off x="396486" y="6428689"/>
            <a:ext cx="4788413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200" kern="0" dirty="0">
                <a:solidFill>
                  <a:schemeClr val="bg1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215139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PALVELUA</a:t>
            </a:r>
            <a:endParaRPr lang="fi-FI" sz="4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509629" y="2385696"/>
            <a:ext cx="11112759" cy="272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Kauden teemojen mukaisesti: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”Jätä jälkesi”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”Merkityksellistä auttamista”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”Merkityksellisiä tekoja”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9A3A91-85B6-E207-8657-CBF2F3E654AB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0502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MERKITYKSELLISYYS</a:t>
            </a:r>
            <a:endParaRPr lang="fi-FI" sz="4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851029" y="1435678"/>
            <a:ext cx="10489941" cy="397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b="1" dirty="0">
                <a:solidFill>
                  <a:schemeClr val="tx2"/>
                </a:solidFill>
                <a:cs typeface="Times New Roman" panose="02020603050405020304" pitchFamily="18" charset="0"/>
              </a:rPr>
              <a:t>on</a:t>
            </a:r>
          </a:p>
          <a:p>
            <a:pPr marL="34290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innostavaa leijonatoimintaa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toiminnan laatua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apua tarvitsevien tavoittamista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tuloksellista ja näkyvää palvelua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0FCCABF-E8A4-A244-6948-4395C88D4D9E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/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98965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KESKEISET PALVELUAKTITTEETIT</a:t>
            </a:r>
            <a:endParaRPr lang="fi-FI" sz="4400" dirty="0"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692434" y="1978153"/>
            <a:ext cx="8079776" cy="20328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AUTA LASTA – AUTA PERHETTÄ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YMPÄRISTÖTOIMINTA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LASTEN LEIJONAHIIHDOT</a:t>
            </a:r>
            <a:endParaRPr lang="fi-FI" dirty="0"/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365812" y="4237439"/>
            <a:ext cx="11628437" cy="214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4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JOKAINEN KLUBI MÄÄRITTÄÄ OMAN TAPANSA TOIMIA JA PALVELLA</a:t>
            </a:r>
            <a:endParaRPr lang="fi-FI" sz="44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6BDF4E6-EE15-77F7-78E2-874A9A18A5D2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403546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35" y="1126568"/>
            <a:ext cx="11628437" cy="616887"/>
          </a:xfrm>
        </p:spPr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KESKEISTÄ PALVELU</a:t>
            </a:r>
            <a:endParaRPr lang="fi-FI" sz="4400" dirty="0">
              <a:latin typeface="+mn-lt"/>
            </a:endParaRPr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459035" y="1810139"/>
            <a:ext cx="11558794" cy="4581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PALVELUKARTOITUS ELI MITEN PALVELEMME?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useamman klubin paikkakunnilla:</a:t>
            </a:r>
          </a:p>
          <a:p>
            <a:pPr lvl="1">
              <a:lnSpc>
                <a:spcPct val="107000"/>
              </a:lnSpc>
            </a:pPr>
            <a:r>
              <a:rPr lang="fi-FI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 Rovaniemi, Kemi, Tornio, Kuusamo, Pudasjärvi</a:t>
            </a:r>
          </a:p>
          <a:p>
            <a:pPr lvl="1">
              <a:lnSpc>
                <a:spcPct val="107000"/>
              </a:lnSpc>
            </a:pPr>
            <a:endParaRPr lang="fi-FI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000" dirty="0">
                <a:latin typeface="+mn-lt"/>
                <a:ea typeface="+mn-ea"/>
                <a:cs typeface="Times New Roman" panose="02020603050405020304" pitchFamily="18" charset="0"/>
              </a:rPr>
              <a:t>PALVELUTARVEKARTOITUS </a:t>
            </a:r>
          </a:p>
          <a:p>
            <a:endParaRPr lang="fi-FI" sz="44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9EEC661-9949-26D2-FF84-996A6C056C9D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35148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40" y="2090058"/>
            <a:ext cx="10571719" cy="2394848"/>
          </a:xfrm>
        </p:spPr>
        <p:txBody>
          <a:bodyPr>
            <a:normAutofit/>
          </a:bodyPr>
          <a:lstStyle/>
          <a:p>
            <a:r>
              <a:rPr lang="fi-FI" dirty="0"/>
              <a:t>Järjestöverkosto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Mieli ry ja Mielenterveystyön paikalliset </a:t>
            </a:r>
            <a:r>
              <a:rPr lang="fi-FI" dirty="0" err="1"/>
              <a:t>yhteisot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C3C124E-9749-BB98-30DB-8C5C0FAF7ACA}"/>
              </a:ext>
            </a:extLst>
          </p:cNvPr>
          <p:cNvSpPr txBox="1"/>
          <p:nvPr/>
        </p:nvSpPr>
        <p:spPr>
          <a:xfrm>
            <a:off x="678802" y="1079632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KUMPPANUUS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65AAAB-A83F-721C-84D0-74CE73E01D56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75865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PALVELURAPORTOINTI</a:t>
            </a:r>
            <a:endParaRPr lang="fi-FI" sz="4400" dirty="0">
              <a:latin typeface="+mn-lt"/>
            </a:endParaRPr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251791" y="2012976"/>
            <a:ext cx="11374151" cy="424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Klubisihteeri 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Presidentti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GST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>
                <a:latin typeface="+mn-lt"/>
                <a:ea typeface="+mn-ea"/>
                <a:cs typeface="Times New Roman" panose="02020603050405020304" pitchFamily="18" charset="0"/>
              </a:rPr>
              <a:t>Klubin hallintovirkailija</a:t>
            </a:r>
            <a:endParaRPr lang="fi-FI" sz="36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i-FI" sz="36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LPJ koordinoi lohkonsa palvelua ja raportointia.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myös kokoukset raportoidaan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88CA79B-6B80-7962-46FB-DE0F0049CECC}"/>
              </a:ext>
            </a:extLst>
          </p:cNvPr>
          <p:cNvSpPr txBox="1"/>
          <p:nvPr/>
        </p:nvSpPr>
        <p:spPr>
          <a:xfrm>
            <a:off x="251791" y="6529695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449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121F4C5-4342-29E6-7326-5BE9EFED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1" y="1077659"/>
            <a:ext cx="10508364" cy="35254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4984DD5-AC3F-BBD4-104A-AD152754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5" y="4453829"/>
            <a:ext cx="10440949" cy="234666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69D4D9A-24C3-FD26-F383-10BF792B2958}"/>
              </a:ext>
            </a:extLst>
          </p:cNvPr>
          <p:cNvSpPr txBox="1"/>
          <p:nvPr/>
        </p:nvSpPr>
        <p:spPr>
          <a:xfrm>
            <a:off x="5699450" y="1560619"/>
            <a:ext cx="92373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b="1" kern="0" dirty="0" err="1">
                <a:solidFill>
                  <a:schemeClr val="tx2"/>
                </a:solidFill>
              </a:rPr>
              <a:t>Portal</a:t>
            </a:r>
            <a:endParaRPr lang="fi-FI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96722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ONS2024 - PP3-template" id="{2DB30881-6E10-45B3-BFEF-1C5E367D0F0E}" vid="{E34FBBFF-CA00-4FBF-9F0E-B6503C056E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lions2024_-_pp-template</Template>
  <TotalTime>148</TotalTime>
  <Words>183</Words>
  <Application>Microsoft Office PowerPoint</Application>
  <PresentationFormat>Laajakuva</PresentationFormat>
  <Paragraphs>51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2" baseType="lpstr">
      <vt:lpstr>Aptos</vt:lpstr>
      <vt:lpstr>Arial</vt:lpstr>
      <vt:lpstr>Arial Narrow</vt:lpstr>
      <vt:lpstr>Calibri</vt:lpstr>
      <vt:lpstr>Helvetica</vt:lpstr>
      <vt:lpstr>Open sans</vt:lpstr>
      <vt:lpstr>Open Sans Regular</vt:lpstr>
      <vt:lpstr>Segoe UI Semibold</vt:lpstr>
      <vt:lpstr>Times New Roman</vt:lpstr>
      <vt:lpstr>ヒラギノ角ゴ Pro W3</vt:lpstr>
      <vt:lpstr>LIONS2024</vt:lpstr>
      <vt:lpstr>PowerPoint-esitys</vt:lpstr>
      <vt:lpstr>Kauden teemojen mukaisesti:</vt:lpstr>
      <vt:lpstr>PALVELUA</vt:lpstr>
      <vt:lpstr>MERKITYKSELLISYYS</vt:lpstr>
      <vt:lpstr>KESKEISET PALVELUAKTITTEETIT</vt:lpstr>
      <vt:lpstr>KESKEISTÄ PALVELU</vt:lpstr>
      <vt:lpstr>Järjestöverkosto  Mieli ry ja Mielenterveystyön paikalliset yhteisot </vt:lpstr>
      <vt:lpstr>PALVELURAPORTOINTI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Jouni Hilke</dc:creator>
  <cp:lastModifiedBy>Helena Tuulaniemi</cp:lastModifiedBy>
  <cp:revision>4</cp:revision>
  <dcterms:created xsi:type="dcterms:W3CDTF">2024-03-18T08:09:31Z</dcterms:created>
  <dcterms:modified xsi:type="dcterms:W3CDTF">2024-09-08T20:06:32Z</dcterms:modified>
</cp:coreProperties>
</file>