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Ubuntu" charset="1" panose="020B0504030602030204"/>
      <p:regular r:id="rId17"/>
    </p:embeddedFont>
    <p:embeddedFont>
      <p:font typeface="Ubuntu Bold" charset="1" panose="020B080403060203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notesMasters/notesMaster1.xml" Type="http://schemas.openxmlformats.org/officeDocument/2006/relationships/notesMaster"/><Relationship Id="rId15" Target="theme/theme2.xml" Type="http://schemas.openxmlformats.org/officeDocument/2006/relationships/theme"/><Relationship Id="rId16" Target="notesSlides/notesSlide1.xml" Type="http://schemas.openxmlformats.org/officeDocument/2006/relationships/notesSlide"/><Relationship Id="rId17" Target="fonts/font17.fntdata" Type="http://schemas.openxmlformats.org/officeDocument/2006/relationships/font"/><Relationship Id="rId18" Target="notesSlides/notesSlide2.xml" Type="http://schemas.openxmlformats.org/officeDocument/2006/relationships/notes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Slides/notesSlide3.xml" Type="http://schemas.openxmlformats.org/officeDocument/2006/relationships/notesSlide"/><Relationship Id="rId21" Target="notesSlides/notesSlide4.xml" Type="http://schemas.openxmlformats.org/officeDocument/2006/relationships/notesSlide"/><Relationship Id="rId22" Target="notesSlides/notesSlide5.xml" Type="http://schemas.openxmlformats.org/officeDocument/2006/relationships/notesSlide"/><Relationship Id="rId23" Target="notesSlides/notesSlide6.xml" Type="http://schemas.openxmlformats.org/officeDocument/2006/relationships/notesSlide"/><Relationship Id="rId24" Target="notesSlides/notesSlide7.xml" Type="http://schemas.openxmlformats.org/officeDocument/2006/relationships/notesSlide"/><Relationship Id="rId25" Target="notesSlides/notesSlide8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http://www.kumppanuuskeskus.fi/kumppanuuskeskus/talon-toimijat/" TargetMode="External" Type="http://schemas.openxmlformats.org/officeDocument/2006/relationships/hyperlink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mailto:info@kumppanuuskeskus.fi" TargetMode="External" Type="http://schemas.openxmlformats.org/officeDocument/2006/relationships/hyperlink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mailto:info@kumppanuuskeskus.fi" TargetMode="External" Type="http://schemas.openxmlformats.org/officeDocument/2006/relationships/hyperlink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64180" y="0"/>
            <a:ext cx="8424014" cy="6318069"/>
          </a:xfrm>
          <a:custGeom>
            <a:avLst/>
            <a:gdLst/>
            <a:ahLst/>
            <a:cxnLst/>
            <a:rect r="r" b="b" t="t" l="l"/>
            <a:pathLst>
              <a:path h="6318069" w="8424014">
                <a:moveTo>
                  <a:pt x="0" y="0"/>
                </a:moveTo>
                <a:lnTo>
                  <a:pt x="8424014" y="0"/>
                </a:lnTo>
                <a:lnTo>
                  <a:pt x="8424014" y="6318069"/>
                </a:lnTo>
                <a:lnTo>
                  <a:pt x="0" y="63180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10251" y="6667106"/>
            <a:ext cx="9731871" cy="1982869"/>
          </a:xfrm>
          <a:custGeom>
            <a:avLst/>
            <a:gdLst/>
            <a:ahLst/>
            <a:cxnLst/>
            <a:rect r="r" b="b" t="t" l="l"/>
            <a:pathLst>
              <a:path h="1982869" w="9731871">
                <a:moveTo>
                  <a:pt x="0" y="0"/>
                </a:moveTo>
                <a:lnTo>
                  <a:pt x="9731872" y="0"/>
                </a:lnTo>
                <a:lnTo>
                  <a:pt x="9731872" y="1982869"/>
                </a:lnTo>
                <a:lnTo>
                  <a:pt x="0" y="19828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326125" y="6818021"/>
            <a:ext cx="7635750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Järjestötalo ja olohuone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84225" y="7527735"/>
            <a:ext cx="3119550" cy="83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Kansankatu 53 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90100 Oulu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31325" y="1026604"/>
            <a:ext cx="13225350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Kumppikseen ovat tervetulleita kaikki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531325" y="2339165"/>
            <a:ext cx="13225350" cy="591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Oulun keskustan kupeessa sijaitseva Kumppanuuskeskus on </a:t>
            </a:r>
            <a:r>
              <a:rPr lang="en-US" b="true" sz="32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kaikille avoin</a:t>
            </a: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järjestötalo ja kohtaamispaikka, joka tarjoaa </a:t>
            </a:r>
            <a:r>
              <a:rPr lang="en-US" b="true" sz="32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monipuolisesti kokoustiloja, toimintaa ja tapahtumia. 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Kumppanuuskeskuksen toimijoiden</a:t>
            </a:r>
            <a:r>
              <a:rPr lang="en-US" b="true" sz="32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tavoitteena on lisätä hyvinvointia</a:t>
            </a: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tuottavaa kansalaistoimintaa ja yhteistyötä yksittäisten ihmisten, järjestöjen, julkisen sektorin ja muiden toimijoiden välillä. 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Kumppanuuskeskus toimii yhteisen tiedottamisen, vaikuttamisen ja kehittämistyön sekä kohtaamisen mahdollistajana.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363162" y="718627"/>
            <a:ext cx="1890025" cy="1301755"/>
          </a:xfrm>
          <a:custGeom>
            <a:avLst/>
            <a:gdLst/>
            <a:ahLst/>
            <a:cxnLst/>
            <a:rect r="r" b="b" t="t" l="l"/>
            <a:pathLst>
              <a:path h="1301755" w="1890025">
                <a:moveTo>
                  <a:pt x="0" y="0"/>
                </a:moveTo>
                <a:lnTo>
                  <a:pt x="1890024" y="0"/>
                </a:lnTo>
                <a:lnTo>
                  <a:pt x="1890024" y="1301754"/>
                </a:lnTo>
                <a:lnTo>
                  <a:pt x="0" y="1301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33125" y="2484290"/>
            <a:ext cx="12021750" cy="3564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Kumppanuuskeskuksessa toimii </a:t>
            </a:r>
            <a:r>
              <a:rPr lang="en-US" b="true" sz="32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kymmeniä hyvinvointia edistäviä ja sote-alan järjestöjä</a:t>
            </a: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 Toimijat järjestävät mm. neuvontapalveluja, ryhmiä, kokouksia, koulutuksia ja tapahtumia. 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Tästä osoitteesta näet listauksen kaikista talon toimijoista:</a:t>
            </a:r>
          </a:p>
          <a:p>
            <a:pPr algn="ctr">
              <a:lnSpc>
                <a:spcPts val="4800"/>
              </a:lnSpc>
            </a:pPr>
            <a:r>
              <a:rPr lang="en-US" sz="3200" u="sng">
                <a:solidFill>
                  <a:srgbClr val="0097A7"/>
                </a:solidFill>
                <a:latin typeface="Ubuntu"/>
                <a:ea typeface="Ubuntu"/>
                <a:cs typeface="Ubuntu"/>
                <a:sym typeface="Ubuntu"/>
                <a:hlinkClick r:id="rId4" tooltip="http://www.kumppanuuskeskus.fi/kumppanuuskeskus/talon-toimijat/"/>
              </a:rPr>
              <a:t>www.kumppanuuskeskus.fi/kumppanuuskeskus/talon-toimijat/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124247" y="6677195"/>
            <a:ext cx="2472034" cy="1977627"/>
          </a:xfrm>
          <a:custGeom>
            <a:avLst/>
            <a:gdLst/>
            <a:ahLst/>
            <a:cxnLst/>
            <a:rect r="r" b="b" t="t" l="l"/>
            <a:pathLst>
              <a:path h="1977627" w="2472034">
                <a:moveTo>
                  <a:pt x="0" y="0"/>
                </a:moveTo>
                <a:lnTo>
                  <a:pt x="2472034" y="0"/>
                </a:lnTo>
                <a:lnTo>
                  <a:pt x="2472034" y="1977627"/>
                </a:lnTo>
                <a:lnTo>
                  <a:pt x="0" y="19776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16304" y="1248250"/>
            <a:ext cx="10252350" cy="87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Talon toimijat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30025" y="1983113"/>
            <a:ext cx="14227950" cy="6526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Neuvontapisteen palvelut on tarkoitettu </a:t>
            </a:r>
            <a:r>
              <a:rPr lang="en-US" b="true" sz="32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kaikille </a:t>
            </a: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kansalaisille, järjestötoimijoille sekä muille järjestötietoa kaipaaville, kuten sote-ammattilaisille ja opiskelijoille.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Neuvontapiste tarjoaa kansalaisille </a:t>
            </a:r>
            <a:r>
              <a:rPr lang="en-US" b="true" sz="32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matalan kynnyksen kohtaamispaikkatoimintaa, tietoa ja ohjausta</a:t>
            </a: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järjestöjen toimintaan ja kaikille avoimia tapahtumia ja tilaisuuksia.</a:t>
            </a:r>
          </a:p>
          <a:p>
            <a:pPr algn="ctr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Kysy mieltä askarruttavista asioista ja autamme sinua eteenpäin!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Neuvontapisteen palvelut ovat käytössä </a:t>
            </a:r>
            <a:r>
              <a:rPr lang="en-US" b="true" sz="32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maksutta</a:t>
            </a: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b="true" sz="32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nimettömänä</a:t>
            </a: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ja </a:t>
            </a:r>
            <a:r>
              <a:rPr lang="en-US" b="true" sz="32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ilman ajanvarausta.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763970" y="646305"/>
            <a:ext cx="1256470" cy="1256470"/>
          </a:xfrm>
          <a:custGeom>
            <a:avLst/>
            <a:gdLst/>
            <a:ahLst/>
            <a:cxnLst/>
            <a:rect r="r" b="b" t="t" l="l"/>
            <a:pathLst>
              <a:path h="1256470" w="1256470">
                <a:moveTo>
                  <a:pt x="0" y="0"/>
                </a:moveTo>
                <a:lnTo>
                  <a:pt x="1256471" y="0"/>
                </a:lnTo>
                <a:lnTo>
                  <a:pt x="1256471" y="1256470"/>
                </a:lnTo>
                <a:lnTo>
                  <a:pt x="0" y="125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17825" y="833240"/>
            <a:ext cx="10252350" cy="87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Kumppanuuskeskuksen neuvontapiste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46865" y="2398193"/>
            <a:ext cx="14594269" cy="6860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2"/>
              </a:lnSpc>
            </a:pPr>
            <a:r>
              <a:rPr lang="en-US" sz="3454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Kumppanuuskeskuksen neuvontapisteen aukioloaikoina voit käydä lukemassa päivän lehden, tutustua eri järjestöjen esitteisiin ja nauttia kupillisen kahvia Kahvilatila Laiturissa. </a:t>
            </a:r>
          </a:p>
          <a:p>
            <a:pPr algn="ctr">
              <a:lnSpc>
                <a:spcPts val="4534"/>
              </a:lnSpc>
            </a:pPr>
          </a:p>
          <a:p>
            <a:pPr algn="ctr">
              <a:lnSpc>
                <a:spcPts val="5182"/>
              </a:lnSpc>
            </a:pPr>
            <a:r>
              <a:rPr lang="en-US" sz="3454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Laiturissa voit pelata lautapelejä ja vaihtaa tai lainata kirjoja kirjanvaihtopisteellä. </a:t>
            </a:r>
          </a:p>
          <a:p>
            <a:pPr algn="ctr">
              <a:lnSpc>
                <a:spcPts val="4534"/>
              </a:lnSpc>
            </a:pPr>
          </a:p>
          <a:p>
            <a:pPr algn="ctr">
              <a:lnSpc>
                <a:spcPts val="5182"/>
              </a:lnSpc>
            </a:pPr>
            <a:r>
              <a:rPr lang="en-US" sz="3454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Laiturilla järjestetään </a:t>
            </a:r>
            <a:r>
              <a:rPr lang="en-US" b="true" sz="3454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kaikille avoimia tapahtumia</a:t>
            </a:r>
            <a:r>
              <a:rPr lang="en-US" sz="3454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esim. aamupaloja, kahvitus- ja esittelytilaisuuksia ja paljon muuta.</a:t>
            </a:r>
          </a:p>
          <a:p>
            <a:pPr algn="ctr">
              <a:lnSpc>
                <a:spcPts val="4534"/>
              </a:lnSpc>
            </a:pPr>
          </a:p>
          <a:p>
            <a:pPr algn="ctr">
              <a:lnSpc>
                <a:spcPts val="4534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201616" y="578477"/>
            <a:ext cx="1636993" cy="1563328"/>
          </a:xfrm>
          <a:custGeom>
            <a:avLst/>
            <a:gdLst/>
            <a:ahLst/>
            <a:cxnLst/>
            <a:rect r="r" b="b" t="t" l="l"/>
            <a:pathLst>
              <a:path h="1563328" w="1636993">
                <a:moveTo>
                  <a:pt x="0" y="0"/>
                </a:moveTo>
                <a:lnTo>
                  <a:pt x="1636993" y="0"/>
                </a:lnTo>
                <a:lnTo>
                  <a:pt x="1636993" y="1563328"/>
                </a:lnTo>
                <a:lnTo>
                  <a:pt x="0" y="156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17825" y="1116500"/>
            <a:ext cx="10252350" cy="87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Kahvilatila Laituri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84925" y="2259330"/>
            <a:ext cx="13518150" cy="6998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</a:p>
          <a:p>
            <a:pPr algn="ctr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KumppisGalleria on näyttelytila Kumppanuuskeskuksen 1. kerroksessa. </a:t>
            </a:r>
            <a:r>
              <a:rPr lang="en-US" b="true" sz="32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Maksuttomassa </a:t>
            </a: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KumppisGalleriassa on noin kuukausittain vaihtuvia näyttelyitä. 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800"/>
              </a:lnSpc>
            </a:pPr>
            <a:r>
              <a:rPr lang="en-US" b="true" sz="320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Mikä tahansa</a:t>
            </a: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yhdistys, toimija tai henkilö voi pitää</a:t>
            </a: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taidenäyttelyn KumppisGalleriassa!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Lisätietoja saat Kumppanuuskeskuksen neuvontapisteeltä:</a:t>
            </a:r>
          </a:p>
          <a:p>
            <a:pPr algn="ctr">
              <a:lnSpc>
                <a:spcPts val="4800"/>
              </a:lnSpc>
            </a:pPr>
            <a:r>
              <a:rPr lang="en-US" sz="3200" u="sng">
                <a:solidFill>
                  <a:srgbClr val="0097A7"/>
                </a:solidFill>
                <a:latin typeface="Ubuntu"/>
                <a:ea typeface="Ubuntu"/>
                <a:cs typeface="Ubuntu"/>
                <a:sym typeface="Ubuntu"/>
                <a:hlinkClick r:id="rId4" tooltip="mailto:info@kumppanuuskeskus.fi"/>
              </a:rPr>
              <a:t>info@kumppanuuskeskus.fi</a:t>
            </a:r>
          </a:p>
          <a:p>
            <a:pPr algn="l">
              <a:lnSpc>
                <a:spcPts val="4800"/>
              </a:lnSpc>
            </a:pPr>
            <a:r>
              <a:rPr lang="en-US" sz="3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                                            </a:t>
            </a:r>
            <a:r>
              <a:rPr lang="en-US" sz="3200">
                <a:solidFill>
                  <a:srgbClr val="0097A7"/>
                </a:solidFill>
                <a:latin typeface="Ubuntu"/>
                <a:ea typeface="Ubuntu"/>
                <a:cs typeface="Ubuntu"/>
                <a:sym typeface="Ubuntu"/>
              </a:rPr>
              <a:t>050 348 4676</a:t>
            </a:r>
          </a:p>
          <a:p>
            <a:pPr algn="ctr">
              <a:lnSpc>
                <a:spcPts val="4199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702640" y="833232"/>
            <a:ext cx="2863814" cy="1761246"/>
          </a:xfrm>
          <a:custGeom>
            <a:avLst/>
            <a:gdLst/>
            <a:ahLst/>
            <a:cxnLst/>
            <a:rect r="r" b="b" t="t" l="l"/>
            <a:pathLst>
              <a:path h="1761246" w="2863814">
                <a:moveTo>
                  <a:pt x="0" y="0"/>
                </a:moveTo>
                <a:lnTo>
                  <a:pt x="2863814" y="0"/>
                </a:lnTo>
                <a:lnTo>
                  <a:pt x="2863814" y="1761246"/>
                </a:lnTo>
                <a:lnTo>
                  <a:pt x="0" y="17612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17825" y="1272555"/>
            <a:ext cx="10252350" cy="87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Kumppisgalleria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932337" y="7732043"/>
            <a:ext cx="519818" cy="359324"/>
          </a:xfrm>
          <a:custGeom>
            <a:avLst/>
            <a:gdLst/>
            <a:ahLst/>
            <a:cxnLst/>
            <a:rect r="r" b="b" t="t" l="l"/>
            <a:pathLst>
              <a:path h="359324" w="519818">
                <a:moveTo>
                  <a:pt x="0" y="0"/>
                </a:moveTo>
                <a:lnTo>
                  <a:pt x="519818" y="0"/>
                </a:lnTo>
                <a:lnTo>
                  <a:pt x="519818" y="359324"/>
                </a:lnTo>
                <a:lnTo>
                  <a:pt x="0" y="359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932337" y="8287412"/>
            <a:ext cx="503554" cy="473970"/>
          </a:xfrm>
          <a:custGeom>
            <a:avLst/>
            <a:gdLst/>
            <a:ahLst/>
            <a:cxnLst/>
            <a:rect r="r" b="b" t="t" l="l"/>
            <a:pathLst>
              <a:path h="473970" w="503554">
                <a:moveTo>
                  <a:pt x="0" y="0"/>
                </a:moveTo>
                <a:lnTo>
                  <a:pt x="503553" y="0"/>
                </a:lnTo>
                <a:lnTo>
                  <a:pt x="503553" y="473970"/>
                </a:lnTo>
                <a:lnTo>
                  <a:pt x="0" y="4739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56964" y="2106760"/>
            <a:ext cx="14374072" cy="7479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085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Kumppanuuskeskuksessa on monipuoliset tilat kokouksiin ja erilaiseen toimintaan. </a:t>
            </a:r>
          </a:p>
          <a:p>
            <a:pPr algn="ctr">
              <a:lnSpc>
                <a:spcPts val="4628"/>
              </a:lnSpc>
            </a:pPr>
            <a:r>
              <a:rPr lang="en-US" sz="3085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Kokoustilojamme voit varata helposti ja voit käyttää niitä joustavasti myös talon aukioloaikojen ulkopuolella. </a:t>
            </a:r>
          </a:p>
          <a:p>
            <a:pPr algn="ctr">
              <a:lnSpc>
                <a:spcPts val="4628"/>
              </a:lnSpc>
            </a:pPr>
          </a:p>
          <a:p>
            <a:pPr algn="ctr">
              <a:lnSpc>
                <a:spcPts val="4628"/>
              </a:lnSpc>
            </a:pPr>
            <a:r>
              <a:rPr lang="en-US" sz="3085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Vapaasti varattavia tiloja ovat Asema, Resiina, Veturi, Kahvilatila Laituri ja Pysäkki. Talon toimijat voivat varata myös Tiketti-tilaa. </a:t>
            </a:r>
          </a:p>
          <a:p>
            <a:pPr algn="ctr">
              <a:lnSpc>
                <a:spcPts val="4049"/>
              </a:lnSpc>
            </a:pPr>
          </a:p>
          <a:p>
            <a:pPr algn="ctr">
              <a:lnSpc>
                <a:spcPts val="4628"/>
              </a:lnSpc>
            </a:pPr>
            <a:r>
              <a:rPr lang="en-US" sz="3085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Lisätietoja saat Kumppanuuskeskuksen neuvontapisteeltä:</a:t>
            </a:r>
          </a:p>
          <a:p>
            <a:pPr algn="ctr">
              <a:lnSpc>
                <a:spcPts val="4628"/>
              </a:lnSpc>
            </a:pPr>
            <a:r>
              <a:rPr lang="en-US" sz="3085" u="sng">
                <a:solidFill>
                  <a:srgbClr val="0097A7"/>
                </a:solidFill>
                <a:latin typeface="Ubuntu"/>
                <a:ea typeface="Ubuntu"/>
                <a:cs typeface="Ubuntu"/>
                <a:sym typeface="Ubuntu"/>
                <a:hlinkClick r:id="rId4" tooltip="mailto:info@kumppanuuskeskus.fi"/>
              </a:rPr>
              <a:t>info@kumppanuuskeskus.fi</a:t>
            </a:r>
          </a:p>
          <a:p>
            <a:pPr algn="l">
              <a:lnSpc>
                <a:spcPts val="4628"/>
              </a:lnSpc>
            </a:pPr>
            <a:r>
              <a:rPr lang="en-US" sz="3085">
                <a:solidFill>
                  <a:srgbClr val="0097A7"/>
                </a:solidFill>
                <a:latin typeface="Ubuntu"/>
                <a:ea typeface="Ubuntu"/>
                <a:cs typeface="Ubuntu"/>
                <a:sym typeface="Ubuntu"/>
              </a:rPr>
              <a:t>                                                     0</a:t>
            </a:r>
            <a:r>
              <a:rPr lang="en-US" sz="3085">
                <a:solidFill>
                  <a:srgbClr val="0097A7"/>
                </a:solidFill>
                <a:latin typeface="Ubuntu"/>
                <a:ea typeface="Ubuntu"/>
                <a:cs typeface="Ubuntu"/>
                <a:sym typeface="Ubuntu"/>
              </a:rPr>
              <a:t>50 348 4676</a:t>
            </a:r>
          </a:p>
          <a:p>
            <a:pPr algn="ctr">
              <a:lnSpc>
                <a:spcPts val="4628"/>
              </a:lnSpc>
            </a:pPr>
          </a:p>
          <a:p>
            <a:pPr algn="ctr">
              <a:lnSpc>
                <a:spcPts val="4049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840469" y="8071148"/>
            <a:ext cx="503554" cy="473970"/>
          </a:xfrm>
          <a:custGeom>
            <a:avLst/>
            <a:gdLst/>
            <a:ahLst/>
            <a:cxnLst/>
            <a:rect r="r" b="b" t="t" l="l"/>
            <a:pathLst>
              <a:path h="473970" w="503554">
                <a:moveTo>
                  <a:pt x="0" y="0"/>
                </a:moveTo>
                <a:lnTo>
                  <a:pt x="503554" y="0"/>
                </a:lnTo>
                <a:lnTo>
                  <a:pt x="503554" y="473970"/>
                </a:lnTo>
                <a:lnTo>
                  <a:pt x="0" y="473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824205" y="7537405"/>
            <a:ext cx="519818" cy="359324"/>
          </a:xfrm>
          <a:custGeom>
            <a:avLst/>
            <a:gdLst/>
            <a:ahLst/>
            <a:cxnLst/>
            <a:rect r="r" b="b" t="t" l="l"/>
            <a:pathLst>
              <a:path h="359324" w="519818">
                <a:moveTo>
                  <a:pt x="0" y="0"/>
                </a:moveTo>
                <a:lnTo>
                  <a:pt x="519818" y="0"/>
                </a:lnTo>
                <a:lnTo>
                  <a:pt x="519818" y="359324"/>
                </a:lnTo>
                <a:lnTo>
                  <a:pt x="0" y="359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05603" y="650244"/>
            <a:ext cx="1810761" cy="1376178"/>
          </a:xfrm>
          <a:custGeom>
            <a:avLst/>
            <a:gdLst/>
            <a:ahLst/>
            <a:cxnLst/>
            <a:rect r="r" b="b" t="t" l="l"/>
            <a:pathLst>
              <a:path h="1376178" w="1810761">
                <a:moveTo>
                  <a:pt x="0" y="0"/>
                </a:moveTo>
                <a:lnTo>
                  <a:pt x="1810761" y="0"/>
                </a:lnTo>
                <a:lnTo>
                  <a:pt x="1810761" y="1376179"/>
                </a:lnTo>
                <a:lnTo>
                  <a:pt x="0" y="1376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017825" y="835357"/>
            <a:ext cx="10252350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</a:t>
            </a:r>
            <a:r>
              <a:rPr lang="en-US" sz="4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okoustilat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1426" y="626200"/>
            <a:ext cx="14505148" cy="8159098"/>
          </a:xfrm>
          <a:custGeom>
            <a:avLst/>
            <a:gdLst/>
            <a:ahLst/>
            <a:cxnLst/>
            <a:rect r="r" b="b" t="t" l="l"/>
            <a:pathLst>
              <a:path h="8159098" w="14505148">
                <a:moveTo>
                  <a:pt x="0" y="0"/>
                </a:moveTo>
                <a:lnTo>
                  <a:pt x="14505148" y="0"/>
                </a:lnTo>
                <a:lnTo>
                  <a:pt x="14505148" y="8159098"/>
                </a:lnTo>
                <a:lnTo>
                  <a:pt x="0" y="815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DAF6C-UZbIA</dc:identifier>
  <dcterms:modified xsi:type="dcterms:W3CDTF">2011-08-01T06:04:30Z</dcterms:modified>
  <cp:revision>1</cp:revision>
  <dc:title>Uusi Kumppanuuskeskuksen diaesitys 25.6.2025.pptx</dc:title>
</cp:coreProperties>
</file>