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3" r:id="rId16"/>
    <p:sldId id="268" r:id="rId17"/>
    <p:sldId id="275" r:id="rId18"/>
    <p:sldId id="280" r:id="rId19"/>
    <p:sldId id="276" r:id="rId20"/>
    <p:sldId id="277" r:id="rId21"/>
    <p:sldId id="274" r:id="rId22"/>
    <p:sldId id="271" r:id="rId23"/>
    <p:sldId id="272" r:id="rId24"/>
    <p:sldId id="279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5" r:id="rId39"/>
    <p:sldId id="296" r:id="rId40"/>
    <p:sldId id="298" r:id="rId41"/>
    <p:sldId id="299" r:id="rId42"/>
    <p:sldId id="300" r:id="rId43"/>
    <p:sldId id="302" r:id="rId44"/>
    <p:sldId id="303" r:id="rId45"/>
    <p:sldId id="304" r:id="rId46"/>
    <p:sldId id="301" r:id="rId47"/>
    <p:sldId id="305" r:id="rId48"/>
    <p:sldId id="297" r:id="rId49"/>
    <p:sldId id="293" r:id="rId50"/>
    <p:sldId id="306" r:id="rId51"/>
    <p:sldId id="307" r:id="rId52"/>
    <p:sldId id="294" r:id="rId5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0CD58-7773-46D1-8515-F2655B0983E4}" v="115" dt="2024-09-24T11:50:23.833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33863" autoAdjust="0"/>
  </p:normalViewPr>
  <p:slideViewPr>
    <p:cSldViewPr snapToGrid="0">
      <p:cViewPr varScale="1">
        <p:scale>
          <a:sx n="84" d="100"/>
          <a:sy n="84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o Koivula" userId="e1164489a2882d51" providerId="LiveId" clId="{A090CD58-7773-46D1-8515-F2655B0983E4}"/>
    <pc:docChg chg="undo custSel addSld delSld modSld sldOrd modShowInfo">
      <pc:chgData name="Marko Koivula" userId="e1164489a2882d51" providerId="LiveId" clId="{A090CD58-7773-46D1-8515-F2655B0983E4}" dt="2024-09-27T15:38:32.600" v="1610" actId="47"/>
      <pc:docMkLst>
        <pc:docMk/>
      </pc:docMkLst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2605260306" sldId="256"/>
        </pc:sldMkLst>
      </pc:sldChg>
      <pc:sldChg chg="add del modTransition">
        <pc:chgData name="Marko Koivula" userId="e1164489a2882d51" providerId="LiveId" clId="{A090CD58-7773-46D1-8515-F2655B0983E4}" dt="2024-09-27T15:38:22.855" v="1604" actId="47"/>
        <pc:sldMkLst>
          <pc:docMk/>
          <pc:sldMk cId="2546645264" sldId="257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2164927795" sldId="258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2763561467" sldId="259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586871279" sldId="260"/>
        </pc:sldMkLst>
      </pc:sldChg>
      <pc:sldChg chg="modSp mod modTransition">
        <pc:chgData name="Marko Koivula" userId="e1164489a2882d51" providerId="LiveId" clId="{A090CD58-7773-46D1-8515-F2655B0983E4}" dt="2024-09-24T09:04:30.795" v="1323" actId="20577"/>
        <pc:sldMkLst>
          <pc:docMk/>
          <pc:sldMk cId="150264807" sldId="261"/>
        </pc:sldMkLst>
        <pc:spChg chg="mod">
          <ac:chgData name="Marko Koivula" userId="e1164489a2882d51" providerId="LiveId" clId="{A090CD58-7773-46D1-8515-F2655B0983E4}" dt="2024-09-24T09:01:01.175" v="1207" actId="255"/>
          <ac:spMkLst>
            <pc:docMk/>
            <pc:sldMk cId="150264807" sldId="261"/>
            <ac:spMk id="2" creationId="{E686D7E0-74DF-7531-7674-8B6E233026BA}"/>
          </ac:spMkLst>
        </pc:spChg>
        <pc:spChg chg="mod">
          <ac:chgData name="Marko Koivula" userId="e1164489a2882d51" providerId="LiveId" clId="{A090CD58-7773-46D1-8515-F2655B0983E4}" dt="2024-09-24T09:01:05.486" v="1208" actId="1076"/>
          <ac:spMkLst>
            <pc:docMk/>
            <pc:sldMk cId="150264807" sldId="261"/>
            <ac:spMk id="3" creationId="{A6BD044D-582A-9F84-E589-6C577E094A59}"/>
          </ac:spMkLst>
        </pc:spChg>
        <pc:spChg chg="mod">
          <ac:chgData name="Marko Koivula" userId="e1164489a2882d51" providerId="LiveId" clId="{A090CD58-7773-46D1-8515-F2655B0983E4}" dt="2024-09-24T09:04:30.795" v="1323" actId="20577"/>
          <ac:spMkLst>
            <pc:docMk/>
            <pc:sldMk cId="150264807" sldId="261"/>
            <ac:spMk id="7" creationId="{40637F4C-39BC-88EC-B6B7-C8E461DEC106}"/>
          </ac:spMkLst>
        </pc:spChg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1544043851" sldId="262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457777019" sldId="263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235090213" sldId="264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773922170" sldId="265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4205843376" sldId="266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1937734424" sldId="267"/>
        </pc:sldMkLst>
      </pc:sldChg>
      <pc:sldChg chg="addSp delSp modSp mod modTransition setBg">
        <pc:chgData name="Marko Koivula" userId="e1164489a2882d51" providerId="LiveId" clId="{A090CD58-7773-46D1-8515-F2655B0983E4}" dt="2024-09-22T13:04:59.991" v="870"/>
        <pc:sldMkLst>
          <pc:docMk/>
          <pc:sldMk cId="998894592" sldId="268"/>
        </pc:sldMkLst>
        <pc:spChg chg="del mod">
          <ac:chgData name="Marko Koivula" userId="e1164489a2882d51" providerId="LiveId" clId="{A090CD58-7773-46D1-8515-F2655B0983E4}" dt="2024-09-22T10:52:04.261" v="7" actId="478"/>
          <ac:spMkLst>
            <pc:docMk/>
            <pc:sldMk cId="998894592" sldId="268"/>
            <ac:spMk id="2" creationId="{F4E9E538-DB8C-CCFF-BF73-FE87C119B916}"/>
          </ac:spMkLst>
        </pc:spChg>
        <pc:spChg chg="del mod">
          <ac:chgData name="Marko Koivula" userId="e1164489a2882d51" providerId="LiveId" clId="{A090CD58-7773-46D1-8515-F2655B0983E4}" dt="2024-09-22T10:54:27.602" v="24" actId="478"/>
          <ac:spMkLst>
            <pc:docMk/>
            <pc:sldMk cId="998894592" sldId="268"/>
            <ac:spMk id="3" creationId="{9498D690-E9A8-62A8-0A29-662A01EB4A05}"/>
          </ac:spMkLst>
        </pc:spChg>
        <pc:spChg chg="del">
          <ac:chgData name="Marko Koivula" userId="e1164489a2882d51" providerId="LiveId" clId="{A090CD58-7773-46D1-8515-F2655B0983E4}" dt="2024-09-22T10:53:59.765" v="20" actId="26606"/>
          <ac:spMkLst>
            <pc:docMk/>
            <pc:sldMk cId="998894592" sldId="268"/>
            <ac:spMk id="7177" creationId="{99D1FD2A-2BBA-4B7A-80E4-09314FE251FE}"/>
          </ac:spMkLst>
        </pc:spChg>
        <pc:spChg chg="add del">
          <ac:chgData name="Marko Koivula" userId="e1164489a2882d51" providerId="LiveId" clId="{A090CD58-7773-46D1-8515-F2655B0983E4}" dt="2024-09-22T10:54:53.113" v="37" actId="26606"/>
          <ac:spMkLst>
            <pc:docMk/>
            <pc:sldMk cId="998894592" sldId="268"/>
            <ac:spMk id="7182" creationId="{A8CCCB6D-5162-4AAE-A5E3-3AC55410DBCE}"/>
          </ac:spMkLst>
        </pc:spChg>
        <pc:spChg chg="add del">
          <ac:chgData name="Marko Koivula" userId="e1164489a2882d51" providerId="LiveId" clId="{A090CD58-7773-46D1-8515-F2655B0983E4}" dt="2024-09-22T10:54:53.113" v="37" actId="26606"/>
          <ac:spMkLst>
            <pc:docMk/>
            <pc:sldMk cId="998894592" sldId="268"/>
            <ac:spMk id="7184" creationId="{0BCD8C04-CC7B-40EF-82EB-E9821F79BB86}"/>
          </ac:spMkLst>
        </pc:spChg>
        <pc:spChg chg="add del">
          <ac:chgData name="Marko Koivula" userId="e1164489a2882d51" providerId="LiveId" clId="{A090CD58-7773-46D1-8515-F2655B0983E4}" dt="2024-09-22T10:54:33.966" v="28" actId="26606"/>
          <ac:spMkLst>
            <pc:docMk/>
            <pc:sldMk cId="998894592" sldId="268"/>
            <ac:spMk id="7189" creationId="{80CCAACE-815D-4A79-875A-B7EFC28F7D2B}"/>
          </ac:spMkLst>
        </pc:spChg>
        <pc:spChg chg="add del">
          <ac:chgData name="Marko Koivula" userId="e1164489a2882d51" providerId="LiveId" clId="{A090CD58-7773-46D1-8515-F2655B0983E4}" dt="2024-09-22T10:54:39.509" v="30" actId="26606"/>
          <ac:spMkLst>
            <pc:docMk/>
            <pc:sldMk cId="998894592" sldId="268"/>
            <ac:spMk id="7191" creationId="{968DB88C-7EF2-487C-85D1-848F61F13E3F}"/>
          </ac:spMkLst>
        </pc:spChg>
        <pc:spChg chg="add del">
          <ac:chgData name="Marko Koivula" userId="e1164489a2882d51" providerId="LiveId" clId="{A090CD58-7773-46D1-8515-F2655B0983E4}" dt="2024-09-22T10:54:39.509" v="30" actId="26606"/>
          <ac:spMkLst>
            <pc:docMk/>
            <pc:sldMk cId="998894592" sldId="268"/>
            <ac:spMk id="7192" creationId="{D99D2C73-08B0-4F6B-A8E9-4651E6BDBE48}"/>
          </ac:spMkLst>
        </pc:spChg>
        <pc:spChg chg="add del">
          <ac:chgData name="Marko Koivula" userId="e1164489a2882d51" providerId="LiveId" clId="{A090CD58-7773-46D1-8515-F2655B0983E4}" dt="2024-09-22T10:54:43.224" v="32" actId="26606"/>
          <ac:spMkLst>
            <pc:docMk/>
            <pc:sldMk cId="998894592" sldId="268"/>
            <ac:spMk id="7194" creationId="{22C6C9C9-83BF-4A6C-A1BF-C1735C61B4FF}"/>
          </ac:spMkLst>
        </pc:spChg>
        <pc:spChg chg="add del">
          <ac:chgData name="Marko Koivula" userId="e1164489a2882d51" providerId="LiveId" clId="{A090CD58-7773-46D1-8515-F2655B0983E4}" dt="2024-09-22T10:54:44.390" v="34" actId="26606"/>
          <ac:spMkLst>
            <pc:docMk/>
            <pc:sldMk cId="998894592" sldId="268"/>
            <ac:spMk id="7196" creationId="{80CCAACE-815D-4A79-875A-B7EFC28F7D2B}"/>
          </ac:spMkLst>
        </pc:spChg>
        <pc:spChg chg="add del">
          <ac:chgData name="Marko Koivula" userId="e1164489a2882d51" providerId="LiveId" clId="{A090CD58-7773-46D1-8515-F2655B0983E4}" dt="2024-09-22T10:54:53.104" v="36" actId="26606"/>
          <ac:spMkLst>
            <pc:docMk/>
            <pc:sldMk cId="998894592" sldId="268"/>
            <ac:spMk id="7198" creationId="{D99D2C73-08B0-4F6B-A8E9-4651E6BDBE48}"/>
          </ac:spMkLst>
        </pc:spChg>
        <pc:spChg chg="add del">
          <ac:chgData name="Marko Koivula" userId="e1164489a2882d51" providerId="LiveId" clId="{A090CD58-7773-46D1-8515-F2655B0983E4}" dt="2024-09-22T10:54:53.104" v="36" actId="26606"/>
          <ac:spMkLst>
            <pc:docMk/>
            <pc:sldMk cId="998894592" sldId="268"/>
            <ac:spMk id="7199" creationId="{968DB88C-7EF2-487C-85D1-848F61F13E3F}"/>
          </ac:spMkLst>
        </pc:spChg>
        <pc:spChg chg="add del">
          <ac:chgData name="Marko Koivula" userId="e1164489a2882d51" providerId="LiveId" clId="{A090CD58-7773-46D1-8515-F2655B0983E4}" dt="2024-09-22T10:55:18.035" v="42" actId="26606"/>
          <ac:spMkLst>
            <pc:docMk/>
            <pc:sldMk cId="998894592" sldId="268"/>
            <ac:spMk id="7201" creationId="{E9DCA5EA-C9F1-43F7-8CD9-E7D77919EBE7}"/>
          </ac:spMkLst>
        </pc:spChg>
        <pc:spChg chg="add del">
          <ac:chgData name="Marko Koivula" userId="e1164489a2882d51" providerId="LiveId" clId="{A090CD58-7773-46D1-8515-F2655B0983E4}" dt="2024-09-22T10:55:18.027" v="41" actId="26606"/>
          <ac:spMkLst>
            <pc:docMk/>
            <pc:sldMk cId="998894592" sldId="268"/>
            <ac:spMk id="7206" creationId="{D99D2C73-08B0-4F6B-A8E9-4651E6BDBE48}"/>
          </ac:spMkLst>
        </pc:spChg>
        <pc:spChg chg="add del">
          <ac:chgData name="Marko Koivula" userId="e1164489a2882d51" providerId="LiveId" clId="{A090CD58-7773-46D1-8515-F2655B0983E4}" dt="2024-09-22T10:55:18.027" v="41" actId="26606"/>
          <ac:spMkLst>
            <pc:docMk/>
            <pc:sldMk cId="998894592" sldId="268"/>
            <ac:spMk id="7208" creationId="{968DB88C-7EF2-487C-85D1-848F61F13E3F}"/>
          </ac:spMkLst>
        </pc:spChg>
        <pc:spChg chg="add">
          <ac:chgData name="Marko Koivula" userId="e1164489a2882d51" providerId="LiveId" clId="{A090CD58-7773-46D1-8515-F2655B0983E4}" dt="2024-09-22T10:55:18.035" v="42" actId="26606"/>
          <ac:spMkLst>
            <pc:docMk/>
            <pc:sldMk cId="998894592" sldId="268"/>
            <ac:spMk id="7211" creationId="{A9F529C3-C941-49FD-8C67-82F134F64BDB}"/>
          </ac:spMkLst>
        </pc:spChg>
        <pc:spChg chg="add">
          <ac:chgData name="Marko Koivula" userId="e1164489a2882d51" providerId="LiveId" clId="{A090CD58-7773-46D1-8515-F2655B0983E4}" dt="2024-09-22T10:55:18.035" v="42" actId="26606"/>
          <ac:spMkLst>
            <pc:docMk/>
            <pc:sldMk cId="998894592" sldId="268"/>
            <ac:spMk id="7212" creationId="{20586029-32A0-47E5-9AEC-AE3ABA6B94D0}"/>
          </ac:spMkLst>
        </pc:spChg>
        <pc:picChg chg="add mod">
          <ac:chgData name="Marko Koivula" userId="e1164489a2882d51" providerId="LiveId" clId="{A090CD58-7773-46D1-8515-F2655B0983E4}" dt="2024-09-22T10:55:18.035" v="42" actId="26606"/>
          <ac:picMkLst>
            <pc:docMk/>
            <pc:sldMk cId="998894592" sldId="268"/>
            <ac:picMk id="1026" creationId="{35376C82-16F8-EAE5-F6E7-318CDD0333C1}"/>
          </ac:picMkLst>
        </pc:picChg>
        <pc:picChg chg="mod ord">
          <ac:chgData name="Marko Koivula" userId="e1164489a2882d51" providerId="LiveId" clId="{A090CD58-7773-46D1-8515-F2655B0983E4}" dt="2024-09-22T10:55:18.035" v="42" actId="26606"/>
          <ac:picMkLst>
            <pc:docMk/>
            <pc:sldMk cId="998894592" sldId="268"/>
            <ac:picMk id="7170" creationId="{F281B121-B388-4A6F-8D47-E8CD3064F0B8}"/>
          </ac:picMkLst>
        </pc:picChg>
        <pc:picChg chg="del">
          <ac:chgData name="Marko Koivula" userId="e1164489a2882d51" providerId="LiveId" clId="{A090CD58-7773-46D1-8515-F2655B0983E4}" dt="2024-09-22T10:51:37.536" v="2" actId="21"/>
          <ac:picMkLst>
            <pc:docMk/>
            <pc:sldMk cId="998894592" sldId="268"/>
            <ac:picMk id="7172" creationId="{8E704EA0-A67C-AC64-C4F2-2543CBFF69F2}"/>
          </ac:picMkLst>
        </pc:picChg>
        <pc:cxnChg chg="add">
          <ac:chgData name="Marko Koivula" userId="e1164489a2882d51" providerId="LiveId" clId="{A090CD58-7773-46D1-8515-F2655B0983E4}" dt="2024-09-22T10:55:18.035" v="42" actId="26606"/>
          <ac:cxnSpMkLst>
            <pc:docMk/>
            <pc:sldMk cId="998894592" sldId="268"/>
            <ac:cxnSpMk id="7210" creationId="{8C730EAB-A532-4295-A302-FB4B90DB9F5E}"/>
          </ac:cxnSpMkLst>
        </pc:cxnChg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298377872" sldId="269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215014141" sldId="270"/>
        </pc:sldMkLst>
      </pc:sldChg>
      <pc:sldChg chg="modSp mod ord modTransition">
        <pc:chgData name="Marko Koivula" userId="e1164489a2882d51" providerId="LiveId" clId="{A090CD58-7773-46D1-8515-F2655B0983E4}" dt="2024-09-22T13:04:59.991" v="870"/>
        <pc:sldMkLst>
          <pc:docMk/>
          <pc:sldMk cId="3736364284" sldId="271"/>
        </pc:sldMkLst>
        <pc:spChg chg="mod">
          <ac:chgData name="Marko Koivula" userId="e1164489a2882d51" providerId="LiveId" clId="{A090CD58-7773-46D1-8515-F2655B0983E4}" dt="2024-09-22T11:11:14.312" v="256" actId="27636"/>
          <ac:spMkLst>
            <pc:docMk/>
            <pc:sldMk cId="3736364284" sldId="271"/>
            <ac:spMk id="2" creationId="{11188BE3-83D1-6F28-EAB3-501406F80B84}"/>
          </ac:spMkLst>
        </pc:spChg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250988488" sldId="272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4215328452" sldId="273"/>
        </pc:sldMkLst>
      </pc:sldChg>
      <pc:sldChg chg="addSp delSp modSp mod ord modTransition setBg">
        <pc:chgData name="Marko Koivula" userId="e1164489a2882d51" providerId="LiveId" clId="{A090CD58-7773-46D1-8515-F2655B0983E4}" dt="2024-09-22T13:04:59.991" v="870"/>
        <pc:sldMkLst>
          <pc:docMk/>
          <pc:sldMk cId="4107992335" sldId="274"/>
        </pc:sldMkLst>
        <pc:spChg chg="add del">
          <ac:chgData name="Marko Koivula" userId="e1164489a2882d51" providerId="LiveId" clId="{A090CD58-7773-46D1-8515-F2655B0983E4}" dt="2024-09-22T11:01:47.785" v="49" actId="26606"/>
          <ac:spMkLst>
            <pc:docMk/>
            <pc:sldMk cId="4107992335" sldId="274"/>
            <ac:spMk id="2059" creationId="{D2B82E2D-5822-450E-85CC-AE5EDD01ECD9}"/>
          </ac:spMkLst>
        </pc:spChg>
        <pc:spChg chg="add">
          <ac:chgData name="Marko Koivula" userId="e1164489a2882d51" providerId="LiveId" clId="{A090CD58-7773-46D1-8515-F2655B0983E4}" dt="2024-09-22T11:01:47.788" v="50" actId="26606"/>
          <ac:spMkLst>
            <pc:docMk/>
            <pc:sldMk cId="4107992335" sldId="274"/>
            <ac:spMk id="2061" creationId="{42A4FC2C-047E-45A5-965D-8E1E3BF09BC6}"/>
          </ac:spMkLst>
        </pc:spChg>
        <pc:picChg chg="add mod ord">
          <ac:chgData name="Marko Koivula" userId="e1164489a2882d51" providerId="LiveId" clId="{A090CD58-7773-46D1-8515-F2655B0983E4}" dt="2024-09-22T11:01:47.788" v="50" actId="26606"/>
          <ac:picMkLst>
            <pc:docMk/>
            <pc:sldMk cId="4107992335" sldId="274"/>
            <ac:picMk id="2050" creationId="{19B53BBC-246A-7E87-C989-A0AE4903036D}"/>
          </ac:picMkLst>
        </pc:picChg>
        <pc:picChg chg="add mod">
          <ac:chgData name="Marko Koivula" userId="e1164489a2882d51" providerId="LiveId" clId="{A090CD58-7773-46D1-8515-F2655B0983E4}" dt="2024-09-22T11:01:47.788" v="50" actId="26606"/>
          <ac:picMkLst>
            <pc:docMk/>
            <pc:sldMk cId="4107992335" sldId="274"/>
            <ac:picMk id="2052" creationId="{28E46D9A-44E4-262A-ADFC-ACF6CC018E94}"/>
          </ac:picMkLst>
        </pc:picChg>
        <pc:picChg chg="add mod">
          <ac:chgData name="Marko Koivula" userId="e1164489a2882d51" providerId="LiveId" clId="{A090CD58-7773-46D1-8515-F2655B0983E4}" dt="2024-09-22T11:01:47.788" v="50" actId="26606"/>
          <ac:picMkLst>
            <pc:docMk/>
            <pc:sldMk cId="4107992335" sldId="274"/>
            <ac:picMk id="2054" creationId="{8E479758-68CB-F54B-246A-918AB000A370}"/>
          </ac:picMkLst>
        </pc:picChg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3486787347" sldId="275"/>
        </pc:sldMkLst>
      </pc:sldChg>
      <pc:sldChg chg="modTransition">
        <pc:chgData name="Marko Koivula" userId="e1164489a2882d51" providerId="LiveId" clId="{A090CD58-7773-46D1-8515-F2655B0983E4}" dt="2024-09-22T13:04:59.991" v="870"/>
        <pc:sldMkLst>
          <pc:docMk/>
          <pc:sldMk cId="2737023871" sldId="276"/>
        </pc:sldMkLst>
      </pc:sldChg>
      <pc:sldChg chg="addSp modSp mod ord modTransition setBg">
        <pc:chgData name="Marko Koivula" userId="e1164489a2882d51" providerId="LiveId" clId="{A090CD58-7773-46D1-8515-F2655B0983E4}" dt="2024-09-22T13:04:59.991" v="870"/>
        <pc:sldMkLst>
          <pc:docMk/>
          <pc:sldMk cId="1063049428" sldId="277"/>
        </pc:sldMkLst>
        <pc:spChg chg="add mod">
          <ac:chgData name="Marko Koivula" userId="e1164489a2882d51" providerId="LiveId" clId="{A090CD58-7773-46D1-8515-F2655B0983E4}" dt="2024-09-22T10:53:15.317" v="18" actId="20577"/>
          <ac:spMkLst>
            <pc:docMk/>
            <pc:sldMk cId="1063049428" sldId="277"/>
            <ac:spMk id="3" creationId="{EC8448D7-ED3E-B025-7E54-BEB6ED8A8412}"/>
          </ac:spMkLst>
        </pc:spChg>
        <pc:spChg chg="add">
          <ac:chgData name="Marko Koivula" userId="e1164489a2882d51" providerId="LiveId" clId="{A090CD58-7773-46D1-8515-F2655B0983E4}" dt="2024-09-22T10:52:39.953" v="10" actId="26606"/>
          <ac:spMkLst>
            <pc:docMk/>
            <pc:sldMk cId="1063049428" sldId="277"/>
            <ac:spMk id="7177" creationId="{04812C46-200A-4DEB-A05E-3ED6C68C2387}"/>
          </ac:spMkLst>
        </pc:spChg>
        <pc:spChg chg="add">
          <ac:chgData name="Marko Koivula" userId="e1164489a2882d51" providerId="LiveId" clId="{A090CD58-7773-46D1-8515-F2655B0983E4}" dt="2024-09-22T10:52:39.953" v="10" actId="26606"/>
          <ac:spMkLst>
            <pc:docMk/>
            <pc:sldMk cId="1063049428" sldId="277"/>
            <ac:spMk id="7179" creationId="{D1EA859B-E555-4109-94F3-6700E046E008}"/>
          </ac:spMkLst>
        </pc:spChg>
        <pc:picChg chg="add mod">
          <ac:chgData name="Marko Koivula" userId="e1164489a2882d51" providerId="LiveId" clId="{A090CD58-7773-46D1-8515-F2655B0983E4}" dt="2024-09-22T10:52:39.953" v="10" actId="26606"/>
          <ac:picMkLst>
            <pc:docMk/>
            <pc:sldMk cId="1063049428" sldId="277"/>
            <ac:picMk id="7172" creationId="{8E704EA0-A67C-AC64-C4F2-2543CBFF69F2}"/>
          </ac:picMkLst>
        </pc:picChg>
      </pc:sldChg>
      <pc:sldChg chg="addSp modSp new mod ord modTransition setBg">
        <pc:chgData name="Marko Koivula" userId="e1164489a2882d51" providerId="LiveId" clId="{A090CD58-7773-46D1-8515-F2655B0983E4}" dt="2024-09-22T13:04:59.991" v="870"/>
        <pc:sldMkLst>
          <pc:docMk/>
          <pc:sldMk cId="3625034578" sldId="278"/>
        </pc:sldMkLst>
        <pc:spChg chg="add mod">
          <ac:chgData name="Marko Koivula" userId="e1164489a2882d51" providerId="LiveId" clId="{A090CD58-7773-46D1-8515-F2655B0983E4}" dt="2024-09-22T11:05:49.554" v="251" actId="1076"/>
          <ac:spMkLst>
            <pc:docMk/>
            <pc:sldMk cId="3625034578" sldId="278"/>
            <ac:spMk id="2" creationId="{BE40FBA6-C30C-AC9B-E252-A5E9D3696F17}"/>
          </ac:spMkLst>
        </pc:spChg>
        <pc:spChg chg="add">
          <ac:chgData name="Marko Koivula" userId="e1164489a2882d51" providerId="LiveId" clId="{A090CD58-7773-46D1-8515-F2655B0983E4}" dt="2024-09-22T11:05:04.965" v="246" actId="26606"/>
          <ac:spMkLst>
            <pc:docMk/>
            <pc:sldMk cId="3625034578" sldId="278"/>
            <ac:spMk id="3079" creationId="{6B5E2835-4E47-45B3-9CFE-732FF7B05472}"/>
          </ac:spMkLst>
        </pc:spChg>
        <pc:spChg chg="add">
          <ac:chgData name="Marko Koivula" userId="e1164489a2882d51" providerId="LiveId" clId="{A090CD58-7773-46D1-8515-F2655B0983E4}" dt="2024-09-22T11:05:04.965" v="246" actId="26606"/>
          <ac:spMkLst>
            <pc:docMk/>
            <pc:sldMk cId="3625034578" sldId="278"/>
            <ac:spMk id="3081" creationId="{5B45AD5D-AA52-4F7B-9362-576A39AD9E09}"/>
          </ac:spMkLst>
        </pc:spChg>
        <pc:spChg chg="add">
          <ac:chgData name="Marko Koivula" userId="e1164489a2882d51" providerId="LiveId" clId="{A090CD58-7773-46D1-8515-F2655B0983E4}" dt="2024-09-22T11:05:04.965" v="246" actId="26606"/>
          <ac:spMkLst>
            <pc:docMk/>
            <pc:sldMk cId="3625034578" sldId="278"/>
            <ac:spMk id="3083" creationId="{AEDD7960-4866-4399-BEF6-DD1431AB4E34}"/>
          </ac:spMkLst>
        </pc:spChg>
        <pc:spChg chg="add">
          <ac:chgData name="Marko Koivula" userId="e1164489a2882d51" providerId="LiveId" clId="{A090CD58-7773-46D1-8515-F2655B0983E4}" dt="2024-09-22T11:05:04.965" v="246" actId="26606"/>
          <ac:spMkLst>
            <pc:docMk/>
            <pc:sldMk cId="3625034578" sldId="278"/>
            <ac:spMk id="3085" creationId="{55D4142C-5077-457F-A6AD-3FECFDB39685}"/>
          </ac:spMkLst>
        </pc:spChg>
        <pc:spChg chg="add">
          <ac:chgData name="Marko Koivula" userId="e1164489a2882d51" providerId="LiveId" clId="{A090CD58-7773-46D1-8515-F2655B0983E4}" dt="2024-09-22T11:05:04.965" v="246" actId="26606"/>
          <ac:spMkLst>
            <pc:docMk/>
            <pc:sldMk cId="3625034578" sldId="278"/>
            <ac:spMk id="3087" creationId="{7A5F0580-5EE9-419F-96EE-B6529EF6E7D0}"/>
          </ac:spMkLst>
        </pc:spChg>
        <pc:picChg chg="add mod">
          <ac:chgData name="Marko Koivula" userId="e1164489a2882d51" providerId="LiveId" clId="{A090CD58-7773-46D1-8515-F2655B0983E4}" dt="2024-09-22T11:05:04.965" v="246" actId="26606"/>
          <ac:picMkLst>
            <pc:docMk/>
            <pc:sldMk cId="3625034578" sldId="278"/>
            <ac:picMk id="3074" creationId="{3B440003-83D5-01DA-5A2B-60F73CEA0CF1}"/>
          </ac:picMkLst>
        </pc:picChg>
      </pc:sldChg>
      <pc:sldChg chg="addSp modSp new mod modTransition">
        <pc:chgData name="Marko Koivula" userId="e1164489a2882d51" providerId="LiveId" clId="{A090CD58-7773-46D1-8515-F2655B0983E4}" dt="2024-09-22T13:04:59.991" v="870"/>
        <pc:sldMkLst>
          <pc:docMk/>
          <pc:sldMk cId="28324867" sldId="279"/>
        </pc:sldMkLst>
        <pc:spChg chg="add mod">
          <ac:chgData name="Marko Koivula" userId="e1164489a2882d51" providerId="LiveId" clId="{A090CD58-7773-46D1-8515-F2655B0983E4}" dt="2024-09-22T11:12:16.844" v="276" actId="14100"/>
          <ac:spMkLst>
            <pc:docMk/>
            <pc:sldMk cId="28324867" sldId="279"/>
            <ac:spMk id="3" creationId="{ECD36CCE-2690-5FDC-DB2A-6FF43B227E75}"/>
          </ac:spMkLst>
        </pc:spChg>
      </pc:sldChg>
      <pc:sldChg chg="addSp modSp new mod ord modTransition setBg">
        <pc:chgData name="Marko Koivula" userId="e1164489a2882d51" providerId="LiveId" clId="{A090CD58-7773-46D1-8515-F2655B0983E4}" dt="2024-09-22T13:04:59.991" v="870"/>
        <pc:sldMkLst>
          <pc:docMk/>
          <pc:sldMk cId="24717258" sldId="280"/>
        </pc:sldMkLst>
        <pc:spChg chg="add">
          <ac:chgData name="Marko Koivula" userId="e1164489a2882d51" providerId="LiveId" clId="{A090CD58-7773-46D1-8515-F2655B0983E4}" dt="2024-09-22T11:15:53.621" v="279" actId="26606"/>
          <ac:spMkLst>
            <pc:docMk/>
            <pc:sldMk cId="24717258" sldId="280"/>
            <ac:spMk id="4105" creationId="{BB7C0E06-6EE7-4DC1-8358-E6A2581DF358}"/>
          </ac:spMkLst>
        </pc:spChg>
        <pc:picChg chg="add mod">
          <ac:chgData name="Marko Koivula" userId="e1164489a2882d51" providerId="LiveId" clId="{A090CD58-7773-46D1-8515-F2655B0983E4}" dt="2024-09-22T11:16:02.652" v="283" actId="27614"/>
          <ac:picMkLst>
            <pc:docMk/>
            <pc:sldMk cId="24717258" sldId="280"/>
            <ac:picMk id="4098" creationId="{45EBE979-BDC0-D5CE-F980-38BBD438D27E}"/>
          </ac:picMkLst>
        </pc:picChg>
        <pc:picChg chg="add mod">
          <ac:chgData name="Marko Koivula" userId="e1164489a2882d51" providerId="LiveId" clId="{A090CD58-7773-46D1-8515-F2655B0983E4}" dt="2024-09-22T11:16:02.455" v="282" actId="27614"/>
          <ac:picMkLst>
            <pc:docMk/>
            <pc:sldMk cId="24717258" sldId="280"/>
            <ac:picMk id="4100" creationId="{F2D89610-A4DE-D171-6D76-01C47EE93714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179150512" sldId="281"/>
        </pc:sldMkLst>
        <pc:spChg chg="add">
          <ac:chgData name="Marko Koivula" userId="e1164489a2882d51" providerId="LiveId" clId="{A090CD58-7773-46D1-8515-F2655B0983E4}" dt="2024-09-22T11:17:11.100" v="286" actId="26606"/>
          <ac:spMkLst>
            <pc:docMk/>
            <pc:sldMk cId="3179150512" sldId="281"/>
            <ac:spMk id="5129" creationId="{11BE3FA7-0D70-4431-814F-D8C40576EA93}"/>
          </ac:spMkLst>
        </pc:spChg>
        <pc:picChg chg="add mod ord">
          <ac:chgData name="Marko Koivula" userId="e1164489a2882d51" providerId="LiveId" clId="{A090CD58-7773-46D1-8515-F2655B0983E4}" dt="2024-09-22T11:17:11.100" v="286" actId="26606"/>
          <ac:picMkLst>
            <pc:docMk/>
            <pc:sldMk cId="3179150512" sldId="281"/>
            <ac:picMk id="5122" creationId="{3043DC06-1AAB-64C9-DAD4-42D095D949B8}"/>
          </ac:picMkLst>
        </pc:picChg>
        <pc:picChg chg="add mod">
          <ac:chgData name="Marko Koivula" userId="e1164489a2882d51" providerId="LiveId" clId="{A090CD58-7773-46D1-8515-F2655B0983E4}" dt="2024-09-22T11:17:11.100" v="286" actId="26606"/>
          <ac:picMkLst>
            <pc:docMk/>
            <pc:sldMk cId="3179150512" sldId="281"/>
            <ac:picMk id="5124" creationId="{1EE94CA6-FEF9-1651-81A5-7ED4244E95BB}"/>
          </ac:picMkLst>
        </pc:pic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79595387" sldId="282"/>
        </pc:sldMkLst>
        <pc:spChg chg="add del">
          <ac:chgData name="Marko Koivula" userId="e1164489a2882d51" providerId="LiveId" clId="{A090CD58-7773-46D1-8515-F2655B0983E4}" dt="2024-09-22T11:22:08.827" v="293" actId="26606"/>
          <ac:spMkLst>
            <pc:docMk/>
            <pc:sldMk cId="79595387" sldId="282"/>
            <ac:spMk id="6151" creationId="{99D1FD2A-2BBA-4B7A-80E4-09314FE251FE}"/>
          </ac:spMkLst>
        </pc:spChg>
        <pc:spChg chg="add">
          <ac:chgData name="Marko Koivula" userId="e1164489a2882d51" providerId="LiveId" clId="{A090CD58-7773-46D1-8515-F2655B0983E4}" dt="2024-09-22T11:22:08.827" v="293" actId="26606"/>
          <ac:spMkLst>
            <pc:docMk/>
            <pc:sldMk cId="79595387" sldId="282"/>
            <ac:spMk id="6156" creationId="{11BE3FA7-0D70-4431-814F-D8C40576EA93}"/>
          </ac:spMkLst>
        </pc:spChg>
        <pc:picChg chg="add mod">
          <ac:chgData name="Marko Koivula" userId="e1164489a2882d51" providerId="LiveId" clId="{A090CD58-7773-46D1-8515-F2655B0983E4}" dt="2024-09-22T11:22:08.827" v="293" actId="26606"/>
          <ac:picMkLst>
            <pc:docMk/>
            <pc:sldMk cId="79595387" sldId="282"/>
            <ac:picMk id="3" creationId="{22213D96-7511-01A8-2327-090C3FCC1604}"/>
          </ac:picMkLst>
        </pc:picChg>
        <pc:picChg chg="add mod ord">
          <ac:chgData name="Marko Koivula" userId="e1164489a2882d51" providerId="LiveId" clId="{A090CD58-7773-46D1-8515-F2655B0983E4}" dt="2024-09-22T11:22:08.827" v="293" actId="26606"/>
          <ac:picMkLst>
            <pc:docMk/>
            <pc:sldMk cId="79595387" sldId="282"/>
            <ac:picMk id="6146" creationId="{6E3523EF-A6DE-9BBB-D1FB-4924EE77BD85}"/>
          </ac:picMkLst>
        </pc:picChg>
      </pc:sldChg>
      <pc:sldChg chg="addSp modSp new mod modTransition">
        <pc:chgData name="Marko Koivula" userId="e1164489a2882d51" providerId="LiveId" clId="{A090CD58-7773-46D1-8515-F2655B0983E4}" dt="2024-09-22T13:04:59.991" v="870"/>
        <pc:sldMkLst>
          <pc:docMk/>
          <pc:sldMk cId="3592619513" sldId="283"/>
        </pc:sldMkLst>
        <pc:spChg chg="add mod">
          <ac:chgData name="Marko Koivula" userId="e1164489a2882d51" providerId="LiveId" clId="{A090CD58-7773-46D1-8515-F2655B0983E4}" dt="2024-09-22T11:32:34.780" v="441" actId="14100"/>
          <ac:spMkLst>
            <pc:docMk/>
            <pc:sldMk cId="3592619513" sldId="283"/>
            <ac:spMk id="3" creationId="{D8843D6E-0115-2115-F474-DC3FD91F2A0B}"/>
          </ac:spMkLst>
        </pc:spChg>
        <pc:picChg chg="add mod">
          <ac:chgData name="Marko Koivula" userId="e1164489a2882d51" providerId="LiveId" clId="{A090CD58-7773-46D1-8515-F2655B0983E4}" dt="2024-09-22T11:32:34.780" v="441" actId="14100"/>
          <ac:picMkLst>
            <pc:docMk/>
            <pc:sldMk cId="3592619513" sldId="283"/>
            <ac:picMk id="7170" creationId="{FE5388D7-072C-7821-04E8-69FF9F5D98B9}"/>
          </ac:picMkLst>
        </pc:picChg>
        <pc:picChg chg="add mod">
          <ac:chgData name="Marko Koivula" userId="e1164489a2882d51" providerId="LiveId" clId="{A090CD58-7773-46D1-8515-F2655B0983E4}" dt="2024-09-22T11:32:49.913" v="444" actId="1076"/>
          <ac:picMkLst>
            <pc:docMk/>
            <pc:sldMk cId="3592619513" sldId="283"/>
            <ac:picMk id="7172" creationId="{0AAE7B94-6DCA-A023-849A-BAED5227228F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4191386048" sldId="284"/>
        </pc:sldMkLst>
        <pc:spChg chg="add mod">
          <ac:chgData name="Marko Koivula" userId="e1164489a2882d51" providerId="LiveId" clId="{A090CD58-7773-46D1-8515-F2655B0983E4}" dt="2024-09-22T11:40:33.023" v="597" actId="20577"/>
          <ac:spMkLst>
            <pc:docMk/>
            <pc:sldMk cId="4191386048" sldId="284"/>
            <ac:spMk id="3" creationId="{A3963A01-0BF7-4164-0A87-FFCFF7828E02}"/>
          </ac:spMkLst>
        </pc:spChg>
        <pc:spChg chg="add">
          <ac:chgData name="Marko Koivula" userId="e1164489a2882d51" providerId="LiveId" clId="{A090CD58-7773-46D1-8515-F2655B0983E4}" dt="2024-09-22T11:35:09.845" v="468" actId="26606"/>
          <ac:spMkLst>
            <pc:docMk/>
            <pc:sldMk cId="4191386048" sldId="284"/>
            <ac:spMk id="8199" creationId="{F13C74B1-5B17-4795-BED0-7140497B445A}"/>
          </ac:spMkLst>
        </pc:spChg>
        <pc:spChg chg="add">
          <ac:chgData name="Marko Koivula" userId="e1164489a2882d51" providerId="LiveId" clId="{A090CD58-7773-46D1-8515-F2655B0983E4}" dt="2024-09-22T11:35:09.845" v="468" actId="26606"/>
          <ac:spMkLst>
            <pc:docMk/>
            <pc:sldMk cId="4191386048" sldId="284"/>
            <ac:spMk id="8201" creationId="{D4974D33-8DC5-464E-8C6D-BE58F0669C17}"/>
          </ac:spMkLst>
        </pc:spChg>
        <pc:picChg chg="add mod ord">
          <ac:chgData name="Marko Koivula" userId="e1164489a2882d51" providerId="LiveId" clId="{A090CD58-7773-46D1-8515-F2655B0983E4}" dt="2024-09-22T11:35:09.845" v="468" actId="26606"/>
          <ac:picMkLst>
            <pc:docMk/>
            <pc:sldMk cId="4191386048" sldId="284"/>
            <ac:picMk id="8194" creationId="{9B4FAAED-A5C6-0FA3-530E-2119F516D9FD}"/>
          </ac:picMkLst>
        </pc:picChg>
      </pc:sldChg>
      <pc:sldChg chg="addSp delSp modSp new mod modTransition">
        <pc:chgData name="Marko Koivula" userId="e1164489a2882d51" providerId="LiveId" clId="{A090CD58-7773-46D1-8515-F2655B0983E4}" dt="2024-09-24T10:18:27.917" v="1564" actId="1076"/>
        <pc:sldMkLst>
          <pc:docMk/>
          <pc:sldMk cId="3051576355" sldId="285"/>
        </pc:sldMkLst>
        <pc:spChg chg="add del mod">
          <ac:chgData name="Marko Koivula" userId="e1164489a2882d51" providerId="LiveId" clId="{A090CD58-7773-46D1-8515-F2655B0983E4}" dt="2024-09-24T10:15:06.914" v="1325" actId="478"/>
          <ac:spMkLst>
            <pc:docMk/>
            <pc:sldMk cId="3051576355" sldId="285"/>
            <ac:spMk id="2" creationId="{4407D208-2A81-1F4B-470D-42605DD09A58}"/>
          </ac:spMkLst>
        </pc:spChg>
        <pc:spChg chg="add mod">
          <ac:chgData name="Marko Koivula" userId="e1164489a2882d51" providerId="LiveId" clId="{A090CD58-7773-46D1-8515-F2655B0983E4}" dt="2024-09-24T10:18:27.917" v="1564" actId="1076"/>
          <ac:spMkLst>
            <pc:docMk/>
            <pc:sldMk cId="3051576355" sldId="285"/>
            <ac:spMk id="4" creationId="{C2016054-E626-4CB8-D563-5CDAE1FD13D1}"/>
          </ac:spMkLst>
        </pc:spChg>
        <pc:picChg chg="add del mod">
          <ac:chgData name="Marko Koivula" userId="e1164489a2882d51" providerId="LiveId" clId="{A090CD58-7773-46D1-8515-F2655B0983E4}" dt="2024-09-24T10:15:10.476" v="1326" actId="478"/>
          <ac:picMkLst>
            <pc:docMk/>
            <pc:sldMk cId="3051576355" sldId="285"/>
            <ac:picMk id="3" creationId="{7F97F290-223B-20FB-0AA0-6D7771551428}"/>
          </ac:picMkLst>
        </pc:picChg>
        <pc:picChg chg="add mod">
          <ac:chgData name="Marko Koivula" userId="e1164489a2882d51" providerId="LiveId" clId="{A090CD58-7773-46D1-8515-F2655B0983E4}" dt="2024-09-24T10:15:17.235" v="1327" actId="14100"/>
          <ac:picMkLst>
            <pc:docMk/>
            <pc:sldMk cId="3051576355" sldId="285"/>
            <ac:picMk id="9218" creationId="{794292B5-41FA-D809-C87B-5B5944F9F3B2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1077743924" sldId="286"/>
        </pc:sldMkLst>
        <pc:spChg chg="add">
          <ac:chgData name="Marko Koivula" userId="e1164489a2882d51" providerId="LiveId" clId="{A090CD58-7773-46D1-8515-F2655B0983E4}" dt="2024-09-22T11:50:20.649" v="608" actId="26606"/>
          <ac:spMkLst>
            <pc:docMk/>
            <pc:sldMk cId="1077743924" sldId="286"/>
            <ac:spMk id="10249" creationId="{F101B3CC-B49F-4CE0-B198-228D1D4285B1}"/>
          </ac:spMkLst>
        </pc:spChg>
        <pc:picChg chg="add mod ord">
          <ac:chgData name="Marko Koivula" userId="e1164489a2882d51" providerId="LiveId" clId="{A090CD58-7773-46D1-8515-F2655B0983E4}" dt="2024-09-22T11:50:20.649" v="608" actId="26606"/>
          <ac:picMkLst>
            <pc:docMk/>
            <pc:sldMk cId="1077743924" sldId="286"/>
            <ac:picMk id="10242" creationId="{44D265D4-7694-EFAF-0838-9CD40DEC7BFA}"/>
          </ac:picMkLst>
        </pc:picChg>
        <pc:picChg chg="add mod">
          <ac:chgData name="Marko Koivula" userId="e1164489a2882d51" providerId="LiveId" clId="{A090CD58-7773-46D1-8515-F2655B0983E4}" dt="2024-09-22T11:50:20.649" v="608" actId="26606"/>
          <ac:picMkLst>
            <pc:docMk/>
            <pc:sldMk cId="1077743924" sldId="286"/>
            <ac:picMk id="10244" creationId="{D349DD99-BD94-6EB3-81AC-F9AD731CA33F}"/>
          </ac:picMkLst>
        </pc:pic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04174145" sldId="287"/>
        </pc:sldMkLst>
        <pc:spChg chg="add del mod">
          <ac:chgData name="Marko Koivula" userId="e1164489a2882d51" providerId="LiveId" clId="{A090CD58-7773-46D1-8515-F2655B0983E4}" dt="2024-09-22T11:51:56.419" v="616" actId="478"/>
          <ac:spMkLst>
            <pc:docMk/>
            <pc:sldMk cId="304174145" sldId="287"/>
            <ac:spMk id="4" creationId="{2F53847B-E67D-A43A-F369-55ADA5A364DB}"/>
          </ac:spMkLst>
        </pc:spChg>
        <pc:spChg chg="add">
          <ac:chgData name="Marko Koivula" userId="e1164489a2882d51" providerId="LiveId" clId="{A090CD58-7773-46D1-8515-F2655B0983E4}" dt="2024-09-22T11:53:09.550" v="637" actId="26606"/>
          <ac:spMkLst>
            <pc:docMk/>
            <pc:sldMk cId="304174145" sldId="287"/>
            <ac:spMk id="12297" creationId="{11BE3FA7-0D70-4431-814F-D8C40576EA93}"/>
          </ac:spMkLst>
        </pc:spChg>
        <pc:picChg chg="add del">
          <ac:chgData name="Marko Koivula" userId="e1164489a2882d51" providerId="LiveId" clId="{A090CD58-7773-46D1-8515-F2655B0983E4}" dt="2024-09-22T11:50:45.622" v="610" actId="21"/>
          <ac:picMkLst>
            <pc:docMk/>
            <pc:sldMk cId="304174145" sldId="287"/>
            <ac:picMk id="3" creationId="{7F97F290-223B-20FB-0AA0-6D7771551428}"/>
          </ac:picMkLst>
        </pc:picChg>
        <pc:picChg chg="add mod">
          <ac:chgData name="Marko Koivula" userId="e1164489a2882d51" providerId="LiveId" clId="{A090CD58-7773-46D1-8515-F2655B0983E4}" dt="2024-09-22T11:53:09.550" v="637" actId="26606"/>
          <ac:picMkLst>
            <pc:docMk/>
            <pc:sldMk cId="304174145" sldId="287"/>
            <ac:picMk id="12290" creationId="{6B663A80-A87B-E4A1-0777-6302A1D69D5A}"/>
          </ac:picMkLst>
        </pc:picChg>
        <pc:picChg chg="add mod">
          <ac:chgData name="Marko Koivula" userId="e1164489a2882d51" providerId="LiveId" clId="{A090CD58-7773-46D1-8515-F2655B0983E4}" dt="2024-09-22T11:53:09.550" v="637" actId="26606"/>
          <ac:picMkLst>
            <pc:docMk/>
            <pc:sldMk cId="304174145" sldId="287"/>
            <ac:picMk id="12292" creationId="{8A4BE1E0-3C47-C2DD-BCD9-A975C6C757CC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4183507785" sldId="288"/>
        </pc:sldMkLst>
        <pc:picChg chg="add mod">
          <ac:chgData name="Marko Koivula" userId="e1164489a2882d51" providerId="LiveId" clId="{A090CD58-7773-46D1-8515-F2655B0983E4}" dt="2024-09-22T11:51:38.782" v="614" actId="26606"/>
          <ac:picMkLst>
            <pc:docMk/>
            <pc:sldMk cId="4183507785" sldId="288"/>
            <ac:picMk id="11266" creationId="{64F52D43-A52F-78A1-5FEC-2785807589D4}"/>
          </ac:picMkLst>
        </pc:picChg>
        <pc:picChg chg="add mod">
          <ac:chgData name="Marko Koivula" userId="e1164489a2882d51" providerId="LiveId" clId="{A090CD58-7773-46D1-8515-F2655B0983E4}" dt="2024-09-22T11:51:38.782" v="614" actId="26606"/>
          <ac:picMkLst>
            <pc:docMk/>
            <pc:sldMk cId="4183507785" sldId="288"/>
            <ac:picMk id="11268" creationId="{ABC2A369-37B4-F496-A79F-676F45F7BF12}"/>
          </ac:picMkLst>
        </pc:pic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904582845" sldId="289"/>
        </pc:sldMkLst>
        <pc:spChg chg="add del">
          <ac:chgData name="Marko Koivula" userId="e1164489a2882d51" providerId="LiveId" clId="{A090CD58-7773-46D1-8515-F2655B0983E4}" dt="2024-09-22T11:54:40.746" v="646" actId="22"/>
          <ac:spMkLst>
            <pc:docMk/>
            <pc:sldMk cId="904582845" sldId="289"/>
            <ac:spMk id="3" creationId="{3B5287D8-548C-208D-917A-01ECA849B168}"/>
          </ac:spMkLst>
        </pc:spChg>
        <pc:spChg chg="add">
          <ac:chgData name="Marko Koivula" userId="e1164489a2882d51" providerId="LiveId" clId="{A090CD58-7773-46D1-8515-F2655B0983E4}" dt="2024-09-22T11:55:36.443" v="648" actId="26606"/>
          <ac:spMkLst>
            <pc:docMk/>
            <pc:sldMk cId="904582845" sldId="289"/>
            <ac:spMk id="13321" creationId="{A9F529C3-C941-49FD-8C67-82F134F64BDB}"/>
          </ac:spMkLst>
        </pc:spChg>
        <pc:spChg chg="add">
          <ac:chgData name="Marko Koivula" userId="e1164489a2882d51" providerId="LiveId" clId="{A090CD58-7773-46D1-8515-F2655B0983E4}" dt="2024-09-22T11:55:36.443" v="648" actId="26606"/>
          <ac:spMkLst>
            <pc:docMk/>
            <pc:sldMk cId="904582845" sldId="289"/>
            <ac:spMk id="13323" creationId="{20586029-32A0-47E5-9AEC-AE3ABA6B94D0}"/>
          </ac:spMkLst>
        </pc:spChg>
        <pc:picChg chg="add mod">
          <ac:chgData name="Marko Koivula" userId="e1164489a2882d51" providerId="LiveId" clId="{A090CD58-7773-46D1-8515-F2655B0983E4}" dt="2024-09-22T11:55:36.443" v="648" actId="26606"/>
          <ac:picMkLst>
            <pc:docMk/>
            <pc:sldMk cId="904582845" sldId="289"/>
            <ac:picMk id="13314" creationId="{02E8C956-7AD9-AA87-83F8-71751253E1FB}"/>
          </ac:picMkLst>
        </pc:picChg>
        <pc:picChg chg="add mod">
          <ac:chgData name="Marko Koivula" userId="e1164489a2882d51" providerId="LiveId" clId="{A090CD58-7773-46D1-8515-F2655B0983E4}" dt="2024-09-22T11:55:36.443" v="648" actId="26606"/>
          <ac:picMkLst>
            <pc:docMk/>
            <pc:sldMk cId="904582845" sldId="289"/>
            <ac:picMk id="13316" creationId="{3A5EAA89-B63B-A434-3565-62B341B52D9D}"/>
          </ac:picMkLst>
        </pc:picChg>
        <pc:cxnChg chg="add">
          <ac:chgData name="Marko Koivula" userId="e1164489a2882d51" providerId="LiveId" clId="{A090CD58-7773-46D1-8515-F2655B0983E4}" dt="2024-09-22T11:55:36.443" v="648" actId="26606"/>
          <ac:cxnSpMkLst>
            <pc:docMk/>
            <pc:sldMk cId="904582845" sldId="289"/>
            <ac:cxnSpMk id="13325" creationId="{8C730EAB-A532-4295-A302-FB4B90DB9F5E}"/>
          </ac:cxnSpMkLst>
        </pc:cxn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931403014" sldId="290"/>
        </pc:sldMkLst>
        <pc:spChg chg="add">
          <ac:chgData name="Marko Koivula" userId="e1164489a2882d51" providerId="LiveId" clId="{A090CD58-7773-46D1-8515-F2655B0983E4}" dt="2024-09-22T11:57:09.761" v="651" actId="26606"/>
          <ac:spMkLst>
            <pc:docMk/>
            <pc:sldMk cId="3931403014" sldId="290"/>
            <ac:spMk id="14345" creationId="{A9F529C3-C941-49FD-8C67-82F134F64BDB}"/>
          </ac:spMkLst>
        </pc:spChg>
        <pc:spChg chg="add">
          <ac:chgData name="Marko Koivula" userId="e1164489a2882d51" providerId="LiveId" clId="{A090CD58-7773-46D1-8515-F2655B0983E4}" dt="2024-09-22T11:57:09.761" v="651" actId="26606"/>
          <ac:spMkLst>
            <pc:docMk/>
            <pc:sldMk cId="3931403014" sldId="290"/>
            <ac:spMk id="14347" creationId="{20586029-32A0-47E5-9AEC-AE3ABA6B94D0}"/>
          </ac:spMkLst>
        </pc:spChg>
        <pc:picChg chg="add mod ord">
          <ac:chgData name="Marko Koivula" userId="e1164489a2882d51" providerId="LiveId" clId="{A090CD58-7773-46D1-8515-F2655B0983E4}" dt="2024-09-22T11:57:09.761" v="651" actId="26606"/>
          <ac:picMkLst>
            <pc:docMk/>
            <pc:sldMk cId="3931403014" sldId="290"/>
            <ac:picMk id="14338" creationId="{357A2580-15BF-D343-CCB1-02E53A94F3DC}"/>
          </ac:picMkLst>
        </pc:picChg>
        <pc:picChg chg="add mod">
          <ac:chgData name="Marko Koivula" userId="e1164489a2882d51" providerId="LiveId" clId="{A090CD58-7773-46D1-8515-F2655B0983E4}" dt="2024-09-22T11:57:09.761" v="651" actId="26606"/>
          <ac:picMkLst>
            <pc:docMk/>
            <pc:sldMk cId="3931403014" sldId="290"/>
            <ac:picMk id="14340" creationId="{AA7C4879-419E-1944-9F92-C3639727A17B}"/>
          </ac:picMkLst>
        </pc:picChg>
        <pc:cxnChg chg="add">
          <ac:chgData name="Marko Koivula" userId="e1164489a2882d51" providerId="LiveId" clId="{A090CD58-7773-46D1-8515-F2655B0983E4}" dt="2024-09-22T11:57:09.761" v="651" actId="26606"/>
          <ac:cxnSpMkLst>
            <pc:docMk/>
            <pc:sldMk cId="3931403014" sldId="290"/>
            <ac:cxnSpMk id="14349" creationId="{8C730EAB-A532-4295-A302-FB4B90DB9F5E}"/>
          </ac:cxnSpMkLst>
        </pc:cxn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740571852" sldId="291"/>
        </pc:sldMkLst>
        <pc:spChg chg="add">
          <ac:chgData name="Marko Koivula" userId="e1164489a2882d51" providerId="LiveId" clId="{A090CD58-7773-46D1-8515-F2655B0983E4}" dt="2024-09-22T11:58:06.312" v="654" actId="26606"/>
          <ac:spMkLst>
            <pc:docMk/>
            <pc:sldMk cId="740571852" sldId="291"/>
            <ac:spMk id="15369" creationId="{854ECEBE-9353-406C-9313-02A517A310EF}"/>
          </ac:spMkLst>
        </pc:spChg>
        <pc:spChg chg="add">
          <ac:chgData name="Marko Koivula" userId="e1164489a2882d51" providerId="LiveId" clId="{A090CD58-7773-46D1-8515-F2655B0983E4}" dt="2024-09-22T11:58:06.312" v="654" actId="26606"/>
          <ac:spMkLst>
            <pc:docMk/>
            <pc:sldMk cId="740571852" sldId="291"/>
            <ac:spMk id="15371" creationId="{86806086-A782-4311-A63B-1A68574D8067}"/>
          </ac:spMkLst>
        </pc:spChg>
        <pc:spChg chg="add">
          <ac:chgData name="Marko Koivula" userId="e1164489a2882d51" providerId="LiveId" clId="{A090CD58-7773-46D1-8515-F2655B0983E4}" dt="2024-09-22T11:58:06.312" v="654" actId="26606"/>
          <ac:spMkLst>
            <pc:docMk/>
            <pc:sldMk cId="740571852" sldId="291"/>
            <ac:spMk id="15373" creationId="{CE71458B-DF80-43DF-9693-2EC3878ACAB5}"/>
          </ac:spMkLst>
        </pc:spChg>
        <pc:spChg chg="add">
          <ac:chgData name="Marko Koivula" userId="e1164489a2882d51" providerId="LiveId" clId="{A090CD58-7773-46D1-8515-F2655B0983E4}" dt="2024-09-22T11:58:06.312" v="654" actId="26606"/>
          <ac:spMkLst>
            <pc:docMk/>
            <pc:sldMk cId="740571852" sldId="291"/>
            <ac:spMk id="15375" creationId="{DE1994AC-22D1-4B48-9EDA-BE373E704567}"/>
          </ac:spMkLst>
        </pc:spChg>
        <pc:spChg chg="add">
          <ac:chgData name="Marko Koivula" userId="e1164489a2882d51" providerId="LiveId" clId="{A090CD58-7773-46D1-8515-F2655B0983E4}" dt="2024-09-22T11:58:06.312" v="654" actId="26606"/>
          <ac:spMkLst>
            <pc:docMk/>
            <pc:sldMk cId="740571852" sldId="291"/>
            <ac:spMk id="15377" creationId="{22220111-5018-4EB7-A38B-79BD37F7C095}"/>
          </ac:spMkLst>
        </pc:spChg>
        <pc:picChg chg="add del mod">
          <ac:chgData name="Marko Koivula" userId="e1164489a2882d51" providerId="LiveId" clId="{A090CD58-7773-46D1-8515-F2655B0983E4}" dt="2024-09-22T12:53:09.438" v="862" actId="34307"/>
          <ac:picMkLst>
            <pc:docMk/>
            <pc:sldMk cId="740571852" sldId="291"/>
            <ac:picMk id="4" creationId="{E0707D71-C606-3BB5-3754-3C6A3247A6DA}"/>
          </ac:picMkLst>
        </pc:picChg>
        <pc:picChg chg="add mod">
          <ac:chgData name="Marko Koivula" userId="e1164489a2882d51" providerId="LiveId" clId="{A090CD58-7773-46D1-8515-F2655B0983E4}" dt="2024-09-22T11:58:06.312" v="654" actId="26606"/>
          <ac:picMkLst>
            <pc:docMk/>
            <pc:sldMk cId="740571852" sldId="291"/>
            <ac:picMk id="15362" creationId="{38E4D542-92F6-53D5-9ECE-CBB27963E41C}"/>
          </ac:picMkLst>
        </pc:picChg>
        <pc:picChg chg="add mod">
          <ac:chgData name="Marko Koivula" userId="e1164489a2882d51" providerId="LiveId" clId="{A090CD58-7773-46D1-8515-F2655B0983E4}" dt="2024-09-22T11:58:06.312" v="654" actId="26606"/>
          <ac:picMkLst>
            <pc:docMk/>
            <pc:sldMk cId="740571852" sldId="291"/>
            <ac:picMk id="15364" creationId="{A295034B-15D4-B48C-3250-226ADB15A13C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1716930079" sldId="292"/>
        </pc:sldMkLst>
        <pc:spChg chg="add">
          <ac:chgData name="Marko Koivula" userId="e1164489a2882d51" providerId="LiveId" clId="{A090CD58-7773-46D1-8515-F2655B0983E4}" dt="2024-09-22T11:59:04.600" v="657" actId="26606"/>
          <ac:spMkLst>
            <pc:docMk/>
            <pc:sldMk cId="1716930079" sldId="292"/>
            <ac:spMk id="16393" creationId="{854ECEBE-9353-406C-9313-02A517A310EF}"/>
          </ac:spMkLst>
        </pc:spChg>
        <pc:spChg chg="add">
          <ac:chgData name="Marko Koivula" userId="e1164489a2882d51" providerId="LiveId" clId="{A090CD58-7773-46D1-8515-F2655B0983E4}" dt="2024-09-22T11:59:04.600" v="657" actId="26606"/>
          <ac:spMkLst>
            <pc:docMk/>
            <pc:sldMk cId="1716930079" sldId="292"/>
            <ac:spMk id="16395" creationId="{86806086-A782-4311-A63B-1A68574D8067}"/>
          </ac:spMkLst>
        </pc:spChg>
        <pc:spChg chg="add">
          <ac:chgData name="Marko Koivula" userId="e1164489a2882d51" providerId="LiveId" clId="{A090CD58-7773-46D1-8515-F2655B0983E4}" dt="2024-09-22T11:59:04.600" v="657" actId="26606"/>
          <ac:spMkLst>
            <pc:docMk/>
            <pc:sldMk cId="1716930079" sldId="292"/>
            <ac:spMk id="16397" creationId="{CE71458B-DF80-43DF-9693-2EC3878ACAB5}"/>
          </ac:spMkLst>
        </pc:spChg>
        <pc:spChg chg="add">
          <ac:chgData name="Marko Koivula" userId="e1164489a2882d51" providerId="LiveId" clId="{A090CD58-7773-46D1-8515-F2655B0983E4}" dt="2024-09-22T11:59:04.600" v="657" actId="26606"/>
          <ac:spMkLst>
            <pc:docMk/>
            <pc:sldMk cId="1716930079" sldId="292"/>
            <ac:spMk id="16399" creationId="{DE1994AC-22D1-4B48-9EDA-BE373E704567}"/>
          </ac:spMkLst>
        </pc:spChg>
        <pc:spChg chg="add">
          <ac:chgData name="Marko Koivula" userId="e1164489a2882d51" providerId="LiveId" clId="{A090CD58-7773-46D1-8515-F2655B0983E4}" dt="2024-09-22T11:59:04.600" v="657" actId="26606"/>
          <ac:spMkLst>
            <pc:docMk/>
            <pc:sldMk cId="1716930079" sldId="292"/>
            <ac:spMk id="16401" creationId="{22220111-5018-4EB7-A38B-79BD37F7C095}"/>
          </ac:spMkLst>
        </pc:spChg>
        <pc:picChg chg="add mod">
          <ac:chgData name="Marko Koivula" userId="e1164489a2882d51" providerId="LiveId" clId="{A090CD58-7773-46D1-8515-F2655B0983E4}" dt="2024-09-22T11:59:04.600" v="657" actId="26606"/>
          <ac:picMkLst>
            <pc:docMk/>
            <pc:sldMk cId="1716930079" sldId="292"/>
            <ac:picMk id="16386" creationId="{537471B4-06BD-80DE-762B-200D131B2E49}"/>
          </ac:picMkLst>
        </pc:picChg>
        <pc:picChg chg="add mod">
          <ac:chgData name="Marko Koivula" userId="e1164489a2882d51" providerId="LiveId" clId="{A090CD58-7773-46D1-8515-F2655B0983E4}" dt="2024-09-22T11:59:04.600" v="657" actId="26606"/>
          <ac:picMkLst>
            <pc:docMk/>
            <pc:sldMk cId="1716930079" sldId="292"/>
            <ac:picMk id="16388" creationId="{B0175B6D-E933-78D9-C32E-0E4B0A8B5743}"/>
          </ac:picMkLst>
        </pc:picChg>
      </pc:sldChg>
      <pc:sldChg chg="addSp new mod modTransition">
        <pc:chgData name="Marko Koivula" userId="e1164489a2882d51" providerId="LiveId" clId="{A090CD58-7773-46D1-8515-F2655B0983E4}" dt="2024-09-22T13:04:59.991" v="870"/>
        <pc:sldMkLst>
          <pc:docMk/>
          <pc:sldMk cId="1410081973" sldId="293"/>
        </pc:sldMkLst>
        <pc:picChg chg="add">
          <ac:chgData name="Marko Koivula" userId="e1164489a2882d51" providerId="LiveId" clId="{A090CD58-7773-46D1-8515-F2655B0983E4}" dt="2024-09-22T12:10:09.931" v="681" actId="22"/>
          <ac:picMkLst>
            <pc:docMk/>
            <pc:sldMk cId="1410081973" sldId="293"/>
            <ac:picMk id="3" creationId="{2FA5FF64-7ACF-63B7-AB23-68CE1061816C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81515645" sldId="294"/>
        </pc:sldMkLst>
        <pc:spChg chg="add mod">
          <ac:chgData name="Marko Koivula" userId="e1164489a2882d51" providerId="LiveId" clId="{A090CD58-7773-46D1-8515-F2655B0983E4}" dt="2024-09-22T12:26:43.210" v="839" actId="6549"/>
          <ac:spMkLst>
            <pc:docMk/>
            <pc:sldMk cId="81515645" sldId="294"/>
            <ac:spMk id="2" creationId="{B21DD02B-E522-EB60-F08B-43789FA30277}"/>
          </ac:spMkLst>
        </pc:spChg>
        <pc:spChg chg="add">
          <ac:chgData name="Marko Koivula" userId="e1164489a2882d51" providerId="LiveId" clId="{A090CD58-7773-46D1-8515-F2655B0983E4}" dt="2024-09-22T12:24:57.612" v="741" actId="26606"/>
          <ac:spMkLst>
            <pc:docMk/>
            <pc:sldMk cId="81515645" sldId="294"/>
            <ac:spMk id="20489" creationId="{A9F529C3-C941-49FD-8C67-82F134F64BDB}"/>
          </ac:spMkLst>
        </pc:spChg>
        <pc:spChg chg="add">
          <ac:chgData name="Marko Koivula" userId="e1164489a2882d51" providerId="LiveId" clId="{A090CD58-7773-46D1-8515-F2655B0983E4}" dt="2024-09-22T12:24:57.612" v="741" actId="26606"/>
          <ac:spMkLst>
            <pc:docMk/>
            <pc:sldMk cId="81515645" sldId="294"/>
            <ac:spMk id="20491" creationId="{20586029-32A0-47E5-9AEC-AE3ABA6B94D0}"/>
          </ac:spMkLst>
        </pc:spChg>
        <pc:picChg chg="add mod ord">
          <ac:chgData name="Marko Koivula" userId="e1164489a2882d51" providerId="LiveId" clId="{A090CD58-7773-46D1-8515-F2655B0983E4}" dt="2024-09-22T12:24:57.612" v="741" actId="26606"/>
          <ac:picMkLst>
            <pc:docMk/>
            <pc:sldMk cId="81515645" sldId="294"/>
            <ac:picMk id="20482" creationId="{4BD0696E-A0E3-67DC-6888-26EB48E55E10}"/>
          </ac:picMkLst>
        </pc:picChg>
        <pc:picChg chg="add mod">
          <ac:chgData name="Marko Koivula" userId="e1164489a2882d51" providerId="LiveId" clId="{A090CD58-7773-46D1-8515-F2655B0983E4}" dt="2024-09-22T12:24:57.612" v="741" actId="26606"/>
          <ac:picMkLst>
            <pc:docMk/>
            <pc:sldMk cId="81515645" sldId="294"/>
            <ac:picMk id="20484" creationId="{F423B17B-D1C6-7655-4351-B3C86A9C10AC}"/>
          </ac:picMkLst>
        </pc:picChg>
        <pc:cxnChg chg="add">
          <ac:chgData name="Marko Koivula" userId="e1164489a2882d51" providerId="LiveId" clId="{A090CD58-7773-46D1-8515-F2655B0983E4}" dt="2024-09-22T12:24:57.612" v="741" actId="26606"/>
          <ac:cxnSpMkLst>
            <pc:docMk/>
            <pc:sldMk cId="81515645" sldId="294"/>
            <ac:cxnSpMk id="20493" creationId="{8C730EAB-A532-4295-A302-FB4B90DB9F5E}"/>
          </ac:cxnSpMkLst>
        </pc:cxn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2731351655" sldId="295"/>
        </pc:sldMkLst>
        <pc:spChg chg="add del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17" creationId="{99D1FD2A-2BBA-4B7A-80E4-09314FE251FE}"/>
          </ac:spMkLst>
        </pc:spChg>
        <pc:spChg chg="add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22" creationId="{854ECEBE-9353-406C-9313-02A517A310EF}"/>
          </ac:spMkLst>
        </pc:spChg>
        <pc:spChg chg="add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24" creationId="{86806086-A782-4311-A63B-1A68574D8067}"/>
          </ac:spMkLst>
        </pc:spChg>
        <pc:spChg chg="add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26" creationId="{CE71458B-DF80-43DF-9693-2EC3878ACAB5}"/>
          </ac:spMkLst>
        </pc:spChg>
        <pc:spChg chg="add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28" creationId="{DE1994AC-22D1-4B48-9EDA-BE373E704567}"/>
          </ac:spMkLst>
        </pc:spChg>
        <pc:spChg chg="add">
          <ac:chgData name="Marko Koivula" userId="e1164489a2882d51" providerId="LiveId" clId="{A090CD58-7773-46D1-8515-F2655B0983E4}" dt="2024-09-22T12:01:27.974" v="666" actId="26606"/>
          <ac:spMkLst>
            <pc:docMk/>
            <pc:sldMk cId="2731351655" sldId="295"/>
            <ac:spMk id="17430" creationId="{22220111-5018-4EB7-A38B-79BD37F7C095}"/>
          </ac:spMkLst>
        </pc:spChg>
        <pc:picChg chg="add del mod">
          <ac:chgData name="Marko Koivula" userId="e1164489a2882d51" providerId="LiveId" clId="{A090CD58-7773-46D1-8515-F2655B0983E4}" dt="2024-09-22T12:01:20.870" v="664" actId="478"/>
          <ac:picMkLst>
            <pc:docMk/>
            <pc:sldMk cId="2731351655" sldId="295"/>
            <ac:picMk id="17410" creationId="{1BA8FCD4-9291-1DBB-3120-E31F8DA63A6E}"/>
          </ac:picMkLst>
        </pc:picChg>
        <pc:picChg chg="add mod ord">
          <ac:chgData name="Marko Koivula" userId="e1164489a2882d51" providerId="LiveId" clId="{A090CD58-7773-46D1-8515-F2655B0983E4}" dt="2024-09-22T12:01:27.974" v="666" actId="26606"/>
          <ac:picMkLst>
            <pc:docMk/>
            <pc:sldMk cId="2731351655" sldId="295"/>
            <ac:picMk id="17412" creationId="{ED53ED90-CB32-9034-6732-3A9537B6D9AD}"/>
          </ac:picMkLst>
        </pc:picChg>
        <pc:picChg chg="add mod">
          <ac:chgData name="Marko Koivula" userId="e1164489a2882d51" providerId="LiveId" clId="{A090CD58-7773-46D1-8515-F2655B0983E4}" dt="2024-09-22T12:01:27.974" v="666" actId="26606"/>
          <ac:picMkLst>
            <pc:docMk/>
            <pc:sldMk cId="2731351655" sldId="295"/>
            <ac:picMk id="17414" creationId="{387E6D50-B4A0-279A-982A-06FE3534E569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488009463" sldId="296"/>
        </pc:sldMkLst>
        <pc:spChg chg="add">
          <ac:chgData name="Marko Koivula" userId="e1164489a2882d51" providerId="LiveId" clId="{A090CD58-7773-46D1-8515-F2655B0983E4}" dt="2024-09-22T12:03:09.685" v="669" actId="26606"/>
          <ac:spMkLst>
            <pc:docMk/>
            <pc:sldMk cId="3488009463" sldId="296"/>
            <ac:spMk id="18441" creationId="{11BE3FA7-0D70-4431-814F-D8C40576EA93}"/>
          </ac:spMkLst>
        </pc:spChg>
        <pc:picChg chg="add mod">
          <ac:chgData name="Marko Koivula" userId="e1164489a2882d51" providerId="LiveId" clId="{A090CD58-7773-46D1-8515-F2655B0983E4}" dt="2024-09-22T12:03:09.685" v="669" actId="26606"/>
          <ac:picMkLst>
            <pc:docMk/>
            <pc:sldMk cId="3488009463" sldId="296"/>
            <ac:picMk id="18434" creationId="{53308E7B-5EBD-9D7F-25DB-1AE9E04BFDF2}"/>
          </ac:picMkLst>
        </pc:picChg>
        <pc:picChg chg="add mod">
          <ac:chgData name="Marko Koivula" userId="e1164489a2882d51" providerId="LiveId" clId="{A090CD58-7773-46D1-8515-F2655B0983E4}" dt="2024-09-22T12:03:09.685" v="669" actId="26606"/>
          <ac:picMkLst>
            <pc:docMk/>
            <pc:sldMk cId="3488009463" sldId="296"/>
            <ac:picMk id="18436" creationId="{7194E69C-E0CF-6BF7-7AF0-494EB688C048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4161517232" sldId="297"/>
        </pc:sldMkLst>
        <pc:spChg chg="add mod">
          <ac:chgData name="Marko Koivula" userId="e1164489a2882d51" providerId="LiveId" clId="{A090CD58-7773-46D1-8515-F2655B0983E4}" dt="2024-09-22T12:16:30.134" v="729" actId="20577"/>
          <ac:spMkLst>
            <pc:docMk/>
            <pc:sldMk cId="4161517232" sldId="297"/>
            <ac:spMk id="3" creationId="{AEEAE18B-E058-D81F-8BAF-C85CC484D43F}"/>
          </ac:spMkLst>
        </pc:spChg>
        <pc:spChg chg="add">
          <ac:chgData name="Marko Koivula" userId="e1164489a2882d51" providerId="LiveId" clId="{A090CD58-7773-46D1-8515-F2655B0983E4}" dt="2024-09-22T12:16:08.090" v="720" actId="26606"/>
          <ac:spMkLst>
            <pc:docMk/>
            <pc:sldMk cId="4161517232" sldId="297"/>
            <ac:spMk id="23559" creationId="{F13C74B1-5B17-4795-BED0-7140497B445A}"/>
          </ac:spMkLst>
        </pc:spChg>
        <pc:spChg chg="add">
          <ac:chgData name="Marko Koivula" userId="e1164489a2882d51" providerId="LiveId" clId="{A090CD58-7773-46D1-8515-F2655B0983E4}" dt="2024-09-22T12:16:08.090" v="720" actId="26606"/>
          <ac:spMkLst>
            <pc:docMk/>
            <pc:sldMk cId="4161517232" sldId="297"/>
            <ac:spMk id="23561" creationId="{D4974D33-8DC5-464E-8C6D-BE58F0669C17}"/>
          </ac:spMkLst>
        </pc:spChg>
        <pc:picChg chg="add mod ord">
          <ac:chgData name="Marko Koivula" userId="e1164489a2882d51" providerId="LiveId" clId="{A090CD58-7773-46D1-8515-F2655B0983E4}" dt="2024-09-22T12:16:08.090" v="720" actId="26606"/>
          <ac:picMkLst>
            <pc:docMk/>
            <pc:sldMk cId="4161517232" sldId="297"/>
            <ac:picMk id="23554" creationId="{93860F0D-3D58-9CBC-F054-25C393CDD921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781561909" sldId="298"/>
        </pc:sldMkLst>
        <pc:picChg chg="add mod ord">
          <ac:chgData name="Marko Koivula" userId="e1164489a2882d51" providerId="LiveId" clId="{A090CD58-7773-46D1-8515-F2655B0983E4}" dt="2024-09-22T12:04:57.146" v="676" actId="26606"/>
          <ac:picMkLst>
            <pc:docMk/>
            <pc:sldMk cId="3781561909" sldId="298"/>
            <ac:picMk id="19458" creationId="{758CD44B-3709-479C-2488-1346E5652ACC}"/>
          </ac:picMkLst>
        </pc:picChg>
        <pc:picChg chg="add mod">
          <ac:chgData name="Marko Koivula" userId="e1164489a2882d51" providerId="LiveId" clId="{A090CD58-7773-46D1-8515-F2655B0983E4}" dt="2024-09-22T12:04:57.146" v="676" actId="26606"/>
          <ac:picMkLst>
            <pc:docMk/>
            <pc:sldMk cId="3781561909" sldId="298"/>
            <ac:picMk id="19460" creationId="{3FA35961-FB9C-5A2A-09FD-BD380F4D6F43}"/>
          </ac:picMkLst>
        </pc:pic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973797184" sldId="299"/>
        </pc:sldMkLst>
        <pc:spChg chg="add mod ord">
          <ac:chgData name="Marko Koivula" userId="e1164489a2882d51" providerId="LiveId" clId="{A090CD58-7773-46D1-8515-F2655B0983E4}" dt="2024-09-22T12:11:14.175" v="710" actId="26606"/>
          <ac:spMkLst>
            <pc:docMk/>
            <pc:sldMk cId="973797184" sldId="299"/>
            <ac:spMk id="3" creationId="{D8A79631-82CB-FBE3-E1A8-6846A6094C50}"/>
          </ac:spMkLst>
        </pc:spChg>
        <pc:spChg chg="add del">
          <ac:chgData name="Marko Koivula" userId="e1164489a2882d51" providerId="LiveId" clId="{A090CD58-7773-46D1-8515-F2655B0983E4}" dt="2024-09-22T12:11:14.175" v="710" actId="26606"/>
          <ac:spMkLst>
            <pc:docMk/>
            <pc:sldMk cId="973797184" sldId="299"/>
            <ac:spMk id="21511" creationId="{F13C74B1-5B17-4795-BED0-7140497B445A}"/>
          </ac:spMkLst>
        </pc:spChg>
        <pc:spChg chg="add del">
          <ac:chgData name="Marko Koivula" userId="e1164489a2882d51" providerId="LiveId" clId="{A090CD58-7773-46D1-8515-F2655B0983E4}" dt="2024-09-22T12:11:14.175" v="710" actId="26606"/>
          <ac:spMkLst>
            <pc:docMk/>
            <pc:sldMk cId="973797184" sldId="299"/>
            <ac:spMk id="21513" creationId="{D4974D33-8DC5-464E-8C6D-BE58F0669C17}"/>
          </ac:spMkLst>
        </pc:spChg>
        <pc:spChg chg="add del">
          <ac:chgData name="Marko Koivula" userId="e1164489a2882d51" providerId="LiveId" clId="{A090CD58-7773-46D1-8515-F2655B0983E4}" dt="2024-09-22T12:11:14.166" v="709" actId="26606"/>
          <ac:spMkLst>
            <pc:docMk/>
            <pc:sldMk cId="973797184" sldId="299"/>
            <ac:spMk id="21518" creationId="{6B5E2835-4E47-45B3-9CFE-732FF7B05472}"/>
          </ac:spMkLst>
        </pc:spChg>
        <pc:spChg chg="add del">
          <ac:chgData name="Marko Koivula" userId="e1164489a2882d51" providerId="LiveId" clId="{A090CD58-7773-46D1-8515-F2655B0983E4}" dt="2024-09-22T12:11:14.166" v="709" actId="26606"/>
          <ac:spMkLst>
            <pc:docMk/>
            <pc:sldMk cId="973797184" sldId="299"/>
            <ac:spMk id="21520" creationId="{5B45AD5D-AA52-4F7B-9362-576A39AD9E09}"/>
          </ac:spMkLst>
        </pc:spChg>
        <pc:spChg chg="add del">
          <ac:chgData name="Marko Koivula" userId="e1164489a2882d51" providerId="LiveId" clId="{A090CD58-7773-46D1-8515-F2655B0983E4}" dt="2024-09-22T12:11:14.166" v="709" actId="26606"/>
          <ac:spMkLst>
            <pc:docMk/>
            <pc:sldMk cId="973797184" sldId="299"/>
            <ac:spMk id="21522" creationId="{AEDD7960-4866-4399-BEF6-DD1431AB4E34}"/>
          </ac:spMkLst>
        </pc:spChg>
        <pc:spChg chg="add del">
          <ac:chgData name="Marko Koivula" userId="e1164489a2882d51" providerId="LiveId" clId="{A090CD58-7773-46D1-8515-F2655B0983E4}" dt="2024-09-22T12:11:14.166" v="709" actId="26606"/>
          <ac:spMkLst>
            <pc:docMk/>
            <pc:sldMk cId="973797184" sldId="299"/>
            <ac:spMk id="21524" creationId="{55D4142C-5077-457F-A6AD-3FECFDB39685}"/>
          </ac:spMkLst>
        </pc:spChg>
        <pc:spChg chg="add del">
          <ac:chgData name="Marko Koivula" userId="e1164489a2882d51" providerId="LiveId" clId="{A090CD58-7773-46D1-8515-F2655B0983E4}" dt="2024-09-22T12:11:14.166" v="709" actId="26606"/>
          <ac:spMkLst>
            <pc:docMk/>
            <pc:sldMk cId="973797184" sldId="299"/>
            <ac:spMk id="21526" creationId="{7A5F0580-5EE9-419F-96EE-B6529EF6E7D0}"/>
          </ac:spMkLst>
        </pc:spChg>
        <pc:spChg chg="add">
          <ac:chgData name="Marko Koivula" userId="e1164489a2882d51" providerId="LiveId" clId="{A090CD58-7773-46D1-8515-F2655B0983E4}" dt="2024-09-22T12:11:14.175" v="710" actId="26606"/>
          <ac:spMkLst>
            <pc:docMk/>
            <pc:sldMk cId="973797184" sldId="299"/>
            <ac:spMk id="21528" creationId="{F13C74B1-5B17-4795-BED0-7140497B445A}"/>
          </ac:spMkLst>
        </pc:spChg>
        <pc:spChg chg="add">
          <ac:chgData name="Marko Koivula" userId="e1164489a2882d51" providerId="LiveId" clId="{A090CD58-7773-46D1-8515-F2655B0983E4}" dt="2024-09-22T12:11:14.175" v="710" actId="26606"/>
          <ac:spMkLst>
            <pc:docMk/>
            <pc:sldMk cId="973797184" sldId="299"/>
            <ac:spMk id="21529" creationId="{D4974D33-8DC5-464E-8C6D-BE58F0669C17}"/>
          </ac:spMkLst>
        </pc:spChg>
        <pc:picChg chg="add mod">
          <ac:chgData name="Marko Koivula" userId="e1164489a2882d51" providerId="LiveId" clId="{A090CD58-7773-46D1-8515-F2655B0983E4}" dt="2024-09-22T12:11:14.166" v="709" actId="26606"/>
          <ac:picMkLst>
            <pc:docMk/>
            <pc:sldMk cId="973797184" sldId="299"/>
            <ac:picMk id="21506" creationId="{ECB84A1D-E353-73DF-91FB-6A67464D92BE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4T11:52:07.974" v="1594" actId="5793"/>
        <pc:sldMkLst>
          <pc:docMk/>
          <pc:sldMk cId="4095896628" sldId="300"/>
        </pc:sldMkLst>
        <pc:spChg chg="add mod ord">
          <ac:chgData name="Marko Koivula" userId="e1164489a2882d51" providerId="LiveId" clId="{A090CD58-7773-46D1-8515-F2655B0983E4}" dt="2024-09-24T11:52:07.974" v="1594" actId="5793"/>
          <ac:spMkLst>
            <pc:docMk/>
            <pc:sldMk cId="4095896628" sldId="300"/>
            <ac:spMk id="3" creationId="{AA3D253B-C83C-A066-B64E-774ECF5313E7}"/>
          </ac:spMkLst>
        </pc:spChg>
        <pc:spChg chg="add">
          <ac:chgData name="Marko Koivula" userId="e1164489a2882d51" providerId="LiveId" clId="{A090CD58-7773-46D1-8515-F2655B0983E4}" dt="2024-09-24T11:50:30.501" v="1568" actId="26606"/>
          <ac:spMkLst>
            <pc:docMk/>
            <pc:sldMk cId="4095896628" sldId="300"/>
            <ac:spMk id="9" creationId="{327D73B4-9F5C-4A64-A179-51B9500CB8B5}"/>
          </ac:spMkLst>
        </pc:spChg>
        <pc:spChg chg="add">
          <ac:chgData name="Marko Koivula" userId="e1164489a2882d51" providerId="LiveId" clId="{A090CD58-7773-46D1-8515-F2655B0983E4}" dt="2024-09-24T11:50:30.501" v="1568" actId="26606"/>
          <ac:spMkLst>
            <pc:docMk/>
            <pc:sldMk cId="4095896628" sldId="300"/>
            <ac:spMk id="11" creationId="{C1F06963-6374-4B48-844F-071A9BAAAE02}"/>
          </ac:spMkLst>
        </pc:spChg>
        <pc:spChg chg="add">
          <ac:chgData name="Marko Koivula" userId="e1164489a2882d51" providerId="LiveId" clId="{A090CD58-7773-46D1-8515-F2655B0983E4}" dt="2024-09-24T11:50:30.501" v="1568" actId="26606"/>
          <ac:spMkLst>
            <pc:docMk/>
            <pc:sldMk cId="4095896628" sldId="300"/>
            <ac:spMk id="13" creationId="{6CB927A4-E432-4310-9CD5-E89FF5063179}"/>
          </ac:spMkLst>
        </pc:spChg>
        <pc:spChg chg="add">
          <ac:chgData name="Marko Koivula" userId="e1164489a2882d51" providerId="LiveId" clId="{A090CD58-7773-46D1-8515-F2655B0983E4}" dt="2024-09-24T11:50:30.501" v="1568" actId="26606"/>
          <ac:spMkLst>
            <pc:docMk/>
            <pc:sldMk cId="4095896628" sldId="300"/>
            <ac:spMk id="15" creationId="{1453BF6C-B012-48B7-B4E8-6D7AC7C27D02}"/>
          </ac:spMkLst>
        </pc:spChg>
        <pc:spChg chg="add">
          <ac:chgData name="Marko Koivula" userId="e1164489a2882d51" providerId="LiveId" clId="{A090CD58-7773-46D1-8515-F2655B0983E4}" dt="2024-09-24T11:50:30.501" v="1568" actId="26606"/>
          <ac:spMkLst>
            <pc:docMk/>
            <pc:sldMk cId="4095896628" sldId="300"/>
            <ac:spMk id="17" creationId="{E3020543-B24B-4EC4-8FFC-8DD88EEA91A8}"/>
          </ac:spMkLst>
        </pc:spChg>
        <pc:picChg chg="add mod">
          <ac:chgData name="Marko Koivula" userId="e1164489a2882d51" providerId="LiveId" clId="{A090CD58-7773-46D1-8515-F2655B0983E4}" dt="2024-09-24T11:50:30.501" v="1568" actId="26606"/>
          <ac:picMkLst>
            <pc:docMk/>
            <pc:sldMk cId="4095896628" sldId="300"/>
            <ac:picMk id="4" creationId="{426B6348-82D6-D18E-B8F8-442873F99FC8}"/>
          </ac:picMkLst>
        </pc:picChg>
        <pc:cxnChg chg="add">
          <ac:chgData name="Marko Koivula" userId="e1164489a2882d51" providerId="LiveId" clId="{A090CD58-7773-46D1-8515-F2655B0983E4}" dt="2024-09-24T11:50:30.501" v="1568" actId="26606"/>
          <ac:cxnSpMkLst>
            <pc:docMk/>
            <pc:sldMk cId="4095896628" sldId="300"/>
            <ac:cxnSpMk id="19" creationId="{C49DA8F6-BCC1-4447-B54C-57856834B94B}"/>
          </ac:cxnSpMkLst>
        </pc:cxn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76493104" sldId="301"/>
        </pc:sldMkLst>
        <pc:spChg chg="add del">
          <ac:chgData name="Marko Koivula" userId="e1164489a2882d51" providerId="LiveId" clId="{A090CD58-7773-46D1-8515-F2655B0983E4}" dt="2024-09-22T12:14:19.382" v="715" actId="26606"/>
          <ac:spMkLst>
            <pc:docMk/>
            <pc:sldMk cId="76493104" sldId="301"/>
            <ac:spMk id="22535" creationId="{5D9FC6AC-4A12-4825-8ABE-0732B8EF4D16}"/>
          </ac:spMkLst>
        </pc:spChg>
        <pc:spChg chg="add">
          <ac:chgData name="Marko Koivula" userId="e1164489a2882d51" providerId="LiveId" clId="{A090CD58-7773-46D1-8515-F2655B0983E4}" dt="2024-09-22T12:14:19.393" v="716" actId="26606"/>
          <ac:spMkLst>
            <pc:docMk/>
            <pc:sldMk cId="76493104" sldId="301"/>
            <ac:spMk id="22537" creationId="{D967F3CD-B7D5-4CD4-B546-13C8A8F612BA}"/>
          </ac:spMkLst>
        </pc:spChg>
        <pc:spChg chg="add">
          <ac:chgData name="Marko Koivula" userId="e1164489a2882d51" providerId="LiveId" clId="{A090CD58-7773-46D1-8515-F2655B0983E4}" dt="2024-09-22T12:14:19.393" v="716" actId="26606"/>
          <ac:spMkLst>
            <pc:docMk/>
            <pc:sldMk cId="76493104" sldId="301"/>
            <ac:spMk id="22538" creationId="{8950AD4C-6AF3-49F8-94E1-DBCAFB39478B}"/>
          </ac:spMkLst>
        </pc:spChg>
        <pc:spChg chg="add">
          <ac:chgData name="Marko Koivula" userId="e1164489a2882d51" providerId="LiveId" clId="{A090CD58-7773-46D1-8515-F2655B0983E4}" dt="2024-09-22T12:14:19.393" v="716" actId="26606"/>
          <ac:spMkLst>
            <pc:docMk/>
            <pc:sldMk cId="76493104" sldId="301"/>
            <ac:spMk id="22539" creationId="{F9528C64-B611-4A0E-AED3-355EAA4E2DE3}"/>
          </ac:spMkLst>
        </pc:spChg>
        <pc:spChg chg="add">
          <ac:chgData name="Marko Koivula" userId="e1164489a2882d51" providerId="LiveId" clId="{A090CD58-7773-46D1-8515-F2655B0983E4}" dt="2024-09-22T12:14:19.393" v="716" actId="26606"/>
          <ac:spMkLst>
            <pc:docMk/>
            <pc:sldMk cId="76493104" sldId="301"/>
            <ac:spMk id="22541" creationId="{9479A80B-8CA9-4EA1-9408-D2A7B0466B88}"/>
          </ac:spMkLst>
        </pc:spChg>
        <pc:picChg chg="add mod">
          <ac:chgData name="Marko Koivula" userId="e1164489a2882d51" providerId="LiveId" clId="{A090CD58-7773-46D1-8515-F2655B0983E4}" dt="2024-09-22T12:14:19.393" v="716" actId="26606"/>
          <ac:picMkLst>
            <pc:docMk/>
            <pc:sldMk cId="76493104" sldId="301"/>
            <ac:picMk id="22530" creationId="{049E188C-BAF1-1652-7256-4B48A3DCB505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2881888049" sldId="302"/>
        </pc:sldMkLst>
        <pc:spChg chg="add">
          <ac:chgData name="Marko Koivula" userId="e1164489a2882d51" providerId="LiveId" clId="{A090CD58-7773-46D1-8515-F2655B0983E4}" dt="2024-09-22T12:19:16.602" v="733" actId="26606"/>
          <ac:spMkLst>
            <pc:docMk/>
            <pc:sldMk cId="2881888049" sldId="302"/>
            <ac:spMk id="24585" creationId="{A9F529C3-C941-49FD-8C67-82F134F64BDB}"/>
          </ac:spMkLst>
        </pc:spChg>
        <pc:spChg chg="add">
          <ac:chgData name="Marko Koivula" userId="e1164489a2882d51" providerId="LiveId" clId="{A090CD58-7773-46D1-8515-F2655B0983E4}" dt="2024-09-22T12:19:16.602" v="733" actId="26606"/>
          <ac:spMkLst>
            <pc:docMk/>
            <pc:sldMk cId="2881888049" sldId="302"/>
            <ac:spMk id="24587" creationId="{20586029-32A0-47E5-9AEC-AE3ABA6B94D0}"/>
          </ac:spMkLst>
        </pc:spChg>
        <pc:picChg chg="add mod ord">
          <ac:chgData name="Marko Koivula" userId="e1164489a2882d51" providerId="LiveId" clId="{A090CD58-7773-46D1-8515-F2655B0983E4}" dt="2024-09-22T12:19:16.602" v="733" actId="26606"/>
          <ac:picMkLst>
            <pc:docMk/>
            <pc:sldMk cId="2881888049" sldId="302"/>
            <ac:picMk id="24578" creationId="{844A800D-936C-DB91-421D-4A9019F7C9D9}"/>
          </ac:picMkLst>
        </pc:picChg>
        <pc:picChg chg="add mod">
          <ac:chgData name="Marko Koivula" userId="e1164489a2882d51" providerId="LiveId" clId="{A090CD58-7773-46D1-8515-F2655B0983E4}" dt="2024-09-22T12:19:16.602" v="733" actId="26606"/>
          <ac:picMkLst>
            <pc:docMk/>
            <pc:sldMk cId="2881888049" sldId="302"/>
            <ac:picMk id="24580" creationId="{3B2E30ED-E7F2-0D44-4602-16D0A33D6F48}"/>
          </ac:picMkLst>
        </pc:picChg>
        <pc:cxnChg chg="add">
          <ac:chgData name="Marko Koivula" userId="e1164489a2882d51" providerId="LiveId" clId="{A090CD58-7773-46D1-8515-F2655B0983E4}" dt="2024-09-22T12:19:16.602" v="733" actId="26606"/>
          <ac:cxnSpMkLst>
            <pc:docMk/>
            <pc:sldMk cId="2881888049" sldId="302"/>
            <ac:cxnSpMk id="24589" creationId="{8C730EAB-A532-4295-A302-FB4B90DB9F5E}"/>
          </ac:cxnSpMkLst>
        </pc:cxn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734659438" sldId="303"/>
        </pc:sldMkLst>
        <pc:spChg chg="add">
          <ac:chgData name="Marko Koivula" userId="e1164489a2882d51" providerId="LiveId" clId="{A090CD58-7773-46D1-8515-F2655B0983E4}" dt="2024-09-22T12:21:20.570" v="737" actId="26606"/>
          <ac:spMkLst>
            <pc:docMk/>
            <pc:sldMk cId="734659438" sldId="303"/>
            <ac:spMk id="25609" creationId="{11BE3FA7-0D70-4431-814F-D8C40576EA93}"/>
          </ac:spMkLst>
        </pc:spChg>
        <pc:picChg chg="add mod">
          <ac:chgData name="Marko Koivula" userId="e1164489a2882d51" providerId="LiveId" clId="{A090CD58-7773-46D1-8515-F2655B0983E4}" dt="2024-09-22T12:21:20.570" v="737" actId="26606"/>
          <ac:picMkLst>
            <pc:docMk/>
            <pc:sldMk cId="734659438" sldId="303"/>
            <ac:picMk id="25602" creationId="{BDA401C3-D5E4-7845-A7C1-E7C1F9BBCB1D}"/>
          </ac:picMkLst>
        </pc:picChg>
        <pc:picChg chg="add mod">
          <ac:chgData name="Marko Koivula" userId="e1164489a2882d51" providerId="LiveId" clId="{A090CD58-7773-46D1-8515-F2655B0983E4}" dt="2024-09-22T12:21:20.570" v="737" actId="26606"/>
          <ac:picMkLst>
            <pc:docMk/>
            <pc:sldMk cId="734659438" sldId="303"/>
            <ac:picMk id="25604" creationId="{85DA18BE-A7F4-7433-92A4-8EDBA15F4E22}"/>
          </ac:picMkLst>
        </pc:picChg>
      </pc:sldChg>
      <pc:sldChg chg="add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1716170232" sldId="304"/>
        </pc:sldMkLst>
        <pc:spChg chg="add">
          <ac:chgData name="Marko Koivula" userId="e1164489a2882d51" providerId="LiveId" clId="{A090CD58-7773-46D1-8515-F2655B0983E4}" dt="2024-09-22T12:28:16.045" v="846" actId="26606"/>
          <ac:spMkLst>
            <pc:docMk/>
            <pc:sldMk cId="1716170232" sldId="304"/>
            <ac:spMk id="26633" creationId="{11BE3FA7-0D70-4431-814F-D8C40576EA93}"/>
          </ac:spMkLst>
        </pc:spChg>
        <pc:picChg chg="add mod">
          <ac:chgData name="Marko Koivula" userId="e1164489a2882d51" providerId="LiveId" clId="{A090CD58-7773-46D1-8515-F2655B0983E4}" dt="2024-09-22T12:28:16.045" v="846" actId="26606"/>
          <ac:picMkLst>
            <pc:docMk/>
            <pc:sldMk cId="1716170232" sldId="304"/>
            <ac:picMk id="26626" creationId="{638B23CC-C8C6-9C3D-1254-CAE51060FB81}"/>
          </ac:picMkLst>
        </pc:picChg>
        <pc:picChg chg="add mod">
          <ac:chgData name="Marko Koivula" userId="e1164489a2882d51" providerId="LiveId" clId="{A090CD58-7773-46D1-8515-F2655B0983E4}" dt="2024-09-22T12:28:16.045" v="846" actId="26606"/>
          <ac:picMkLst>
            <pc:docMk/>
            <pc:sldMk cId="1716170232" sldId="304"/>
            <ac:picMk id="26628" creationId="{24B4584C-6CE8-2C83-A0C1-2A28E88E97CE}"/>
          </ac:picMkLst>
        </pc:picChg>
      </pc:sldChg>
      <pc:sldChg chg="addSp delSp modSp new mod modTransition setBg">
        <pc:chgData name="Marko Koivula" userId="e1164489a2882d51" providerId="LiveId" clId="{A090CD58-7773-46D1-8515-F2655B0983E4}" dt="2024-09-22T13:04:59.991" v="870"/>
        <pc:sldMkLst>
          <pc:docMk/>
          <pc:sldMk cId="3225438833" sldId="305"/>
        </pc:sldMkLst>
        <pc:spChg chg="add del">
          <ac:chgData name="Marko Koivula" userId="e1164489a2882d51" providerId="LiveId" clId="{A090CD58-7773-46D1-8515-F2655B0983E4}" dt="2024-09-22T12:27:35.155" v="843" actId="26606"/>
          <ac:spMkLst>
            <pc:docMk/>
            <pc:sldMk cId="3225438833" sldId="305"/>
            <ac:spMk id="27655" creationId="{42A4FC2C-047E-45A5-965D-8E1E3BF09BC6}"/>
          </ac:spMkLst>
        </pc:spChg>
        <pc:spChg chg="add">
          <ac:chgData name="Marko Koivula" userId="e1164489a2882d51" providerId="LiveId" clId="{A090CD58-7773-46D1-8515-F2655B0983E4}" dt="2024-09-22T12:27:35.163" v="844" actId="26606"/>
          <ac:spMkLst>
            <pc:docMk/>
            <pc:sldMk cId="3225438833" sldId="305"/>
            <ac:spMk id="27657" creationId="{FD073016-B734-483B-8953-5BADEE145112}"/>
          </ac:spMkLst>
        </pc:spChg>
        <pc:spChg chg="add">
          <ac:chgData name="Marko Koivula" userId="e1164489a2882d51" providerId="LiveId" clId="{A090CD58-7773-46D1-8515-F2655B0983E4}" dt="2024-09-22T12:27:35.163" v="844" actId="26606"/>
          <ac:spMkLst>
            <pc:docMk/>
            <pc:sldMk cId="3225438833" sldId="305"/>
            <ac:spMk id="27658" creationId="{AB8C311F-7253-4AED-9701-7FC0708C41C7}"/>
          </ac:spMkLst>
        </pc:spChg>
        <pc:spChg chg="add">
          <ac:chgData name="Marko Koivula" userId="e1164489a2882d51" providerId="LiveId" clId="{A090CD58-7773-46D1-8515-F2655B0983E4}" dt="2024-09-22T12:27:35.163" v="844" actId="26606"/>
          <ac:spMkLst>
            <pc:docMk/>
            <pc:sldMk cId="3225438833" sldId="305"/>
            <ac:spMk id="27659" creationId="{90A7EAB6-59D3-4325-8DE6-E0CA4009CE53}"/>
          </ac:spMkLst>
        </pc:spChg>
        <pc:spChg chg="add">
          <ac:chgData name="Marko Koivula" userId="e1164489a2882d51" providerId="LiveId" clId="{A090CD58-7773-46D1-8515-F2655B0983E4}" dt="2024-09-22T12:27:35.163" v="844" actId="26606"/>
          <ac:spMkLst>
            <pc:docMk/>
            <pc:sldMk cId="3225438833" sldId="305"/>
            <ac:spMk id="27661" creationId="{A8D57A06-A426-446D-B02C-A2DC6B62E45E}"/>
          </ac:spMkLst>
        </pc:spChg>
        <pc:picChg chg="add mod">
          <ac:chgData name="Marko Koivula" userId="e1164489a2882d51" providerId="LiveId" clId="{A090CD58-7773-46D1-8515-F2655B0983E4}" dt="2024-09-22T12:27:35.163" v="844" actId="26606"/>
          <ac:picMkLst>
            <pc:docMk/>
            <pc:sldMk cId="3225438833" sldId="305"/>
            <ac:picMk id="27650" creationId="{8A8E2B15-49B5-344F-5A4F-27038F7A53AD}"/>
          </ac:picMkLst>
        </pc:picChg>
      </pc:sldChg>
      <pc:sldChg chg="addSp delSp modSp new mod setBg">
        <pc:chgData name="Marko Koivula" userId="e1164489a2882d51" providerId="LiveId" clId="{A090CD58-7773-46D1-8515-F2655B0983E4}" dt="2024-09-22T13:47:44.325" v="1000"/>
        <pc:sldMkLst>
          <pc:docMk/>
          <pc:sldMk cId="1309491392" sldId="306"/>
        </pc:sldMkLst>
        <pc:spChg chg="add del mod ord">
          <ac:chgData name="Marko Koivula" userId="e1164489a2882d51" providerId="LiveId" clId="{A090CD58-7773-46D1-8515-F2655B0983E4}" dt="2024-09-22T13:25:19.552" v="911"/>
          <ac:spMkLst>
            <pc:docMk/>
            <pc:sldMk cId="1309491392" sldId="306"/>
            <ac:spMk id="4" creationId="{C4177654-CF0C-DF92-D2C5-FBCEDCD16C7C}"/>
          </ac:spMkLst>
        </pc:spChg>
        <pc:spChg chg="add mod">
          <ac:chgData name="Marko Koivula" userId="e1164489a2882d51" providerId="LiveId" clId="{A090CD58-7773-46D1-8515-F2655B0983E4}" dt="2024-09-22T13:25:18.129" v="909" actId="26606"/>
          <ac:spMkLst>
            <pc:docMk/>
            <pc:sldMk cId="1309491392" sldId="306"/>
            <ac:spMk id="5" creationId="{40C0890A-1BA2-E919-DA58-A4A39C227DCC}"/>
          </ac:spMkLst>
        </pc:spChg>
        <pc:spChg chg="add del mod">
          <ac:chgData name="Marko Koivula" userId="e1164489a2882d51" providerId="LiveId" clId="{A090CD58-7773-46D1-8515-F2655B0983E4}" dt="2024-09-22T13:47:44.325" v="1000"/>
          <ac:spMkLst>
            <pc:docMk/>
            <pc:sldMk cId="1309491392" sldId="306"/>
            <ac:spMk id="6" creationId="{E954157E-634E-639D-70FF-EC4FDCE65B20}"/>
          </ac:spMkLst>
        </pc:spChg>
        <pc:spChg chg="add">
          <ac:chgData name="Marko Koivula" userId="e1164489a2882d51" providerId="LiveId" clId="{A090CD58-7773-46D1-8515-F2655B0983E4}" dt="2024-09-22T13:25:18.129" v="909" actId="26606"/>
          <ac:spMkLst>
            <pc:docMk/>
            <pc:sldMk cId="1309491392" sldId="306"/>
            <ac:spMk id="10" creationId="{BCED4D40-4B67-4331-AC48-79B82B4A47D8}"/>
          </ac:spMkLst>
        </pc:spChg>
        <pc:spChg chg="add">
          <ac:chgData name="Marko Koivula" userId="e1164489a2882d51" providerId="LiveId" clId="{A090CD58-7773-46D1-8515-F2655B0983E4}" dt="2024-09-22T13:25:18.129" v="909" actId="26606"/>
          <ac:spMkLst>
            <pc:docMk/>
            <pc:sldMk cId="1309491392" sldId="306"/>
            <ac:spMk id="12" creationId="{670CEDEF-4F34-412E-84EE-329C1E936AF5}"/>
          </ac:spMkLst>
        </pc:spChg>
        <pc:graphicFrameChg chg="add del mod modGraphic">
          <ac:chgData name="Marko Koivula" userId="e1164489a2882d51" providerId="LiveId" clId="{A090CD58-7773-46D1-8515-F2655B0983E4}" dt="2024-09-22T13:23:34.956" v="875" actId="478"/>
          <ac:graphicFrameMkLst>
            <pc:docMk/>
            <pc:sldMk cId="1309491392" sldId="306"/>
            <ac:graphicFrameMk id="2" creationId="{159B9AB7-BE89-AE74-ACF7-271F40B83BE2}"/>
          </ac:graphicFrameMkLst>
        </pc:graphicFrameChg>
        <pc:graphicFrameChg chg="add mod ord modGraphic">
          <ac:chgData name="Marko Koivula" userId="e1164489a2882d51" providerId="LiveId" clId="{A090CD58-7773-46D1-8515-F2655B0983E4}" dt="2024-09-22T13:25:18.129" v="909" actId="26606"/>
          <ac:graphicFrameMkLst>
            <pc:docMk/>
            <pc:sldMk cId="1309491392" sldId="306"/>
            <ac:graphicFrameMk id="3" creationId="{A3343D93-401B-2533-2F97-3BDB997D57B0}"/>
          </ac:graphicFrameMkLst>
        </pc:graphicFrameChg>
        <pc:graphicFrameChg chg="add mod modGraphic">
          <ac:chgData name="Marko Koivula" userId="e1164489a2882d51" providerId="LiveId" clId="{A090CD58-7773-46D1-8515-F2655B0983E4}" dt="2024-09-22T13:47:35.021" v="998" actId="20577"/>
          <ac:graphicFrameMkLst>
            <pc:docMk/>
            <pc:sldMk cId="1309491392" sldId="306"/>
            <ac:graphicFrameMk id="7" creationId="{8C5895B5-220A-B812-2022-DDD5676E262E}"/>
          </ac:graphicFrameMkLst>
        </pc:graphicFrameChg>
      </pc:sldChg>
      <pc:sldChg chg="addSp delSp modSp new mod">
        <pc:chgData name="Marko Koivula" userId="e1164489a2882d51" providerId="LiveId" clId="{A090CD58-7773-46D1-8515-F2655B0983E4}" dt="2024-09-22T13:44:43.517" v="985" actId="14100"/>
        <pc:sldMkLst>
          <pc:docMk/>
          <pc:sldMk cId="3060842540" sldId="307"/>
        </pc:sldMkLst>
        <pc:spChg chg="add mod">
          <ac:chgData name="Marko Koivula" userId="e1164489a2882d51" providerId="LiveId" clId="{A090CD58-7773-46D1-8515-F2655B0983E4}" dt="2024-09-22T13:44:43.517" v="985" actId="14100"/>
          <ac:spMkLst>
            <pc:docMk/>
            <pc:sldMk cId="3060842540" sldId="307"/>
            <ac:spMk id="5" creationId="{92E6A3C3-F065-6D54-52DF-410E1050E8EE}"/>
          </ac:spMkLst>
        </pc:spChg>
        <pc:graphicFrameChg chg="add del mod">
          <ac:chgData name="Marko Koivula" userId="e1164489a2882d51" providerId="LiveId" clId="{A090CD58-7773-46D1-8515-F2655B0983E4}" dt="2024-09-22T13:41:27.767" v="915" actId="478"/>
          <ac:graphicFrameMkLst>
            <pc:docMk/>
            <pc:sldMk cId="3060842540" sldId="307"/>
            <ac:graphicFrameMk id="2" creationId="{0A83C292-0F80-BA13-E424-4D72DCB28830}"/>
          </ac:graphicFrameMkLst>
        </pc:graphicFrameChg>
        <pc:graphicFrameChg chg="add mod modGraphic">
          <ac:chgData name="Marko Koivula" userId="e1164489a2882d51" providerId="LiveId" clId="{A090CD58-7773-46D1-8515-F2655B0983E4}" dt="2024-09-22T13:43:34.364" v="928" actId="20577"/>
          <ac:graphicFrameMkLst>
            <pc:docMk/>
            <pc:sldMk cId="3060842540" sldId="307"/>
            <ac:graphicFrameMk id="3" creationId="{C203256C-F50F-89A6-EAB0-21AEAC1E131F}"/>
          </ac:graphicFrameMkLst>
        </pc:graphicFrameChg>
        <pc:picChg chg="add mod">
          <ac:chgData name="Marko Koivula" userId="e1164489a2882d51" providerId="LiveId" clId="{A090CD58-7773-46D1-8515-F2655B0983E4}" dt="2024-09-22T13:44:24.846" v="982" actId="1076"/>
          <ac:picMkLst>
            <pc:docMk/>
            <pc:sldMk cId="3060842540" sldId="307"/>
            <ac:picMk id="4" creationId="{BE41C926-6795-C941-617A-C3866D0FEA9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49" creationId="{384E9D66-7F91-AA40-E25D-E931C7A1FE2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0" creationId="{D51EC197-7BAD-9F30-4B65-AB4669EBCA8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1" creationId="{3C747274-03A5-69B0-C886-76FB27AEAB1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2" creationId="{053A2D48-4B7E-62C7-1C75-9256925A06C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3" creationId="{1ACED728-6CEB-1E26-811E-9817A2BF55B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4" creationId="{99AB7559-F3A3-0224-4880-249D678FC67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5" creationId="{6E56990A-D085-B3E8-E7BD-0EF9D67EFC9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6" creationId="{A6B4EFD0-34BF-7F83-07DA-915608CA4BA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7" creationId="{7DD8743B-408C-483B-CB5A-E43189C640A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8" creationId="{9F705F64-EF69-14C6-6DDF-B4E0498E26D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59" creationId="{6090B3F1-27E4-0467-95B4-AAB399B9DB5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0" creationId="{57BD107F-7DC1-E0C8-B59C-0804838D7C2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1" creationId="{193C9E98-2CF8-0B38-43C5-60875971E17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2" creationId="{4F2381B2-D05B-6491-CC23-D27B1059BB9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3" creationId="{E06FE6C6-847A-0028-7636-3DE08AAD5C6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4" creationId="{80831999-077D-9539-0A6F-585E7823141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5" creationId="{F4E9245F-3947-A6F9-8DEC-DFAA43B349D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6" creationId="{71F5876A-362F-FBCC-4C19-DD7FA034776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7" creationId="{1F438102-4F5B-3377-B6E4-CB7BA5FE8BE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8" creationId="{B19ED1F4-5A26-1BCC-38D1-A463370BDBA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69" creationId="{71818A56-060D-3769-122C-C6E25B946A3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0" creationId="{243B9FBD-4E14-1FED-9E24-0416DF82946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1" creationId="{640CAA50-A843-FEF0-C6E5-A6F5DE0CBB0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2" creationId="{07EF31DC-23C9-4307-8F3B-B68A7A8D42E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3" creationId="{29ED21EF-5B8F-D86E-0F7A-30E6C3730EB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4" creationId="{6A7D55D5-2C58-7BA3-779D-6D9AE2DF18D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5" creationId="{F94EA1CF-4B8E-82E8-503F-9255FEC6AFA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6" creationId="{F49251F8-92BC-4BAD-8B83-D8A06734BBF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7" creationId="{CA730A93-B4BD-1E26-3883-AE9689136FF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8" creationId="{BF7E5845-4692-D14C-2524-6DF5701EC1A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79" creationId="{58CED626-3468-4C9F-015A-8A5A199A568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0" creationId="{0E808787-9410-6175-F61D-9163FE9537D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1" creationId="{3E83B829-6EE9-8854-900B-7B6AC9A12D8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2" creationId="{1577061C-20E6-0459-DDF0-9CD1FCCA6C0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3" creationId="{04DB74EB-5FF3-A1FE-3E8F-81DD8082F4C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4" creationId="{379C0C04-0A41-84A9-53F2-D728CEB7279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5" creationId="{9BE52858-031F-7197-CA78-D96CE05D391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6" creationId="{27696748-6F29-5364-7608-C77D2C38A27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7" creationId="{716482E2-2ED0-F5CE-70BB-502ADBCA780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8" creationId="{6706FFEF-BF3A-44E5-8006-A7FE4494F47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89" creationId="{CC94240A-D473-8CF9-AF96-A71526EE15C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0" creationId="{95A3DCE0-6395-F246-F077-F51E0E93D64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1" creationId="{7625D9E2-82AB-37B9-FEED-9DFD3D33FFD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2" creationId="{5EA94F86-C4F8-2F38-F1A5-E660895DA35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3" creationId="{1538D8CF-6F5E-A3DA-2EFE-31469838158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4" creationId="{BCFB38BD-1433-1016-1016-1E19B6EBCB3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5" creationId="{E9331AC5-D222-C119-EAFF-3FE703B55D7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6" creationId="{5FB99EB5-F7A1-602E-183B-9B89F2B9CAA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7" creationId="{FB85805C-0C73-995E-8B12-4361250729B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8" creationId="{1DB82306-621F-9414-BFB1-CCA3B7CDF8A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099" creationId="{E5F3B776-E1E4-B854-AA14-397DFE1B948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0" creationId="{E5D37F56-3741-3EFE-D06D-B4B0F436195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1" creationId="{780B909B-E1B3-7D4B-A1D1-1AE29165E87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2" creationId="{92A28971-F8CF-0287-6671-A4BBC79C3CF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3" creationId="{0CD06C75-B58A-1D2D-A885-AA270DAE30A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4" creationId="{FE90F02C-378D-986A-8454-2FCA056EF7A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5" creationId="{5F4C5BF8-0E19-F869-37AF-FD34A69B36C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6" creationId="{DB71B432-1C16-70D4-19CD-1C2BA722A9E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7" creationId="{680FB157-7A5A-313D-EA60-63667B64208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8" creationId="{13408A6A-1B35-610D-C0FA-D926367D018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09" creationId="{F3F31A43-AA53-6EA0-44B4-1F412ABB009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0" creationId="{0E0B3545-783D-970B-30C9-34A11FBF284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1" creationId="{66AFFC8F-8C68-0EE1-872F-C81BE4E0B7E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2" creationId="{950103CF-E02E-4728-D248-975E69393E3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3" creationId="{D045F4B5-D8D0-D047-4C68-26569C3F3F9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4" creationId="{D033D3AB-5B71-AC4D-7438-82CCBFE8A03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5" creationId="{5D9E8A2C-4523-8BDF-0EE0-78E38E81F87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6" creationId="{B365DC06-B25D-ABFB-250D-FE8649B082B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7" creationId="{4EE9A8BC-4077-38A5-77A9-3386C323304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8" creationId="{7F72F4FA-A2E7-D07E-AB23-CD8882DBD50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19" creationId="{80F258BB-5682-1ABC-868D-31D6E9000E7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0" creationId="{418BADF1-A6E7-16D7-4B91-67FFFD5D287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1" creationId="{6B762D32-C112-3581-29A7-A77D0BA1DB6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2" creationId="{47E16CA7-0D58-6B58-E646-C706D3C48BF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3" creationId="{4FDC3CB0-4BF1-7925-484B-07886C44021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4" creationId="{8417DE6F-139A-19B2-F2A1-822650C7E36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5" creationId="{5249E182-1CD4-7F0C-687A-74E30A5EE64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6" creationId="{A07CE59A-C9CC-0C3B-6EE2-6259EB731DB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7" creationId="{53CD7985-247F-022B-5ADC-4B5C25EED0E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8" creationId="{315E4870-ECF4-E297-2C05-756B9804737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29" creationId="{BF1D163C-98AD-9F92-A021-8F85CF9A2E8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0" creationId="{B837284B-381E-1E6F-8D0A-1B4E8FDC9A7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1" creationId="{91FC3C1F-43FC-E20A-776B-9E4D2F8FBF9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2" creationId="{334BE362-461B-F5A7-71B7-2ED4904CDB9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3" creationId="{9BB61C50-BEE0-8D42-FD8F-25C00FB8EBE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4" creationId="{DBDEDA30-D0FC-C4E4-FE3A-C849A95DE48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5" creationId="{8AD6978B-328A-46E6-9C03-929050EDA1C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6" creationId="{A5540867-7D52-F6C2-1A1F-561FB91369C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7" creationId="{16684A8D-CE41-CC3E-16BD-A0FCC692AFE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8" creationId="{5972D844-7F2C-020E-15DD-0711984BA80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39" creationId="{CDFF53D2-6093-A0EF-CB20-D9F5DB80EBB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0" creationId="{7A9CE189-6E2F-BF35-3387-F332EF49382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1" creationId="{1238071B-ECE9-FDBC-3037-215CDC7F0C8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2" creationId="{FA6FEEB1-7B2F-8C30-8497-AD2A3C35BD0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3" creationId="{AC2A73B7-2F3A-652B-3DDB-918185FB399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4" creationId="{78117B2D-7469-14FD-D433-F6B511BB18C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5" creationId="{FE7CF97F-2B20-792B-6431-59E144779E4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6" creationId="{22BAAD7A-6D86-A8F0-BBEF-F3CD9AC0E7F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7" creationId="{836AF261-DC99-2357-7DF3-199505F56D8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8" creationId="{71578308-260D-4038-3667-29387563938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49" creationId="{5BDADD9B-B962-B4D3-EA32-561110C9151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0" creationId="{58AE18B0-86C7-32C8-2E93-0CA2536C012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1" creationId="{B6BF6776-484B-CA0A-DE10-75276A3B80C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2" creationId="{8685D709-34BE-B1E5-D9B5-EC83C1E3316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3" creationId="{68D6FF96-96A4-93FE-E900-18DE5A8F600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4" creationId="{D6E7BBB7-D8F2-C9AD-B793-3D9F0BD379F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5" creationId="{C11846F0-7F2D-A38D-6B95-3DDB1FA1BF2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6" creationId="{7F3FC1C6-FB0F-2F4D-8334-23F83D4E23E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7" creationId="{8080BDC0-4B98-3149-EBBE-BED20CEDD0E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8" creationId="{13BDEE6D-42B5-BE4F-C5F1-4D3E515960A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59" creationId="{50C592A9-B8F4-5720-551A-D04857E8520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0" creationId="{1C4F5887-9FC7-1ED8-7255-8066202CB4D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1" creationId="{B0E8F68C-399A-44DA-CADA-1EFD7E400E4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2" creationId="{2268F1FF-924E-3661-1125-6C2CFC99343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3" creationId="{740E3807-BEA1-4D73-8FFE-5D07E456EBF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4" creationId="{7DCA8AE3-264A-85E1-A5A6-51AB3A89713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5" creationId="{0E8AA1CC-89A6-FBB4-9372-A9C3F24C796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6" creationId="{1E5EBF37-0EFC-563B-4D54-6F7E99B4AAB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7" creationId="{5EF5C7C8-2A71-A1E0-BC22-BAD80C677AA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8" creationId="{163E5D6B-692C-07DE-CAB2-BDCE759CB98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69" creationId="{C8D00CD2-D160-65A4-CE04-9139DE7F8B5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0" creationId="{28CC1545-263C-2CAE-7E6E-7D4574D9261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1" creationId="{9B401FD2-9F32-C535-2005-6156A5F5D10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2" creationId="{F10A28B5-C0D0-B58C-21C0-5549731513F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3" creationId="{151BDFAB-0DEF-E028-EA98-9C963F94E42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4" creationId="{9CE1DECB-2D69-3647-1CB7-CA605EA5460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5" creationId="{81A3E577-3A63-6A19-B770-5071EB3D681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6" creationId="{78BA7C2A-B152-DAA9-B78B-6390E7B5410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7" creationId="{A59C2098-354F-F7EE-D231-59D36CDBFBA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8" creationId="{ADD3F74E-3CC9-E3F9-6335-AB831484E0F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79" creationId="{BF106748-CB43-82A8-F272-918D8936302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0" creationId="{0A26BE9C-CD78-5B2F-D436-DC3AE001BB8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1" creationId="{78554680-3858-78DA-58AE-A208F1392DE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2" creationId="{F81BB8BB-F36A-321B-4F47-AC167FF2FE3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3" creationId="{016CB940-C435-205A-DD9A-0A5D0223115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4" creationId="{5708261D-12EE-6A56-416D-E7C6D6AABCD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5" creationId="{F5F09F21-A17D-A6A2-86AB-38D31FFF3DA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6" creationId="{3BB407F9-7AFD-3F29-C894-ED561B68096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7" creationId="{158C33E1-527E-E5B1-EBE1-4F73E3D274C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8" creationId="{16A92FB2-897D-8260-6811-17B37DE043E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89" creationId="{416D00D7-D650-2914-029D-AD26169DC8D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0" creationId="{168CE034-280A-B5C9-74DA-C4B8581E47D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1" creationId="{577ECFC5-20E5-0160-5D45-B5A890AA894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2" creationId="{ADA2F9A2-9A1C-A733-5E49-78C64FB1B3A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3" creationId="{6571E85A-8455-82C1-FD95-F866FFF75E2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4" creationId="{C9191427-EDDA-1A8E-FA27-81EDF082822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5" creationId="{A04C53AC-DE76-951F-FA9A-1E5FBC5070D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6" creationId="{B03C0F14-2DF9-6A8B-E986-9F2779D62FB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7" creationId="{2F9B41AD-0609-706D-92B2-F6E05A66764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8" creationId="{011E66C8-59BB-E75C-C1C5-63310B7ED35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199" creationId="{C0537391-963A-2ECF-8B45-20F1D788135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0" creationId="{4B5DB0AC-74F2-149A-231C-9D66B3DC7C4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1" creationId="{BA8EA177-DF8A-A731-C281-79C8A6262AE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2" creationId="{3CBCE9AB-6EA1-1B1D-5D35-49439FF14F9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3" creationId="{58A93910-9388-FA89-A975-DB4DBA66405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4" creationId="{76114F48-8367-1A18-2048-553C5894089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5" creationId="{7D7B0C14-0863-BB5D-552F-79D06AC9011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6" creationId="{58C1D8FB-0E10-1BA8-7C0D-CE296D49364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7" creationId="{A41BE33A-7CCD-FBED-D5C9-3D330ED353B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8" creationId="{3CF7B7EE-162A-E203-7353-ECCF596D285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09" creationId="{33CB65CE-D0E2-2FD7-ED67-22CA2047E56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0" creationId="{8C6D6033-3660-0424-7235-8AF463EB8F6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1" creationId="{0F8A540D-C0A6-9108-BCC4-F3A5D6D47D3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2" creationId="{0E0E5378-D010-87CF-5232-DB2120A61E8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3" creationId="{83B77516-AC5B-A248-6381-6D52D82E575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4" creationId="{F8AFA940-19DC-D2F2-3593-726B2236C09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5" creationId="{D243BB68-4FB1-964A-34BB-EAC291E7C89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6" creationId="{DF253A8C-F073-5CB0-CAD5-2D949D83EB1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7" creationId="{E9520627-284B-5BAC-7158-B2D9F473C60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8" creationId="{928AD5D7-4FBF-9BD0-A09D-3FFF73BE15C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19" creationId="{5DE4D613-3121-D38C-E74B-38A0E188C5D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0" creationId="{A42B532E-EA73-B488-87FC-3146A371860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1" creationId="{19B00E93-279B-F1D0-CD7C-8161F4CDE94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2" creationId="{668B4BDF-593F-2DF6-862F-5283EE67ED9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3" creationId="{9991AC64-0147-3D8B-A3DD-E26B67F06BD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4" creationId="{8230EF48-1A50-D605-05C5-E9945E77645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5" creationId="{5C84126B-86AA-734D-5649-EFA3A74A593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6" creationId="{9E2CB0B5-D6CD-8AE4-6F19-869B52A3965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7" creationId="{28B9515D-3619-770E-5187-97460E86F1E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8" creationId="{DECE2F8E-B172-E6F0-FC2B-0FF0443A92A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29" creationId="{1074EB7D-2317-08A5-43F3-CBCBEB94987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0" creationId="{E4313826-DA1C-D50C-7CDE-159FFF64993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1" creationId="{71003878-2D60-16E3-5A80-C432D84D429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2" creationId="{DEFCACF6-25D6-8AEE-95DE-E4B91584747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3" creationId="{73F9108B-A3B3-AEFA-9A2F-26A3ECAB46E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4" creationId="{4335E3A4-218A-9B01-7AC4-0CD357CDE7F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5" creationId="{21BAF379-5E4F-EB2F-64DA-DCC8F7799EF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6" creationId="{6BDB6222-3002-EF1D-3A14-B47D1668584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7" creationId="{49DCAACC-C166-CDE5-B5BD-C8398F8AF02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8" creationId="{EB541044-7AEF-2EA0-7998-6B9E1FE51D7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39" creationId="{14C2662E-1547-2EF3-5526-40DCD18F26C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0" creationId="{C523B439-5F4C-75E9-7E50-0A3DE2C1F65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1" creationId="{BC701E0F-F6C1-C3C8-3F1F-5BD24A31D0A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2" creationId="{46CDE720-A5B4-F950-D55F-591A7DB0B2D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3" creationId="{8CB42268-1CF3-3FC6-22FF-1518D79AAC1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4" creationId="{551AB8A6-7575-5CDF-BD80-0EA56625EA1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5" creationId="{7E14E34D-B151-90E0-30FE-23E9CF56EA6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6" creationId="{BDE4D8F3-2D7B-E2D7-E86E-92504C030AF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7" creationId="{D969905B-FB99-C09D-2F09-FDF76514132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8" creationId="{B9F8B2E6-CCCE-613B-B1AA-A028E0B5BBC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49" creationId="{B820435B-E3DA-4EF4-F434-117528665D1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0" creationId="{845D7D24-1389-DD58-BCB4-46A21484AB0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1" creationId="{6F39F08E-37F4-02B3-8299-5FE0DDCE0C7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2" creationId="{BF7A421A-F682-2708-5A69-772489D2922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3" creationId="{A8DBC3A7-9DB5-C30F-E791-2DA16092F05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4" creationId="{E0771C74-9F15-5A15-139C-A0955ECC01A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5" creationId="{4BFE1661-33C7-F34B-ABEA-DDEA0A0DB83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6" creationId="{8F016B14-176A-9CE7-E8D1-0FDF003A8FB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7" creationId="{AA729865-3D08-6795-2A4D-7956301E3C42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8" creationId="{8178247F-F6D6-42C9-7857-D99DBF80FA3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59" creationId="{D8434BD3-70A4-7DE8-0366-36D4D0D0591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0" creationId="{85512547-07B2-FCBB-129B-54FAA467FE4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1" creationId="{8E35F11C-BEC4-6595-3EC6-AE496FD601A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2" creationId="{530022F8-89E3-05C5-8770-CF990C19FE8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3" creationId="{D5D069DD-39C5-7B4D-48F9-EC8AD2FD55B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4" creationId="{64BE8E51-18AE-CC05-5FB9-C4558903F88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5" creationId="{E02BA413-9987-8A8F-2C17-2F10E248D32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6" creationId="{AFB6FFFD-7197-D1D0-B623-0F97749352A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7" creationId="{E677B4E6-6997-9B7F-7684-3EA0957547B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8" creationId="{8C560B70-C7A1-C5AB-DA26-9AF62E138EB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69" creationId="{F8F588C5-FDD2-7340-C676-B86CE33FD28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0" creationId="{55079244-C5A3-509D-66F0-274F5296109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1" creationId="{6A8FD164-8C38-0F0A-91B7-CA55DEE208A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2" creationId="{931E8CFF-DB44-89DE-3C70-37595884EE6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3" creationId="{97559A3C-659E-7A7C-E5D6-E3912DE2FC5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4" creationId="{B9AA8545-F795-768D-F24C-61F7D2E1BBD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5" creationId="{F17083AF-4A9B-9AFD-B4A7-4C32F91A378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6" creationId="{67BA0B3B-70D3-553F-5FF9-EB18200D97E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7" creationId="{C6A05BA4-3E30-D902-E8D9-BB30506725F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8" creationId="{841A2F2C-6981-F34A-BB9C-439BE1C1FD4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79" creationId="{02E5912A-223A-0E0B-9691-1A0A34DADE0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0" creationId="{1842EEE5-63A9-5D01-B6D6-0A4A7D889F8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1" creationId="{23B478E1-90DB-AA39-894F-AE823C3A222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2" creationId="{0914EB01-7EAD-60F5-789B-E952949DA46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3" creationId="{FB789C14-2234-8582-629F-F7B829AE393A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4" creationId="{9D9E70DC-A35F-D700-3FE1-CA453C4CEF4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5" creationId="{84ACD708-60BE-53C6-D7A8-62D967D0324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6" creationId="{FCBEEAF8-5254-1EA4-957F-5375BA13823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7" creationId="{0E90E469-B4B7-1DC4-2FB1-EA0E23DC186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8" creationId="{7A507B21-BC89-79CD-B038-514ED5B6D5B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89" creationId="{6259EC3E-CF96-8AB0-34D2-04FF0BAD5B1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0" creationId="{921D48C2-F9CC-8339-6CF5-1E5B3748184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1" creationId="{5CC71D28-0A6E-2DC7-B637-9A13F7581AD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2" creationId="{E9444ADF-F86B-6E34-552B-B7488CE1AD8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3" creationId="{547676DF-8725-D401-ADBA-C6ADC3B8A89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4" creationId="{AB405F80-5372-157A-123B-69FDBEA3B31E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5" creationId="{33937435-444E-35EE-4AF5-F480E6412BB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6" creationId="{949FBC35-CA0D-E2E2-A6D0-13E618641AB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7" creationId="{7718E5F2-92A5-002A-3215-31FE4465687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8" creationId="{9DF4FD6D-795C-5EA4-084C-024509B1164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299" creationId="{4AC217CD-4F46-1C07-AD5E-BD97B1722E9D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0" creationId="{F4EF5C51-ED22-5116-53DA-A5A956544B06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1" creationId="{737B11F6-5F7D-0D5E-1078-C6F81686B50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2" creationId="{4F3317C3-4CE7-F111-DA49-1DD2458FAAF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3" creationId="{1233613A-298C-8BAC-EF59-FC335993B30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4" creationId="{2FC2F656-371B-9D51-03F4-871E12F1440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5" creationId="{EF0A4DBC-7C60-5435-07E0-451932640358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6" creationId="{9D75E14E-A5DF-76E0-3099-78C77C893B5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7" creationId="{BBFA6EE7-81E1-3DD5-394A-68C0615FE9CB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8" creationId="{266F0CAA-5D2B-03B0-5E32-9CCB20FB4915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09" creationId="{7530B54B-8F5D-A270-9929-552C5D26099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0" creationId="{85466DA9-5285-7215-6CE0-EE5D40D65F4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1" creationId="{DF8D723C-EBDC-AF88-F9A3-90EE5ECE8B7F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2" creationId="{8A5D1E35-A43E-0FBB-B1D4-FBA089EA2903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3" creationId="{EE96F0CF-F052-296E-C111-CBE649BCF200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4" creationId="{F77885E5-5729-E46C-2095-83B5D94C3A84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5" creationId="{DA178A08-3534-4DF0-8DF5-5968463DBD49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6" creationId="{172AD1AC-A465-C238-2509-64F237F0C0E7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7" creationId="{AF249D99-DE75-B28A-F7A3-F7F7E614AE3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8" creationId="{6937A57B-26A6-EFEF-225C-47F96920E88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19" creationId="{5F8F568B-04F7-E4FB-FFC5-69ED86DD5B4C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20" creationId="{5B673BD1-6B0B-4FE5-FC4A-DDD307925B11}"/>
          </ac:picMkLst>
        </pc:picChg>
        <pc:picChg chg="add del mod">
          <ac:chgData name="Marko Koivula" userId="e1164489a2882d51" providerId="LiveId" clId="{A090CD58-7773-46D1-8515-F2655B0983E4}" dt="2024-09-22T13:41:27.767" v="915" actId="478"/>
          <ac:picMkLst>
            <pc:docMk/>
            <pc:sldMk cId="3060842540" sldId="307"/>
            <ac:picMk id="2321" creationId="{E5F57232-2241-2649-BA24-F45E905A00AD}"/>
          </ac:picMkLst>
        </pc:picChg>
        <pc:picChg chg="add del mod">
          <ac:chgData name="Marko Koivula" userId="e1164489a2882d51" providerId="LiveId" clId="{A090CD58-7773-46D1-8515-F2655B0983E4}" dt="2024-09-22T13:43:06.369" v="922" actId="21"/>
          <ac:picMkLst>
            <pc:docMk/>
            <pc:sldMk cId="3060842540" sldId="307"/>
            <ac:picMk id="2322" creationId="{BE41C926-6795-C941-617A-C3866D0FEA92}"/>
          </ac:picMkLst>
        </pc:picChg>
      </pc:sldChg>
      <pc:sldChg chg="new del">
        <pc:chgData name="Marko Koivula" userId="e1164489a2882d51" providerId="LiveId" clId="{A090CD58-7773-46D1-8515-F2655B0983E4}" dt="2024-09-27T15:38:27.802" v="1606" actId="47"/>
        <pc:sldMkLst>
          <pc:docMk/>
          <pc:sldMk cId="251471066" sldId="308"/>
        </pc:sldMkLst>
      </pc:sldChg>
      <pc:sldChg chg="new del">
        <pc:chgData name="Marko Koivula" userId="e1164489a2882d51" providerId="LiveId" clId="{A090CD58-7773-46D1-8515-F2655B0983E4}" dt="2024-09-23T05:37:27.807" v="1002" actId="2696"/>
        <pc:sldMkLst>
          <pc:docMk/>
          <pc:sldMk cId="737147665" sldId="308"/>
        </pc:sldMkLst>
      </pc:sldChg>
      <pc:sldChg chg="new del">
        <pc:chgData name="Marko Koivula" userId="e1164489a2882d51" providerId="LiveId" clId="{A090CD58-7773-46D1-8515-F2655B0983E4}" dt="2024-09-27T15:38:28.643" v="1607" actId="47"/>
        <pc:sldMkLst>
          <pc:docMk/>
          <pc:sldMk cId="2861099595" sldId="309"/>
        </pc:sldMkLst>
      </pc:sldChg>
      <pc:sldChg chg="new del">
        <pc:chgData name="Marko Koivula" userId="e1164489a2882d51" providerId="LiveId" clId="{A090CD58-7773-46D1-8515-F2655B0983E4}" dt="2024-09-27T15:38:29.276" v="1608" actId="47"/>
        <pc:sldMkLst>
          <pc:docMk/>
          <pc:sldMk cId="2090535533" sldId="310"/>
        </pc:sldMkLst>
      </pc:sldChg>
      <pc:sldChg chg="new del">
        <pc:chgData name="Marko Koivula" userId="e1164489a2882d51" providerId="LiveId" clId="{A090CD58-7773-46D1-8515-F2655B0983E4}" dt="2024-09-27T15:38:29.824" v="1609" actId="47"/>
        <pc:sldMkLst>
          <pc:docMk/>
          <pc:sldMk cId="2374935851" sldId="311"/>
        </pc:sldMkLst>
      </pc:sldChg>
      <pc:sldChg chg="new add del">
        <pc:chgData name="Marko Koivula" userId="e1164489a2882d51" providerId="LiveId" clId="{A090CD58-7773-46D1-8515-F2655B0983E4}" dt="2024-09-27T15:38:32.600" v="1610" actId="47"/>
        <pc:sldMkLst>
          <pc:docMk/>
          <pc:sldMk cId="1628236423" sldId="3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F61C0-C193-462F-BB42-3DD06DFA8130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FEC4C-ECA2-49F2-8C09-225C3E7AF417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361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EC4C-ECA2-49F2-8C09-225C3E7AF41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139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FEC4C-ECA2-49F2-8C09-225C3E7AF417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437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E399F7-0450-1863-081F-D8F3E976D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9C7D0D6-F921-4283-C2CF-B694B25FE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B2EE41-3330-F513-27D5-621FC796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FB723E-DADD-C0F5-9AAE-2AB3A64C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650565-4F92-7D1E-5EC8-99FB6359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786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139E96-B8E0-8D63-E8CD-C93EBB71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55EF194-18CD-EBA8-1C5E-9F7D4BB71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C1F2206-806B-ED02-5B4B-C2C76379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C621D1-C5F6-CD09-EF13-43694513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9BA87B-42D5-C479-DD33-4B89BCB3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340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F43A7D8-B783-7355-0036-EBE347D94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8704B0C-3A64-2575-1CEB-A9EC4C6DE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6FA18E3-643E-25B6-8406-A7E3F6C01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D7E183-723E-614C-8675-AD1B027E6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7EC468-D856-46A9-64B0-CC0D7F61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711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999002-0D97-9EB0-F148-FC23D0BF7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CF7675-7620-66BA-ABF0-242C21F48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1B2520-6BBE-AA20-D740-01F26550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4AF868-FC25-2997-4103-9D7154E6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3E4DD8-A86E-D4F2-B57A-63549B4B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0093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88B5BB-C3E5-2804-53E4-3894C694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61B8DA-4E7F-1DFF-C4ED-004A8A6B7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D049FD-3220-D2C4-5BD3-4D40B7E27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531606-C703-5745-4458-CC6C0F66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DC52BB-90F0-616E-4FAD-CCDD45D3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49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040A91-06F8-F6E2-2590-FABA46C1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A097CF-221E-9BB2-C123-9C9D703FE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81AD42-8FBF-4C21-1AFD-54625C322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27919E-B843-493B-51B5-059B3A540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31EFFA7-ACEB-7442-A8AD-33091148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BAEEC01-3CD6-8354-86BA-2F16391C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361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45FCAF-2D01-F40D-06DE-F1A9D517D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EF905E-8A32-B2C5-1DC9-C36A4FDE1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F45CE32-1C2C-BDE5-B84C-6C4B0246C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91CF59D-2F02-086B-B775-E10986B91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C0441B9-66D2-9F45-3B93-6E8AA6B40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B8E79C1-D41A-1FAC-D3B6-BAEC59EB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7C0497E-061B-EBF9-CE94-F0C4B7E0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F9C9EA6-594E-D654-7279-4CC2E8F4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56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3EB643-EB60-1DCD-56E4-E5BB6A21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9ECB8B1-8419-A596-2520-FB91818A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DB72979-3B3F-D83A-3ED8-1296E9D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3010C7-2943-E687-AE17-6B97ECFA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42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062E179-C58D-F3E2-E38E-5D7C3572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8667209-E561-7A88-CD95-16B3CBFC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2F82BA2-F5CB-CF43-F9BE-A6BFB838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697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C32729-7E88-1B20-6A1E-FF7C1AFC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1A1DF3-5DEA-EA20-714E-F827CE87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F9910D9-93F8-61A1-0743-4E23B357F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223D29C-010A-267C-1855-99616525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E3B6E8-C62D-202F-034F-D19E2433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C6CAA78-F445-39F1-C728-8BD3AECA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259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EBD146-781C-98B0-3BAD-23E79120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CB22C12-CED5-9EFD-F95D-EC2223984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65E2B5-62DE-4AF2-3B10-4C3E888FF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E4A60B8-0F37-81EA-5499-0096B076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85B0872-2885-7818-4C1B-FE49EEA6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D948B7-D213-94BA-0FB9-B6F0FC17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058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0EDCC6B-8231-828E-1466-6D73174AC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B0B512-B9F9-73BF-64C3-69A570B70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1AEDB5-1F51-E94D-8901-883290DC2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538237-4103-46EE-ACB6-FC40834D0879}" type="datetimeFigureOut">
              <a:rPr lang="fi-FI" smtClean="0"/>
              <a:t>22.9.2024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3ACF73-9DF6-B226-A385-140FD197A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3E6B30-C48B-D987-4A7F-5CF2A2DAE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DA573-2714-49C7-9D7C-51785C9CEFE0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9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4773543326654/user/100001355090480/?__cft__%5b0%5d=AZVze5BO6Zn1e_QPtVbguZQPmMftIxQUGhCW1xzLIR2ERa3WrnSSl3oSHCNCxRsId-C_ylbLRCqn678oOA4GtvwFRBVbGveerFOYnpTQrUFvWyW7fxKTgPX0j_wpCXm5jN7l7d4apNeDlm0iOcGuxguc25daO9bEB06i0auT-_EPZxfw1qZ_K8L_KIw0-wGSRKO70_93xYXxQmfHW6MN1BS2&amp;__tn__=-%5dK-R" TargetMode="External"/><Relationship Id="rId7" Type="http://schemas.openxmlformats.org/officeDocument/2006/relationships/hyperlink" Target="https://www.facebook.com/groups/134773543326654/user/100000669428046/?__cft__%5b0%5d=AZVze5BO6Zn1e_QPtVbguZQPmMftIxQUGhCW1xzLIR2ERa3WrnSSl3oSHCNCxRsId-C_ylbLRCqn678oOA4GtvwFRBVbGveerFOYnpTQrUFvWyW7fxKTgPX0j_wpCXm5jN7l7d4apNeDlm0iOcGuxguc25daO9bEB06i0auT-_EPZxfw1qZ_K8L_KIw0-wGSRKO70_93xYXxQmfHW6MN1BS2&amp;__tn__=-%5dK-R" TargetMode="External"/><Relationship Id="rId2" Type="http://schemas.openxmlformats.org/officeDocument/2006/relationships/hyperlink" Target="https://www.facebook.com/groups/134773543326654/user/100013384476232/?__cft__%5b0%5d=AZVze5BO6Zn1e_QPtVbguZQPmMftIxQUGhCW1xzLIR2ERa3WrnSSl3oSHCNCxRsId-C_ylbLRCqn678oOA4GtvwFRBVbGveerFOYnpTQrUFvWyW7fxKTgPX0j_wpCXm5jN7l7d4apNeDlm0iOcGuxguc25daO9bEB06i0auT-_EPZxfw1qZ_K8L_KIw0-wGSRKO70_93xYXxQmfHW6MN1BS2&amp;__tn__=-%5dK-R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134773543326654/user/573541574/?__cft__%5b0%5d=AZVze5BO6Zn1e_QPtVbguZQPmMftIxQUGhCW1xzLIR2ERa3WrnSSl3oSHCNCxRsId-C_ylbLRCqn678oOA4GtvwFRBVbGveerFOYnpTQrUFvWyW7fxKTgPX0j_wpCXm5jN7l7d4apNeDlm0iOcGuxguc25daO9bEB06i0auT-_EPZxfw1qZ_K8L_KIw0-wGSRKO70_93xYXxQmfHW6MN1BS2&amp;__tn__=-%5dK-R" TargetMode="External"/><Relationship Id="rId5" Type="http://schemas.openxmlformats.org/officeDocument/2006/relationships/hyperlink" Target="https://www.facebook.com/groups/134773543326654/user/751239705/?__cft__%5b0%5d=AZVze5BO6Zn1e_QPtVbguZQPmMftIxQUGhCW1xzLIR2ERa3WrnSSl3oSHCNCxRsId-C_ylbLRCqn678oOA4GtvwFRBVbGveerFOYnpTQrUFvWyW7fxKTgPX0j_wpCXm5jN7l7d4apNeDlm0iOcGuxguc25daO9bEB06i0auT-_EPZxfw1qZ_K8L_KIw0-wGSRKO70_93xYXxQmfHW6MN1BS2&amp;__tn__=-%5dK-R" TargetMode="External"/><Relationship Id="rId4" Type="http://schemas.openxmlformats.org/officeDocument/2006/relationships/hyperlink" Target="https://www.facebook.com/groups/134773543326654/user/1631431111/?__cft__%5b0%5d=AZVze5BO6Zn1e_QPtVbguZQPmMftIxQUGhCW1xzLIR2ERa3WrnSSl3oSHCNCxRsId-C_ylbLRCqn678oOA4GtvwFRBVbGveerFOYnpTQrUFvWyW7fxKTgPX0j_wpCXm5jN7l7d4apNeDlm0iOcGuxguc25daO9bEB06i0auT-_EPZxfw1qZ_K8L_KIw0-wGSRKO70_93xYXxQmfHW6MN1BS2&amp;__tn__=-%5dK-R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facebook.com/groups/134773543326654/user/1475716285/?__cft__%5b0%5d=AZWLMdjb_idYiKd9OlzoihEQ64dzK0SyukpcPREcQJSkNgjIQVvZaCYelwXQ-lMnf1D_mWnLk8oBC5C60Gu0-si_hOVOZ95g8a6rDilPJQOnvTwmYSC5g1ne59Lh0CriwIG57xTZ_mtDd4WGUYB7A9JVWWg2iAeKijB32Cbxbe3f9gpM2fqv7hpUSeYNskGfQfRfbSjcOyKy8OJR6ywnm2LhN9KfggV2XuNSnHQcOiWieA&amp;__tn__=-%5dK-y-R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4773543326654/user/573541574/?__cft__%5b0%5d=AZVeG-wfReeVKpBemQjzUtU0KhrvMancwJ6cDk4zqhQKb6VBPFgO9NiOZn0iBRx7a2yWIc9BJFuceM5GVesgHVuAHIeYssstYzgQLCo7ayzgrNDPR8AYCQ5-pfbi4IOvCUVcx7guH8NXvYWXJrvYDyoO8W5-0B2ekdwSrqHEp324TOBhxBddDgec4j7a8iidxuPjbS79bdyeflKEW-UFIq4W8AHXXiX7R9uu9yZ5-U58qvrNaxbohhjmeRaM07xAkkM&amp;__tn__=-%5dK-y-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134773543326654/user/100005503488591/?__cft__%5b0%5d=AZVeG-wfReeVKpBemQjzUtU0KhrvMancwJ6cDk4zqhQKb6VBPFgO9NiOZn0iBRx7a2yWIc9BJFuceM5GVesgHVuAHIeYssstYzgQLCo7ayzgrNDPR8AYCQ5-pfbi4IOvCUVcx7guH8NXvYWXJrvYDyoO8W5-0B2ekdwSrqHEp324TOBhxBddDgec4j7a8iidxuPjbS79bdyeflKEW-UFIq4W8AHXXiX7R9uu9yZ5-U58qvrNaxbohhjmeRaM07xAkkM&amp;__tn__=-%5dK-y-R" TargetMode="External"/><Relationship Id="rId5" Type="http://schemas.openxmlformats.org/officeDocument/2006/relationships/hyperlink" Target="https://www.facebook.com/groups/134773543326654/user/100003373584750/?__cft__%5b0%5d=AZVeG-wfReeVKpBemQjzUtU0KhrvMancwJ6cDk4zqhQKb6VBPFgO9NiOZn0iBRx7a2yWIc9BJFuceM5GVesgHVuAHIeYssstYzgQLCo7ayzgrNDPR8AYCQ5-pfbi4IOvCUVcx7guH8NXvYWXJrvYDyoO8W5-0B2ekdwSrqHEp324TOBhxBddDgec4j7a8iidxuPjbS79bdyeflKEW-UFIq4W8AHXXiX7R9uu9yZ5-U58qvrNaxbohhjmeRaM07xAkkM&amp;__tn__=-%5dK-y-R" TargetMode="External"/><Relationship Id="rId4" Type="http://schemas.openxmlformats.org/officeDocument/2006/relationships/hyperlink" Target="https://www.facebook.com/groups/134773543326654/user/100013384476232/?__cft__%5b0%5d=AZVeG-wfReeVKpBemQjzUtU0KhrvMancwJ6cDk4zqhQKb6VBPFgO9NiOZn0iBRx7a2yWIc9BJFuceM5GVesgHVuAHIeYssstYzgQLCo7ayzgrNDPR8AYCQ5-pfbi4IOvCUVcx7guH8NXvYWXJrvYDyoO8W5-0B2ekdwSrqHEp324TOBhxBddDgec4j7a8iidxuPjbS79bdyeflKEW-UFIq4W8AHXXiX7R9uu9yZ5-U58qvrNaxbohhjmeRaM07xAkkM&amp;__tn__=-%5dK-y-R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tilastopaja.info/fi/db/seuraluokittelu.php?kausi=2024&amp;ID=5&amp;Seura=PudasjU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4773543326654/user/1631431111/?__cft__%5b0%5d=AZVpnuAyBsRS8_iYwINcSGL52nNZrLAHtii-BDZqvaV7_UX66ytr3Hxmxxr24wVg8mde6RZlwDFj-sLs-W8gBMrTCG9KcV8-I3MIms1cE6q1k_K9z7dC6OBb7pes8Ds4qCCkrBHq_j19Ppddmil7auIzvIbLz3x1y1XTIMJvuwrIMYbXDzsOBb3OOQWLfmEcUNo&amp;__tn__=-%5dK-R" TargetMode="External"/><Relationship Id="rId2" Type="http://schemas.openxmlformats.org/officeDocument/2006/relationships/hyperlink" Target="https://www.facebook.com/groups/134773543326654/user/573541574/?__cft__%5b0%5d=AZVpnuAyBsRS8_iYwINcSGL52nNZrLAHtii-BDZqvaV7_UX66ytr3Hxmxxr24wVg8mde6RZlwDFj-sLs-W8gBMrTCG9KcV8-I3MIms1cE6q1k_K9z7dC6OBb7pes8Ds4qCCkrBHq_j19Ppddmil7auIzvIbLz3x1y1XTIMJvuwrIMYbXDzsOBb3OOQWLfmEcUNo&amp;__tn__=-%5dK-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s://www.facebook.com/groups/134773543326654/user/100002280635141/?__cft__%5b0%5d=AZVpnuAyBsRS8_iYwINcSGL52nNZrLAHtii-BDZqvaV7_UX66ytr3Hxmxxr24wVg8mde6RZlwDFj-sLs-W8gBMrTCG9KcV8-I3MIms1cE6q1k_K9z7dC6OBb7pes8Ds4qCCkrBHq_j19Ppddmil7auIzvIbLz3x1y1XTIMJvuwrIMYbXDzsOBb3OOQWLfmEcUNo&amp;__tn__=-%5dK-R" TargetMode="External"/><Relationship Id="rId4" Type="http://schemas.openxmlformats.org/officeDocument/2006/relationships/hyperlink" Target="https://www.facebook.com/groups/134773543326654/user/100000711305677/?__cft__%5b0%5d=AZVpnuAyBsRS8_iYwINcSGL52nNZrLAHtii-BDZqvaV7_UX66ytr3Hxmxxr24wVg8mde6RZlwDFj-sLs-W8gBMrTCG9KcV8-I3MIms1cE6q1k_K9z7dC6OBb7pes8Ds4qCCkrBHq_j19Ppddmil7auIzvIbLz3x1y1XTIMJvuwrIMYbXDzsOBb3OOQWLfmEcUNo&amp;__tn__=-%5dK-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ähikuva yleisurheilukentän radasta pimeällä">
            <a:extLst>
              <a:ext uri="{FF2B5EF4-FFF2-40B4-BE49-F238E27FC236}">
                <a16:creationId xmlns:a16="http://schemas.microsoft.com/office/drawing/2014/main" id="{2EC3C34A-CABB-5137-6520-1C8D73F95F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6" r="7907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9FE3811-9BDC-81EC-0FB4-D5E38E78F8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 dirty="0" err="1"/>
              <a:t>Pudasjärven</a:t>
            </a:r>
            <a:r>
              <a:rPr lang="en-US" sz="2400" dirty="0"/>
              <a:t> </a:t>
            </a:r>
            <a:r>
              <a:rPr lang="en-US" sz="2400" dirty="0" err="1"/>
              <a:t>Urheilijat</a:t>
            </a:r>
            <a:br>
              <a:rPr lang="en-US" sz="2400" dirty="0"/>
            </a:br>
            <a:r>
              <a:rPr lang="en-US" sz="2400" dirty="0" err="1"/>
              <a:t>yleisurheilujaosto</a:t>
            </a:r>
            <a:br>
              <a:rPr lang="en-US" sz="2400" dirty="0"/>
            </a:br>
            <a:r>
              <a:rPr lang="en-US" sz="2400" dirty="0" err="1"/>
              <a:t>Vuosi</a:t>
            </a:r>
            <a:r>
              <a:rPr lang="en-US" sz="2400" dirty="0"/>
              <a:t> 2024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C9E5189-2A20-78F5-E23B-00E415B11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 err="1"/>
              <a:t>Kooste</a:t>
            </a:r>
            <a:r>
              <a:rPr lang="en-US" sz="1700" dirty="0"/>
              <a:t> :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 err="1"/>
              <a:t>Sm-hallit</a:t>
            </a: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 err="1"/>
              <a:t>Sm-maastot</a:t>
            </a: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 err="1"/>
              <a:t>Kalevan</a:t>
            </a:r>
            <a:r>
              <a:rPr lang="en-US" sz="1700" dirty="0"/>
              <a:t> </a:t>
            </a:r>
            <a:r>
              <a:rPr lang="en-US" sz="1700" dirty="0" err="1"/>
              <a:t>kisat</a:t>
            </a: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dirty="0" err="1"/>
              <a:t>Maaottelu</a:t>
            </a: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052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545">
        <p:split orient="vert"/>
      </p:transition>
    </mc:Choice>
    <mc:Fallback xmlns="">
      <p:transition spd="slow" advTm="10545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uvan kuvausta ei ole saatavilla.">
            <a:extLst>
              <a:ext uri="{FF2B5EF4-FFF2-40B4-BE49-F238E27FC236}">
                <a16:creationId xmlns:a16="http://schemas.microsoft.com/office/drawing/2014/main" id="{0009AD9B-A5CB-A4FF-93A4-F5A85BF68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4" r="-2" b="933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Kuvan kuvausta ei ole saatavilla.">
            <a:extLst>
              <a:ext uri="{FF2B5EF4-FFF2-40B4-BE49-F238E27FC236}">
                <a16:creationId xmlns:a16="http://schemas.microsoft.com/office/drawing/2014/main" id="{1CE19DD8-B4EB-FE49-CD3F-8E3A17DF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785">
        <p:circle/>
      </p:transition>
    </mc:Choice>
    <mc:Fallback xmlns="">
      <p:transition spd="slow" advTm="9785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Kuvan kuvausta ei ole saatavilla.">
            <a:extLst>
              <a:ext uri="{FF2B5EF4-FFF2-40B4-BE49-F238E27FC236}">
                <a16:creationId xmlns:a16="http://schemas.microsoft.com/office/drawing/2014/main" id="{22C44812-22FE-970F-29F8-05722AAE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5" r="8592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uvan kuvausta ei ole saatavilla.">
            <a:extLst>
              <a:ext uri="{FF2B5EF4-FFF2-40B4-BE49-F238E27FC236}">
                <a16:creationId xmlns:a16="http://schemas.microsoft.com/office/drawing/2014/main" id="{1A2304F3-F1BF-806E-E2BF-2E30BFEAE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" r="-2" b="1954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4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5"/>
    </mc:Choice>
    <mc:Fallback xmlns="">
      <p:transition spd="slow" advTm="102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194" name="Picture 2" descr="Kuvan kuvausta ei ole saatavilla.">
            <a:extLst>
              <a:ext uri="{FF2B5EF4-FFF2-40B4-BE49-F238E27FC236}">
                <a16:creationId xmlns:a16="http://schemas.microsoft.com/office/drawing/2014/main" id="{DA88D882-ED59-4E44-A09F-21C722CC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8203" name="Freeform: Shape 820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8205" name="Freeform: Shape 820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F205236F-F5A2-C05E-B4A4-EF1D21754481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/>
              <a:t>SM-MAASTOT KOTKASSA</a:t>
            </a:r>
          </a:p>
        </p:txBody>
      </p:sp>
    </p:spTree>
    <p:extLst>
      <p:ext uri="{BB962C8B-B14F-4D97-AF65-F5344CB8AC3E}">
        <p14:creationId xmlns:p14="http://schemas.microsoft.com/office/powerpoint/2010/main" val="1937734424"/>
      </p:ext>
    </p:extLst>
  </p:cSld>
  <p:clrMapOvr>
    <a:masterClrMapping/>
  </p:clrMapOvr>
  <p:transition spd="med" advTm="7017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Kuvan kuvausta ei ole saatavilla.">
            <a:extLst>
              <a:ext uri="{FF2B5EF4-FFF2-40B4-BE49-F238E27FC236}">
                <a16:creationId xmlns:a16="http://schemas.microsoft.com/office/drawing/2014/main" id="{DC78FF77-4F9B-F1CB-5BFD-81CB6A99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4" r="7405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uvan kuvausta ei ole saatavilla.">
            <a:extLst>
              <a:ext uri="{FF2B5EF4-FFF2-40B4-BE49-F238E27FC236}">
                <a16:creationId xmlns:a16="http://schemas.microsoft.com/office/drawing/2014/main" id="{E36BC676-52EC-7268-F887-DDB97AD5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r="16275" b="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37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238">
        <p:circle/>
      </p:transition>
    </mc:Choice>
    <mc:Fallback xmlns="">
      <p:transition spd="slow" advTm="11238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 descr="Kuvan kuvausta ei ole saatavilla.">
            <a:extLst>
              <a:ext uri="{FF2B5EF4-FFF2-40B4-BE49-F238E27FC236}">
                <a16:creationId xmlns:a16="http://schemas.microsoft.com/office/drawing/2014/main" id="{DA379569-EFED-40D1-E924-C5B61AC1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r="21367" b="2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uvan kuvausta ei ole saatavilla.">
            <a:extLst>
              <a:ext uri="{FF2B5EF4-FFF2-40B4-BE49-F238E27FC236}">
                <a16:creationId xmlns:a16="http://schemas.microsoft.com/office/drawing/2014/main" id="{B81BFC44-53F4-1A64-AD50-8AA313A5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 b="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01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52">
        <p:split orient="vert"/>
      </p:transition>
    </mc:Choice>
    <mc:Fallback xmlns="">
      <p:transition spd="slow" advTm="10352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3" name="Rectangle 1332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6" name="Picture 4" descr="Kuvan kuvausta ei ole saatavilla.">
            <a:extLst>
              <a:ext uri="{FF2B5EF4-FFF2-40B4-BE49-F238E27FC236}">
                <a16:creationId xmlns:a16="http://schemas.microsoft.com/office/drawing/2014/main" id="{559792F4-7B75-7B6D-E950-0DBDEEFE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7" r="2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uvan kuvausta ei ole saatavilla.">
            <a:extLst>
              <a:ext uri="{FF2B5EF4-FFF2-40B4-BE49-F238E27FC236}">
                <a16:creationId xmlns:a16="http://schemas.microsoft.com/office/drawing/2014/main" id="{557FD427-EE21-40F5-95C6-8FF0D7E4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r="25616" b="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3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71">
        <p:fade/>
      </p:transition>
    </mc:Choice>
    <mc:Fallback xmlns="">
      <p:transition spd="med" advTm="1217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1" name="Rectangle 7205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2" name="Rectangle 7207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uvan kuvausta ei ole saatavilla.">
            <a:extLst>
              <a:ext uri="{FF2B5EF4-FFF2-40B4-BE49-F238E27FC236}">
                <a16:creationId xmlns:a16="http://schemas.microsoft.com/office/drawing/2014/main" id="{35376C82-16F8-EAE5-F6E7-318CDD03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2" r="12307"/>
          <a:stretch/>
        </p:blipFill>
        <p:spPr bwMode="auto">
          <a:xfrm>
            <a:off x="643467" y="1020367"/>
            <a:ext cx="5294716" cy="48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10" name="Straight Connector 7209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Kuvan kuvausta ei ole saatavilla.">
            <a:extLst>
              <a:ext uri="{FF2B5EF4-FFF2-40B4-BE49-F238E27FC236}">
                <a16:creationId xmlns:a16="http://schemas.microsoft.com/office/drawing/2014/main" id="{F281B121-B388-4A6F-8D47-E8CD3064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" r="1" b="1"/>
          <a:stretch/>
        </p:blipFill>
        <p:spPr bwMode="auto">
          <a:xfrm>
            <a:off x="6253817" y="1536107"/>
            <a:ext cx="5294715" cy="37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"/>
    </mc:Choice>
    <mc:Fallback xmlns="">
      <p:transition spd="slow" advTm="934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Kuvan kuvausta ei ole saatavilla.">
            <a:extLst>
              <a:ext uri="{FF2B5EF4-FFF2-40B4-BE49-F238E27FC236}">
                <a16:creationId xmlns:a16="http://schemas.microsoft.com/office/drawing/2014/main" id="{E3CE2DFC-9BF1-4D07-D8FD-A437E284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22741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Kuvan kuvausta ei ole saatavilla.">
            <a:extLst>
              <a:ext uri="{FF2B5EF4-FFF2-40B4-BE49-F238E27FC236}">
                <a16:creationId xmlns:a16="http://schemas.microsoft.com/office/drawing/2014/main" id="{CE267767-AB61-CE43-579E-3B93ADE1F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7709" b="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7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9"/>
    </mc:Choice>
    <mc:Fallback xmlns="">
      <p:transition spd="slow" advTm="1018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Kuva, joka sisältää kohteen urheilu, henkilö, piha-, jalkineet&#10;&#10;Kuvaus luotu automaattisesti">
            <a:extLst>
              <a:ext uri="{FF2B5EF4-FFF2-40B4-BE49-F238E27FC236}">
                <a16:creationId xmlns:a16="http://schemas.microsoft.com/office/drawing/2014/main" id="{45EBE979-BDC0-D5CE-F980-38BBD438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9" r="9625" b="2"/>
          <a:stretch/>
        </p:blipFill>
        <p:spPr bwMode="auto">
          <a:xfrm>
            <a:off x="643467" y="557190"/>
            <a:ext cx="5346948" cy="5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uva, joka sisältää kohteen piha-, urheilu, henkilö, yleisurheilu&#10;&#10;Kuvaus luotu automaattisesti">
            <a:extLst>
              <a:ext uri="{FF2B5EF4-FFF2-40B4-BE49-F238E27FC236}">
                <a16:creationId xmlns:a16="http://schemas.microsoft.com/office/drawing/2014/main" id="{F2D89610-A4DE-D171-6D76-01C47EE93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9" r="6350" b="2"/>
          <a:stretch/>
        </p:blipFill>
        <p:spPr bwMode="auto">
          <a:xfrm>
            <a:off x="6182942" y="557190"/>
            <a:ext cx="5365590" cy="5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"/>
    </mc:Choice>
    <mc:Fallback xmlns="">
      <p:transition spd="slow" advTm="875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4" name="Picture 4" descr="Kuvan kuvausta ei ole saatavilla.">
            <a:extLst>
              <a:ext uri="{FF2B5EF4-FFF2-40B4-BE49-F238E27FC236}">
                <a16:creationId xmlns:a16="http://schemas.microsoft.com/office/drawing/2014/main" id="{AFBA5F79-D6E7-CF41-EB85-53BBFF8D9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r="25220" b="2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Kuvan kuvausta ei ole saatavilla.">
            <a:extLst>
              <a:ext uri="{FF2B5EF4-FFF2-40B4-BE49-F238E27FC236}">
                <a16:creationId xmlns:a16="http://schemas.microsoft.com/office/drawing/2014/main" id="{BEDC59B2-F24C-6F96-BB5E-5CCAAF48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4622" b="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"/>
    </mc:Choice>
    <mc:Fallback xmlns="">
      <p:transition spd="slow" advTm="1078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3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uvan kuvausta ei ole saatavilla.">
            <a:extLst>
              <a:ext uri="{FF2B5EF4-FFF2-40B4-BE49-F238E27FC236}">
                <a16:creationId xmlns:a16="http://schemas.microsoft.com/office/drawing/2014/main" id="{4B8778E9-106B-7C03-6DF0-7B1E2ADB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47" name="Freeform: Shape 104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4" name="Freeform: Shape 104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8FD3297E-7A10-EA51-8334-1FD7C3085EC9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SAULIN HALLIKISAT</a:t>
            </a:r>
          </a:p>
        </p:txBody>
      </p:sp>
    </p:spTree>
    <p:extLst>
      <p:ext uri="{BB962C8B-B14F-4D97-AF65-F5344CB8AC3E}">
        <p14:creationId xmlns:p14="http://schemas.microsoft.com/office/powerpoint/2010/main" val="2546645264"/>
      </p:ext>
    </p:extLst>
  </p:cSld>
  <p:clrMapOvr>
    <a:masterClrMapping/>
  </p:clrMapOvr>
  <p:transition spd="slow" advTm="10444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Kuvan kuvausta ei ole saatavilla.">
            <a:extLst>
              <a:ext uri="{FF2B5EF4-FFF2-40B4-BE49-F238E27FC236}">
                <a16:creationId xmlns:a16="http://schemas.microsoft.com/office/drawing/2014/main" id="{8E704EA0-A67C-AC64-C4F2-2543CBFF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9" r="-1" b="4228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717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C8448D7-ED3E-B025-7E54-BEB6ED8A8412}"/>
              </a:ext>
            </a:extLst>
          </p:cNvPr>
          <p:cNvSpPr txBox="1"/>
          <p:nvPr/>
        </p:nvSpPr>
        <p:spPr>
          <a:xfrm>
            <a:off x="7760072" y="1276733"/>
            <a:ext cx="3822189" cy="994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/>
              <a:t>JOUKKUEENJOHTAJA JA MASKOTTI SEURAAVAT TIUKASTI KISOJA</a:t>
            </a:r>
          </a:p>
        </p:txBody>
      </p:sp>
    </p:spTree>
    <p:extLst>
      <p:ext uri="{BB962C8B-B14F-4D97-AF65-F5344CB8AC3E}">
        <p14:creationId xmlns:p14="http://schemas.microsoft.com/office/powerpoint/2010/main" val="10630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3"/>
    </mc:Choice>
    <mc:Fallback xmlns="">
      <p:transition spd="slow" advTm="1220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Kuvan kuvausta ei ole saatavilla.">
            <a:extLst>
              <a:ext uri="{FF2B5EF4-FFF2-40B4-BE49-F238E27FC236}">
                <a16:creationId xmlns:a16="http://schemas.microsoft.com/office/drawing/2014/main" id="{19B53BBC-246A-7E87-C989-A0AE49030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2751" b="-2"/>
          <a:stretch/>
        </p:blipFill>
        <p:spPr bwMode="auto">
          <a:xfrm>
            <a:off x="838199" y="557188"/>
            <a:ext cx="3462131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uvan kuvausta ei ole saatavilla.">
            <a:extLst>
              <a:ext uri="{FF2B5EF4-FFF2-40B4-BE49-F238E27FC236}">
                <a16:creationId xmlns:a16="http://schemas.microsoft.com/office/drawing/2014/main" id="{28E46D9A-44E4-262A-ADFC-ACF6CC018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r="9965" b="-2"/>
          <a:stretch/>
        </p:blipFill>
        <p:spPr bwMode="auto">
          <a:xfrm>
            <a:off x="4459582" y="557188"/>
            <a:ext cx="3295096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uvan kuvausta ei ole saatavilla.">
            <a:extLst>
              <a:ext uri="{FF2B5EF4-FFF2-40B4-BE49-F238E27FC236}">
                <a16:creationId xmlns:a16="http://schemas.microsoft.com/office/drawing/2014/main" id="{8E479758-68CB-F54B-246A-918AB000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 r="-2" b="3882"/>
          <a:stretch/>
        </p:blipFill>
        <p:spPr bwMode="auto">
          <a:xfrm>
            <a:off x="7913930" y="557188"/>
            <a:ext cx="3439859" cy="575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9"/>
    </mc:Choice>
    <mc:Fallback xmlns="">
      <p:transition spd="slow" advTm="990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Kuvan kuvausta ei ole saatavilla.">
            <a:extLst>
              <a:ext uri="{FF2B5EF4-FFF2-40B4-BE49-F238E27FC236}">
                <a16:creationId xmlns:a16="http://schemas.microsoft.com/office/drawing/2014/main" id="{3B9FC7FC-9D83-CE0D-6348-7870104F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9" b="25318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1188BE3-83D1-6F28-EAB3-501406F80B84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363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1"/>
    </mc:Choice>
    <mc:Fallback xmlns="">
      <p:transition spd="slow" advTm="1066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Kuvan kuvausta ei ole saatavilla.">
            <a:extLst>
              <a:ext uri="{FF2B5EF4-FFF2-40B4-BE49-F238E27FC236}">
                <a16:creationId xmlns:a16="http://schemas.microsoft.com/office/drawing/2014/main" id="{D03E9822-AF0F-C634-0F31-D19F38D3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b="3870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9"/>
    </mc:Choice>
    <mc:Fallback xmlns="">
      <p:transition spd="slow" advTm="131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ECD36CCE-2690-5FDC-DB2A-6FF43B227E75}"/>
              </a:ext>
            </a:extLst>
          </p:cNvPr>
          <p:cNvSpPr txBox="1"/>
          <p:nvPr/>
        </p:nvSpPr>
        <p:spPr>
          <a:xfrm>
            <a:off x="2057400" y="271908"/>
            <a:ext cx="913257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Suomen aikuisurheiluliiton SM-maastot KOTKASSA</a:t>
            </a:r>
          </a:p>
          <a:p>
            <a:pPr algn="l"/>
            <a:endParaRPr lang="fi-FI" sz="3200" b="1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M65 kultaa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2"/>
              </a:rPr>
              <a:t>Jukka Kauppila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</a:t>
            </a: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Joukkuekultaa Jukka Kauppila, Pertti Lapinkangas ja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3"/>
              </a:rPr>
              <a:t>Timo </a:t>
            </a:r>
            <a:r>
              <a:rPr lang="fi-FI" sz="3200" b="1" i="0" u="none" strike="noStrike" dirty="0" err="1">
                <a:solidFill>
                  <a:srgbClr val="050505"/>
                </a:solidFill>
                <a:effectLst/>
                <a:latin typeface="inherit"/>
                <a:hlinkClick r:id="rId3"/>
              </a:rPr>
              <a:t>Krohns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</a:t>
            </a:r>
          </a:p>
          <a:p>
            <a:pPr algn="l"/>
            <a:endParaRPr lang="fi-FI" sz="3200" b="1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N30 hopeaa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4"/>
              </a:rPr>
              <a:t>Minna Huovinen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</a:t>
            </a: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Joukkuekultaa Minna Huovinen,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5"/>
              </a:rPr>
              <a:t>Marika </a:t>
            </a:r>
            <a:r>
              <a:rPr lang="fi-FI" sz="3200" b="1" i="0" u="none" strike="noStrike" dirty="0" err="1">
                <a:solidFill>
                  <a:srgbClr val="050505"/>
                </a:solidFill>
                <a:effectLst/>
                <a:latin typeface="inherit"/>
                <a:hlinkClick r:id="rId5"/>
              </a:rPr>
              <a:t>Krohns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ja Janna Korpela</a:t>
            </a:r>
          </a:p>
          <a:p>
            <a:pPr algn="l"/>
            <a:endParaRPr lang="fi-FI" sz="3200" b="1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N45 hopeaa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6"/>
              </a:rPr>
              <a:t>Henna Vanhanen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</a:t>
            </a:r>
          </a:p>
          <a:p>
            <a:pPr algn="l"/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Joukkuekultaa Henna Vanhanen, </a:t>
            </a:r>
            <a:r>
              <a:rPr lang="fi-FI" sz="3200" b="1" i="0" u="none" strike="noStrike" dirty="0">
                <a:solidFill>
                  <a:srgbClr val="050505"/>
                </a:solidFill>
                <a:effectLst/>
                <a:latin typeface="inherit"/>
                <a:hlinkClick r:id="rId7"/>
              </a:rPr>
              <a:t>Kirsi Kivelä</a:t>
            </a:r>
            <a:r>
              <a:rPr lang="fi-FI" sz="3200" b="1" i="0" dirty="0">
                <a:solidFill>
                  <a:srgbClr val="050505"/>
                </a:solidFill>
                <a:effectLst/>
                <a:latin typeface="inherit"/>
              </a:rPr>
              <a:t> ja Suvi-Maarit </a:t>
            </a:r>
            <a:r>
              <a:rPr lang="fi-FI" sz="3200" b="1" i="0" dirty="0" err="1">
                <a:solidFill>
                  <a:srgbClr val="050505"/>
                </a:solidFill>
                <a:effectLst/>
                <a:latin typeface="inherit"/>
              </a:rPr>
              <a:t>Lämsä</a:t>
            </a:r>
            <a:endParaRPr lang="fi-FI" sz="3200" b="1" i="0" dirty="0">
              <a:solidFill>
                <a:srgbClr val="050505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83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6"/>
    </mc:Choice>
    <mc:Fallback xmlns="">
      <p:transition spd="slow" advTm="1220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uvassa voi olla 3 henkilöä">
            <a:extLst>
              <a:ext uri="{FF2B5EF4-FFF2-40B4-BE49-F238E27FC236}">
                <a16:creationId xmlns:a16="http://schemas.microsoft.com/office/drawing/2014/main" id="{3B440003-83D5-01DA-5A2B-60F73CEA0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4" b="-1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Freeform: Shape 308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BE40FBA6-C30C-AC9B-E252-A5E9D3696F17}"/>
              </a:ext>
            </a:extLst>
          </p:cNvPr>
          <p:cNvSpPr txBox="1"/>
          <p:nvPr/>
        </p:nvSpPr>
        <p:spPr>
          <a:xfrm>
            <a:off x="111469" y="839851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/>
              <a:t>Kuvassa</a:t>
            </a:r>
            <a:r>
              <a:rPr lang="en-US" sz="3600" dirty="0"/>
              <a:t> </a:t>
            </a:r>
            <a:r>
              <a:rPr lang="en-US" sz="3600" dirty="0" err="1"/>
              <a:t>keskellä</a:t>
            </a:r>
            <a:r>
              <a:rPr lang="en-US" sz="3600" dirty="0"/>
              <a:t> </a:t>
            </a:r>
            <a:r>
              <a:rPr lang="en-US" sz="3600" dirty="0" err="1"/>
              <a:t>yleisurheilu-toimittaja</a:t>
            </a:r>
            <a:r>
              <a:rPr lang="en-US" sz="3600" dirty="0"/>
              <a:t> Jyrki </a:t>
            </a:r>
            <a:r>
              <a:rPr lang="en-US" sz="3600" dirty="0" err="1"/>
              <a:t>Repola</a:t>
            </a:r>
            <a:r>
              <a:rPr lang="en-US" sz="3600" dirty="0"/>
              <a:t> – </a:t>
            </a:r>
            <a:r>
              <a:rPr lang="en-US" sz="3600" dirty="0" err="1"/>
              <a:t>hän</a:t>
            </a:r>
            <a:r>
              <a:rPr lang="en-US" sz="3600" dirty="0"/>
              <a:t> on </a:t>
            </a:r>
            <a:r>
              <a:rPr lang="en-US" sz="3600" dirty="0" err="1"/>
              <a:t>tehnyt</a:t>
            </a:r>
            <a:r>
              <a:rPr lang="en-US" sz="3600" dirty="0"/>
              <a:t> </a:t>
            </a:r>
            <a:r>
              <a:rPr lang="en-US" sz="3600" dirty="0" err="1"/>
              <a:t>tälle</a:t>
            </a:r>
            <a:r>
              <a:rPr lang="en-US" sz="3600" dirty="0"/>
              <a:t> </a:t>
            </a:r>
            <a:r>
              <a:rPr lang="en-US" sz="3600" dirty="0" err="1"/>
              <a:t>vuodelle</a:t>
            </a:r>
            <a:r>
              <a:rPr lang="en-US" sz="3600" dirty="0"/>
              <a:t> jo 10 </a:t>
            </a:r>
            <a:r>
              <a:rPr lang="en-US" sz="3600" dirty="0" err="1"/>
              <a:t>juttua</a:t>
            </a:r>
            <a:r>
              <a:rPr lang="en-US" sz="3600" dirty="0"/>
              <a:t> </a:t>
            </a:r>
            <a:r>
              <a:rPr lang="en-US" sz="3600" dirty="0" err="1"/>
              <a:t>iijokiseutuun</a:t>
            </a:r>
            <a:r>
              <a:rPr lang="en-US" sz="3600" dirty="0"/>
              <a:t> </a:t>
            </a:r>
            <a:r>
              <a:rPr lang="en-US" sz="3600" dirty="0" err="1"/>
              <a:t>meidän</a:t>
            </a:r>
            <a:r>
              <a:rPr lang="en-US" sz="3600" dirty="0"/>
              <a:t> </a:t>
            </a:r>
            <a:r>
              <a:rPr lang="en-US" sz="3600" dirty="0" err="1"/>
              <a:t>urheilijoiden</a:t>
            </a:r>
            <a:r>
              <a:rPr lang="en-US" sz="3600" dirty="0"/>
              <a:t> </a:t>
            </a:r>
            <a:r>
              <a:rPr lang="en-US" sz="3600" dirty="0" err="1"/>
              <a:t>kisailuista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250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8"/>
    </mc:Choice>
    <mc:Fallback xmlns="">
      <p:transition spd="slow" advTm="1094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Kuvan kuvausta ei ole saatavilla.">
            <a:extLst>
              <a:ext uri="{FF2B5EF4-FFF2-40B4-BE49-F238E27FC236}">
                <a16:creationId xmlns:a16="http://schemas.microsoft.com/office/drawing/2014/main" id="{1EE94CA6-FEF9-1651-81A5-7ED4244E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r="8648" b="-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uvan kuvausta ei ole saatavilla.">
            <a:extLst>
              <a:ext uri="{FF2B5EF4-FFF2-40B4-BE49-F238E27FC236}">
                <a16:creationId xmlns:a16="http://schemas.microsoft.com/office/drawing/2014/main" id="{3043DC06-1AAB-64C9-DAD4-42D095D94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6" r="8069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8"/>
    </mc:Choice>
    <mc:Fallback xmlns="">
      <p:transition spd="slow" advTm="1140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2213D96-7511-01A8-2327-090C3FCC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76" r="-2" b="82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146" name="Picture 2" descr="Kuvan kuvausta ei ole saatavilla.">
            <a:extLst>
              <a:ext uri="{FF2B5EF4-FFF2-40B4-BE49-F238E27FC236}">
                <a16:creationId xmlns:a16="http://schemas.microsoft.com/office/drawing/2014/main" id="{6E3523EF-A6DE-9BBB-D1FB-4924EE77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r="7135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"/>
    </mc:Choice>
    <mc:Fallback xmlns="">
      <p:transition spd="slow" advTm="803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D8843D6E-0115-2115-F474-DC3FD91F2A0B}"/>
              </a:ext>
            </a:extLst>
          </p:cNvPr>
          <p:cNvSpPr txBox="1"/>
          <p:nvPr/>
        </p:nvSpPr>
        <p:spPr>
          <a:xfrm>
            <a:off x="1211581" y="561548"/>
            <a:ext cx="7932420" cy="6011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POHJANTÄHTIGAMESISSA jaettiin huomionosoituksia seuran talkoolaisille</a:t>
            </a:r>
          </a:p>
          <a:p>
            <a:pPr fontAlgn="base"/>
            <a:r>
              <a:rPr lang="fi-FI" b="1" dirty="0">
                <a:solidFill>
                  <a:srgbClr val="000000"/>
                </a:solidFill>
                <a:latin typeface="Aptos" panose="020B0004020202020204" pitchFamily="34" charset="0"/>
              </a:rPr>
              <a:t>P</a:t>
            </a:r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udasjärven Urheilijoiden pronssinen ansiomerkki </a:t>
            </a: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numero 322 JYRKI MÄKELÄ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Pudasjärven Urheilijoiden hopeinen ansiomerkki </a:t>
            </a: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numero 120 RAIMO MOILANEN 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Suomen Urheiluliiton Hopeinen ansiolevyke: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Paavo Ervasti		 Timo Heikkilä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Toivo 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Kiminki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		 Pekka Kinnunen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Vesa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Kortetjärvi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		 Kalevi Lauronen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Matti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Räinä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		 Lauri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Suorsa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Matti </a:t>
            </a:r>
            <a:r>
              <a:rPr lang="fi-FI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Suorsa</a:t>
            </a:r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		 Jari Särkelä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Mirja Särkelä 		 Eero Vierimaa</a:t>
            </a:r>
          </a:p>
          <a:p>
            <a:pPr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fontAlgn="base"/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Suomen Urheiluliiton Kultainen ansiolevyke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Ritva Kujansuu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Raimo Moilanen</a:t>
            </a:r>
          </a:p>
          <a:p>
            <a:pPr algn="l" fontAlgn="base"/>
            <a:r>
              <a:rPr lang="fi-FI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</a:p>
          <a:p>
            <a:pPr fontAlgn="base">
              <a:spcAft>
                <a:spcPts val="800"/>
              </a:spcAft>
            </a:pPr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SUOMEN URHEILULIITON KULTAINEN ANSIOMERKKI                           </a:t>
            </a:r>
            <a:endParaRPr lang="fi-FI" sz="180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fontAlgn="base">
              <a:spcAft>
                <a:spcPts val="800"/>
              </a:spcAft>
            </a:pPr>
            <a:r>
              <a:rPr lang="fi-FI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MARKO KOIVULA</a:t>
            </a:r>
            <a:endParaRPr lang="fi-FI" dirty="0"/>
          </a:p>
        </p:txBody>
      </p:sp>
      <p:pic>
        <p:nvPicPr>
          <p:cNvPr id="7172" name="Picture 4" descr="Kuvassa voi olla nappi ja messinki">
            <a:extLst>
              <a:ext uri="{FF2B5EF4-FFF2-40B4-BE49-F238E27FC236}">
                <a16:creationId xmlns:a16="http://schemas.microsoft.com/office/drawing/2014/main" id="{0AAE7B94-6DCA-A023-849A-BAED5227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26" y="1649477"/>
            <a:ext cx="3145541" cy="41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6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6"/>
    </mc:Choice>
    <mc:Fallback xmlns="">
      <p:transition spd="slow" advTm="2233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3963A01-0BF7-4164-0A87-FFCFF7828E02}"/>
              </a:ext>
            </a:extLst>
          </p:cNvPr>
          <p:cNvSpPr txBox="1"/>
          <p:nvPr/>
        </p:nvSpPr>
        <p:spPr>
          <a:xfrm>
            <a:off x="640080" y="644048"/>
            <a:ext cx="4670097" cy="568817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b="0" i="0" dirty="0">
                <a:effectLst/>
              </a:rPr>
              <a:t>KALEVAN KISAT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0" i="0" dirty="0">
                <a:effectLst/>
              </a:rPr>
              <a:t>     </a:t>
            </a:r>
            <a:r>
              <a:rPr lang="en-US" sz="6000" b="0" i="0" dirty="0" err="1">
                <a:effectLst/>
              </a:rPr>
              <a:t>Naisten</a:t>
            </a:r>
            <a:r>
              <a:rPr lang="en-US" sz="6000" b="0" i="0" dirty="0">
                <a:effectLst/>
              </a:rPr>
              <a:t> 10 000 </a:t>
            </a:r>
            <a:r>
              <a:rPr lang="en-US" sz="6000" b="0" i="0" dirty="0" err="1">
                <a:effectLst/>
              </a:rPr>
              <a:t>metriä</a:t>
            </a:r>
            <a:endParaRPr lang="en-US" sz="6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0" i="0" dirty="0">
                <a:effectLst/>
              </a:rPr>
              <a:t>      3. Mari </a:t>
            </a:r>
            <a:r>
              <a:rPr lang="en-US" sz="6000" b="0" i="0" dirty="0" err="1">
                <a:effectLst/>
              </a:rPr>
              <a:t>Laakkonen</a:t>
            </a:r>
            <a:r>
              <a:rPr lang="en-US" sz="60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0" i="0" dirty="0">
                <a:effectLst/>
              </a:rPr>
              <a:t>      </a:t>
            </a:r>
            <a:r>
              <a:rPr lang="en-US" sz="6000" b="0" i="0" dirty="0" err="1">
                <a:effectLst/>
              </a:rPr>
              <a:t>Pudasjärven</a:t>
            </a:r>
            <a:r>
              <a:rPr lang="en-US" sz="6000" b="0" i="0" dirty="0">
                <a:effectLst/>
              </a:rPr>
              <a:t> </a:t>
            </a:r>
            <a:r>
              <a:rPr lang="en-US" sz="6000" b="0" i="0" dirty="0" err="1">
                <a:effectLst/>
              </a:rPr>
              <a:t>Urheilijat</a:t>
            </a:r>
            <a:r>
              <a:rPr lang="en-US" sz="6000" b="0" i="0" dirty="0">
                <a:effectLst/>
              </a:rPr>
              <a:t> 35.32.74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b="0" i="0" dirty="0">
                <a:effectLst/>
              </a:rPr>
              <a:t>Kuva Annika </a:t>
            </a:r>
            <a:r>
              <a:rPr lang="en-US" sz="6000" b="0" i="0" dirty="0" err="1">
                <a:effectLst/>
              </a:rPr>
              <a:t>Mattinen</a:t>
            </a:r>
            <a:endParaRPr lang="en-US" sz="60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0" i="0" dirty="0">
                <a:effectLst/>
              </a:rPr>
              <a:t>  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b="0" i="0" dirty="0">
                <a:effectLst/>
              </a:rPr>
              <a:t>      </a:t>
            </a:r>
            <a:r>
              <a:rPr lang="en-US" sz="6000" b="0" i="0" dirty="0" err="1">
                <a:effectLst/>
              </a:rPr>
              <a:t>Miesten</a:t>
            </a:r>
            <a:r>
              <a:rPr lang="en-US" sz="6000" b="0" i="0" dirty="0">
                <a:effectLst/>
              </a:rPr>
              <a:t> </a:t>
            </a:r>
            <a:r>
              <a:rPr lang="en-US" sz="6000" b="0" i="0" dirty="0" err="1">
                <a:effectLst/>
              </a:rPr>
              <a:t>kiekko</a:t>
            </a:r>
            <a:endParaRPr lang="en-US" sz="6000" b="0" i="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6000" dirty="0"/>
            </a:br>
            <a:r>
              <a:rPr lang="en-US" sz="6000" dirty="0"/>
              <a:t>      </a:t>
            </a:r>
            <a:r>
              <a:rPr lang="en-US" sz="6000" b="0" i="0" dirty="0">
                <a:effectLst/>
              </a:rPr>
              <a:t>3. Antti </a:t>
            </a:r>
            <a:r>
              <a:rPr lang="en-US" sz="6000" b="0" i="0" dirty="0" err="1">
                <a:effectLst/>
              </a:rPr>
              <a:t>Pränni</a:t>
            </a:r>
            <a:r>
              <a:rPr lang="en-US" sz="60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/>
              <a:t>      </a:t>
            </a:r>
            <a:r>
              <a:rPr lang="en-US" sz="6000" b="0" i="0" dirty="0" err="1">
                <a:effectLst/>
              </a:rPr>
              <a:t>Pudasjärven</a:t>
            </a:r>
            <a:r>
              <a:rPr lang="en-US" sz="6000" b="0" i="0" dirty="0">
                <a:effectLst/>
              </a:rPr>
              <a:t> </a:t>
            </a:r>
            <a:r>
              <a:rPr lang="en-US" sz="6000" b="0" i="0" dirty="0" err="1">
                <a:effectLst/>
              </a:rPr>
              <a:t>Urheilijat</a:t>
            </a:r>
            <a:r>
              <a:rPr lang="en-US" sz="6000" b="0" i="0" dirty="0">
                <a:effectLst/>
              </a:rPr>
              <a:t> 56.75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b="0" i="0" dirty="0">
              <a:effectLst/>
            </a:endParaRPr>
          </a:p>
          <a:p>
            <a:pPr algn="l"/>
            <a:r>
              <a:rPr lang="fi-FI" sz="6000" b="0" i="0" dirty="0">
                <a:solidFill>
                  <a:srgbClr val="050505"/>
                </a:solidFill>
                <a:effectLst/>
              </a:rPr>
              <a:t>     Naisten kiekonheitto</a:t>
            </a:r>
          </a:p>
          <a:p>
            <a:pPr algn="l"/>
            <a:r>
              <a:rPr lang="fi-FI" sz="6000" b="0" i="0" dirty="0">
                <a:solidFill>
                  <a:srgbClr val="050505"/>
                </a:solidFill>
                <a:effectLst/>
              </a:rPr>
              <a:t>      7. Enni Aula Pudasjärven</a:t>
            </a:r>
          </a:p>
          <a:p>
            <a:pPr algn="l"/>
            <a:r>
              <a:rPr lang="fi-FI" sz="6000" dirty="0">
                <a:solidFill>
                  <a:srgbClr val="050505"/>
                </a:solidFill>
              </a:rPr>
              <a:t>      </a:t>
            </a:r>
            <a:r>
              <a:rPr lang="fi-FI" sz="6000" b="0" i="0" dirty="0">
                <a:solidFill>
                  <a:srgbClr val="050505"/>
                </a:solidFill>
                <a:effectLst/>
              </a:rPr>
              <a:t>Urheilijat 49.04</a:t>
            </a:r>
          </a:p>
          <a:p>
            <a:pPr algn="l"/>
            <a:endParaRPr lang="fi-FI" sz="6000" b="0" i="0" dirty="0">
              <a:solidFill>
                <a:srgbClr val="050505"/>
              </a:solidFill>
              <a:effectLst/>
            </a:endParaRPr>
          </a:p>
          <a:p>
            <a:pPr algn="l"/>
            <a:r>
              <a:rPr lang="fi-FI" sz="6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   N 5000 m</a:t>
            </a:r>
          </a:p>
          <a:p>
            <a:pPr algn="l"/>
            <a:r>
              <a:rPr lang="fi-FI" sz="6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   7. </a:t>
            </a:r>
            <a:r>
              <a:rPr lang="fi-FI" sz="6000" b="1" i="0" u="none" strike="noStrike" dirty="0">
                <a:solidFill>
                  <a:srgbClr val="050505"/>
                </a:solidFill>
                <a:effectLst/>
                <a:latin typeface="inherit"/>
                <a:hlinkClick r:id="rId2"/>
              </a:rPr>
              <a:t>Mari Laakkonen</a:t>
            </a:r>
            <a:r>
              <a:rPr lang="fi-FI" sz="6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</a:p>
          <a:p>
            <a:pPr algn="l"/>
            <a:r>
              <a:rPr lang="fi-FI" sz="6000" dirty="0">
                <a:solidFill>
                  <a:srgbClr val="050505"/>
                </a:solidFill>
                <a:latin typeface="Segoe UI Historic" panose="020B0502040204020203" pitchFamily="34" charset="0"/>
              </a:rPr>
              <a:t>    </a:t>
            </a:r>
            <a:r>
              <a:rPr lang="fi-FI" sz="6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Pudasjärven Urheilijat17.04.92</a:t>
            </a:r>
          </a:p>
          <a:p>
            <a:pPr algn="l"/>
            <a:endParaRPr lang="fi-FI" sz="6000" b="0" i="0" dirty="0">
              <a:solidFill>
                <a:srgbClr val="050505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b="0" i="0" dirty="0">
              <a:effectLst/>
            </a:endParaRPr>
          </a:p>
        </p:txBody>
      </p:sp>
      <p:pic>
        <p:nvPicPr>
          <p:cNvPr id="8194" name="Picture 2" descr="Kuvassa voi olla 3 henkilöä ja teksti">
            <a:extLst>
              <a:ext uri="{FF2B5EF4-FFF2-40B4-BE49-F238E27FC236}">
                <a16:creationId xmlns:a16="http://schemas.microsoft.com/office/drawing/2014/main" id="{9B4FAAED-A5C6-0FA3-530E-2119F516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51EEB39-8A63-BCB0-D6F0-A02E9283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6" y="661705"/>
            <a:ext cx="3807144" cy="2103629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D804346-F2FB-60CC-C987-1796DAD2B165}"/>
              </a:ext>
            </a:extLst>
          </p:cNvPr>
          <p:cNvSpPr txBox="1"/>
          <p:nvPr/>
        </p:nvSpPr>
        <p:spPr>
          <a:xfrm>
            <a:off x="337566" y="280416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N45 400 m </a:t>
            </a:r>
            <a:r>
              <a:rPr lang="fi-FI" dirty="0" err="1"/>
              <a:t>saulin</a:t>
            </a:r>
            <a:r>
              <a:rPr lang="fi-FI" dirty="0"/>
              <a:t> hallikisat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0AC0B7E-401A-5019-4378-A9F86026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82" y="0"/>
            <a:ext cx="4049095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6D8EFC8-629D-E210-88CF-0DE38ED1E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6" y="2904495"/>
            <a:ext cx="3714262" cy="39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4"/>
    </mc:Choice>
    <mc:Fallback xmlns="">
      <p:transition spd="slow" advTm="1085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uvassa voi olla 6 henkilöä ja nurmikko">
            <a:extLst>
              <a:ext uri="{FF2B5EF4-FFF2-40B4-BE49-F238E27FC236}">
                <a16:creationId xmlns:a16="http://schemas.microsoft.com/office/drawing/2014/main" id="{794292B5-41FA-D809-C87B-5B5944F9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9" y="1237115"/>
            <a:ext cx="6243481" cy="468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2016054-E626-4CB8-D563-5CDAE1FD13D1}"/>
              </a:ext>
            </a:extLst>
          </p:cNvPr>
          <p:cNvSpPr txBox="1"/>
          <p:nvPr/>
        </p:nvSpPr>
        <p:spPr>
          <a:xfrm>
            <a:off x="6652260" y="474345"/>
            <a:ext cx="53035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SAUL:n</a:t>
            </a:r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i-FI" dirty="0">
                <a:solidFill>
                  <a:srgbClr val="222222"/>
                </a:solidFill>
                <a:latin typeface="Arial" panose="020B0604020202020204" pitchFamily="34" charset="0"/>
              </a:rPr>
              <a:t>SM-KISAT OULU</a:t>
            </a: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Henna Vanhanen kultaa 400 m, 800 m, 1500 m, 5000 m ja 10 000 m</a:t>
            </a:r>
          </a:p>
          <a:p>
            <a:pPr algn="l"/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Jukka Kauppila M65 kultaa </a:t>
            </a: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1500 m, 5000 m ja 10 000 m</a:t>
            </a:r>
          </a:p>
          <a:p>
            <a:pPr algn="l"/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Timo Vähäkuopus M65 kultaa kolmiloikka</a:t>
            </a:r>
            <a:b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Kari Jylhänlehto M65 kultaa 300 m aidat</a:t>
            </a:r>
            <a:b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Pertti Lapinkangas M65 hopeaa 5000 ja 10 000 m</a:t>
            </a:r>
          </a:p>
          <a:p>
            <a:pPr algn="l"/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Matti Särkelä M35 kultaa pituus ja kolmiloikka</a:t>
            </a:r>
          </a:p>
          <a:p>
            <a:pPr algn="l"/>
            <a:endParaRPr lang="fi-F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Riikka </a:t>
            </a:r>
            <a:r>
              <a:rPr lang="fi-FI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Tulppo</a:t>
            </a:r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N40 kultaa 5000 m, hopeaa 1500 m ja pronssia 800 m </a:t>
            </a:r>
          </a:p>
          <a:p>
            <a:pPr algn="l"/>
            <a:endParaRPr lang="fi-FI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fi-F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Raija Poutiainen N35 kultaa 5000 m, hopeaa 1500 m ja 800 m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15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"/>
    </mc:Choice>
    <mc:Fallback xmlns="">
      <p:transition spd="slow" advTm="1121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 descr="Kuvassa voi olla 3 henkilöä ja teksti">
            <a:extLst>
              <a:ext uri="{FF2B5EF4-FFF2-40B4-BE49-F238E27FC236}">
                <a16:creationId xmlns:a16="http://schemas.microsoft.com/office/drawing/2014/main" id="{D349DD99-BD94-6EB3-81AC-F9AD731CA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Kuvassa voi olla 11 henkilöä ja teksti">
            <a:extLst>
              <a:ext uri="{FF2B5EF4-FFF2-40B4-BE49-F238E27FC236}">
                <a16:creationId xmlns:a16="http://schemas.microsoft.com/office/drawing/2014/main" id="{44D265D4-7694-EFAF-0838-9CD40DEC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 r="1759" b="2"/>
          <a:stretch/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4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Kuvassa voi olla 6 henkilöä ja teksti">
            <a:extLst>
              <a:ext uri="{FF2B5EF4-FFF2-40B4-BE49-F238E27FC236}">
                <a16:creationId xmlns:a16="http://schemas.microsoft.com/office/drawing/2014/main" id="{6B663A80-A87B-E4A1-0777-6302A1D6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2" r="4737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Kuvassa voi olla 3 henkilöä ja teksti">
            <a:extLst>
              <a:ext uri="{FF2B5EF4-FFF2-40B4-BE49-F238E27FC236}">
                <a16:creationId xmlns:a16="http://schemas.microsoft.com/office/drawing/2014/main" id="{8A4BE1E0-3C47-C2DD-BCD9-A975C6C75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9677" b="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7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3"/>
    </mc:Choice>
    <mc:Fallback xmlns="">
      <p:transition spd="slow" advTm="977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uvassa voi olla 3 henkilöä, tenniksenpelaajat, vapaa-ajan vaate ja teksti">
            <a:extLst>
              <a:ext uri="{FF2B5EF4-FFF2-40B4-BE49-F238E27FC236}">
                <a16:creationId xmlns:a16="http://schemas.microsoft.com/office/drawing/2014/main" id="{64F52D43-A52F-78A1-5FEC-278580758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649225"/>
            <a:ext cx="4169663" cy="5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uvassa voi olla 7 henkilöä ja teksti">
            <a:extLst>
              <a:ext uri="{FF2B5EF4-FFF2-40B4-BE49-F238E27FC236}">
                <a16:creationId xmlns:a16="http://schemas.microsoft.com/office/drawing/2014/main" id="{ABC2A369-37B4-F496-A79F-676F45F7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6029" y="1190831"/>
            <a:ext cx="6731338" cy="447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0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7"/>
    </mc:Choice>
    <mc:Fallback xmlns="">
      <p:transition spd="slow" advTm="934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Kuvassa voi olla yleisurheilu">
            <a:extLst>
              <a:ext uri="{FF2B5EF4-FFF2-40B4-BE49-F238E27FC236}">
                <a16:creationId xmlns:a16="http://schemas.microsoft.com/office/drawing/2014/main" id="{02E8C956-7AD9-AA87-83F8-71751253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8506"/>
            <a:ext cx="5294716" cy="35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25" name="Straight Connector 1332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Kuvassa voi olla 6 henkilöä ja teksti">
            <a:extLst>
              <a:ext uri="{FF2B5EF4-FFF2-40B4-BE49-F238E27FC236}">
                <a16:creationId xmlns:a16="http://schemas.microsoft.com/office/drawing/2014/main" id="{3A5EAA89-B63B-A434-3565-62B341B52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668507"/>
            <a:ext cx="5294715" cy="352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6"/>
    </mc:Choice>
    <mc:Fallback xmlns="">
      <p:transition spd="slow" advTm="1070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Kuvassa voi olla 8 henkilöä ja teksti">
            <a:extLst>
              <a:ext uri="{FF2B5EF4-FFF2-40B4-BE49-F238E27FC236}">
                <a16:creationId xmlns:a16="http://schemas.microsoft.com/office/drawing/2014/main" id="{AA7C4879-419E-1944-9F92-C3639727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68506"/>
            <a:ext cx="5294716" cy="35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49" name="Straight Connector 1434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Kuvassa voi olla 6 henkilöä ja teksti">
            <a:extLst>
              <a:ext uri="{FF2B5EF4-FFF2-40B4-BE49-F238E27FC236}">
                <a16:creationId xmlns:a16="http://schemas.microsoft.com/office/drawing/2014/main" id="{357A2580-15BF-D343-CCB1-02E53A94F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668507"/>
            <a:ext cx="5294715" cy="352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"/>
    </mc:Choice>
    <mc:Fallback xmlns="">
      <p:transition spd="slow" advTm="1121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9" name="Rectangle 15368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5362" name="Picture 2" descr="Kuvassa voi olla 11 henkilöä ja teksti">
            <a:extLst>
              <a:ext uri="{FF2B5EF4-FFF2-40B4-BE49-F238E27FC236}">
                <a16:creationId xmlns:a16="http://schemas.microsoft.com/office/drawing/2014/main" id="{38E4D542-92F6-53D5-9ECE-CBB27963E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9" r="3439" b="1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Freeform: Shape 15372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375" name="Freeform: Shape 15374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364" name="Picture 4" descr="Kuvassa voi olla 4 henkilöä ja teksti">
            <a:extLst>
              <a:ext uri="{FF2B5EF4-FFF2-40B4-BE49-F238E27FC236}">
                <a16:creationId xmlns:a16="http://schemas.microsoft.com/office/drawing/2014/main" id="{A295034B-15D4-B48C-3250-226ADB15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r="13423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7" name="Freeform: Shape 15376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5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9826"/>
    </mc:Choice>
    <mc:Fallback xmlns="">
      <p:transition spd="slow" advTm="982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3" name="Rectangle 1639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395" name="Freeform: Shape 1639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386" name="Picture 2" descr="Kuvassa voi olla 7 henkilöä, yleisurheilu ja teksti">
            <a:extLst>
              <a:ext uri="{FF2B5EF4-FFF2-40B4-BE49-F238E27FC236}">
                <a16:creationId xmlns:a16="http://schemas.microsoft.com/office/drawing/2014/main" id="{537471B4-06BD-80DE-762B-200D131B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1" b="1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7" name="Freeform: Shape 1639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99" name="Freeform: Shape 1639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6388" name="Picture 4" descr="Kuvassa voi olla 6 henkilöä ja teksti">
            <a:extLst>
              <a:ext uri="{FF2B5EF4-FFF2-40B4-BE49-F238E27FC236}">
                <a16:creationId xmlns:a16="http://schemas.microsoft.com/office/drawing/2014/main" id="{B0175B6D-E933-78D9-C32E-0E4B0A8B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23441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1" name="Freeform: Shape 1640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3"/>
    </mc:Choice>
    <mc:Fallback xmlns="">
      <p:transition spd="slow" advTm="871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2" name="Rectangle 17421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424" name="Freeform: Shape 17423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7414" name="Picture 6" descr="Kuvassa voi olla 1 henkilö">
            <a:extLst>
              <a:ext uri="{FF2B5EF4-FFF2-40B4-BE49-F238E27FC236}">
                <a16:creationId xmlns:a16="http://schemas.microsoft.com/office/drawing/2014/main" id="{387E6D50-B4A0-279A-982A-06FE3534E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21381" b="1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Freeform: Shape 17425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428" name="Freeform: Shape 17427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7412" name="Picture 4" descr="Kuvassa voi olla 8 henkilöä ja teksti">
            <a:extLst>
              <a:ext uri="{FF2B5EF4-FFF2-40B4-BE49-F238E27FC236}">
                <a16:creationId xmlns:a16="http://schemas.microsoft.com/office/drawing/2014/main" id="{ED53ED90-CB32-9034-6732-3A9537B6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106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30" name="Freeform: Shape 17429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3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5"/>
    </mc:Choice>
    <mc:Fallback xmlns="">
      <p:transition spd="slow" advTm="1075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1" name="Rectangle 1844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434" name="Picture 2" descr="Kuvassa voi olla 8 henkilöä ja teksti">
            <a:extLst>
              <a:ext uri="{FF2B5EF4-FFF2-40B4-BE49-F238E27FC236}">
                <a16:creationId xmlns:a16="http://schemas.microsoft.com/office/drawing/2014/main" id="{53308E7B-5EBD-9D7F-25DB-1AE9E04BF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 r="8789" b="2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Kuvassa voi olla 4 henkilöä ja teksti">
            <a:extLst>
              <a:ext uri="{FF2B5EF4-FFF2-40B4-BE49-F238E27FC236}">
                <a16:creationId xmlns:a16="http://schemas.microsoft.com/office/drawing/2014/main" id="{7194E69C-E0CF-6BF7-7AF0-494EB688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15456" b="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9"/>
    </mc:Choice>
    <mc:Fallback xmlns="">
      <p:transition spd="slow" advTm="873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A1D411-AAE1-2032-1771-5D5D05CC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28" y="370695"/>
            <a:ext cx="4851844" cy="564015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2DA0AE6-61BE-4140-18C9-18DD8EC7C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294" y="215747"/>
            <a:ext cx="4129970" cy="642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9"/>
    </mc:Choice>
    <mc:Fallback xmlns="">
      <p:transition spd="slow" advTm="883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Kuvassa voi olla 1 henkilö ja teksti">
            <a:extLst>
              <a:ext uri="{FF2B5EF4-FFF2-40B4-BE49-F238E27FC236}">
                <a16:creationId xmlns:a16="http://schemas.microsoft.com/office/drawing/2014/main" id="{3FA35961-FB9C-5A2A-09FD-BD380F4D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0150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Kuvassa voi olla 3 henkilöä, yleisurheilu ja teksti">
            <a:extLst>
              <a:ext uri="{FF2B5EF4-FFF2-40B4-BE49-F238E27FC236}">
                <a16:creationId xmlns:a16="http://schemas.microsoft.com/office/drawing/2014/main" id="{758CD44B-3709-479C-2488-1346E565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669521"/>
            <a:ext cx="5291667" cy="351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5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0"/>
    </mc:Choice>
    <mc:Fallback xmlns="">
      <p:transition spd="slow" advTm="839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28" name="Rectangle 215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8A79631-82CB-FBE3-E1A8-6846A6094C50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22 SM-KISAT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Enni Aula kultaa!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N22 kiekko 47.50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SUOMEN MESTARI</a:t>
            </a:r>
            <a:endParaRPr lang="en-US" sz="2200" b="0" i="0" dirty="0">
              <a:effectLst/>
            </a:endParaRPr>
          </a:p>
        </p:txBody>
      </p:sp>
      <p:pic>
        <p:nvPicPr>
          <p:cNvPr id="21506" name="Picture 2" descr="Kuvan esikatselu">
            <a:extLst>
              <a:ext uri="{FF2B5EF4-FFF2-40B4-BE49-F238E27FC236}">
                <a16:creationId xmlns:a16="http://schemas.microsoft.com/office/drawing/2014/main" id="{ECB84A1D-E353-73DF-91FB-6A67464D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4" r="1" b="2854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7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3"/>
    </mc:Choice>
    <mc:Fallback xmlns="">
      <p:transition spd="slow" advTm="10343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urheilu, taivas, piha-, henkilö&#10;&#10;Kuvaus luotu automaattisesti">
            <a:extLst>
              <a:ext uri="{FF2B5EF4-FFF2-40B4-BE49-F238E27FC236}">
                <a16:creationId xmlns:a16="http://schemas.microsoft.com/office/drawing/2014/main" id="{426B6348-82D6-D18E-B8F8-442873F9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9" b="-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A3D253B-C83C-A066-B64E-774ECF5313E7}"/>
              </a:ext>
            </a:extLst>
          </p:cNvPr>
          <p:cNvSpPr txBox="1"/>
          <p:nvPr/>
        </p:nvSpPr>
        <p:spPr>
          <a:xfrm>
            <a:off x="6247608" y="277793"/>
            <a:ext cx="5621428" cy="5609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Kalottiottelu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, Barents Summer Games, Kemi,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Sauvosaaren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urheilupuisto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, 24.–25.8.2024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M 1500 m 25.8.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1 Vidar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Bjornås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NOR 4.11,75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2 Ludvik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Almli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-Solheim NOR 4.11,84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3 Jaakko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Kotajärvi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PudasjU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4.25,54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4 Albin Oja SWE 4.34,71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5 Tobias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Backeström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SWE 4.38,35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6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Veeti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-Valtteri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Soikkeli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OulPy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28.5.01 4.45,09 SB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M 5000 m 24.8.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1 Ludvik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Almli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-Solheim NOR 15.20,14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2 Vidar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Bjornås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NOR 15.38,23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3 Jaakko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Kotajärvi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PudasjU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16.50,34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4 Albin Oja SWE 17.06,76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5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Veeti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-Valtteri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Soikkeli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>
                <a:solidFill>
                  <a:schemeClr val="tx1">
                    <a:alpha val="80000"/>
                  </a:schemeClr>
                </a:solidFill>
                <a:effectLst/>
              </a:rPr>
              <a:t>OulPy</a:t>
            </a: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 28.5.01 17.30,54 SB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tx1">
                    <a:alpha val="80000"/>
                  </a:schemeClr>
                </a:solidFill>
                <a:effectLst/>
              </a:rPr>
              <a:t>6 Elias Hellström SWE 23.35,81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8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9"/>
    </mc:Choice>
    <mc:Fallback xmlns="">
      <p:transition spd="slow" advTm="8909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87" name="Rectangle 2458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 descr="Kuvan esikatselu">
            <a:extLst>
              <a:ext uri="{FF2B5EF4-FFF2-40B4-BE49-F238E27FC236}">
                <a16:creationId xmlns:a16="http://schemas.microsoft.com/office/drawing/2014/main" id="{3B2E30ED-E7F2-0D44-4602-16D0A33D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36862"/>
            <a:ext cx="5294716" cy="39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589" name="Straight Connector 2458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Kuvan esikatselu">
            <a:extLst>
              <a:ext uri="{FF2B5EF4-FFF2-40B4-BE49-F238E27FC236}">
                <a16:creationId xmlns:a16="http://schemas.microsoft.com/office/drawing/2014/main" id="{844A800D-936C-DB91-421D-4A9019F7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436863"/>
            <a:ext cx="5294715" cy="39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2"/>
    </mc:Choice>
    <mc:Fallback xmlns="">
      <p:transition spd="slow" advTm="764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 descr="Kuvan esikatselu">
            <a:extLst>
              <a:ext uri="{FF2B5EF4-FFF2-40B4-BE49-F238E27FC236}">
                <a16:creationId xmlns:a16="http://schemas.microsoft.com/office/drawing/2014/main" id="{BDA401C3-D5E4-7845-A7C1-E7C1F9BBC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3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Kuvan esikatselu">
            <a:extLst>
              <a:ext uri="{FF2B5EF4-FFF2-40B4-BE49-F238E27FC236}">
                <a16:creationId xmlns:a16="http://schemas.microsoft.com/office/drawing/2014/main" id="{85DA18BE-A7F4-7433-92A4-8EDBA15F4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16572" b="-2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2"/>
    </mc:Choice>
    <mc:Fallback xmlns="">
      <p:transition spd="slow" advTm="882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3" name="Rectangle 2663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26" name="Picture 2" descr="Kuvan esikatselu">
            <a:extLst>
              <a:ext uri="{FF2B5EF4-FFF2-40B4-BE49-F238E27FC236}">
                <a16:creationId xmlns:a16="http://schemas.microsoft.com/office/drawing/2014/main" id="{638B23CC-C8C6-9C3D-1254-CAE51060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r="1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Kuvan esikatselu">
            <a:extLst>
              <a:ext uri="{FF2B5EF4-FFF2-40B4-BE49-F238E27FC236}">
                <a16:creationId xmlns:a16="http://schemas.microsoft.com/office/drawing/2014/main" id="{24B4584C-6CE8-2C83-A0C1-2A28E88E9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4" r="2827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"/>
    </mc:Choice>
    <mc:Fallback xmlns="">
      <p:transition spd="slow" advTm="781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8" name="Rectangle 2253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2537" name="Freeform: Shape 22536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539" name="Freeform: Shape 22538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2530" name="Picture 2" descr="Kuvassa voi olla 5 henkilöä ja teksti">
            <a:extLst>
              <a:ext uri="{FF2B5EF4-FFF2-40B4-BE49-F238E27FC236}">
                <a16:creationId xmlns:a16="http://schemas.microsoft.com/office/drawing/2014/main" id="{049E188C-BAF1-1652-7256-4B48A3DCB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07"/>
          <a:stretch/>
        </p:blipFill>
        <p:spPr bwMode="auto"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1" name="Freeform: Shape 22540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8"/>
    </mc:Choice>
    <mc:Fallback xmlns="">
      <p:transition spd="slow" advTm="945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8" name="Rectangle 2765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7" name="Rectangle 2765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9" name="Rectangle 2765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Kuvan esikatselu">
            <a:extLst>
              <a:ext uri="{FF2B5EF4-FFF2-40B4-BE49-F238E27FC236}">
                <a16:creationId xmlns:a16="http://schemas.microsoft.com/office/drawing/2014/main" id="{8A8E2B15-49B5-344F-5A4F-27038F7A5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2"/>
    </mc:Choice>
    <mc:Fallback xmlns="">
      <p:transition spd="slow" advTm="13272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235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EEAE18B-E058-D81F-8BAF-C85CC484D43F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0" i="0" dirty="0" err="1">
                <a:effectLst/>
              </a:rPr>
              <a:t>Pudasjärven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Urheilijoiden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Kariina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Kauppinen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voitti</a:t>
            </a:r>
            <a:r>
              <a:rPr lang="en-US" sz="1500" b="0" i="0" dirty="0">
                <a:effectLst/>
              </a:rPr>
              <a:t> 14.9.2024 </a:t>
            </a:r>
            <a:r>
              <a:rPr lang="en-US" sz="1500" b="0" i="0" dirty="0" err="1">
                <a:effectLst/>
              </a:rPr>
              <a:t>Jyväskylässä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maratonjuoksun</a:t>
            </a:r>
            <a:r>
              <a:rPr lang="en-US" sz="1500" b="0" i="0" dirty="0">
                <a:effectLst/>
              </a:rPr>
              <a:t> 60-vuotiaiden </a:t>
            </a:r>
            <a:r>
              <a:rPr lang="en-US" sz="1500" b="0" i="0" dirty="0" err="1">
                <a:effectLst/>
              </a:rPr>
              <a:t>naisten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Suomen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mestaruuden</a:t>
            </a:r>
            <a:r>
              <a:rPr lang="en-US" sz="1500" b="0" i="0" dirty="0">
                <a:effectLst/>
              </a:rPr>
              <a:t>. </a:t>
            </a:r>
            <a:r>
              <a:rPr lang="en-US" sz="1500" b="0" i="0" dirty="0" err="1">
                <a:effectLst/>
              </a:rPr>
              <a:t>Kauppisen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aika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oli</a:t>
            </a:r>
            <a:r>
              <a:rPr lang="en-US" sz="1500" b="0" i="0" dirty="0">
                <a:effectLst/>
              </a:rPr>
              <a:t> 3.33.55, </a:t>
            </a:r>
            <a:r>
              <a:rPr lang="en-US" sz="1500" b="0" i="0" dirty="0" err="1">
                <a:effectLst/>
              </a:rPr>
              <a:t>eli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melkein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sama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kuin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Veikko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Hakulisen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legendaarinen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voittoaika</a:t>
            </a:r>
            <a:r>
              <a:rPr lang="en-US" sz="1500" b="0" i="0" dirty="0">
                <a:effectLst/>
              </a:rPr>
              <a:t> (3.33.33) </a:t>
            </a:r>
            <a:r>
              <a:rPr lang="en-US" sz="1500" b="0" i="0" dirty="0" err="1">
                <a:effectLst/>
              </a:rPr>
              <a:t>Oslon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olympiakisojen</a:t>
            </a:r>
            <a:r>
              <a:rPr lang="en-US" sz="1500" b="0" i="0" dirty="0">
                <a:effectLst/>
              </a:rPr>
              <a:t> 50 </a:t>
            </a:r>
            <a:r>
              <a:rPr lang="en-US" sz="1500" b="0" i="0" dirty="0" err="1">
                <a:effectLst/>
              </a:rPr>
              <a:t>kilometrin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hiihdossa</a:t>
            </a:r>
            <a:r>
              <a:rPr lang="en-US" sz="1500" b="0" i="0" dirty="0">
                <a:effectLst/>
              </a:rPr>
              <a:t>. </a:t>
            </a:r>
            <a:r>
              <a:rPr lang="en-US" sz="1500" b="0" i="0" dirty="0" err="1">
                <a:effectLst/>
              </a:rPr>
              <a:t>Kauppinen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oli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sarjassa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aivan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omaa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luokkaansa</a:t>
            </a:r>
            <a:r>
              <a:rPr lang="en-US" sz="1500" b="0" i="0" dirty="0">
                <a:effectLst/>
              </a:rPr>
              <a:t>, </a:t>
            </a:r>
            <a:r>
              <a:rPr lang="en-US" sz="1500" b="0" i="0" dirty="0" err="1">
                <a:effectLst/>
              </a:rPr>
              <a:t>sillä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toiseksi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tullut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Hämeenlinnan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Tarmon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Tuula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Majander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hävisi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hänelle</a:t>
            </a:r>
            <a:r>
              <a:rPr lang="en-US" sz="1500" b="0" i="0" dirty="0">
                <a:effectLst/>
              </a:rPr>
              <a:t> 38 </a:t>
            </a:r>
            <a:r>
              <a:rPr lang="en-US" sz="1500" b="0" i="0" dirty="0" err="1">
                <a:effectLst/>
              </a:rPr>
              <a:t>minuuttia</a:t>
            </a:r>
            <a:r>
              <a:rPr lang="en-US" sz="1500" b="0" i="0" dirty="0">
                <a:effectLst/>
              </a:rPr>
              <a:t>. </a:t>
            </a:r>
            <a:r>
              <a:rPr lang="en-US" sz="1500" b="0" i="0" dirty="0" err="1">
                <a:effectLst/>
              </a:rPr>
              <a:t>Suomen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Aikuisurheiluliiton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maratonmestaruudet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ratkottiin</a:t>
            </a:r>
            <a:r>
              <a:rPr lang="en-US" sz="1500" b="0" i="0" dirty="0">
                <a:effectLst/>
              </a:rPr>
              <a:t> Finlandia Marathon-</a:t>
            </a:r>
            <a:r>
              <a:rPr lang="en-US" sz="1500" b="0" i="0" dirty="0" err="1">
                <a:effectLst/>
              </a:rPr>
              <a:t>tapahtuman</a:t>
            </a:r>
            <a:r>
              <a:rPr lang="en-US" sz="1500" b="0" i="0" dirty="0">
                <a:effectLst/>
              </a:rPr>
              <a:t> </a:t>
            </a:r>
            <a:r>
              <a:rPr lang="en-US" sz="1500" b="0" i="0" dirty="0" err="1">
                <a:effectLst/>
              </a:rPr>
              <a:t>yhteydessä</a:t>
            </a:r>
            <a:endParaRPr lang="en-US" sz="1500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3860F0D-3D58-9CBC-F054-25C393CD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2222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1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0"/>
    </mc:Choice>
    <mc:Fallback xmlns="">
      <p:transition spd="slow" advTm="959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2FA5FF64-7ACF-63B7-AB23-68CE10618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847725"/>
            <a:ext cx="101822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"/>
    </mc:Choice>
    <mc:Fallback xmlns="">
      <p:transition spd="slow" advTm="1232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BA405D8-F97F-979D-3AF6-C9B17907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" y="1002411"/>
            <a:ext cx="4953000" cy="565785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890DFF2E-62D5-441D-EBFA-42570D8CBE97}"/>
              </a:ext>
            </a:extLst>
          </p:cNvPr>
          <p:cNvSpPr txBox="1"/>
          <p:nvPr/>
        </p:nvSpPr>
        <p:spPr>
          <a:xfrm>
            <a:off x="3022092" y="3147298"/>
            <a:ext cx="254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SUOMEN ENNÄTYS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582A45B-DCF6-BF0F-784D-F310B3EFAFDE}"/>
              </a:ext>
            </a:extLst>
          </p:cNvPr>
          <p:cNvSpPr txBox="1"/>
          <p:nvPr/>
        </p:nvSpPr>
        <p:spPr>
          <a:xfrm>
            <a:off x="5500118" y="109728"/>
            <a:ext cx="5925312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Aikuisurheiluliiton Suomen halli yleisurheilumestaruuskilpailut käytiin helmikuussa Jyväskylässä.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Pudasjärven urheilijoiden edustajat toivat mitaleja seuraavasti:</a:t>
            </a:r>
          </a:p>
          <a:p>
            <a:pPr algn="l"/>
            <a:r>
              <a:rPr lang="fi-FI" sz="2000" b="1" i="0" u="none" strike="noStrike" dirty="0">
                <a:solidFill>
                  <a:srgbClr val="050505"/>
                </a:solidFill>
                <a:effectLst/>
                <a:latin typeface="inherit"/>
                <a:hlinkClick r:id="rId3"/>
              </a:rPr>
              <a:t>Henna Vanhanen</a:t>
            </a:r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 4 kultaa</a:t>
            </a:r>
          </a:p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Henna juoksi 45 vuotiaiden Suomen ennätyksen 800 metrillä.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1" i="0" u="none" strike="noStrike" dirty="0">
                <a:solidFill>
                  <a:srgbClr val="050505"/>
                </a:solidFill>
                <a:effectLst/>
                <a:latin typeface="inherit"/>
                <a:hlinkClick r:id="rId4"/>
              </a:rPr>
              <a:t>Jukka Kauppila</a:t>
            </a:r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 2 kultaa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1" i="0" u="none" strike="noStrike" dirty="0">
                <a:solidFill>
                  <a:srgbClr val="050505"/>
                </a:solidFill>
                <a:effectLst/>
                <a:latin typeface="inherit"/>
                <a:hlinkClick r:id="rId5"/>
              </a:rPr>
              <a:t>Timo Vähäkuopus</a:t>
            </a:r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 2 hopeaa ja yksi pronssi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Matti Särkelä 1 hopea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0" i="0" dirty="0" err="1">
                <a:solidFill>
                  <a:srgbClr val="050505"/>
                </a:solidFill>
                <a:effectLst/>
                <a:latin typeface="inherit"/>
              </a:rPr>
              <a:t>Kariina</a:t>
            </a:r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 Kauppinen 1 hopea ja 1 pronssi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Pertti Lapinkangas 1 hopea ja 1 pronssi </a:t>
            </a:r>
          </a:p>
          <a:p>
            <a:pPr algn="l"/>
            <a:endParaRPr lang="fi-FI" sz="20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Mukana kisoissa oli myös </a:t>
            </a:r>
            <a:r>
              <a:rPr lang="fi-FI" sz="2000" b="1" i="0" u="none" strike="noStrike" dirty="0">
                <a:solidFill>
                  <a:srgbClr val="050505"/>
                </a:solidFill>
                <a:effectLst/>
                <a:latin typeface="inherit"/>
                <a:hlinkClick r:id="rId6"/>
              </a:rPr>
              <a:t>Jorma Puurunen</a:t>
            </a:r>
            <a:r>
              <a:rPr lang="fi-FI" sz="2000" b="0" i="0" dirty="0">
                <a:solidFill>
                  <a:srgbClr val="050505"/>
                </a:solidFill>
                <a:effectLst/>
                <a:latin typeface="inherit"/>
              </a:rPr>
              <a:t>, mutta ei sijoittunut mitaleille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68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"/>
    </mc:Choice>
    <mc:Fallback xmlns="">
      <p:transition spd="slow" advTm="1088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0C0890A-1BA2-E919-DA58-A4A39C227DCC}"/>
              </a:ext>
            </a:extLst>
          </p:cNvPr>
          <p:cNvSpPr txBox="1"/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Kalevan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maljan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pisteet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2024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A3343D93-401B-2533-2F97-3BDB997D5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627536"/>
              </p:ext>
            </p:extLst>
          </p:nvPr>
        </p:nvGraphicFramePr>
        <p:xfrm>
          <a:off x="992727" y="2633472"/>
          <a:ext cx="10203504" cy="358635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9283">
                  <a:extLst>
                    <a:ext uri="{9D8B030D-6E8A-4147-A177-3AD203B41FA5}">
                      <a16:colId xmlns:a16="http://schemas.microsoft.com/office/drawing/2014/main" val="4248038995"/>
                    </a:ext>
                  </a:extLst>
                </a:gridCol>
                <a:gridCol w="3005670">
                  <a:extLst>
                    <a:ext uri="{9D8B030D-6E8A-4147-A177-3AD203B41FA5}">
                      <a16:colId xmlns:a16="http://schemas.microsoft.com/office/drawing/2014/main" val="3238670016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2235842040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2439435326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78170561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190580354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3334009454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4175577099"/>
                    </a:ext>
                  </a:extLst>
                </a:gridCol>
                <a:gridCol w="841135">
                  <a:extLst>
                    <a:ext uri="{9D8B030D-6E8A-4147-A177-3AD203B41FA5}">
                      <a16:colId xmlns:a16="http://schemas.microsoft.com/office/drawing/2014/main" val="3812690279"/>
                    </a:ext>
                  </a:extLst>
                </a:gridCol>
                <a:gridCol w="619283">
                  <a:extLst>
                    <a:ext uri="{9D8B030D-6E8A-4147-A177-3AD203B41FA5}">
                      <a16:colId xmlns:a16="http://schemas.microsoft.com/office/drawing/2014/main" val="1273663765"/>
                    </a:ext>
                  </a:extLst>
                </a:gridCol>
                <a:gridCol w="841135">
                  <a:extLst>
                    <a:ext uri="{9D8B030D-6E8A-4147-A177-3AD203B41FA5}">
                      <a16:colId xmlns:a16="http://schemas.microsoft.com/office/drawing/2014/main" val="1027477120"/>
                    </a:ext>
                  </a:extLst>
                </a:gridCol>
              </a:tblGrid>
              <a:tr h="518278"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Pohjois-Pohjanmaa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18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94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49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111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900" b="1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343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371799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Oulun Pyrintö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14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59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26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126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071413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Kuivasjärven Aura Oulu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9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378837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Limingan Niittomiehet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42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85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051369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Pudasjärven Urheilijat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16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328911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Raahen Vesa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7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046192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Vaalan Karhu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3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5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798648"/>
                  </a:ext>
                </a:extLst>
              </a:tr>
              <a:tr h="438297">
                <a:tc>
                  <a:txBody>
                    <a:bodyPr/>
                    <a:lstStyle/>
                    <a:p>
                      <a:pPr fontAlgn="t"/>
                      <a:endParaRPr lang="fi-FI" sz="1400" b="0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</a:endParaRP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Kiimingin Urheilijat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4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1</a:t>
                      </a:r>
                    </a:p>
                  </a:txBody>
                  <a:tcPr marL="191955" marR="143966" marT="95977" marB="9597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9463335"/>
                  </a:ext>
                </a:extLst>
              </a:tr>
            </a:tbl>
          </a:graphicData>
        </a:graphic>
      </p:graphicFrame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8C5895B5-220A-B812-2022-DDD5676E2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764078"/>
              </p:ext>
            </p:extLst>
          </p:nvPr>
        </p:nvGraphicFramePr>
        <p:xfrm>
          <a:off x="992727" y="1951430"/>
          <a:ext cx="10515604" cy="1188720"/>
        </p:xfrm>
        <a:graphic>
          <a:graphicData uri="http://schemas.openxmlformats.org/drawingml/2006/table">
            <a:tbl>
              <a:tblPr/>
              <a:tblGrid>
                <a:gridCol w="955964">
                  <a:extLst>
                    <a:ext uri="{9D8B030D-6E8A-4147-A177-3AD203B41FA5}">
                      <a16:colId xmlns:a16="http://schemas.microsoft.com/office/drawing/2014/main" val="588321896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53009799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445780489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91609607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44499991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910392693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4120931225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9611653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728009971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534820170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453966290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46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 dirty="0">
                          <a:solidFill>
                            <a:srgbClr val="05527F"/>
                          </a:solidFill>
                          <a:effectLst/>
                        </a:rPr>
                        <a:t>PUU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>
                          <a:effectLst/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fi-FI" sz="1800" b="0" i="0" dirty="0">
                          <a:effectLst/>
                        </a:rPr>
                        <a:t>27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445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4913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ulukko 2">
            <a:extLst>
              <a:ext uri="{FF2B5EF4-FFF2-40B4-BE49-F238E27FC236}">
                <a16:creationId xmlns:a16="http://schemas.microsoft.com/office/drawing/2014/main" id="{C203256C-F50F-89A6-EAB0-21AEAC1E1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812267"/>
              </p:ext>
            </p:extLst>
          </p:nvPr>
        </p:nvGraphicFramePr>
        <p:xfrm>
          <a:off x="502920" y="4204494"/>
          <a:ext cx="11007088" cy="640080"/>
        </p:xfrm>
        <a:graphic>
          <a:graphicData uri="http://schemas.openxmlformats.org/drawingml/2006/table">
            <a:tbl>
              <a:tblPr/>
              <a:tblGrid>
                <a:gridCol w="1375886">
                  <a:extLst>
                    <a:ext uri="{9D8B030D-6E8A-4147-A177-3AD203B41FA5}">
                      <a16:colId xmlns:a16="http://schemas.microsoft.com/office/drawing/2014/main" val="1632172116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2410899289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1455967513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2773723973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3771620325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4259755161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2882825428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2220601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br>
                        <a:rPr lang="fi-FI" b="0" i="0">
                          <a:effectLst/>
                        </a:rPr>
                      </a:br>
                      <a:r>
                        <a:rPr lang="fi-FI" b="0" i="0">
                          <a:effectLst/>
                        </a:rPr>
                        <a:t>(43)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i-FI" b="0" i="0" u="none" strike="noStrike" dirty="0">
                          <a:solidFill>
                            <a:srgbClr val="E60000"/>
                          </a:solidFill>
                          <a:effectLst/>
                          <a:hlinkClick r:id="rId2"/>
                        </a:rPr>
                        <a:t>Pudasjärven Urheilijat</a:t>
                      </a:r>
                      <a:endParaRPr lang="fi-FI" b="0" i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b="0" i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b="0" i="0">
                          <a:effectLst/>
                        </a:rPr>
                        <a:t>27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b="0" i="0">
                          <a:effectLst/>
                        </a:rPr>
                        <a:t>78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b="0" i="0">
                          <a:effectLst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b="0" i="0">
                          <a:effectLst/>
                        </a:rPr>
                        <a:t>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i-FI" b="0" i="0" dirty="0">
                          <a:effectLst/>
                        </a:rPr>
                        <a:t>160.00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935979"/>
                  </a:ext>
                </a:extLst>
              </a:tr>
            </a:tbl>
          </a:graphicData>
        </a:graphic>
      </p:graphicFrame>
      <p:pic>
        <p:nvPicPr>
          <p:cNvPr id="4" name="Picture 274" descr="PudasjU">
            <a:extLst>
              <a:ext uri="{FF2B5EF4-FFF2-40B4-BE49-F238E27FC236}">
                <a16:creationId xmlns:a16="http://schemas.microsoft.com/office/drawing/2014/main" id="{BE41C926-6795-C941-617A-C3866D0F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87" y="2711768"/>
            <a:ext cx="91831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2E6A3C3-F065-6D54-52DF-410E1050E8EE}"/>
              </a:ext>
            </a:extLst>
          </p:cNvPr>
          <p:cNvSpPr txBox="1"/>
          <p:nvPr/>
        </p:nvSpPr>
        <p:spPr>
          <a:xfrm>
            <a:off x="2083443" y="937260"/>
            <a:ext cx="9097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dirty="0"/>
              <a:t>SEURALUOKITTELU 2024</a:t>
            </a:r>
          </a:p>
        </p:txBody>
      </p:sp>
    </p:spTree>
    <p:extLst>
      <p:ext uri="{BB962C8B-B14F-4D97-AF65-F5344CB8AC3E}">
        <p14:creationId xmlns:p14="http://schemas.microsoft.com/office/powerpoint/2010/main" val="3060842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2048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1" name="Rectangle 2049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4" name="Picture 4" descr="Kuvan esikatselu">
            <a:extLst>
              <a:ext uri="{FF2B5EF4-FFF2-40B4-BE49-F238E27FC236}">
                <a16:creationId xmlns:a16="http://schemas.microsoft.com/office/drawing/2014/main" id="{F423B17B-D1C6-7655-4351-B3C86A9C1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675" y="643466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93" name="Straight Connector 2049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Kuvan esikatselu">
            <a:extLst>
              <a:ext uri="{FF2B5EF4-FFF2-40B4-BE49-F238E27FC236}">
                <a16:creationId xmlns:a16="http://schemas.microsoft.com/office/drawing/2014/main" id="{4BD0696E-A0E3-67DC-6888-26EB48E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2025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21DD02B-E522-EB60-F08B-43789FA30277}"/>
              </a:ext>
            </a:extLst>
          </p:cNvPr>
          <p:cNvSpPr txBox="1"/>
          <p:nvPr/>
        </p:nvSpPr>
        <p:spPr>
          <a:xfrm>
            <a:off x="4213185" y="312516"/>
            <a:ext cx="347240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2800" dirty="0"/>
              <a:t>MASKOTTI KIITTÄÄ TÄMÄN KESÄN </a:t>
            </a:r>
          </a:p>
          <a:p>
            <a:r>
              <a:rPr lang="fi-FI" sz="2800" dirty="0"/>
              <a:t>TAPAHTUMISTA KAIKKIA MUKANA OLLEITA HENKILÖITÄ</a:t>
            </a:r>
          </a:p>
        </p:txBody>
      </p:sp>
    </p:spTree>
    <p:extLst>
      <p:ext uri="{BB962C8B-B14F-4D97-AF65-F5344CB8AC3E}">
        <p14:creationId xmlns:p14="http://schemas.microsoft.com/office/powerpoint/2010/main" val="815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75"/>
    </mc:Choice>
    <mc:Fallback xmlns="">
      <p:transition spd="slow" advTm="127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E686D7E0-74DF-7531-7674-8B6E233026BA}"/>
              </a:ext>
            </a:extLst>
          </p:cNvPr>
          <p:cNvSpPr txBox="1"/>
          <p:nvPr/>
        </p:nvSpPr>
        <p:spPr>
          <a:xfrm>
            <a:off x="493486" y="508000"/>
            <a:ext cx="4078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Nuorten SM-kisat  Mustasaari</a:t>
            </a:r>
          </a:p>
          <a:p>
            <a:r>
              <a:rPr lang="fi-FI" sz="2400" b="1" dirty="0"/>
              <a:t>N22 kiekko</a:t>
            </a:r>
          </a:p>
          <a:p>
            <a:r>
              <a:rPr lang="fi-FI" sz="2400" b="1" dirty="0"/>
              <a:t>5. Enni Aula </a:t>
            </a:r>
          </a:p>
          <a:p>
            <a:r>
              <a:rPr lang="fi-FI" sz="2400" b="1" dirty="0"/>
              <a:t>Pudasjärven Urheilijat</a:t>
            </a:r>
          </a:p>
          <a:p>
            <a:r>
              <a:rPr lang="fi-FI" sz="2400" b="1" dirty="0"/>
              <a:t>12.99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6BD044D-582A-9F84-E589-6C577E094A59}"/>
              </a:ext>
            </a:extLst>
          </p:cNvPr>
          <p:cNvSpPr txBox="1"/>
          <p:nvPr/>
        </p:nvSpPr>
        <p:spPr>
          <a:xfrm>
            <a:off x="493486" y="2708366"/>
            <a:ext cx="35705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Enni Aula N23</a:t>
            </a:r>
          </a:p>
          <a:p>
            <a:pPr algn="l"/>
            <a:r>
              <a:rPr lang="fi-FI" sz="2800" b="1" i="0" dirty="0" err="1">
                <a:solidFill>
                  <a:srgbClr val="050505"/>
                </a:solidFill>
                <a:effectLst/>
                <a:latin typeface="inherit"/>
              </a:rPr>
              <a:t>Eurooppacup</a:t>
            </a:r>
            <a:endParaRPr lang="fi-FI" sz="2800" b="1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Kiekonheitto</a:t>
            </a:r>
          </a:p>
          <a:p>
            <a:pPr algn="l"/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7. 49.93</a:t>
            </a:r>
          </a:p>
          <a:p>
            <a:endParaRPr lang="fi-FI" sz="2800" dirty="0"/>
          </a:p>
          <a:p>
            <a:r>
              <a:rPr lang="fi-FI" sz="2800" dirty="0"/>
              <a:t>Göteborg </a:t>
            </a:r>
          </a:p>
          <a:p>
            <a:r>
              <a:rPr lang="fi-FI" sz="2800" dirty="0"/>
              <a:t>M65 3-loikka</a:t>
            </a:r>
          </a:p>
          <a:p>
            <a:r>
              <a:rPr lang="fi-FI" sz="2800" dirty="0"/>
              <a:t>12. Timo Vähäkuopus 9.23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0637F4C-39BC-88EC-B6B7-C8E461DEC106}"/>
              </a:ext>
            </a:extLst>
          </p:cNvPr>
          <p:cNvSpPr txBox="1"/>
          <p:nvPr/>
        </p:nvSpPr>
        <p:spPr>
          <a:xfrm>
            <a:off x="5138057" y="341086"/>
            <a:ext cx="62992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Aikuisurheilun EM-hallit </a:t>
            </a:r>
            <a:r>
              <a:rPr lang="fi-FI" sz="2800" b="1" i="0" dirty="0" err="1">
                <a:solidFill>
                  <a:srgbClr val="050505"/>
                </a:solidFill>
                <a:effectLst/>
                <a:latin typeface="inherit"/>
              </a:rPr>
              <a:t>Tourun</a:t>
            </a:r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 Puola</a:t>
            </a:r>
          </a:p>
          <a:p>
            <a:pPr algn="l"/>
            <a:r>
              <a:rPr lang="fi-FI" sz="2800" b="1" i="0" dirty="0">
                <a:solidFill>
                  <a:srgbClr val="050505"/>
                </a:solidFill>
                <a:effectLst/>
                <a:latin typeface="inherit"/>
              </a:rPr>
              <a:t>M65 3000 m </a:t>
            </a:r>
          </a:p>
          <a:p>
            <a:pPr marL="342900" indent="-342900" algn="l">
              <a:buAutoNum type="arabicPeriod"/>
            </a:pPr>
            <a:r>
              <a:rPr lang="fi-FI" sz="2800" b="1" dirty="0">
                <a:solidFill>
                  <a:srgbClr val="050505"/>
                </a:solidFill>
                <a:latin typeface="inherit"/>
              </a:rPr>
              <a:t>Jukka Kauppila SUOMI        10.33,49</a:t>
            </a:r>
          </a:p>
          <a:p>
            <a:pPr algn="l"/>
            <a:endParaRPr lang="fi-FI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800" b="0" i="0" dirty="0">
                <a:solidFill>
                  <a:srgbClr val="050505"/>
                </a:solidFill>
                <a:effectLst/>
                <a:latin typeface="inherit"/>
              </a:rPr>
              <a:t>GÖTEBORG</a:t>
            </a:r>
          </a:p>
          <a:p>
            <a:pPr algn="l"/>
            <a:r>
              <a:rPr lang="fi-FI" sz="2800" b="0" i="0" dirty="0">
                <a:solidFill>
                  <a:srgbClr val="050505"/>
                </a:solidFill>
                <a:effectLst/>
                <a:latin typeface="inherit"/>
              </a:rPr>
              <a:t>M65 5000 M</a:t>
            </a:r>
          </a:p>
          <a:p>
            <a:pPr algn="l"/>
            <a:r>
              <a:rPr lang="fi-FI" sz="2800" dirty="0">
                <a:solidFill>
                  <a:srgbClr val="050505"/>
                </a:solidFill>
                <a:latin typeface="inherit"/>
              </a:rPr>
              <a:t>5. Jukka Kauppila	SUOMI	17.58.85</a:t>
            </a:r>
          </a:p>
          <a:p>
            <a:pPr algn="l"/>
            <a:endParaRPr lang="fi-FI" sz="2800" dirty="0">
              <a:solidFill>
                <a:srgbClr val="050505"/>
              </a:solidFill>
              <a:latin typeface="inherit"/>
            </a:endParaRPr>
          </a:p>
          <a:p>
            <a:pPr algn="l"/>
            <a:r>
              <a:rPr lang="fi-FI" sz="2800" b="0" i="0" dirty="0">
                <a:solidFill>
                  <a:srgbClr val="050505"/>
                </a:solidFill>
                <a:effectLst/>
                <a:latin typeface="inherit"/>
              </a:rPr>
              <a:t>M65 8 KM MAASTOJUOKSU</a:t>
            </a:r>
          </a:p>
          <a:p>
            <a:pPr algn="l"/>
            <a:r>
              <a:rPr lang="fi-FI" sz="2800" dirty="0">
                <a:solidFill>
                  <a:srgbClr val="050505"/>
                </a:solidFill>
                <a:latin typeface="inherit"/>
              </a:rPr>
              <a:t>4. Jukka Kauppila SUOMI 		31.58</a:t>
            </a:r>
          </a:p>
          <a:p>
            <a:pPr algn="l"/>
            <a:endParaRPr lang="fi-FI" sz="28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r>
              <a:rPr lang="fi-FI" sz="2800" dirty="0">
                <a:solidFill>
                  <a:srgbClr val="050505"/>
                </a:solidFill>
                <a:latin typeface="inherit"/>
              </a:rPr>
              <a:t>M65 PUOLIMARATON</a:t>
            </a:r>
          </a:p>
          <a:p>
            <a:pPr algn="l"/>
            <a:r>
              <a:rPr lang="fi-FI" sz="2800" b="0" i="0" dirty="0">
                <a:solidFill>
                  <a:srgbClr val="050505"/>
                </a:solidFill>
                <a:effectLst/>
                <a:latin typeface="inherit"/>
              </a:rPr>
              <a:t>7. Jukka Kauppila			1.27.32</a:t>
            </a:r>
          </a:p>
          <a:p>
            <a:pPr algn="l"/>
            <a:r>
              <a:rPr lang="fi-FI" sz="2800" b="0" i="0" dirty="0">
                <a:solidFill>
                  <a:srgbClr val="050505"/>
                </a:solidFill>
                <a:effectLst/>
                <a:latin typeface="inherit"/>
              </a:rPr>
              <a:t>M55 puolimaraton joukkuekilpailu</a:t>
            </a:r>
          </a:p>
          <a:p>
            <a:pPr algn="l"/>
            <a:r>
              <a:rPr lang="fi-FI" sz="2800" dirty="0">
                <a:solidFill>
                  <a:srgbClr val="050505"/>
                </a:solidFill>
                <a:latin typeface="inherit"/>
              </a:rPr>
              <a:t>3. SUOMI (mukana Jukka)</a:t>
            </a:r>
            <a:endParaRPr lang="fi-FI" sz="2800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endParaRPr lang="fi-FI" b="0" i="0" dirty="0">
              <a:solidFill>
                <a:srgbClr val="050505"/>
              </a:solidFill>
              <a:effectLst/>
              <a:latin typeface="inherit"/>
            </a:endParaRPr>
          </a:p>
          <a:p>
            <a:pPr algn="l"/>
            <a:endParaRPr lang="fi-FI" b="0" i="0" dirty="0">
              <a:solidFill>
                <a:srgbClr val="050505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1502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4"/>
    </mc:Choice>
    <mc:Fallback xmlns="">
      <p:transition spd="slow" advTm="101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van kuvausta ei ole saatavilla.">
            <a:extLst>
              <a:ext uri="{FF2B5EF4-FFF2-40B4-BE49-F238E27FC236}">
                <a16:creationId xmlns:a16="http://schemas.microsoft.com/office/drawing/2014/main" id="{42A4AA47-E50C-5FC9-AA3D-84EB0AF02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1" y="696497"/>
            <a:ext cx="4078514" cy="54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8D2A6F8F-AC7B-A513-EB49-FE430B900B8B}"/>
              </a:ext>
            </a:extLst>
          </p:cNvPr>
          <p:cNvSpPr txBox="1"/>
          <p:nvPr/>
        </p:nvSpPr>
        <p:spPr>
          <a:xfrm>
            <a:off x="5573486" y="827314"/>
            <a:ext cx="60569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1" i="0" dirty="0">
                <a:solidFill>
                  <a:srgbClr val="001CE7"/>
                </a:solidFill>
                <a:effectLst/>
                <a:latin typeface="Saira"/>
              </a:rPr>
              <a:t>KOTKA, Ruonala 16.3.2024 Kiekonheiton talvimestaruuskilpailut</a:t>
            </a:r>
          </a:p>
          <a:p>
            <a:pPr algn="l"/>
            <a:endParaRPr lang="fi-FI" b="0" i="0" dirty="0">
              <a:solidFill>
                <a:srgbClr val="001CE7"/>
              </a:solidFill>
              <a:effectLst/>
              <a:latin typeface="Saira"/>
            </a:endParaRPr>
          </a:p>
          <a:p>
            <a:pPr algn="l"/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Miehet,</a:t>
            </a:r>
          </a:p>
          <a:p>
            <a:pPr algn="l"/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Kiekko: 1) Rami Kankaanpää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IlmajKi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55,79 (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kkk</a:t>
            </a:r>
            <a:r>
              <a:rPr lang="fi-FI" b="1" i="0" dirty="0">
                <a:solidFill>
                  <a:srgbClr val="0A0A0A"/>
                </a:solidFill>
                <a:effectLst/>
                <a:latin typeface="Saira"/>
              </a:rPr>
              <a:t>), 2) Antti </a:t>
            </a:r>
            <a:r>
              <a:rPr lang="fi-FI" b="1" i="0" dirty="0" err="1">
                <a:solidFill>
                  <a:srgbClr val="0A0A0A"/>
                </a:solidFill>
                <a:effectLst/>
                <a:latin typeface="Saira"/>
              </a:rPr>
              <a:t>Pränni</a:t>
            </a:r>
            <a:r>
              <a:rPr lang="fi-FI" b="1" i="0" dirty="0">
                <a:solidFill>
                  <a:srgbClr val="0A0A0A"/>
                </a:solidFill>
                <a:effectLst/>
                <a:latin typeface="Saira"/>
              </a:rPr>
              <a:t> </a:t>
            </a:r>
            <a:r>
              <a:rPr lang="fi-FI" b="1" i="0" dirty="0" err="1">
                <a:solidFill>
                  <a:srgbClr val="0A0A0A"/>
                </a:solidFill>
                <a:effectLst/>
                <a:latin typeface="Saira"/>
              </a:rPr>
              <a:t>PudasjU</a:t>
            </a:r>
            <a:r>
              <a:rPr lang="fi-FI" b="1" i="0" dirty="0">
                <a:solidFill>
                  <a:srgbClr val="0A0A0A"/>
                </a:solidFill>
                <a:effectLst/>
                <a:latin typeface="Saira"/>
              </a:rPr>
              <a:t> 55,68,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3) Juho Suominen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PiikKe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51,35, 4) Max Lampinen KU-58 48,86, 5) Kalle Kivioja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NokU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48,43, 6) Mikko Huhta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NurmijYU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45,29, 7) Juuso Sillanpää JKU 44,34, 8) Panu Tirkkonen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KeitKu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43,57.</a:t>
            </a:r>
          </a:p>
          <a:p>
            <a:pPr algn="l"/>
            <a:endParaRPr lang="fi-FI" dirty="0">
              <a:solidFill>
                <a:srgbClr val="0A0A0A"/>
              </a:solidFill>
              <a:latin typeface="Saira"/>
            </a:endParaRPr>
          </a:p>
          <a:p>
            <a:pPr algn="l"/>
            <a:endParaRPr lang="fi-FI" b="0" i="0" dirty="0">
              <a:solidFill>
                <a:srgbClr val="0A0A0A"/>
              </a:solidFill>
              <a:effectLst/>
              <a:latin typeface="Saira"/>
            </a:endParaRPr>
          </a:p>
          <a:p>
            <a:pPr algn="l"/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Naiset,</a:t>
            </a:r>
          </a:p>
          <a:p>
            <a:pPr algn="l"/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Kiekko: 1) Helena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Leveelahti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VirtainU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52,54, 2) Lotta-Kaisa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Eliander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TuUL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48,00</a:t>
            </a:r>
            <a:r>
              <a:rPr lang="fi-FI" b="1" i="0" dirty="0">
                <a:solidFill>
                  <a:srgbClr val="0A0A0A"/>
                </a:solidFill>
                <a:effectLst/>
                <a:latin typeface="Saira"/>
              </a:rPr>
              <a:t>, 3) Enni Aula </a:t>
            </a:r>
            <a:r>
              <a:rPr lang="fi-FI" b="1" i="0" dirty="0" err="1">
                <a:solidFill>
                  <a:srgbClr val="0A0A0A"/>
                </a:solidFill>
                <a:effectLst/>
                <a:latin typeface="Saira"/>
              </a:rPr>
              <a:t>PudasjU</a:t>
            </a:r>
            <a:r>
              <a:rPr lang="fi-FI" b="1" i="0" dirty="0">
                <a:solidFill>
                  <a:srgbClr val="0A0A0A"/>
                </a:solidFill>
                <a:effectLst/>
                <a:latin typeface="Saira"/>
              </a:rPr>
              <a:t> 46,89, 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4) Linn Sund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VasaIS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46,58, 5) Roosa Naula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TuUL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44,68, 6) Taija Tirkkonen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KeitKu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44,66, 7) Tiia Tirkkonen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KeitKu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43,78, 8) Tuula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Sviili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PuumViri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43,21, 9) Nelli Talvitie TP 42,25, 10) Matleena Parpala HIFK 42,13, 11) Maria Olkkonen </a:t>
            </a:r>
            <a:r>
              <a:rPr lang="fi-FI" b="0" i="0" dirty="0" err="1">
                <a:solidFill>
                  <a:srgbClr val="0A0A0A"/>
                </a:solidFill>
                <a:effectLst/>
                <a:latin typeface="Saira"/>
              </a:rPr>
              <a:t>HartVo</a:t>
            </a:r>
            <a:r>
              <a:rPr lang="fi-FI" b="0" i="0" dirty="0">
                <a:solidFill>
                  <a:srgbClr val="0A0A0A"/>
                </a:solidFill>
                <a:effectLst/>
                <a:latin typeface="Saira"/>
              </a:rPr>
              <a:t> 40,10.</a:t>
            </a:r>
          </a:p>
        </p:txBody>
      </p:sp>
    </p:spTree>
    <p:extLst>
      <p:ext uri="{BB962C8B-B14F-4D97-AF65-F5344CB8AC3E}">
        <p14:creationId xmlns:p14="http://schemas.microsoft.com/office/powerpoint/2010/main" val="154404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3"/>
    </mc:Choice>
    <mc:Fallback xmlns="">
      <p:transition spd="slow" advTm="102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079A454-B83F-15CA-4F2D-B26E1D4D2339}"/>
              </a:ext>
            </a:extLst>
          </p:cNvPr>
          <p:cNvSpPr txBox="1"/>
          <p:nvPr/>
        </p:nvSpPr>
        <p:spPr>
          <a:xfrm>
            <a:off x="7867768" y="706326"/>
            <a:ext cx="4122057" cy="5142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Yleisurheilujaoston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porukka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onnittelee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Heino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Ruuskasta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eläkkeelle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pääsyn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johdosta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. On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aika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harrastaa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hullutella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 ja </a:t>
            </a:r>
            <a:r>
              <a:rPr lang="en-US" sz="40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elää</a:t>
            </a:r>
            <a:r>
              <a:rPr lang="en-US" sz="4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.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Kuvan kuvausta ei ole saatavilla.">
            <a:extLst>
              <a:ext uri="{FF2B5EF4-FFF2-40B4-BE49-F238E27FC236}">
                <a16:creationId xmlns:a16="http://schemas.microsoft.com/office/drawing/2014/main" id="{49760042-C648-4980-0B7D-3535E142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7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7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967">
        <p14:reveal/>
      </p:transition>
    </mc:Choice>
    <mc:Fallback xmlns="">
      <p:transition spd="slow" advTm="1096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704854F-AAD0-697D-1BC6-9F1C427B93E2}"/>
              </a:ext>
            </a:extLst>
          </p:cNvPr>
          <p:cNvSpPr txBox="1"/>
          <p:nvPr/>
        </p:nvSpPr>
        <p:spPr>
          <a:xfrm>
            <a:off x="348344" y="2733298"/>
            <a:ext cx="4535326" cy="3460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Saulin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Puolimaratonin</a:t>
            </a:r>
            <a:r>
              <a:rPr lang="en-US" sz="2000" b="1" i="0" dirty="0">
                <a:effectLst/>
              </a:rPr>
              <a:t> SM-</a:t>
            </a:r>
            <a:r>
              <a:rPr lang="en-US" sz="2000" b="1" i="0" dirty="0" err="1">
                <a:effectLst/>
              </a:rPr>
              <a:t>kilpailut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Lahdessa</a:t>
            </a:r>
            <a:endParaRPr lang="en-US" sz="20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 err="1">
                <a:effectLst/>
              </a:rPr>
              <a:t>Pudasjärven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Urheilijat</a:t>
            </a:r>
            <a:endParaRPr lang="en-US" sz="2000" b="1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45 1. </a:t>
            </a:r>
            <a:r>
              <a:rPr lang="en-US" sz="2000" b="1" i="0" u="none" strike="noStrike" dirty="0">
                <a:effectLst/>
                <a:hlinkClick r:id="rId2"/>
              </a:rPr>
              <a:t>Henna Vanhanen</a:t>
            </a:r>
            <a:r>
              <a:rPr lang="en-US" sz="2000" b="1" i="0" dirty="0">
                <a:effectLst/>
              </a:rPr>
              <a:t> 1.24.34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30 1. </a:t>
            </a:r>
            <a:r>
              <a:rPr lang="en-US" sz="2000" b="1" i="0" u="none" strike="noStrike" dirty="0">
                <a:effectLst/>
                <a:hlinkClick r:id="rId3"/>
              </a:rPr>
              <a:t>Minna </a:t>
            </a:r>
            <a:r>
              <a:rPr lang="en-US" sz="2000" b="1" i="0" u="none" strike="noStrike" dirty="0" err="1">
                <a:effectLst/>
                <a:hlinkClick r:id="rId3"/>
              </a:rPr>
              <a:t>Huovinen</a:t>
            </a:r>
            <a:r>
              <a:rPr lang="en-US" sz="2000" b="1" i="0" dirty="0">
                <a:effectLst/>
              </a:rPr>
              <a:t> 1.25.55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60 2. </a:t>
            </a:r>
            <a:r>
              <a:rPr lang="en-US" sz="2000" b="1" i="0" dirty="0" err="1">
                <a:effectLst/>
              </a:rPr>
              <a:t>Kariina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Kauppinen</a:t>
            </a:r>
            <a:r>
              <a:rPr lang="en-US" sz="2000" b="1" i="0" dirty="0">
                <a:effectLst/>
              </a:rPr>
              <a:t> 1.41.32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45 3. </a:t>
            </a:r>
            <a:r>
              <a:rPr lang="en-US" sz="2000" b="1" i="0" dirty="0" err="1">
                <a:effectLst/>
              </a:rPr>
              <a:t>Kirsi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Kivelä</a:t>
            </a:r>
            <a:r>
              <a:rPr lang="en-US" sz="2000" b="1" i="0" dirty="0">
                <a:effectLst/>
              </a:rPr>
              <a:t> 1.36.09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30 3. Lotta </a:t>
            </a:r>
            <a:r>
              <a:rPr lang="en-US" sz="2000" b="1" i="0" dirty="0" err="1">
                <a:effectLst/>
              </a:rPr>
              <a:t>Kiuttu</a:t>
            </a:r>
            <a:r>
              <a:rPr lang="en-US" sz="2000" b="1" i="0" dirty="0">
                <a:effectLst/>
              </a:rPr>
              <a:t> 1.42.31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M 30 5. </a:t>
            </a:r>
            <a:r>
              <a:rPr lang="en-US" sz="2000" b="1" i="0" u="none" strike="noStrike" dirty="0">
                <a:effectLst/>
                <a:hlinkClick r:id="rId4"/>
              </a:rPr>
              <a:t>Jani </a:t>
            </a:r>
            <a:r>
              <a:rPr lang="en-US" sz="2000" b="1" i="0" u="none" strike="noStrike" dirty="0" err="1">
                <a:effectLst/>
                <a:hlinkClick r:id="rId4"/>
              </a:rPr>
              <a:t>Hänninen</a:t>
            </a:r>
            <a:r>
              <a:rPr lang="en-US" sz="2000" b="1" i="0" dirty="0">
                <a:effectLst/>
              </a:rPr>
              <a:t> 1.27.03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35 6. </a:t>
            </a:r>
            <a:r>
              <a:rPr lang="en-US" sz="2000" b="1" i="0" u="none" strike="noStrike" dirty="0" err="1">
                <a:effectLst/>
                <a:hlinkClick r:id="rId5"/>
              </a:rPr>
              <a:t>Marjo</a:t>
            </a:r>
            <a:r>
              <a:rPr lang="en-US" sz="2000" b="1" i="0" u="none" strike="noStrike" dirty="0">
                <a:effectLst/>
                <a:hlinkClick r:id="rId5"/>
              </a:rPr>
              <a:t> </a:t>
            </a:r>
            <a:r>
              <a:rPr lang="en-US" sz="2000" b="1" i="0" u="none" strike="noStrike" dirty="0" err="1">
                <a:effectLst/>
                <a:hlinkClick r:id="rId5"/>
              </a:rPr>
              <a:t>Vesala</a:t>
            </a:r>
            <a:r>
              <a:rPr lang="en-US" sz="2000" b="1" i="0" dirty="0">
                <a:effectLst/>
              </a:rPr>
              <a:t> 1. 35.20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</a:rPr>
              <a:t>N 45 8. Suvi-</a:t>
            </a:r>
            <a:r>
              <a:rPr lang="en-US" sz="2000" b="1" i="0" dirty="0" err="1">
                <a:effectLst/>
              </a:rPr>
              <a:t>Maarit</a:t>
            </a:r>
            <a:r>
              <a:rPr lang="en-US" sz="2000" b="1" i="0" dirty="0">
                <a:effectLst/>
              </a:rPr>
              <a:t> </a:t>
            </a:r>
            <a:r>
              <a:rPr lang="en-US" sz="2000" b="1" i="0" dirty="0" err="1">
                <a:effectLst/>
              </a:rPr>
              <a:t>Lämsä</a:t>
            </a:r>
            <a:r>
              <a:rPr lang="en-US" sz="2000" b="1" i="0" dirty="0">
                <a:effectLst/>
              </a:rPr>
              <a:t> 1.55.20</a:t>
            </a:r>
          </a:p>
        </p:txBody>
      </p:sp>
      <p:pic>
        <p:nvPicPr>
          <p:cNvPr id="4098" name="Picture 2" descr="Kuvan kuvausta ei ole saatavilla.">
            <a:extLst>
              <a:ext uri="{FF2B5EF4-FFF2-40B4-BE49-F238E27FC236}">
                <a16:creationId xmlns:a16="http://schemas.microsoft.com/office/drawing/2014/main" id="{F1FACB11-9850-B01C-FC87-6BD8DBAD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323">
        <p14:reveal/>
      </p:transition>
    </mc:Choice>
    <mc:Fallback xmlns="">
      <p:transition spd="slow" advTm="8323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7551</TotalTime>
  <Words>1006</Words>
  <Application>Microsoft Office PowerPoint</Application>
  <PresentationFormat>Laajakuva</PresentationFormat>
  <Paragraphs>266</Paragraphs>
  <Slides>52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52</vt:i4>
      </vt:variant>
    </vt:vector>
  </HeadingPairs>
  <TitlesOfParts>
    <vt:vector size="61" baseType="lpstr">
      <vt:lpstr>Meiryo</vt:lpstr>
      <vt:lpstr>Aptos</vt:lpstr>
      <vt:lpstr>Aptos Display</vt:lpstr>
      <vt:lpstr>Arial</vt:lpstr>
      <vt:lpstr>Calibri</vt:lpstr>
      <vt:lpstr>inherit</vt:lpstr>
      <vt:lpstr>Saira</vt:lpstr>
      <vt:lpstr>Segoe UI Historic</vt:lpstr>
      <vt:lpstr>Office-teema</vt:lpstr>
      <vt:lpstr>Pudasjärven Urheilijat yleisurheilujaosto Vuosi 2024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Marko Koivula</dc:creator>
  <cp:lastModifiedBy>Marko Koivula</cp:lastModifiedBy>
  <cp:revision>5</cp:revision>
  <dcterms:created xsi:type="dcterms:W3CDTF">2024-09-22T08:46:12Z</dcterms:created>
  <dcterms:modified xsi:type="dcterms:W3CDTF">2024-09-27T15:38:40Z</dcterms:modified>
</cp:coreProperties>
</file>