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17D1A-4759-4788-9E2A-85847AC28648}" v="1" dt="2024-09-26T07:12:40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Koivula" userId="e1164489a2882d51" providerId="LiveId" clId="{97017D1A-4759-4788-9E2A-85847AC28648}"/>
    <pc:docChg chg="custSel addSld delSld modSld sldOrd">
      <pc:chgData name="Marko Koivula" userId="e1164489a2882d51" providerId="LiveId" clId="{97017D1A-4759-4788-9E2A-85847AC28648}" dt="2024-09-26T07:25:33.326" v="118" actId="6549"/>
      <pc:docMkLst>
        <pc:docMk/>
      </pc:docMkLst>
      <pc:sldChg chg="modSp mod">
        <pc:chgData name="Marko Koivula" userId="e1164489a2882d51" providerId="LiveId" clId="{97017D1A-4759-4788-9E2A-85847AC28648}" dt="2024-09-25T10:41:25.602" v="30" actId="20577"/>
        <pc:sldMkLst>
          <pc:docMk/>
          <pc:sldMk cId="4116168284" sldId="256"/>
        </pc:sldMkLst>
        <pc:spChg chg="mod">
          <ac:chgData name="Marko Koivula" userId="e1164489a2882d51" providerId="LiveId" clId="{97017D1A-4759-4788-9E2A-85847AC28648}" dt="2024-09-25T10:41:25.602" v="30" actId="20577"/>
          <ac:spMkLst>
            <pc:docMk/>
            <pc:sldMk cId="4116168284" sldId="256"/>
            <ac:spMk id="2" creationId="{B30227AA-2985-C40F-C14E-405F9A979D65}"/>
          </ac:spMkLst>
        </pc:spChg>
      </pc:sldChg>
      <pc:sldChg chg="addSp modSp mod setBg">
        <pc:chgData name="Marko Koivula" userId="e1164489a2882d51" providerId="LiveId" clId="{97017D1A-4759-4788-9E2A-85847AC28648}" dt="2024-09-24T11:11:59.753" v="1" actId="26606"/>
        <pc:sldMkLst>
          <pc:docMk/>
          <pc:sldMk cId="635906505" sldId="267"/>
        </pc:sldMkLst>
        <pc:spChg chg="mod">
          <ac:chgData name="Marko Koivula" userId="e1164489a2882d51" providerId="LiveId" clId="{97017D1A-4759-4788-9E2A-85847AC28648}" dt="2024-09-24T11:11:59.753" v="1" actId="26606"/>
          <ac:spMkLst>
            <pc:docMk/>
            <pc:sldMk cId="635906505" sldId="267"/>
            <ac:spMk id="4" creationId="{5C7B035A-D079-F391-ECE9-82CB626DF579}"/>
          </ac:spMkLst>
        </pc:spChg>
        <pc:spChg chg="add">
          <ac:chgData name="Marko Koivula" userId="e1164489a2882d51" providerId="LiveId" clId="{97017D1A-4759-4788-9E2A-85847AC28648}" dt="2024-09-24T11:11:59.753" v="1" actId="26606"/>
          <ac:spMkLst>
            <pc:docMk/>
            <pc:sldMk cId="635906505" sldId="267"/>
            <ac:spMk id="9" creationId="{2293296F-4C3A-4530-98F5-F83646ACE913}"/>
          </ac:spMkLst>
        </pc:spChg>
        <pc:spChg chg="add">
          <ac:chgData name="Marko Koivula" userId="e1164489a2882d51" providerId="LiveId" clId="{97017D1A-4759-4788-9E2A-85847AC28648}" dt="2024-09-24T11:11:59.753" v="1" actId="26606"/>
          <ac:spMkLst>
            <pc:docMk/>
            <pc:sldMk cId="635906505" sldId="267"/>
            <ac:spMk id="19" creationId="{916F6374-2300-41FF-BA7E-22FADCD95D3B}"/>
          </ac:spMkLst>
        </pc:spChg>
        <pc:spChg chg="add">
          <ac:chgData name="Marko Koivula" userId="e1164489a2882d51" providerId="LiveId" clId="{97017D1A-4759-4788-9E2A-85847AC28648}" dt="2024-09-24T11:11:59.753" v="1" actId="26606"/>
          <ac:spMkLst>
            <pc:docMk/>
            <pc:sldMk cId="635906505" sldId="267"/>
            <ac:spMk id="21" creationId="{90864D9E-0A0C-482E-86DE-9C4E729C38D7}"/>
          </ac:spMkLst>
        </pc:spChg>
        <pc:grpChg chg="add">
          <ac:chgData name="Marko Koivula" userId="e1164489a2882d51" providerId="LiveId" clId="{97017D1A-4759-4788-9E2A-85847AC28648}" dt="2024-09-24T11:11:59.753" v="1" actId="26606"/>
          <ac:grpSpMkLst>
            <pc:docMk/>
            <pc:sldMk cId="635906505" sldId="267"/>
            <ac:grpSpMk id="11" creationId="{3914D2BD-3C47-433D-81FE-DC6C39595F0E}"/>
          </ac:grpSpMkLst>
        </pc:grpChg>
        <pc:grpChg chg="add">
          <ac:chgData name="Marko Koivula" userId="e1164489a2882d51" providerId="LiveId" clId="{97017D1A-4759-4788-9E2A-85847AC28648}" dt="2024-09-24T11:11:59.753" v="1" actId="26606"/>
          <ac:grpSpMkLst>
            <pc:docMk/>
            <pc:sldMk cId="635906505" sldId="267"/>
            <ac:grpSpMk id="23" creationId="{C08F93F9-57AD-4B9F-BE4C-21A4154BD49E}"/>
          </ac:grpSpMkLst>
        </pc:grpChg>
        <pc:picChg chg="add mod">
          <ac:chgData name="Marko Koivula" userId="e1164489a2882d51" providerId="LiveId" clId="{97017D1A-4759-4788-9E2A-85847AC28648}" dt="2024-09-24T11:11:59.753" v="1" actId="26606"/>
          <ac:picMkLst>
            <pc:docMk/>
            <pc:sldMk cId="635906505" sldId="267"/>
            <ac:picMk id="3" creationId="{7D541E91-3F44-D36F-237E-6D80497C2672}"/>
          </ac:picMkLst>
        </pc:picChg>
      </pc:sldChg>
      <pc:sldChg chg="addSp delSp modSp new del mod">
        <pc:chgData name="Marko Koivula" userId="e1164489a2882d51" providerId="LiveId" clId="{97017D1A-4759-4788-9E2A-85847AC28648}" dt="2024-09-26T07:24:15.050" v="42" actId="47"/>
        <pc:sldMkLst>
          <pc:docMk/>
          <pc:sldMk cId="2660379392" sldId="275"/>
        </pc:sldMkLst>
        <pc:spChg chg="add del mod">
          <ac:chgData name="Marko Koivula" userId="e1164489a2882d51" providerId="LiveId" clId="{97017D1A-4759-4788-9E2A-85847AC28648}" dt="2024-09-26T07:23:48.727" v="38"/>
          <ac:spMkLst>
            <pc:docMk/>
            <pc:sldMk cId="2660379392" sldId="275"/>
            <ac:spMk id="2" creationId="{5CB5BC50-B3C6-8430-A0AA-43C9C0F27F56}"/>
          </ac:spMkLst>
        </pc:spChg>
      </pc:sldChg>
      <pc:sldChg chg="new del">
        <pc:chgData name="Marko Koivula" userId="e1164489a2882d51" providerId="LiveId" clId="{97017D1A-4759-4788-9E2A-85847AC28648}" dt="2024-09-26T06:46:55.097" v="32" actId="2696"/>
        <pc:sldMkLst>
          <pc:docMk/>
          <pc:sldMk cId="2925043378" sldId="275"/>
        </pc:sldMkLst>
      </pc:sldChg>
      <pc:sldChg chg="new del">
        <pc:chgData name="Marko Koivula" userId="e1164489a2882d51" providerId="LiveId" clId="{97017D1A-4759-4788-9E2A-85847AC28648}" dt="2024-09-26T07:11:13.513" v="34" actId="2696"/>
        <pc:sldMkLst>
          <pc:docMk/>
          <pc:sldMk cId="3432270193" sldId="275"/>
        </pc:sldMkLst>
      </pc:sldChg>
      <pc:sldChg chg="modSp add mod ord">
        <pc:chgData name="Marko Koivula" userId="e1164489a2882d51" providerId="LiveId" clId="{97017D1A-4759-4788-9E2A-85847AC28648}" dt="2024-09-26T07:25:33.326" v="118" actId="6549"/>
        <pc:sldMkLst>
          <pc:docMk/>
          <pc:sldMk cId="1770791685" sldId="276"/>
        </pc:sldMkLst>
        <pc:spChg chg="mod">
          <ac:chgData name="Marko Koivula" userId="e1164489a2882d51" providerId="LiveId" clId="{97017D1A-4759-4788-9E2A-85847AC28648}" dt="2024-09-26T07:25:33.326" v="118" actId="6549"/>
          <ac:spMkLst>
            <pc:docMk/>
            <pc:sldMk cId="1770791685" sldId="276"/>
            <ac:spMk id="2" creationId="{B30227AA-2985-C40F-C14E-405F9A979D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5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8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7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8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3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1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1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3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2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C9AB00-EF0D-4621-BAA6-149A927DC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717950-671C-4648-A67E-18875C669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 flipV="1">
              <a:off x="6091410" y="574154"/>
              <a:ext cx="4590" cy="569388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15">
              <a:extLst>
                <a:ext uri="{FF2B5EF4-FFF2-40B4-BE49-F238E27FC236}">
                  <a16:creationId xmlns:a16="http://schemas.microsoft.com/office/drawing/2014/main" id="{C51BECCE-7ED9-446D-A97D-57E8FF759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" y="0"/>
              <a:ext cx="12192000" cy="6857912"/>
              <a:chOff x="572" y="0"/>
              <a:chExt cx="12192000" cy="6857912"/>
            </a:xfrm>
          </p:grpSpPr>
          <p:cxnSp>
            <p:nvCxnSpPr>
              <p:cNvPr id="22" name="Straight Connector 16">
                <a:extLst>
                  <a:ext uri="{FF2B5EF4-FFF2-40B4-BE49-F238E27FC236}">
                    <a16:creationId xmlns:a16="http://schemas.microsoft.com/office/drawing/2014/main" id="{D0D499E1-048B-4EBD-A2B9-C31EC76B8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667" y="6276706"/>
                <a:ext cx="12189811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FDE6FD2-F740-4F21-BDDD-5503189E1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72" y="580876"/>
                <a:ext cx="121920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1F892CE-3849-449F-BDAC-672113458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8134324" y="3428956"/>
                <a:ext cx="6857912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2299FA2-8995-44B7-B0A0-05C208AD60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-2794261" y="3428956"/>
                <a:ext cx="6857912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30227AA-2985-C40F-C14E-405F9A979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27" y="280393"/>
            <a:ext cx="5185569" cy="6857912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Seuran huomionosoitusten jakotilaisuus </a:t>
            </a:r>
            <a:r>
              <a:rPr lang="fi-FI" sz="5400" dirty="0">
                <a:latin typeface="+mj-lt"/>
              </a:rPr>
              <a:t>Isosyötteellä perjantaina 27.9.2024 klo 19.30 Tunturimökissä</a:t>
            </a:r>
            <a:br>
              <a:rPr lang="fi-FI" sz="5400" dirty="0">
                <a:latin typeface="+mj-lt"/>
              </a:rPr>
            </a:br>
            <a:r>
              <a:rPr lang="fi-FI" dirty="0"/>
              <a:t> </a:t>
            </a:r>
          </a:p>
        </p:txBody>
      </p:sp>
      <p:pic>
        <p:nvPicPr>
          <p:cNvPr id="5" name="Kuva 4" descr="Kuva, joka sisältää kohteen Fontti, symboli, Grafiikka, logo&#10;&#10;Kuvaus luotu automaattisesti">
            <a:extLst>
              <a:ext uri="{FF2B5EF4-FFF2-40B4-BE49-F238E27FC236}">
                <a16:creationId xmlns:a16="http://schemas.microsoft.com/office/drawing/2014/main" id="{BD862809-5AE4-0509-F337-CDB2DA554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40" y="836596"/>
            <a:ext cx="4286190" cy="51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6127CE-6F15-49AE-9751-398F3AC6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767940" y="574437"/>
            <a:ext cx="4222628" cy="31806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5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Pronssinen</a:t>
            </a:r>
            <a:r>
              <a:rPr lang="en-US" sz="5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5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ansiolevyke</a:t>
            </a:r>
            <a:r>
              <a:rPr lang="en-US" sz="5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5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numero</a:t>
            </a:r>
            <a:r>
              <a:rPr lang="en-US" sz="5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338 </a:t>
            </a:r>
          </a:p>
          <a:p>
            <a:pPr>
              <a:lnSpc>
                <a:spcPct val="110000"/>
              </a:lnSpc>
            </a:pPr>
            <a:r>
              <a:rPr lang="en-US" sz="5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Timo </a:t>
            </a:r>
            <a:r>
              <a:rPr lang="en-US" sz="5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Krohns</a:t>
            </a:r>
            <a:endParaRPr lang="en-US" sz="5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AB7548-8099-4066-AA4A-668904679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8579" y="-6437"/>
            <a:ext cx="6403756" cy="6864437"/>
            <a:chOff x="5168579" y="-6437"/>
            <a:chExt cx="6403756" cy="686443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D6D54C-5C05-40DE-8EAF-FA50D609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337560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0CFF5B-7CFC-4A1B-811A-262201C04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BD7D63C-11FE-48D4-8433-A188CDAB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EB69FA-9640-4C07-9993-F74D211FB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62244" y="565603"/>
              <a:ext cx="0" cy="569704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887ECAA-6BDB-4356-A66A-D28C7026B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857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C3365E-17A9-4CC8-BE01-3969BF4C8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4" descr="Kuvan kuvausta ei ole saatavilla.">
            <a:extLst>
              <a:ext uri="{FF2B5EF4-FFF2-40B4-BE49-F238E27FC236}">
                <a16:creationId xmlns:a16="http://schemas.microsoft.com/office/drawing/2014/main" id="{780E4F19-78ED-0D0D-7090-2F5A1E8A2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r="5190" b="3"/>
          <a:stretch/>
        </p:blipFill>
        <p:spPr bwMode="auto">
          <a:xfrm>
            <a:off x="5352373" y="1150838"/>
            <a:ext cx="6071687" cy="4449535"/>
          </a:xfrm>
          <a:custGeom>
            <a:avLst/>
            <a:gdLst/>
            <a:ahLst/>
            <a:cxnLst/>
            <a:rect l="l" t="t" r="r" b="b"/>
            <a:pathLst>
              <a:path w="6391928" h="4660591">
                <a:moveTo>
                  <a:pt x="2329728" y="0"/>
                </a:moveTo>
                <a:lnTo>
                  <a:pt x="2398607" y="0"/>
                </a:lnTo>
                <a:lnTo>
                  <a:pt x="3158515" y="0"/>
                </a:lnTo>
                <a:lnTo>
                  <a:pt x="3993320" y="0"/>
                </a:lnTo>
                <a:lnTo>
                  <a:pt x="4062199" y="0"/>
                </a:lnTo>
                <a:cubicBezTo>
                  <a:pt x="5348874" y="0"/>
                  <a:pt x="6391928" y="1043309"/>
                  <a:pt x="6391928" y="2330293"/>
                </a:cubicBezTo>
                <a:cubicBezTo>
                  <a:pt x="6391928" y="3617285"/>
                  <a:pt x="5348874" y="4660591"/>
                  <a:pt x="4062199" y="4660591"/>
                </a:cubicBezTo>
                <a:lnTo>
                  <a:pt x="3993320" y="4660591"/>
                </a:lnTo>
                <a:lnTo>
                  <a:pt x="3233415" y="4660591"/>
                </a:lnTo>
                <a:lnTo>
                  <a:pt x="2398607" y="4660591"/>
                </a:lnTo>
                <a:lnTo>
                  <a:pt x="2329728" y="4660591"/>
                </a:lnTo>
                <a:cubicBezTo>
                  <a:pt x="1043053" y="4660591"/>
                  <a:pt x="0" y="3617281"/>
                  <a:pt x="0" y="2330297"/>
                </a:cubicBezTo>
                <a:cubicBezTo>
                  <a:pt x="0" y="1043306"/>
                  <a:pt x="1043053" y="0"/>
                  <a:pt x="2329728" y="0"/>
                </a:cubicBezTo>
                <a:close/>
              </a:path>
            </a:pathLst>
          </a:custGeom>
          <a:noFill/>
          <a:ln w="127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2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847725" y="579694"/>
            <a:ext cx="5248275" cy="2930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Pronssinen ansiolevyke numero 339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Jouni Kykyri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8F93F9-57AD-4B9F-BE4C-21A4154BD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F5E907-7127-4935-95AE-94C3D5EF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338969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01D54C-5EEF-4150-B5BA-95ED4660C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96B64D-1E41-49E8-871B-78130E959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Kuva 2">
            <a:extLst>
              <a:ext uri="{FF2B5EF4-FFF2-40B4-BE49-F238E27FC236}">
                <a16:creationId xmlns:a16="http://schemas.microsoft.com/office/drawing/2014/main" id="{7D541E91-3F44-D36F-237E-6D80497C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36967"/>
          <a:stretch/>
        </p:blipFill>
        <p:spPr>
          <a:xfrm>
            <a:off x="7852249" y="579737"/>
            <a:ext cx="3294370" cy="5689101"/>
          </a:xfrm>
          <a:custGeom>
            <a:avLst/>
            <a:gdLst/>
            <a:ahLst/>
            <a:cxnLst/>
            <a:rect l="l" t="t" r="r" b="b"/>
            <a:pathLst>
              <a:path w="3400426" h="5841130">
                <a:moveTo>
                  <a:pt x="1700213" y="0"/>
                </a:moveTo>
                <a:cubicBezTo>
                  <a:pt x="2639215" y="0"/>
                  <a:pt x="3400426" y="761211"/>
                  <a:pt x="3400426" y="1700213"/>
                </a:cubicBezTo>
                <a:lnTo>
                  <a:pt x="3400426" y="2305050"/>
                </a:lnTo>
                <a:lnTo>
                  <a:pt x="3400426" y="4140917"/>
                </a:lnTo>
                <a:cubicBezTo>
                  <a:pt x="3400426" y="5079919"/>
                  <a:pt x="2639215" y="5841130"/>
                  <a:pt x="1700213" y="5841130"/>
                </a:cubicBezTo>
                <a:cubicBezTo>
                  <a:pt x="761211" y="5841130"/>
                  <a:pt x="0" y="5079919"/>
                  <a:pt x="0" y="4140917"/>
                </a:cubicBezTo>
                <a:lnTo>
                  <a:pt x="0" y="3536080"/>
                </a:lnTo>
                <a:lnTo>
                  <a:pt x="0" y="1700213"/>
                </a:lnTo>
                <a:cubicBezTo>
                  <a:pt x="0" y="761211"/>
                  <a:pt x="761211" y="0"/>
                  <a:pt x="1700213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63590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847726" y="565603"/>
            <a:ext cx="3910046" cy="2944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Pronssinen ansiolevyke numero 340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Pertti Lapinkangas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08B441-A18B-47F7-8F23-71A2D2ED3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8579" y="-6437"/>
            <a:ext cx="6403756" cy="6864437"/>
            <a:chOff x="5168579" y="-6437"/>
            <a:chExt cx="6403756" cy="686443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F5E907-7127-4935-95AE-94C3D5EF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337560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11E0718-E759-4B91-ACEE-E912EF891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62244" y="565603"/>
              <a:ext cx="0" cy="569704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04F60B-CE9D-441D-8BDB-BC5C3DD7A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857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34367EB-8ECC-4CD8-A3E3-56DFFD05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4" descr="Kuvassa voi olla 3 henkilöä ja teksti">
            <a:extLst>
              <a:ext uri="{FF2B5EF4-FFF2-40B4-BE49-F238E27FC236}">
                <a16:creationId xmlns:a16="http://schemas.microsoft.com/office/drawing/2014/main" id="{724EAB4B-4D6B-F775-5864-42057E494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r="7159" b="3"/>
          <a:stretch/>
        </p:blipFill>
        <p:spPr bwMode="auto">
          <a:xfrm>
            <a:off x="5352373" y="1150838"/>
            <a:ext cx="6071687" cy="4449535"/>
          </a:xfrm>
          <a:custGeom>
            <a:avLst/>
            <a:gdLst/>
            <a:ahLst/>
            <a:cxnLst/>
            <a:rect l="l" t="t" r="r" b="b"/>
            <a:pathLst>
              <a:path w="6391928" h="4660591">
                <a:moveTo>
                  <a:pt x="2329728" y="0"/>
                </a:moveTo>
                <a:lnTo>
                  <a:pt x="2398607" y="0"/>
                </a:lnTo>
                <a:lnTo>
                  <a:pt x="3158515" y="0"/>
                </a:lnTo>
                <a:lnTo>
                  <a:pt x="3993320" y="0"/>
                </a:lnTo>
                <a:lnTo>
                  <a:pt x="4062199" y="0"/>
                </a:lnTo>
                <a:cubicBezTo>
                  <a:pt x="5348874" y="0"/>
                  <a:pt x="6391928" y="1043309"/>
                  <a:pt x="6391928" y="2330293"/>
                </a:cubicBezTo>
                <a:cubicBezTo>
                  <a:pt x="6391928" y="3617285"/>
                  <a:pt x="5348874" y="4660591"/>
                  <a:pt x="4062199" y="4660591"/>
                </a:cubicBezTo>
                <a:lnTo>
                  <a:pt x="3993320" y="4660591"/>
                </a:lnTo>
                <a:lnTo>
                  <a:pt x="3233415" y="4660591"/>
                </a:lnTo>
                <a:lnTo>
                  <a:pt x="2398607" y="4660591"/>
                </a:lnTo>
                <a:lnTo>
                  <a:pt x="2329728" y="4660591"/>
                </a:lnTo>
                <a:cubicBezTo>
                  <a:pt x="1043053" y="4660591"/>
                  <a:pt x="0" y="3617281"/>
                  <a:pt x="0" y="2330297"/>
                </a:cubicBezTo>
                <a:cubicBezTo>
                  <a:pt x="0" y="1043306"/>
                  <a:pt x="1043053" y="0"/>
                  <a:pt x="2329728" y="0"/>
                </a:cubicBezTo>
                <a:close/>
              </a:path>
            </a:pathLst>
          </a:custGeom>
          <a:noFill/>
          <a:ln w="127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8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847726" y="565603"/>
            <a:ext cx="3910046" cy="2944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Pronssinen ansiolevyke numero 341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Suvi Lämsä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08B441-A18B-47F7-8F23-71A2D2ED3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8579" y="-6437"/>
            <a:ext cx="6403756" cy="6864437"/>
            <a:chOff x="5168579" y="-6437"/>
            <a:chExt cx="6403756" cy="686443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F5E907-7127-4935-95AE-94C3D5EF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337560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11E0718-E759-4B91-ACEE-E912EF891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62244" y="565603"/>
              <a:ext cx="0" cy="569704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04F60B-CE9D-441D-8BDB-BC5C3DD7A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857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34367EB-8ECC-4CD8-A3E3-56DFFD05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Kuvan kuvausta ei ole saatavilla.">
            <a:extLst>
              <a:ext uri="{FF2B5EF4-FFF2-40B4-BE49-F238E27FC236}">
                <a16:creationId xmlns:a16="http://schemas.microsoft.com/office/drawing/2014/main" id="{CE8A7CA1-5970-42FB-E079-19EF46A3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9" b="3"/>
          <a:stretch/>
        </p:blipFill>
        <p:spPr bwMode="auto">
          <a:xfrm>
            <a:off x="5352373" y="1150838"/>
            <a:ext cx="6071687" cy="4449535"/>
          </a:xfrm>
          <a:custGeom>
            <a:avLst/>
            <a:gdLst/>
            <a:ahLst/>
            <a:cxnLst/>
            <a:rect l="l" t="t" r="r" b="b"/>
            <a:pathLst>
              <a:path w="6391928" h="4660591">
                <a:moveTo>
                  <a:pt x="2329728" y="0"/>
                </a:moveTo>
                <a:lnTo>
                  <a:pt x="2398607" y="0"/>
                </a:lnTo>
                <a:lnTo>
                  <a:pt x="3158515" y="0"/>
                </a:lnTo>
                <a:lnTo>
                  <a:pt x="3993320" y="0"/>
                </a:lnTo>
                <a:lnTo>
                  <a:pt x="4062199" y="0"/>
                </a:lnTo>
                <a:cubicBezTo>
                  <a:pt x="5348874" y="0"/>
                  <a:pt x="6391928" y="1043309"/>
                  <a:pt x="6391928" y="2330293"/>
                </a:cubicBezTo>
                <a:cubicBezTo>
                  <a:pt x="6391928" y="3617285"/>
                  <a:pt x="5348874" y="4660591"/>
                  <a:pt x="4062199" y="4660591"/>
                </a:cubicBezTo>
                <a:lnTo>
                  <a:pt x="3993320" y="4660591"/>
                </a:lnTo>
                <a:lnTo>
                  <a:pt x="3233415" y="4660591"/>
                </a:lnTo>
                <a:lnTo>
                  <a:pt x="2398607" y="4660591"/>
                </a:lnTo>
                <a:lnTo>
                  <a:pt x="2329728" y="4660591"/>
                </a:lnTo>
                <a:cubicBezTo>
                  <a:pt x="1043053" y="4660591"/>
                  <a:pt x="0" y="3617281"/>
                  <a:pt x="0" y="2330297"/>
                </a:cubicBezTo>
                <a:cubicBezTo>
                  <a:pt x="0" y="1043306"/>
                  <a:pt x="1043053" y="0"/>
                  <a:pt x="2329728" y="0"/>
                </a:cubicBezTo>
                <a:close/>
              </a:path>
            </a:pathLst>
          </a:custGeom>
          <a:noFill/>
          <a:ln w="127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4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847725" y="579694"/>
            <a:ext cx="5248275" cy="2930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Pronssinen ansiolevyke numero 342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Antti Pränni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8F93F9-57AD-4B9F-BE4C-21A4154BD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F5E907-7127-4935-95AE-94C3D5EF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338969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01D54C-5EEF-4150-B5BA-95ED4660C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96B64D-1E41-49E8-871B-78130E959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Kuva 2">
            <a:extLst>
              <a:ext uri="{FF2B5EF4-FFF2-40B4-BE49-F238E27FC236}">
                <a16:creationId xmlns:a16="http://schemas.microsoft.com/office/drawing/2014/main" id="{8F230041-CDCB-3343-CFC3-CF1F90E3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1495"/>
          <a:stretch/>
        </p:blipFill>
        <p:spPr>
          <a:xfrm>
            <a:off x="7852249" y="579737"/>
            <a:ext cx="3294370" cy="5689101"/>
          </a:xfrm>
          <a:custGeom>
            <a:avLst/>
            <a:gdLst/>
            <a:ahLst/>
            <a:cxnLst/>
            <a:rect l="l" t="t" r="r" b="b"/>
            <a:pathLst>
              <a:path w="3400426" h="5841130">
                <a:moveTo>
                  <a:pt x="1700213" y="0"/>
                </a:moveTo>
                <a:cubicBezTo>
                  <a:pt x="2639215" y="0"/>
                  <a:pt x="3400426" y="761211"/>
                  <a:pt x="3400426" y="1700213"/>
                </a:cubicBezTo>
                <a:lnTo>
                  <a:pt x="3400426" y="2305050"/>
                </a:lnTo>
                <a:lnTo>
                  <a:pt x="3400426" y="4140917"/>
                </a:lnTo>
                <a:cubicBezTo>
                  <a:pt x="3400426" y="5079919"/>
                  <a:pt x="2639215" y="5841130"/>
                  <a:pt x="1700213" y="5841130"/>
                </a:cubicBezTo>
                <a:cubicBezTo>
                  <a:pt x="761211" y="5841130"/>
                  <a:pt x="0" y="5079919"/>
                  <a:pt x="0" y="4140917"/>
                </a:cubicBezTo>
                <a:lnTo>
                  <a:pt x="0" y="3536080"/>
                </a:lnTo>
                <a:lnTo>
                  <a:pt x="0" y="1700213"/>
                </a:lnTo>
                <a:cubicBezTo>
                  <a:pt x="0" y="761211"/>
                  <a:pt x="761211" y="0"/>
                  <a:pt x="1700213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699536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847725" y="579694"/>
            <a:ext cx="5248275" cy="2930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Pronssinen ansiolevyke numero 343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Raija Poutiainen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08F93F9-57AD-4B9F-BE4C-21A4154BD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5E907-7127-4935-95AE-94C3D5EF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338969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D01D54C-5EEF-4150-B5BA-95ED4660C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896B64D-1E41-49E8-871B-78130E959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Kuva 6">
            <a:extLst>
              <a:ext uri="{FF2B5EF4-FFF2-40B4-BE49-F238E27FC236}">
                <a16:creationId xmlns:a16="http://schemas.microsoft.com/office/drawing/2014/main" id="{35CBB55E-461C-6E26-7D4E-342D0AB72C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267"/>
          <a:stretch/>
        </p:blipFill>
        <p:spPr>
          <a:xfrm>
            <a:off x="7852249" y="579737"/>
            <a:ext cx="3294370" cy="5689101"/>
          </a:xfrm>
          <a:custGeom>
            <a:avLst/>
            <a:gdLst/>
            <a:ahLst/>
            <a:cxnLst/>
            <a:rect l="l" t="t" r="r" b="b"/>
            <a:pathLst>
              <a:path w="3400426" h="5841130">
                <a:moveTo>
                  <a:pt x="1700213" y="0"/>
                </a:moveTo>
                <a:cubicBezTo>
                  <a:pt x="2639215" y="0"/>
                  <a:pt x="3400426" y="761211"/>
                  <a:pt x="3400426" y="1700213"/>
                </a:cubicBezTo>
                <a:lnTo>
                  <a:pt x="3400426" y="2305050"/>
                </a:lnTo>
                <a:lnTo>
                  <a:pt x="3400426" y="4140917"/>
                </a:lnTo>
                <a:cubicBezTo>
                  <a:pt x="3400426" y="5079919"/>
                  <a:pt x="2639215" y="5841130"/>
                  <a:pt x="1700213" y="5841130"/>
                </a:cubicBezTo>
                <a:cubicBezTo>
                  <a:pt x="761211" y="5841130"/>
                  <a:pt x="0" y="5079919"/>
                  <a:pt x="0" y="4140917"/>
                </a:cubicBezTo>
                <a:lnTo>
                  <a:pt x="0" y="3536080"/>
                </a:lnTo>
                <a:lnTo>
                  <a:pt x="0" y="1700213"/>
                </a:lnTo>
                <a:cubicBezTo>
                  <a:pt x="0" y="761211"/>
                  <a:pt x="761211" y="0"/>
                  <a:pt x="1700213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22787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8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9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847726" y="579694"/>
            <a:ext cx="3910046" cy="2930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Pronssinen ansiolevyke numero 344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Matti Särkelä</a:t>
            </a: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3B97B3BA-6014-41E7-A9F7-95B407BFC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5657" y="-6437"/>
            <a:ext cx="6400800" cy="6864437"/>
            <a:chOff x="5171535" y="-6437"/>
            <a:chExt cx="6400800" cy="6864437"/>
          </a:xfrm>
        </p:grpSpPr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D01E67E4-6B86-40A6-A391-AAE91E410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40813" y="5761025"/>
              <a:ext cx="0" cy="49653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F7785565-8AC8-4BDE-A928-0CF99C2CC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40813" y="567246"/>
              <a:ext cx="0" cy="457515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5B800634-C48C-4DEC-ADE0-9DBD3892F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86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84BC3379-DCF9-4AFD-9E5C-96195311A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04951568-25F6-4A2C-AE22-4B101B4B0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CE1BA811-AEFE-4240-B1B6-A4DA010E4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Kuvassa voi olla 2 henkilöä ja teksti">
            <a:extLst>
              <a:ext uri="{FF2B5EF4-FFF2-40B4-BE49-F238E27FC236}">
                <a16:creationId xmlns:a16="http://schemas.microsoft.com/office/drawing/2014/main" id="{2A837137-FC8D-7583-499C-7F6E8BB3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3" r="1" b="12720"/>
          <a:stretch/>
        </p:blipFill>
        <p:spPr bwMode="auto">
          <a:xfrm>
            <a:off x="5605498" y="1031197"/>
            <a:ext cx="5524752" cy="4734904"/>
          </a:xfrm>
          <a:custGeom>
            <a:avLst/>
            <a:gdLst/>
            <a:ahLst/>
            <a:cxnLst/>
            <a:rect l="l" t="t" r="r" b="b"/>
            <a:pathLst>
              <a:path w="5524752" h="4734904">
                <a:moveTo>
                  <a:pt x="2762375" y="0"/>
                </a:moveTo>
                <a:cubicBezTo>
                  <a:pt x="4287995" y="0"/>
                  <a:pt x="5524752" y="1236757"/>
                  <a:pt x="5524752" y="2762375"/>
                </a:cubicBezTo>
                <a:lnTo>
                  <a:pt x="5524752" y="3745069"/>
                </a:lnTo>
                <a:lnTo>
                  <a:pt x="5524752" y="4734904"/>
                </a:lnTo>
                <a:lnTo>
                  <a:pt x="0" y="4734904"/>
                </a:lnTo>
                <a:lnTo>
                  <a:pt x="0" y="2762375"/>
                </a:lnTo>
                <a:cubicBezTo>
                  <a:pt x="0" y="1236757"/>
                  <a:pt x="1236757" y="0"/>
                  <a:pt x="2762375" y="0"/>
                </a:cubicBezTo>
                <a:close/>
              </a:path>
            </a:pathLst>
          </a:custGeom>
          <a:noFill/>
          <a:ln w="127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3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4" name="Rectangle 18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847726" y="579694"/>
            <a:ext cx="3910046" cy="2930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Pronssinen ansiolevyke numero 345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Riikka Tulppo</a:t>
            </a:r>
          </a:p>
        </p:txBody>
      </p:sp>
      <p:grpSp>
        <p:nvGrpSpPr>
          <p:cNvPr id="36" name="Group 22">
            <a:extLst>
              <a:ext uri="{FF2B5EF4-FFF2-40B4-BE49-F238E27FC236}">
                <a16:creationId xmlns:a16="http://schemas.microsoft.com/office/drawing/2014/main" id="{3B97B3BA-6014-41E7-A9F7-95B407BFC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5657" y="-6437"/>
            <a:ext cx="6400800" cy="6864437"/>
            <a:chOff x="5171535" y="-6437"/>
            <a:chExt cx="6400800" cy="686443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01E67E4-6B86-40A6-A391-AAE91E410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40813" y="5761025"/>
              <a:ext cx="0" cy="49653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785565-8AC8-4BDE-A928-0CF99C2CC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40813" y="567246"/>
              <a:ext cx="0" cy="457515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B800634-C48C-4DEC-ADE0-9DBD3892F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86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4BC3379-DCF9-4AFD-9E5C-96195311A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4951568-25F6-4A2C-AE22-4B101B4B0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E1BA811-AEFE-4240-B1B6-A4DA010E4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Kuva 2">
            <a:extLst>
              <a:ext uri="{FF2B5EF4-FFF2-40B4-BE49-F238E27FC236}">
                <a16:creationId xmlns:a16="http://schemas.microsoft.com/office/drawing/2014/main" id="{B971B7AC-2AEE-15F9-0ABD-E0294AB7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23" r="-1" b="56295"/>
          <a:stretch/>
        </p:blipFill>
        <p:spPr>
          <a:xfrm>
            <a:off x="5605498" y="1031197"/>
            <a:ext cx="5524752" cy="4734904"/>
          </a:xfrm>
          <a:custGeom>
            <a:avLst/>
            <a:gdLst/>
            <a:ahLst/>
            <a:cxnLst/>
            <a:rect l="l" t="t" r="r" b="b"/>
            <a:pathLst>
              <a:path w="5524752" h="4734904">
                <a:moveTo>
                  <a:pt x="2762375" y="0"/>
                </a:moveTo>
                <a:cubicBezTo>
                  <a:pt x="4287995" y="0"/>
                  <a:pt x="5524752" y="1236757"/>
                  <a:pt x="5524752" y="2762375"/>
                </a:cubicBezTo>
                <a:lnTo>
                  <a:pt x="5524752" y="3745069"/>
                </a:lnTo>
                <a:lnTo>
                  <a:pt x="5524752" y="4734904"/>
                </a:lnTo>
                <a:lnTo>
                  <a:pt x="0" y="4734904"/>
                </a:lnTo>
                <a:lnTo>
                  <a:pt x="0" y="2762375"/>
                </a:lnTo>
                <a:cubicBezTo>
                  <a:pt x="0" y="1236757"/>
                  <a:pt x="1236757" y="0"/>
                  <a:pt x="2762375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83457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C9AB00-EF0D-4621-BAA6-149A927DC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717950-671C-4648-A67E-18875C669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 flipV="1">
              <a:off x="6091410" y="574154"/>
              <a:ext cx="4590" cy="569388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15">
              <a:extLst>
                <a:ext uri="{FF2B5EF4-FFF2-40B4-BE49-F238E27FC236}">
                  <a16:creationId xmlns:a16="http://schemas.microsoft.com/office/drawing/2014/main" id="{C51BECCE-7ED9-446D-A97D-57E8FF759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" y="0"/>
              <a:ext cx="12192000" cy="6857912"/>
              <a:chOff x="572" y="0"/>
              <a:chExt cx="12192000" cy="6857912"/>
            </a:xfrm>
          </p:grpSpPr>
          <p:cxnSp>
            <p:nvCxnSpPr>
              <p:cNvPr id="22" name="Straight Connector 16">
                <a:extLst>
                  <a:ext uri="{FF2B5EF4-FFF2-40B4-BE49-F238E27FC236}">
                    <a16:creationId xmlns:a16="http://schemas.microsoft.com/office/drawing/2014/main" id="{D0D499E1-048B-4EBD-A2B9-C31EC76B8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667" y="6276706"/>
                <a:ext cx="12189811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FDE6FD2-F740-4F21-BDDD-5503189E1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72" y="580876"/>
                <a:ext cx="121920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1F892CE-3849-449F-BDAC-672113458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8134324" y="3428956"/>
                <a:ext cx="6857912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2299FA2-8995-44B7-B0A0-05C208AD60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-2794261" y="3428956"/>
                <a:ext cx="6857912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30227AA-2985-C40F-C14E-405F9A979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27" y="280393"/>
            <a:ext cx="4879563" cy="5674040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Kiitoksia kaikille urheilijoille ja talkoolaisille tästä kesästä!</a:t>
            </a:r>
            <a:br>
              <a:rPr lang="fi-FI"/>
            </a:br>
            <a:r>
              <a:rPr lang="fi-FI"/>
              <a:t> </a:t>
            </a:r>
            <a:endParaRPr lang="fi-FI" dirty="0"/>
          </a:p>
        </p:txBody>
      </p:sp>
      <p:pic>
        <p:nvPicPr>
          <p:cNvPr id="5" name="Kuva 4" descr="Kuva, joka sisältää kohteen Fontti, symboli, Grafiikka, logo&#10;&#10;Kuvaus luotu automaattisesti">
            <a:extLst>
              <a:ext uri="{FF2B5EF4-FFF2-40B4-BE49-F238E27FC236}">
                <a16:creationId xmlns:a16="http://schemas.microsoft.com/office/drawing/2014/main" id="{BD862809-5AE4-0509-F337-CDB2DA554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40" y="836596"/>
            <a:ext cx="4286190" cy="51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9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0227AA-2985-C40F-C14E-405F9A979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353" y="280393"/>
            <a:ext cx="4668835" cy="6857912"/>
          </a:xfrm>
        </p:spPr>
        <p:txBody>
          <a:bodyPr>
            <a:normAutofit/>
          </a:bodyPr>
          <a:lstStyle/>
          <a:p>
            <a:br>
              <a:rPr lang="fi-FI" sz="5400" dirty="0">
                <a:latin typeface="+mj-lt"/>
              </a:rPr>
            </a:br>
            <a:r>
              <a:rPr lang="fi-FI" dirty="0"/>
              <a:t> </a:t>
            </a:r>
          </a:p>
        </p:txBody>
      </p:sp>
      <p:pic>
        <p:nvPicPr>
          <p:cNvPr id="3" name="Picture 2" descr="Kuvassa voi olla 5 henkilöä ja teksti">
            <a:extLst>
              <a:ext uri="{FF2B5EF4-FFF2-40B4-BE49-F238E27FC236}">
                <a16:creationId xmlns:a16="http://schemas.microsoft.com/office/drawing/2014/main" id="{C912AF5F-E1F3-6E87-B6BB-B5D4CE6C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07"/>
          <a:stretch/>
        </p:blipFill>
        <p:spPr bwMode="auto"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8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FEBC53C-869E-9D28-5A5D-D25127AD1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04" y="457200"/>
            <a:ext cx="2543175" cy="59436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5498592" y="1853184"/>
            <a:ext cx="4962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+mj-lt"/>
              </a:rPr>
              <a:t>Hopeinen ansiolevyke numero 123</a:t>
            </a:r>
          </a:p>
          <a:p>
            <a:r>
              <a:rPr lang="fi-FI" sz="4800" dirty="0">
                <a:latin typeface="+mj-lt"/>
              </a:rPr>
              <a:t>Mari Laakkonen</a:t>
            </a:r>
          </a:p>
        </p:txBody>
      </p:sp>
    </p:spTree>
    <p:extLst>
      <p:ext uri="{BB962C8B-B14F-4D97-AF65-F5344CB8AC3E}">
        <p14:creationId xmlns:p14="http://schemas.microsoft.com/office/powerpoint/2010/main" val="179009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5498592" y="1853184"/>
            <a:ext cx="4962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+mj-lt"/>
              </a:rPr>
              <a:t>Hopeinen ansiolevyke numero 124</a:t>
            </a:r>
          </a:p>
          <a:p>
            <a:r>
              <a:rPr lang="fi-FI" sz="4800" dirty="0">
                <a:latin typeface="+mj-lt"/>
              </a:rPr>
              <a:t>Henna Vanhanen</a:t>
            </a:r>
          </a:p>
        </p:txBody>
      </p:sp>
      <p:pic>
        <p:nvPicPr>
          <p:cNvPr id="2" name="Picture 4" descr="Kuvassa voi olla 1 henkilö ja teksti">
            <a:extLst>
              <a:ext uri="{FF2B5EF4-FFF2-40B4-BE49-F238E27FC236}">
                <a16:creationId xmlns:a16="http://schemas.microsoft.com/office/drawing/2014/main" id="{90123C89-929E-7376-6BBE-8C23BF5B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150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5498592" y="1853184"/>
            <a:ext cx="4962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+mj-lt"/>
              </a:rPr>
              <a:t>Pronssinen ansiolevyke numero 333</a:t>
            </a:r>
          </a:p>
          <a:p>
            <a:r>
              <a:rPr lang="fi-FI" sz="4800" dirty="0">
                <a:latin typeface="+mj-lt"/>
              </a:rPr>
              <a:t>Enni Aula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3B124EF-724C-3864-3FF2-151B69CCE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24" y="539877"/>
            <a:ext cx="2816352" cy="57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7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847725" y="579694"/>
            <a:ext cx="5248275" cy="2930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Pronssinen ansiolevyke numero 334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Hannu Heikkilä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8F93F9-57AD-4B9F-BE4C-21A4154BD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F5E907-7127-4935-95AE-94C3D5EF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338969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01D54C-5EEF-4150-B5BA-95ED4660C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96B64D-1E41-49E8-871B-78130E959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Kuva 2">
            <a:extLst>
              <a:ext uri="{FF2B5EF4-FFF2-40B4-BE49-F238E27FC236}">
                <a16:creationId xmlns:a16="http://schemas.microsoft.com/office/drawing/2014/main" id="{3798DA6A-A50B-5B98-0270-42334F22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37400"/>
          <a:stretch/>
        </p:blipFill>
        <p:spPr>
          <a:xfrm>
            <a:off x="7852249" y="579737"/>
            <a:ext cx="3294370" cy="5689101"/>
          </a:xfrm>
          <a:custGeom>
            <a:avLst/>
            <a:gdLst/>
            <a:ahLst/>
            <a:cxnLst/>
            <a:rect l="l" t="t" r="r" b="b"/>
            <a:pathLst>
              <a:path w="3400426" h="5841130">
                <a:moveTo>
                  <a:pt x="1700213" y="0"/>
                </a:moveTo>
                <a:cubicBezTo>
                  <a:pt x="2639215" y="0"/>
                  <a:pt x="3400426" y="761211"/>
                  <a:pt x="3400426" y="1700213"/>
                </a:cubicBezTo>
                <a:lnTo>
                  <a:pt x="3400426" y="2305050"/>
                </a:lnTo>
                <a:lnTo>
                  <a:pt x="3400426" y="4140917"/>
                </a:lnTo>
                <a:cubicBezTo>
                  <a:pt x="3400426" y="5079919"/>
                  <a:pt x="2639215" y="5841130"/>
                  <a:pt x="1700213" y="5841130"/>
                </a:cubicBezTo>
                <a:cubicBezTo>
                  <a:pt x="761211" y="5841130"/>
                  <a:pt x="0" y="5079919"/>
                  <a:pt x="0" y="4140917"/>
                </a:cubicBezTo>
                <a:lnTo>
                  <a:pt x="0" y="3536080"/>
                </a:lnTo>
                <a:lnTo>
                  <a:pt x="0" y="1700213"/>
                </a:lnTo>
                <a:cubicBezTo>
                  <a:pt x="0" y="761211"/>
                  <a:pt x="761211" y="0"/>
                  <a:pt x="1700213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30502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847725" y="579694"/>
            <a:ext cx="5248275" cy="2930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Pronssinen ansiolevyke numero 335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Jukka Kauppila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8F93F9-57AD-4B9F-BE4C-21A4154BD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F5E907-7127-4935-95AE-94C3D5EF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338969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01D54C-5EEF-4150-B5BA-95ED4660C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96B64D-1E41-49E8-871B-78130E959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Kuva 2">
            <a:extLst>
              <a:ext uri="{FF2B5EF4-FFF2-40B4-BE49-F238E27FC236}">
                <a16:creationId xmlns:a16="http://schemas.microsoft.com/office/drawing/2014/main" id="{EE77EC24-1E41-7D8B-9376-3A1DFA99C8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4590"/>
          <a:stretch/>
        </p:blipFill>
        <p:spPr>
          <a:xfrm>
            <a:off x="7852249" y="579737"/>
            <a:ext cx="3294370" cy="5689101"/>
          </a:xfrm>
          <a:custGeom>
            <a:avLst/>
            <a:gdLst/>
            <a:ahLst/>
            <a:cxnLst/>
            <a:rect l="l" t="t" r="r" b="b"/>
            <a:pathLst>
              <a:path w="3400426" h="5841130">
                <a:moveTo>
                  <a:pt x="1700213" y="0"/>
                </a:moveTo>
                <a:cubicBezTo>
                  <a:pt x="2639215" y="0"/>
                  <a:pt x="3400426" y="761211"/>
                  <a:pt x="3400426" y="1700213"/>
                </a:cubicBezTo>
                <a:lnTo>
                  <a:pt x="3400426" y="2305050"/>
                </a:lnTo>
                <a:lnTo>
                  <a:pt x="3400426" y="4140917"/>
                </a:lnTo>
                <a:cubicBezTo>
                  <a:pt x="3400426" y="5079919"/>
                  <a:pt x="2639215" y="5841130"/>
                  <a:pt x="1700213" y="5841130"/>
                </a:cubicBezTo>
                <a:cubicBezTo>
                  <a:pt x="761211" y="5841130"/>
                  <a:pt x="0" y="5079919"/>
                  <a:pt x="0" y="4140917"/>
                </a:cubicBezTo>
                <a:lnTo>
                  <a:pt x="0" y="3536080"/>
                </a:lnTo>
                <a:lnTo>
                  <a:pt x="0" y="1700213"/>
                </a:lnTo>
                <a:cubicBezTo>
                  <a:pt x="0" y="761211"/>
                  <a:pt x="761211" y="0"/>
                  <a:pt x="1700213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34866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847725" y="579694"/>
            <a:ext cx="5248275" cy="2930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Pronssinen ansiolevyke numero 336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Kariina Kauppinen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8F93F9-57AD-4B9F-BE4C-21A4154BD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F5E907-7127-4935-95AE-94C3D5EF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338969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01D54C-5EEF-4150-B5BA-95ED4660C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96B64D-1E41-49E8-871B-78130E959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4" descr="Kuvassa voi olla 3 henkilöä ja teksti">
            <a:extLst>
              <a:ext uri="{FF2B5EF4-FFF2-40B4-BE49-F238E27FC236}">
                <a16:creationId xmlns:a16="http://schemas.microsoft.com/office/drawing/2014/main" id="{F7FEF7E5-1498-3F85-B2CA-77CFC8439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r="21433" b="2"/>
          <a:stretch/>
        </p:blipFill>
        <p:spPr bwMode="auto">
          <a:xfrm>
            <a:off x="7852249" y="579737"/>
            <a:ext cx="3294370" cy="5689101"/>
          </a:xfrm>
          <a:custGeom>
            <a:avLst/>
            <a:gdLst/>
            <a:ahLst/>
            <a:cxnLst/>
            <a:rect l="l" t="t" r="r" b="b"/>
            <a:pathLst>
              <a:path w="3400426" h="5841130">
                <a:moveTo>
                  <a:pt x="1700213" y="0"/>
                </a:moveTo>
                <a:cubicBezTo>
                  <a:pt x="2639215" y="0"/>
                  <a:pt x="3400426" y="761211"/>
                  <a:pt x="3400426" y="1700213"/>
                </a:cubicBezTo>
                <a:lnTo>
                  <a:pt x="3400426" y="2305050"/>
                </a:lnTo>
                <a:lnTo>
                  <a:pt x="3400426" y="4140917"/>
                </a:lnTo>
                <a:cubicBezTo>
                  <a:pt x="3400426" y="5079919"/>
                  <a:pt x="2639215" y="5841130"/>
                  <a:pt x="1700213" y="5841130"/>
                </a:cubicBezTo>
                <a:cubicBezTo>
                  <a:pt x="761211" y="5841130"/>
                  <a:pt x="0" y="5079919"/>
                  <a:pt x="0" y="4140917"/>
                </a:cubicBezTo>
                <a:lnTo>
                  <a:pt x="0" y="3536080"/>
                </a:lnTo>
                <a:lnTo>
                  <a:pt x="0" y="1700213"/>
                </a:lnTo>
                <a:cubicBezTo>
                  <a:pt x="0" y="761211"/>
                  <a:pt x="761211" y="0"/>
                  <a:pt x="1700213" y="0"/>
                </a:cubicBezTo>
                <a:close/>
              </a:path>
            </a:pathLst>
          </a:custGeom>
          <a:noFill/>
          <a:ln w="127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2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2058" name="Straight Connector 2057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9" name="Straight Connector 2058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0" name="Straight Connector 2059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Connector 2060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2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3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7B035A-D079-F391-ECE9-82CB626DF579}"/>
              </a:ext>
            </a:extLst>
          </p:cNvPr>
          <p:cNvSpPr txBox="1"/>
          <p:nvPr/>
        </p:nvSpPr>
        <p:spPr>
          <a:xfrm>
            <a:off x="847725" y="579694"/>
            <a:ext cx="5248275" cy="2930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Pronssinen ansiolevyke numero 337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Kirsi Kivelä</a:t>
            </a:r>
          </a:p>
        </p:txBody>
      </p: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C08F93F9-57AD-4B9F-BE4C-21A4154BD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29F5E907-7127-4935-95AE-94C3D5EF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338969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id="{FD01D54C-5EEF-4150-B5BA-95ED4660C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F896B64D-1E41-49E8-871B-78130E959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Kuvan kuvausta ei ole saatavilla.">
            <a:extLst>
              <a:ext uri="{FF2B5EF4-FFF2-40B4-BE49-F238E27FC236}">
                <a16:creationId xmlns:a16="http://schemas.microsoft.com/office/drawing/2014/main" id="{4DC10695-1DA9-35F8-851B-BC1EA4202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r="23810" b="2"/>
          <a:stretch/>
        </p:blipFill>
        <p:spPr bwMode="auto">
          <a:xfrm>
            <a:off x="7852249" y="579737"/>
            <a:ext cx="3294370" cy="5689101"/>
          </a:xfrm>
          <a:custGeom>
            <a:avLst/>
            <a:gdLst/>
            <a:ahLst/>
            <a:cxnLst/>
            <a:rect l="l" t="t" r="r" b="b"/>
            <a:pathLst>
              <a:path w="3400426" h="5841130">
                <a:moveTo>
                  <a:pt x="1700213" y="0"/>
                </a:moveTo>
                <a:cubicBezTo>
                  <a:pt x="2639215" y="0"/>
                  <a:pt x="3400426" y="761211"/>
                  <a:pt x="3400426" y="1700213"/>
                </a:cubicBezTo>
                <a:lnTo>
                  <a:pt x="3400426" y="2305050"/>
                </a:lnTo>
                <a:lnTo>
                  <a:pt x="3400426" y="4140917"/>
                </a:lnTo>
                <a:cubicBezTo>
                  <a:pt x="3400426" y="5079919"/>
                  <a:pt x="2639215" y="5841130"/>
                  <a:pt x="1700213" y="5841130"/>
                </a:cubicBezTo>
                <a:cubicBezTo>
                  <a:pt x="761211" y="5841130"/>
                  <a:pt x="0" y="5079919"/>
                  <a:pt x="0" y="4140917"/>
                </a:cubicBezTo>
                <a:lnTo>
                  <a:pt x="0" y="3536080"/>
                </a:lnTo>
                <a:lnTo>
                  <a:pt x="0" y="1700213"/>
                </a:lnTo>
                <a:cubicBezTo>
                  <a:pt x="0" y="761211"/>
                  <a:pt x="761211" y="0"/>
                  <a:pt x="1700213" y="0"/>
                </a:cubicBezTo>
                <a:close/>
              </a:path>
            </a:pathLst>
          </a:custGeom>
          <a:noFill/>
          <a:ln w="127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08920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Custom 42">
      <a:dk1>
        <a:sysClr val="windowText" lastClr="000000"/>
      </a:dk1>
      <a:lt1>
        <a:sysClr val="window" lastClr="FFFFFF"/>
      </a:lt1>
      <a:dk2>
        <a:srgbClr val="642626"/>
      </a:dk2>
      <a:lt2>
        <a:srgbClr val="F3F0E9"/>
      </a:lt2>
      <a:accent1>
        <a:srgbClr val="556D6F"/>
      </a:accent1>
      <a:accent2>
        <a:srgbClr val="C05050"/>
      </a:accent2>
      <a:accent3>
        <a:srgbClr val="BF873A"/>
      </a:accent3>
      <a:accent4>
        <a:srgbClr val="D8897E"/>
      </a:accent4>
      <a:accent5>
        <a:srgbClr val="A4976B"/>
      </a:accent5>
      <a:accent6>
        <a:srgbClr val="D49D8C"/>
      </a:accent6>
      <a:hlink>
        <a:srgbClr val="D13D6E"/>
      </a:hlink>
      <a:folHlink>
        <a:srgbClr val="6C9D92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114</Words>
  <Application>Microsoft Office PowerPoint</Application>
  <PresentationFormat>Laajakuva</PresentationFormat>
  <Paragraphs>34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Avenir Next LT Pro</vt:lpstr>
      <vt:lpstr>Footlight MT Light</vt:lpstr>
      <vt:lpstr>ArchVTI</vt:lpstr>
      <vt:lpstr>Seuran huomionosoitusten jakotilaisuus Isosyötteellä perjantaina 27.9.2024 klo 19.30 Tunturimökissä  </vt:lpstr>
      <vt:lpstr>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Kiitoksia kaikille urheilijoille ja talkoolaisille tästä kesästä!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Marko Koivula</dc:creator>
  <cp:lastModifiedBy>Marko Koivula</cp:lastModifiedBy>
  <cp:revision>2</cp:revision>
  <dcterms:created xsi:type="dcterms:W3CDTF">2024-09-24T05:25:28Z</dcterms:created>
  <dcterms:modified xsi:type="dcterms:W3CDTF">2024-09-26T07:25:36Z</dcterms:modified>
</cp:coreProperties>
</file>