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29" r:id="rId5"/>
    <p:sldId id="410" r:id="rId6"/>
    <p:sldId id="424" r:id="rId7"/>
    <p:sldId id="429" r:id="rId8"/>
    <p:sldId id="412" r:id="rId9"/>
    <p:sldId id="425" r:id="rId10"/>
    <p:sldId id="426" r:id="rId11"/>
    <p:sldId id="427" r:id="rId12"/>
    <p:sldId id="421" r:id="rId13"/>
    <p:sldId id="415" r:id="rId14"/>
    <p:sldId id="417" r:id="rId15"/>
    <p:sldId id="430" r:id="rId16"/>
    <p:sldId id="418" r:id="rId17"/>
    <p:sldId id="419" r:id="rId18"/>
    <p:sldId id="420" r:id="rId19"/>
    <p:sldId id="422" r:id="rId20"/>
    <p:sldId id="416" r:id="rId21"/>
    <p:sldId id="428" r:id="rId22"/>
    <p:sldId id="433" r:id="rId23"/>
    <p:sldId id="423" r:id="rId24"/>
    <p:sldId id="432" r:id="rId25"/>
    <p:sldId id="413" r:id="rId26"/>
    <p:sldId id="431" r:id="rId27"/>
    <p:sldId id="434" r:id="rId28"/>
  </p:sldIdLst>
  <p:sldSz cx="12192000" cy="6858000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55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orient="horz" pos="1071">
          <p15:clr>
            <a:srgbClr val="A4A3A4"/>
          </p15:clr>
        </p15:guide>
        <p15:guide id="8" pos="438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pos="7242" userDrawn="1">
          <p15:clr>
            <a:srgbClr val="A4A3A4"/>
          </p15:clr>
        </p15:guide>
        <p15:guide id="13" orient="horz" pos="41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000"/>
    <a:srgbClr val="F6A500"/>
    <a:srgbClr val="585858"/>
    <a:srgbClr val="264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E8338-419F-4897-AFAE-FD8C958453D4}" v="67" dt="2025-03-18T08:41:58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272"/>
      </p:cViewPr>
      <p:guideLst>
        <p:guide orient="horz" pos="255"/>
        <p:guide orient="horz" pos="2160"/>
        <p:guide orient="horz" pos="890"/>
        <p:guide orient="horz" pos="3793"/>
        <p:guide orient="horz" pos="1071"/>
        <p:guide pos="438"/>
        <p:guide pos="3840"/>
        <p:guide pos="7242"/>
        <p:guide orient="horz" pos="41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024717-A688-4C43-B37C-4E14DEA2F9B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930F3AD-4295-4298-BC92-C4D7B978F08E}">
      <dgm:prSet/>
      <dgm:spPr/>
      <dgm:t>
        <a:bodyPr/>
        <a:lstStyle/>
        <a:p>
          <a:r>
            <a:rPr lang="fi-FI" dirty="0"/>
            <a:t>Silta-Valmennusyhdistys</a:t>
          </a:r>
          <a:endParaRPr lang="en-US" dirty="0"/>
        </a:p>
      </dgm:t>
    </dgm:pt>
    <dgm:pt modelId="{7CD69D91-52CB-4211-B561-B699FAF04E48}" type="parTrans" cxnId="{EE3F721B-C827-433E-920D-19B03B8C777B}">
      <dgm:prSet/>
      <dgm:spPr/>
      <dgm:t>
        <a:bodyPr/>
        <a:lstStyle/>
        <a:p>
          <a:endParaRPr lang="en-US"/>
        </a:p>
      </dgm:t>
    </dgm:pt>
    <dgm:pt modelId="{63717634-5704-4D26-B9D7-9321EE4170EA}" type="sibTrans" cxnId="{EE3F721B-C827-433E-920D-19B03B8C777B}">
      <dgm:prSet/>
      <dgm:spPr/>
      <dgm:t>
        <a:bodyPr/>
        <a:lstStyle/>
        <a:p>
          <a:endParaRPr lang="en-US"/>
        </a:p>
      </dgm:t>
    </dgm:pt>
    <dgm:pt modelId="{D48349F5-F9F2-4F76-B03D-27A8675556E7}">
      <dgm:prSet/>
      <dgm:spPr/>
      <dgm:t>
        <a:bodyPr/>
        <a:lstStyle/>
        <a:p>
          <a:r>
            <a:rPr lang="fi-FI" dirty="0"/>
            <a:t>Diakonia-ammattikorkeakoulu, Kuntoutussäätiö, Mielenterveyden keskusliitto, Tampereen ammattikorkeakoulu, Valo-Valmennusyhdistys, Vaasan yliopisto ja Väestöliiton Hyvinvointi Oy</a:t>
          </a:r>
          <a:endParaRPr lang="en-US" dirty="0"/>
        </a:p>
      </dgm:t>
    </dgm:pt>
    <dgm:pt modelId="{FE4C751E-5B76-4267-A0D9-6A1332BDF520}" type="parTrans" cxnId="{8327A616-48A9-49A6-B57B-0AB97780D753}">
      <dgm:prSet/>
      <dgm:spPr/>
      <dgm:t>
        <a:bodyPr/>
        <a:lstStyle/>
        <a:p>
          <a:endParaRPr lang="en-US"/>
        </a:p>
      </dgm:t>
    </dgm:pt>
    <dgm:pt modelId="{976180B9-0453-4A00-9CC4-905EF453D5FF}" type="sibTrans" cxnId="{8327A616-48A9-49A6-B57B-0AB97780D753}">
      <dgm:prSet/>
      <dgm:spPr/>
      <dgm:t>
        <a:bodyPr/>
        <a:lstStyle/>
        <a:p>
          <a:endParaRPr lang="en-US"/>
        </a:p>
      </dgm:t>
    </dgm:pt>
    <dgm:pt modelId="{1F516E38-B8A1-4B28-B861-1EB56560DDE1}">
      <dgm:prSet/>
      <dgm:spPr/>
      <dgm:t>
        <a:bodyPr/>
        <a:lstStyle/>
        <a:p>
          <a:r>
            <a:rPr lang="fi-FI"/>
            <a:t>Nuorille matalan kynnyksen mielenterveyttä vahvistavaa tukea, työpaikkojen esihenkilöille ja (erityisesti) toisen asteen ammatillisen koulutuksen opettajille ja opettajakouluttajille työkaluja ja osaamista nuorten tukemiseen</a:t>
          </a:r>
          <a:endParaRPr lang="en-US"/>
        </a:p>
      </dgm:t>
    </dgm:pt>
    <dgm:pt modelId="{DE840BF3-75A3-40D7-8B2D-289F1911DF64}" type="parTrans" cxnId="{B565AFE9-7BAF-4759-8950-3C707C448B2F}">
      <dgm:prSet/>
      <dgm:spPr/>
      <dgm:t>
        <a:bodyPr/>
        <a:lstStyle/>
        <a:p>
          <a:endParaRPr lang="en-US"/>
        </a:p>
      </dgm:t>
    </dgm:pt>
    <dgm:pt modelId="{B69475AE-6A86-42E3-BD36-06BA35727C8B}" type="sibTrans" cxnId="{B565AFE9-7BAF-4759-8950-3C707C448B2F}">
      <dgm:prSet/>
      <dgm:spPr/>
      <dgm:t>
        <a:bodyPr/>
        <a:lstStyle/>
        <a:p>
          <a:endParaRPr lang="en-US"/>
        </a:p>
      </dgm:t>
    </dgm:pt>
    <dgm:pt modelId="{B143595B-D4C3-4C96-8EF3-F447E6A5B858}" type="pres">
      <dgm:prSet presAssocID="{58024717-A688-4C43-B37C-4E14DEA2F9BE}" presName="root" presStyleCnt="0">
        <dgm:presLayoutVars>
          <dgm:dir/>
          <dgm:resizeHandles val="exact"/>
        </dgm:presLayoutVars>
      </dgm:prSet>
      <dgm:spPr/>
    </dgm:pt>
    <dgm:pt modelId="{96D49930-7C88-4D11-9406-2E1FB4D0E93C}" type="pres">
      <dgm:prSet presAssocID="{9930F3AD-4295-4298-BC92-C4D7B978F08E}" presName="compNode" presStyleCnt="0"/>
      <dgm:spPr/>
    </dgm:pt>
    <dgm:pt modelId="{B7CE7334-8B49-4988-BFF4-7D9AA179D3E8}" type="pres">
      <dgm:prSet presAssocID="{9930F3AD-4295-4298-BC92-C4D7B978F08E}" presName="bgRect" presStyleLbl="bgShp" presStyleIdx="0" presStyleCnt="3"/>
      <dgm:spPr/>
    </dgm:pt>
    <dgm:pt modelId="{B5B94F7C-0241-4F39-A8D2-E942B37FD8D2}" type="pres">
      <dgm:prSet presAssocID="{9930F3AD-4295-4298-BC92-C4D7B978F0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48208C29-E595-4960-A3B8-A4414834ADE5}" type="pres">
      <dgm:prSet presAssocID="{9930F3AD-4295-4298-BC92-C4D7B978F08E}" presName="spaceRect" presStyleCnt="0"/>
      <dgm:spPr/>
    </dgm:pt>
    <dgm:pt modelId="{27C7330E-F07A-4B5E-98FA-226947D06B80}" type="pres">
      <dgm:prSet presAssocID="{9930F3AD-4295-4298-BC92-C4D7B978F08E}" presName="parTx" presStyleLbl="revTx" presStyleIdx="0" presStyleCnt="3">
        <dgm:presLayoutVars>
          <dgm:chMax val="0"/>
          <dgm:chPref val="0"/>
        </dgm:presLayoutVars>
      </dgm:prSet>
      <dgm:spPr/>
    </dgm:pt>
    <dgm:pt modelId="{9114FA88-66BB-4DAA-B89D-A7B3EA17B832}" type="pres">
      <dgm:prSet presAssocID="{63717634-5704-4D26-B9D7-9321EE4170EA}" presName="sibTrans" presStyleCnt="0"/>
      <dgm:spPr/>
    </dgm:pt>
    <dgm:pt modelId="{C80436AA-1922-4EB0-9281-18E28EA8D7D6}" type="pres">
      <dgm:prSet presAssocID="{D48349F5-F9F2-4F76-B03D-27A8675556E7}" presName="compNode" presStyleCnt="0"/>
      <dgm:spPr/>
    </dgm:pt>
    <dgm:pt modelId="{64A0CF3E-45BE-46AE-BD22-655641B03D01}" type="pres">
      <dgm:prSet presAssocID="{D48349F5-F9F2-4F76-B03D-27A8675556E7}" presName="bgRect" presStyleLbl="bgShp" presStyleIdx="1" presStyleCnt="3"/>
      <dgm:spPr/>
    </dgm:pt>
    <dgm:pt modelId="{2C0B7511-40E8-4200-9050-32C1CBFEE73D}" type="pres">
      <dgm:prSet presAssocID="{D48349F5-F9F2-4F76-B03D-27A8675556E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9DE2A19F-B4E0-427F-84F8-07C0B2D26334}" type="pres">
      <dgm:prSet presAssocID="{D48349F5-F9F2-4F76-B03D-27A8675556E7}" presName="spaceRect" presStyleCnt="0"/>
      <dgm:spPr/>
    </dgm:pt>
    <dgm:pt modelId="{1EDF40F3-9411-4A35-9CB0-9A86EA732C21}" type="pres">
      <dgm:prSet presAssocID="{D48349F5-F9F2-4F76-B03D-27A8675556E7}" presName="parTx" presStyleLbl="revTx" presStyleIdx="1" presStyleCnt="3">
        <dgm:presLayoutVars>
          <dgm:chMax val="0"/>
          <dgm:chPref val="0"/>
        </dgm:presLayoutVars>
      </dgm:prSet>
      <dgm:spPr/>
    </dgm:pt>
    <dgm:pt modelId="{723CEB42-AA73-47A4-87B0-0045875137ED}" type="pres">
      <dgm:prSet presAssocID="{976180B9-0453-4A00-9CC4-905EF453D5FF}" presName="sibTrans" presStyleCnt="0"/>
      <dgm:spPr/>
    </dgm:pt>
    <dgm:pt modelId="{B7E725C9-8A66-49CB-BB6B-36CB4D2B9604}" type="pres">
      <dgm:prSet presAssocID="{1F516E38-B8A1-4B28-B861-1EB56560DDE1}" presName="compNode" presStyleCnt="0"/>
      <dgm:spPr/>
    </dgm:pt>
    <dgm:pt modelId="{358EFE11-BECA-4DE6-B48D-03384F3DCA5C}" type="pres">
      <dgm:prSet presAssocID="{1F516E38-B8A1-4B28-B861-1EB56560DDE1}" presName="bgRect" presStyleLbl="bgShp" presStyleIdx="2" presStyleCnt="3"/>
      <dgm:spPr/>
    </dgm:pt>
    <dgm:pt modelId="{36D9E0FC-249E-42A1-8931-3EB294B5D1FE}" type="pres">
      <dgm:prSet presAssocID="{1F516E38-B8A1-4B28-B861-1EB56560DDE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9589C3BA-5D14-4CEB-A300-0F211DC53CD0}" type="pres">
      <dgm:prSet presAssocID="{1F516E38-B8A1-4B28-B861-1EB56560DDE1}" presName="spaceRect" presStyleCnt="0"/>
      <dgm:spPr/>
    </dgm:pt>
    <dgm:pt modelId="{0BB6764C-B1E8-435C-A467-AA1E363FFCFB}" type="pres">
      <dgm:prSet presAssocID="{1F516E38-B8A1-4B28-B861-1EB56560DDE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7ACFA13-CBB8-4BA2-970D-BBC9C5A9912F}" type="presOf" srcId="{1F516E38-B8A1-4B28-B861-1EB56560DDE1}" destId="{0BB6764C-B1E8-435C-A467-AA1E363FFCFB}" srcOrd="0" destOrd="0" presId="urn:microsoft.com/office/officeart/2018/2/layout/IconVerticalSolidList"/>
    <dgm:cxn modelId="{8327A616-48A9-49A6-B57B-0AB97780D753}" srcId="{58024717-A688-4C43-B37C-4E14DEA2F9BE}" destId="{D48349F5-F9F2-4F76-B03D-27A8675556E7}" srcOrd="1" destOrd="0" parTransId="{FE4C751E-5B76-4267-A0D9-6A1332BDF520}" sibTransId="{976180B9-0453-4A00-9CC4-905EF453D5FF}"/>
    <dgm:cxn modelId="{EE3F721B-C827-433E-920D-19B03B8C777B}" srcId="{58024717-A688-4C43-B37C-4E14DEA2F9BE}" destId="{9930F3AD-4295-4298-BC92-C4D7B978F08E}" srcOrd="0" destOrd="0" parTransId="{7CD69D91-52CB-4211-B561-B699FAF04E48}" sibTransId="{63717634-5704-4D26-B9D7-9321EE4170EA}"/>
    <dgm:cxn modelId="{FB01DC83-EFDB-4A97-8123-3DCD2EDC9BBE}" type="presOf" srcId="{9930F3AD-4295-4298-BC92-C4D7B978F08E}" destId="{27C7330E-F07A-4B5E-98FA-226947D06B80}" srcOrd="0" destOrd="0" presId="urn:microsoft.com/office/officeart/2018/2/layout/IconVerticalSolidList"/>
    <dgm:cxn modelId="{AC0487AC-FE55-436B-B2CE-2757276DEE22}" type="presOf" srcId="{D48349F5-F9F2-4F76-B03D-27A8675556E7}" destId="{1EDF40F3-9411-4A35-9CB0-9A86EA732C21}" srcOrd="0" destOrd="0" presId="urn:microsoft.com/office/officeart/2018/2/layout/IconVerticalSolidList"/>
    <dgm:cxn modelId="{BBA58AD9-D704-4E48-A9A9-2C1AEB8C01CA}" type="presOf" srcId="{58024717-A688-4C43-B37C-4E14DEA2F9BE}" destId="{B143595B-D4C3-4C96-8EF3-F447E6A5B858}" srcOrd="0" destOrd="0" presId="urn:microsoft.com/office/officeart/2018/2/layout/IconVerticalSolidList"/>
    <dgm:cxn modelId="{B565AFE9-7BAF-4759-8950-3C707C448B2F}" srcId="{58024717-A688-4C43-B37C-4E14DEA2F9BE}" destId="{1F516E38-B8A1-4B28-B861-1EB56560DDE1}" srcOrd="2" destOrd="0" parTransId="{DE840BF3-75A3-40D7-8B2D-289F1911DF64}" sibTransId="{B69475AE-6A86-42E3-BD36-06BA35727C8B}"/>
    <dgm:cxn modelId="{A959FFA1-A218-44D7-9413-68EBF592B094}" type="presParOf" srcId="{B143595B-D4C3-4C96-8EF3-F447E6A5B858}" destId="{96D49930-7C88-4D11-9406-2E1FB4D0E93C}" srcOrd="0" destOrd="0" presId="urn:microsoft.com/office/officeart/2018/2/layout/IconVerticalSolidList"/>
    <dgm:cxn modelId="{FDBE86D9-2B9B-4405-B523-E7C77058C73B}" type="presParOf" srcId="{96D49930-7C88-4D11-9406-2E1FB4D0E93C}" destId="{B7CE7334-8B49-4988-BFF4-7D9AA179D3E8}" srcOrd="0" destOrd="0" presId="urn:microsoft.com/office/officeart/2018/2/layout/IconVerticalSolidList"/>
    <dgm:cxn modelId="{5155BF02-5451-43C7-97F7-0BA2E379A5C1}" type="presParOf" srcId="{96D49930-7C88-4D11-9406-2E1FB4D0E93C}" destId="{B5B94F7C-0241-4F39-A8D2-E942B37FD8D2}" srcOrd="1" destOrd="0" presId="urn:microsoft.com/office/officeart/2018/2/layout/IconVerticalSolidList"/>
    <dgm:cxn modelId="{2893DD33-78C9-43A5-9066-5F2D9D9F10E7}" type="presParOf" srcId="{96D49930-7C88-4D11-9406-2E1FB4D0E93C}" destId="{48208C29-E595-4960-A3B8-A4414834ADE5}" srcOrd="2" destOrd="0" presId="urn:microsoft.com/office/officeart/2018/2/layout/IconVerticalSolidList"/>
    <dgm:cxn modelId="{36FAA64B-2327-480F-9432-B203F2DE3FF3}" type="presParOf" srcId="{96D49930-7C88-4D11-9406-2E1FB4D0E93C}" destId="{27C7330E-F07A-4B5E-98FA-226947D06B80}" srcOrd="3" destOrd="0" presId="urn:microsoft.com/office/officeart/2018/2/layout/IconVerticalSolidList"/>
    <dgm:cxn modelId="{79D99ADC-9227-407E-84E6-0D747E41A540}" type="presParOf" srcId="{B143595B-D4C3-4C96-8EF3-F447E6A5B858}" destId="{9114FA88-66BB-4DAA-B89D-A7B3EA17B832}" srcOrd="1" destOrd="0" presId="urn:microsoft.com/office/officeart/2018/2/layout/IconVerticalSolidList"/>
    <dgm:cxn modelId="{8369D9A4-7362-4B3A-A6ED-1F31AAEA82F2}" type="presParOf" srcId="{B143595B-D4C3-4C96-8EF3-F447E6A5B858}" destId="{C80436AA-1922-4EB0-9281-18E28EA8D7D6}" srcOrd="2" destOrd="0" presId="urn:microsoft.com/office/officeart/2018/2/layout/IconVerticalSolidList"/>
    <dgm:cxn modelId="{52A5F300-2ABA-4BB0-A2BD-6F64785685D1}" type="presParOf" srcId="{C80436AA-1922-4EB0-9281-18E28EA8D7D6}" destId="{64A0CF3E-45BE-46AE-BD22-655641B03D01}" srcOrd="0" destOrd="0" presId="urn:microsoft.com/office/officeart/2018/2/layout/IconVerticalSolidList"/>
    <dgm:cxn modelId="{4BAE735C-EC9D-4872-BED6-30FB6B8158F5}" type="presParOf" srcId="{C80436AA-1922-4EB0-9281-18E28EA8D7D6}" destId="{2C0B7511-40E8-4200-9050-32C1CBFEE73D}" srcOrd="1" destOrd="0" presId="urn:microsoft.com/office/officeart/2018/2/layout/IconVerticalSolidList"/>
    <dgm:cxn modelId="{F3822D2E-3F2E-4986-99E2-48E0B638DDA8}" type="presParOf" srcId="{C80436AA-1922-4EB0-9281-18E28EA8D7D6}" destId="{9DE2A19F-B4E0-427F-84F8-07C0B2D26334}" srcOrd="2" destOrd="0" presId="urn:microsoft.com/office/officeart/2018/2/layout/IconVerticalSolidList"/>
    <dgm:cxn modelId="{AEB6792F-C6E8-4EAD-BC71-6C72FC3C1B20}" type="presParOf" srcId="{C80436AA-1922-4EB0-9281-18E28EA8D7D6}" destId="{1EDF40F3-9411-4A35-9CB0-9A86EA732C21}" srcOrd="3" destOrd="0" presId="urn:microsoft.com/office/officeart/2018/2/layout/IconVerticalSolidList"/>
    <dgm:cxn modelId="{E07F5467-3331-4B7F-8AC0-A9CBF3AFCEC9}" type="presParOf" srcId="{B143595B-D4C3-4C96-8EF3-F447E6A5B858}" destId="{723CEB42-AA73-47A4-87B0-0045875137ED}" srcOrd="3" destOrd="0" presId="urn:microsoft.com/office/officeart/2018/2/layout/IconVerticalSolidList"/>
    <dgm:cxn modelId="{788E7D5A-6285-4168-A39D-47ABAA91A919}" type="presParOf" srcId="{B143595B-D4C3-4C96-8EF3-F447E6A5B858}" destId="{B7E725C9-8A66-49CB-BB6B-36CB4D2B9604}" srcOrd="4" destOrd="0" presId="urn:microsoft.com/office/officeart/2018/2/layout/IconVerticalSolidList"/>
    <dgm:cxn modelId="{FFE9F82E-2228-402A-BD5D-961C206A954B}" type="presParOf" srcId="{B7E725C9-8A66-49CB-BB6B-36CB4D2B9604}" destId="{358EFE11-BECA-4DE6-B48D-03384F3DCA5C}" srcOrd="0" destOrd="0" presId="urn:microsoft.com/office/officeart/2018/2/layout/IconVerticalSolidList"/>
    <dgm:cxn modelId="{01020C7A-13E0-496A-B5B8-629C8AD594C2}" type="presParOf" srcId="{B7E725C9-8A66-49CB-BB6B-36CB4D2B9604}" destId="{36D9E0FC-249E-42A1-8931-3EB294B5D1FE}" srcOrd="1" destOrd="0" presId="urn:microsoft.com/office/officeart/2018/2/layout/IconVerticalSolidList"/>
    <dgm:cxn modelId="{173EF8FF-33C0-4052-A238-3189443DBC9F}" type="presParOf" srcId="{B7E725C9-8A66-49CB-BB6B-36CB4D2B9604}" destId="{9589C3BA-5D14-4CEB-A300-0F211DC53CD0}" srcOrd="2" destOrd="0" presId="urn:microsoft.com/office/officeart/2018/2/layout/IconVerticalSolidList"/>
    <dgm:cxn modelId="{EFE32003-EBB0-41C7-A83E-A7633B8516A3}" type="presParOf" srcId="{B7E725C9-8A66-49CB-BB6B-36CB4D2B9604}" destId="{0BB6764C-B1E8-435C-A467-AA1E363FFC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E7334-8B49-4988-BFF4-7D9AA179D3E8}">
      <dsp:nvSpPr>
        <dsp:cNvPr id="0" name=""/>
        <dsp:cNvSpPr/>
      </dsp:nvSpPr>
      <dsp:spPr>
        <a:xfrm>
          <a:off x="0" y="527"/>
          <a:ext cx="10801350" cy="12343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94F7C-0241-4F39-A8D2-E942B37FD8D2}">
      <dsp:nvSpPr>
        <dsp:cNvPr id="0" name=""/>
        <dsp:cNvSpPr/>
      </dsp:nvSpPr>
      <dsp:spPr>
        <a:xfrm>
          <a:off x="373381" y="278249"/>
          <a:ext cx="678876" cy="6788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7330E-F07A-4B5E-98FA-226947D06B80}">
      <dsp:nvSpPr>
        <dsp:cNvPr id="0" name=""/>
        <dsp:cNvSpPr/>
      </dsp:nvSpPr>
      <dsp:spPr>
        <a:xfrm>
          <a:off x="1425639" y="527"/>
          <a:ext cx="9375710" cy="12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2" tIns="130632" rIns="130632" bIns="1306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Silta-Valmennusyhdistys</a:t>
          </a:r>
          <a:endParaRPr lang="en-US" sz="2200" kern="1200" dirty="0"/>
        </a:p>
      </dsp:txBody>
      <dsp:txXfrm>
        <a:off x="1425639" y="527"/>
        <a:ext cx="9375710" cy="1234320"/>
      </dsp:txXfrm>
    </dsp:sp>
    <dsp:sp modelId="{64A0CF3E-45BE-46AE-BD22-655641B03D01}">
      <dsp:nvSpPr>
        <dsp:cNvPr id="0" name=""/>
        <dsp:cNvSpPr/>
      </dsp:nvSpPr>
      <dsp:spPr>
        <a:xfrm>
          <a:off x="0" y="1543427"/>
          <a:ext cx="10801350" cy="12343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B7511-40E8-4200-9050-32C1CBFEE73D}">
      <dsp:nvSpPr>
        <dsp:cNvPr id="0" name=""/>
        <dsp:cNvSpPr/>
      </dsp:nvSpPr>
      <dsp:spPr>
        <a:xfrm>
          <a:off x="373381" y="1821149"/>
          <a:ext cx="678876" cy="6788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F40F3-9411-4A35-9CB0-9A86EA732C21}">
      <dsp:nvSpPr>
        <dsp:cNvPr id="0" name=""/>
        <dsp:cNvSpPr/>
      </dsp:nvSpPr>
      <dsp:spPr>
        <a:xfrm>
          <a:off x="1425639" y="1543427"/>
          <a:ext cx="9375710" cy="12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2" tIns="130632" rIns="130632" bIns="1306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Diakonia-ammattikorkeakoulu, Kuntoutussäätiö, Mielenterveyden keskusliitto, Tampereen ammattikorkeakoulu, Valo-Valmennusyhdistys, Vaasan yliopisto ja Väestöliiton Hyvinvointi Oy</a:t>
          </a:r>
          <a:endParaRPr lang="en-US" sz="2200" kern="1200" dirty="0"/>
        </a:p>
      </dsp:txBody>
      <dsp:txXfrm>
        <a:off x="1425639" y="1543427"/>
        <a:ext cx="9375710" cy="1234320"/>
      </dsp:txXfrm>
    </dsp:sp>
    <dsp:sp modelId="{358EFE11-BECA-4DE6-B48D-03384F3DCA5C}">
      <dsp:nvSpPr>
        <dsp:cNvPr id="0" name=""/>
        <dsp:cNvSpPr/>
      </dsp:nvSpPr>
      <dsp:spPr>
        <a:xfrm>
          <a:off x="0" y="3086327"/>
          <a:ext cx="10801350" cy="12343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9E0FC-249E-42A1-8931-3EB294B5D1FE}">
      <dsp:nvSpPr>
        <dsp:cNvPr id="0" name=""/>
        <dsp:cNvSpPr/>
      </dsp:nvSpPr>
      <dsp:spPr>
        <a:xfrm>
          <a:off x="373381" y="3364049"/>
          <a:ext cx="678876" cy="6788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6764C-B1E8-435C-A467-AA1E363FFCFB}">
      <dsp:nvSpPr>
        <dsp:cNvPr id="0" name=""/>
        <dsp:cNvSpPr/>
      </dsp:nvSpPr>
      <dsp:spPr>
        <a:xfrm>
          <a:off x="1425639" y="3086327"/>
          <a:ext cx="9375710" cy="12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2" tIns="130632" rIns="130632" bIns="1306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Nuorille matalan kynnyksen mielenterveyttä vahvistavaa tukea, työpaikkojen esihenkilöille ja (erityisesti) toisen asteen ammatillisen koulutuksen opettajille ja opettajakouluttajille työkaluja ja osaamista nuorten tukemiseen</a:t>
          </a:r>
          <a:endParaRPr lang="en-US" sz="2200" kern="1200"/>
        </a:p>
      </dsp:txBody>
      <dsp:txXfrm>
        <a:off x="1425639" y="3086327"/>
        <a:ext cx="9375710" cy="123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E8934-B1CE-47C0-A5DE-9DAE9C247103}" type="datetimeFigureOut">
              <a:rPr lang="fi-FI" sz="800" smtClean="0">
                <a:latin typeface="Calibri" panose="020F0502020204030204" pitchFamily="34" charset="0"/>
              </a:rPr>
              <a:t>25.3.2025</a:t>
            </a:fld>
            <a:endParaRPr lang="fi-FI" sz="80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CBA25-0D89-4F41-AB12-29F97EBFD90F}" type="slidenum">
              <a:rPr lang="fi-FI" sz="800" smtClean="0">
                <a:latin typeface="Calibri" panose="020F0502020204030204" pitchFamily="34" charset="0"/>
              </a:rPr>
              <a:t>‹#›</a:t>
            </a:fld>
            <a:endParaRPr lang="fi-FI" sz="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5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 b="0" i="0">
                <a:latin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 b="0" i="0">
                <a:latin typeface="Calibri" panose="020F0502020204030204" pitchFamily="34" charset="0"/>
              </a:defRPr>
            </a:lvl1pPr>
          </a:lstStyle>
          <a:p>
            <a:fld id="{2539550F-86A8-45B4-91E5-4E1B2C1EF760}" type="datetimeFigureOut">
              <a:rPr lang="fi-FI" smtClean="0"/>
              <a:pPr/>
              <a:t>25.3.2025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0" i="0">
                <a:latin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0" i="0">
                <a:latin typeface="Calibri" panose="020F0502020204030204" pitchFamily="34" charset="0"/>
              </a:defRPr>
            </a:lvl1pPr>
          </a:lstStyle>
          <a:p>
            <a:fld id="{CC4F8E94-6DF7-43B6-BAC5-2B5178CE038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99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80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F8E94-6DF7-43B6-BAC5-2B5178CE0383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59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 Heading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ogo">
            <a:extLst>
              <a:ext uri="{FF2B5EF4-FFF2-40B4-BE49-F238E27FC236}">
                <a16:creationId xmlns:a16="http://schemas.microsoft.com/office/drawing/2014/main" id="{5506A1CB-B76E-6D55-0BB9-D2D9A61D8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478946"/>
            <a:ext cx="2340000" cy="598094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DF4718E0-569E-4B6E-AEE4-4C8E793C2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844824"/>
            <a:ext cx="5400675" cy="2489606"/>
          </a:xfrm>
        </p:spPr>
        <p:txBody>
          <a:bodyPr anchor="b" anchorCtr="0"/>
          <a:lstStyle>
            <a:lvl1pPr algn="l"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Klikkaa muokataksesi otsikkoa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E848DD9-C7FE-411C-91B2-749570B0C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4799117"/>
            <a:ext cx="5400675" cy="31060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EF5E469-C8DD-4A4D-B5C3-75EF7E8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9303D8-CE9C-49AC-9F81-52B15607579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A074A230-CC30-4769-8272-71E5B344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DE0FD3-0041-42F2-A694-FB14C470685C}" type="datetime1">
              <a:rPr lang="fi-FI" smtClean="0"/>
              <a:pPr/>
              <a:t>25.3.2025</a:t>
            </a:fld>
            <a:endParaRPr lang="fi-FI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E7D8B3E-035B-460B-B2D1-3ABDE01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550" y="6381328"/>
            <a:ext cx="5832673" cy="14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  </a:t>
            </a:r>
          </a:p>
        </p:txBody>
      </p:sp>
      <p:pic>
        <p:nvPicPr>
          <p:cNvPr id="11" name="Picture" descr="A heart shaped yellow blue and black logo&#10;&#10;Description automatically generated">
            <a:extLst>
              <a:ext uri="{FF2B5EF4-FFF2-40B4-BE49-F238E27FC236}">
                <a16:creationId xmlns:a16="http://schemas.microsoft.com/office/drawing/2014/main" id="{770F30F1-2FF7-BCA0-41FB-259E8BBEB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r="36998"/>
          <a:stretch/>
        </p:blipFill>
        <p:spPr>
          <a:xfrm>
            <a:off x="6652727" y="0"/>
            <a:ext cx="5539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2237049-EAB3-6591-9793-797A537D3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04813"/>
            <a:ext cx="10801350" cy="1007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D18B670B-B930-3700-5324-06BD7C0E65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5325" y="1700213"/>
            <a:ext cx="5256659" cy="3889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B96E8320-3002-6FDC-356A-6ABBDAF13C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015" y="1700213"/>
            <a:ext cx="5256659" cy="3889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EF5E469-C8DD-4A4D-B5C3-75EF7E8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9303D8-CE9C-49AC-9F81-52B15607579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A074A230-CC30-4769-8272-71E5B344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C5CAF7-5CE3-484D-9D46-41E7B531C594}" type="datetime1">
              <a:rPr lang="fi-FI" smtClean="0"/>
              <a:pPr/>
              <a:t>25.3.2025</a:t>
            </a:fld>
            <a:endParaRPr lang="fi-FI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E7D8B3E-035B-460B-B2D1-3ABDE01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Esittäjä  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018CD6A-7176-E1F8-64BA-A515BAB00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5577" y="6201360"/>
            <a:ext cx="183102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" descr="A heart shaped yellow blue and black logo&#10;&#10;Description automatically generated">
            <a:extLst>
              <a:ext uri="{FF2B5EF4-FFF2-40B4-BE49-F238E27FC236}">
                <a16:creationId xmlns:a16="http://schemas.microsoft.com/office/drawing/2014/main" id="{A28CA862-406E-489A-68FA-F838E1631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21917" r="8014" b="69160"/>
          <a:stretch/>
        </p:blipFill>
        <p:spPr>
          <a:xfrm flipH="1">
            <a:off x="0" y="-1"/>
            <a:ext cx="12193200" cy="1008061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1" name="Picture" descr="A heart shaped yellow blue and black logo&#10;&#10;Description automatically generated">
            <a:extLst>
              <a:ext uri="{FF2B5EF4-FFF2-40B4-BE49-F238E27FC236}">
                <a16:creationId xmlns:a16="http://schemas.microsoft.com/office/drawing/2014/main" id="{45B01D6C-310D-29C5-48CA-DE3B4879F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76347" r="8014" b="16170"/>
          <a:stretch/>
        </p:blipFill>
        <p:spPr>
          <a:xfrm flipH="1">
            <a:off x="0" y="6039123"/>
            <a:ext cx="12192000" cy="8188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21" name="Title">
            <a:extLst>
              <a:ext uri="{FF2B5EF4-FFF2-40B4-BE49-F238E27FC236}">
                <a16:creationId xmlns:a16="http://schemas.microsoft.com/office/drawing/2014/main" id="{03D72642-40AD-48E3-6615-9B0F5F790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412776"/>
            <a:ext cx="10801350" cy="10079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17" name="Content Placeholder">
            <a:extLst>
              <a:ext uri="{FF2B5EF4-FFF2-40B4-BE49-F238E27FC236}">
                <a16:creationId xmlns:a16="http://schemas.microsoft.com/office/drawing/2014/main" id="{A74050EE-0CFD-87CF-EAA1-1E8DA4EE0B5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5325" y="2682814"/>
            <a:ext cx="5256659" cy="29964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ED202C6D-4DDA-BE72-D44B-76DDF789740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015" y="2682814"/>
            <a:ext cx="5256659" cy="29964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8625436-5D03-4187-9F5F-F64CC5AF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9303D8-CE9C-49AC-9F81-52B15607579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6F2E0CD4-DFD8-4F78-9BA4-34497500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96123E-0082-4C41-9E9E-1DC37975E6B0}" type="datetime1">
              <a:rPr lang="fi-FI" smtClean="0"/>
              <a:pPr/>
              <a:t>25.3.2025</a:t>
            </a:fld>
            <a:endParaRPr lang="fi-FI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15D890-197F-4B00-AD06-085AD522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  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8E1CCFE0-60EF-8E02-A1D9-F54F94D39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5577" y="6201360"/>
            <a:ext cx="183102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>
            <a:extLst>
              <a:ext uri="{FF2B5EF4-FFF2-40B4-BE49-F238E27FC236}">
                <a16:creationId xmlns:a16="http://schemas.microsoft.com/office/drawing/2014/main" id="{67A0A264-7F9F-4756-876E-C33127AEF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2EE02FAF-BAE3-4232-9F35-9154658482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700213"/>
            <a:ext cx="10801350" cy="4321175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C402C46-4145-4627-AECD-64EAB0A0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303D8-CE9C-49AC-9F81-52B15607579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C3AA0F04-282E-4983-8820-9EE1BE31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D41ED7-331C-453F-9D4D-377306E75328}" type="datetime1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F40F433-A0DE-4E7D-A100-1C7A2542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21484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E64F6FB-DC23-499E-A066-240EB7C533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1700213"/>
            <a:ext cx="10801349" cy="64866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u="none" spc="0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432B609D-A0FB-4053-91EE-C81E45C2FC4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325" y="2348881"/>
            <a:ext cx="10801349" cy="3672508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92170F0-56D4-4EC3-A698-180903B7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8E2C3A2D-6EB1-4127-8DBF-A86A8F28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AAD-4BF0-4C83-90B7-44FA74E2E54B}" type="datetime1">
              <a:rPr lang="fi-FI" smtClean="0"/>
              <a:t>25.3.2025</a:t>
            </a:fld>
            <a:endParaRPr lang="fi-FI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9E0E1E16-66D3-48FE-B5B8-CC355CE6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26857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B2C8030-1F07-437E-A9D0-BE64BA17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E496CAAC-AE9F-4D53-8108-94C1561F77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5325" y="1700213"/>
            <a:ext cx="5256659" cy="4321175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69B3B9DC-1811-4007-B815-B0B0635FE0C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015" y="1700213"/>
            <a:ext cx="5256659" cy="4321175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8625436-5D03-4187-9F5F-F64CC5AF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6F2E0CD4-DFD8-4F78-9BA4-34497500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123E-0082-4C41-9E9E-1DC37975E6B0}" type="datetime1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15D890-197F-4B00-AD06-085AD522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34400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B2C8030-1F07-437E-A9D0-BE64BA17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E496CAAC-AE9F-4D53-8108-94C1561F77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5325" y="1700213"/>
            <a:ext cx="5256659" cy="4321175"/>
          </a:xfrm>
          <a:solidFill>
            <a:schemeClr val="bg1">
              <a:lumMod val="95000"/>
            </a:schemeClr>
          </a:solidFill>
        </p:spPr>
        <p:txBody>
          <a:bodyPr lIns="180000" tIns="144000" rIns="180000" bIns="180000"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69B3B9DC-1811-4007-B815-B0B0635FE0C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015" y="1700213"/>
            <a:ext cx="5256659" cy="4321175"/>
          </a:xfrm>
          <a:solidFill>
            <a:schemeClr val="bg1">
              <a:lumMod val="95000"/>
            </a:schemeClr>
          </a:solidFill>
        </p:spPr>
        <p:txBody>
          <a:bodyPr lIns="180000" tIns="144000" rIns="180000" bIns="180000"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8625436-5D03-4187-9F5F-F64CC5AF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6F2E0CD4-DFD8-4F78-9BA4-34497500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123E-0082-4C41-9E9E-1DC37975E6B0}" type="datetime1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15D890-197F-4B00-AD06-085AD522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12838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E64F6FB-DC23-499E-A066-240EB7C533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1700213"/>
            <a:ext cx="5256658" cy="64866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u="none" spc="0" baseline="0">
                <a:uFill>
                  <a:solidFill>
                    <a:schemeClr val="accent1"/>
                  </a:solidFill>
                </a:u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432B609D-A0FB-4053-91EE-C81E45C2FC4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326" y="2348881"/>
            <a:ext cx="5256658" cy="367250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9F4A5691-EC5D-4665-ABFA-F3008694E6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0015" y="1700213"/>
            <a:ext cx="5256659" cy="64866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u="none" spc="0" baseline="0">
                <a:uFill>
                  <a:solidFill>
                    <a:schemeClr val="accent1"/>
                  </a:solidFill>
                </a:u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027F04B-E2CC-44F7-B673-5FEF065249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40015" y="2348881"/>
            <a:ext cx="5256659" cy="3672508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92170F0-56D4-4EC3-A698-180903B7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8E2C3A2D-6EB1-4127-8DBF-A86A8F28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A7A4-9F01-48AC-A2E2-18E809AB253D}" type="datetime1">
              <a:rPr lang="fi-FI" smtClean="0"/>
              <a:t>25.3.2025</a:t>
            </a:fld>
            <a:endParaRPr lang="fi-FI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9E0E1E16-66D3-48FE-B5B8-CC355CE6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24823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E64F6FB-DC23-499E-A066-240EB7C533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1700213"/>
            <a:ext cx="5256658" cy="64866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u="none" spc="0" baseline="0">
                <a:uFill>
                  <a:solidFill>
                    <a:schemeClr val="accent1"/>
                  </a:solidFill>
                </a:u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432B609D-A0FB-4053-91EE-C81E45C2FC4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326" y="2348881"/>
            <a:ext cx="5256658" cy="3672508"/>
          </a:xfrm>
          <a:solidFill>
            <a:schemeClr val="bg1">
              <a:lumMod val="95000"/>
            </a:schemeClr>
          </a:solidFill>
        </p:spPr>
        <p:txBody>
          <a:bodyPr lIns="180000" tIns="144000" rIns="180000" bIns="180000"/>
          <a:lstStyle>
            <a:lvl1pPr>
              <a:defRPr sz="2400"/>
            </a:lvl1pPr>
          </a:lstStyle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9F4A5691-EC5D-4665-ABFA-F3008694E6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0015" y="1700213"/>
            <a:ext cx="5256659" cy="64866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u="none" spc="0" baseline="0">
                <a:uFill>
                  <a:solidFill>
                    <a:schemeClr val="accent1"/>
                  </a:solidFill>
                </a:u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027F04B-E2CC-44F7-B673-5FEF065249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40015" y="2348881"/>
            <a:ext cx="5256659" cy="3672508"/>
          </a:xfrm>
          <a:solidFill>
            <a:schemeClr val="bg1">
              <a:lumMod val="95000"/>
            </a:schemeClr>
          </a:solidFill>
        </p:spPr>
        <p:txBody>
          <a:bodyPr lIns="180000" tIns="144000" rIns="180000" bIns="180000"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92170F0-56D4-4EC3-A698-180903B7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8E2C3A2D-6EB1-4127-8DBF-A86A8F28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A7A4-9F01-48AC-A2E2-18E809AB253D}" type="datetime1">
              <a:rPr lang="fi-FI" smtClean="0"/>
              <a:t>25.3.2025</a:t>
            </a:fld>
            <a:endParaRPr lang="fi-FI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9E0E1E16-66D3-48FE-B5B8-CC355CE6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41822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B2C8030-1F07-437E-A9D0-BE64BA17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432B609D-A0FB-4053-91EE-C81E45C2FC4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326" y="1700213"/>
            <a:ext cx="3456458" cy="4321176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8027F04B-E2CC-44F7-B673-5FEF065249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67809" y="1700213"/>
            <a:ext cx="3456384" cy="4321176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8027F04B-E2CC-44F7-B673-5FEF065249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40216" y="1700213"/>
            <a:ext cx="3456459" cy="4321176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8625436-5D03-4187-9F5F-F64CC5AF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6F2E0CD4-DFD8-4F78-9BA4-34497500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9DD-E38D-43E3-AA33-648141A49E45}" type="datetime1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15D890-197F-4B00-AD06-085AD522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36730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B2C8030-1F07-437E-A9D0-BE64BA17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432B609D-A0FB-4053-91EE-C81E45C2FC4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326" y="1700213"/>
            <a:ext cx="3456458" cy="4321176"/>
          </a:xfrm>
          <a:solidFill>
            <a:schemeClr val="bg1">
              <a:lumMod val="95000"/>
            </a:schemeClr>
          </a:solidFill>
        </p:spPr>
        <p:txBody>
          <a:bodyPr lIns="180000" tIns="144000" rIns="180000" bIns="180000"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8027F04B-E2CC-44F7-B673-5FEF065249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67809" y="1700213"/>
            <a:ext cx="3456384" cy="4321176"/>
          </a:xfrm>
          <a:solidFill>
            <a:schemeClr val="bg1">
              <a:lumMod val="95000"/>
            </a:schemeClr>
          </a:solidFill>
        </p:spPr>
        <p:txBody>
          <a:bodyPr lIns="180000" tIns="144000" rIns="180000" bIns="180000"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8027F04B-E2CC-44F7-B673-5FEF065249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40216" y="1700213"/>
            <a:ext cx="3456459" cy="4321176"/>
          </a:xfrm>
          <a:solidFill>
            <a:schemeClr val="bg1">
              <a:lumMod val="95000"/>
            </a:schemeClr>
          </a:solidFill>
        </p:spPr>
        <p:txBody>
          <a:bodyPr lIns="180000" tIns="144000" rIns="180000" bIns="180000"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8625436-5D03-4187-9F5F-F64CC5AF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6F2E0CD4-DFD8-4F78-9BA4-34497500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9DD-E38D-43E3-AA33-648141A49E45}" type="datetime1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15D890-197F-4B00-AD06-085AD522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30038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 Heading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1B83568-8FB9-BA23-E466-650E5620F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78946"/>
            <a:ext cx="2340000" cy="598095"/>
          </a:xfrm>
          <a:prstGeom prst="rect">
            <a:avLst/>
          </a:prstGeom>
        </p:spPr>
      </p:pic>
      <p:sp>
        <p:nvSpPr>
          <p:cNvPr id="14" name="Title">
            <a:extLst>
              <a:ext uri="{FF2B5EF4-FFF2-40B4-BE49-F238E27FC236}">
                <a16:creationId xmlns:a16="http://schemas.microsoft.com/office/drawing/2014/main" id="{D5226542-0B0F-ACEF-C896-4703DC378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844824"/>
            <a:ext cx="5400675" cy="2489606"/>
          </a:xfrm>
        </p:spPr>
        <p:txBody>
          <a:bodyPr anchor="b" anchorCtr="0"/>
          <a:lstStyle>
            <a:lvl1pPr algn="l">
              <a:defRPr sz="4000" i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Klikkaa muokataksesi otsikkoa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705D8B35-2A13-FD6E-E2CD-D2A2BF5FB15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4799117"/>
            <a:ext cx="5400675" cy="31060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EF5E469-C8DD-4A4D-B5C3-75EF7E8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303D8-CE9C-49AC-9F81-52B15607579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A074A230-CC30-4769-8272-71E5B344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DE0FD3-0041-42F2-A694-FB14C470685C}" type="datetime1">
              <a:rPr lang="fi-FI" smtClean="0"/>
              <a:pPr/>
              <a:t>25.3.2025</a:t>
            </a:fld>
            <a:endParaRPr lang="fi-FI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E7D8B3E-035B-460B-B2D1-3ABDE01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550" y="6381328"/>
            <a:ext cx="5832673" cy="1432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Esittäjä  </a:t>
            </a:r>
          </a:p>
        </p:txBody>
      </p:sp>
      <p:pic>
        <p:nvPicPr>
          <p:cNvPr id="13" name="Picture">
            <a:extLst>
              <a:ext uri="{FF2B5EF4-FFF2-40B4-BE49-F238E27FC236}">
                <a16:creationId xmlns:a16="http://schemas.microsoft.com/office/drawing/2014/main" id="{BA19F934-5793-2A8F-0978-72EB0C560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98"/>
          <a:stretch/>
        </p:blipFill>
        <p:spPr>
          <a:xfrm>
            <a:off x="6647385" y="0"/>
            <a:ext cx="554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3" name="Text Placeholde">
            <a:extLst>
              <a:ext uri="{FF2B5EF4-FFF2-40B4-BE49-F238E27FC236}">
                <a16:creationId xmlns:a16="http://schemas.microsoft.com/office/drawing/2014/main" id="{BE64F6FB-DC23-499E-A066-240EB7C533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1700213"/>
            <a:ext cx="3456458" cy="648667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 u="none" spc="0" baseline="0">
                <a:uFill>
                  <a:solidFill>
                    <a:schemeClr val="accent1"/>
                  </a:solidFill>
                </a:u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432B609D-A0FB-4053-91EE-C81E45C2FC4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326" y="2348881"/>
            <a:ext cx="3456458" cy="36725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9F4A5691-EC5D-4665-ABFA-F3008694E6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67809" y="1700213"/>
            <a:ext cx="3456384" cy="648667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 u="none" spc="0" baseline="0">
                <a:uFill>
                  <a:solidFill>
                    <a:schemeClr val="accent1"/>
                  </a:solidFill>
                </a:u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027F04B-E2CC-44F7-B673-5FEF065249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67809" y="2348881"/>
            <a:ext cx="3456384" cy="36725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9F4A5691-EC5D-4665-ABFA-F3008694E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0216" y="1700213"/>
            <a:ext cx="3456459" cy="648667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 u="none" spc="0" baseline="0">
                <a:uFill>
                  <a:solidFill>
                    <a:schemeClr val="accent1"/>
                  </a:solidFill>
                </a:u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8027F04B-E2CC-44F7-B673-5FEF065249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40216" y="2348881"/>
            <a:ext cx="3456459" cy="36725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92170F0-56D4-4EC3-A698-180903B7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8E2C3A2D-6EB1-4127-8DBF-A86A8F28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5DF0-A0A5-4CFA-860D-57FCD1CECE37}" type="datetime1">
              <a:rPr lang="fi-FI" smtClean="0"/>
              <a:t>25.3.2025</a:t>
            </a:fld>
            <a:endParaRPr lang="fi-FI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9E0E1E16-66D3-48FE-B5B8-CC355CE6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40024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DA828A32-2773-69F5-F39C-D1E224C6BF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1700213"/>
            <a:ext cx="3456458" cy="648667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 u="none" spc="0" baseline="0">
                <a:uFill>
                  <a:solidFill>
                    <a:schemeClr val="accent1"/>
                  </a:solidFill>
                </a:u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32B609D-A0FB-4053-91EE-C81E45C2FC4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326" y="2348881"/>
            <a:ext cx="3456458" cy="3672508"/>
          </a:xfrm>
          <a:solidFill>
            <a:schemeClr val="bg1">
              <a:lumMod val="95000"/>
            </a:schemeClr>
          </a:solidFill>
        </p:spPr>
        <p:txBody>
          <a:bodyPr lIns="180000" tIns="144000" rIns="180000" bIns="180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768282F4-40FB-2D23-FF8F-0CA903C3100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67809" y="1700213"/>
            <a:ext cx="3456384" cy="648667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 u="none" spc="0" baseline="0">
                <a:uFill>
                  <a:solidFill>
                    <a:schemeClr val="accent1"/>
                  </a:solidFill>
                </a:u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027F04B-E2CC-44F7-B673-5FEF065249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67809" y="2348881"/>
            <a:ext cx="3456384" cy="3672508"/>
          </a:xfrm>
          <a:solidFill>
            <a:schemeClr val="bg1">
              <a:lumMod val="95000"/>
            </a:schemeClr>
          </a:solidFill>
        </p:spPr>
        <p:txBody>
          <a:bodyPr lIns="180000" tIns="144000" rIns="180000" bIns="180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3DF622BD-C558-BC73-0AB9-FEB9840AE1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0216" y="1700213"/>
            <a:ext cx="3456459" cy="648667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 u="none" spc="0" baseline="0">
                <a:uFill>
                  <a:solidFill>
                    <a:schemeClr val="accent1"/>
                  </a:solidFill>
                </a:u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8027F04B-E2CC-44F7-B673-5FEF065249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40216" y="2348881"/>
            <a:ext cx="3456459" cy="3672508"/>
          </a:xfrm>
          <a:solidFill>
            <a:schemeClr val="bg1">
              <a:lumMod val="95000"/>
            </a:schemeClr>
          </a:solidFill>
        </p:spPr>
        <p:txBody>
          <a:bodyPr lIns="180000" tIns="144000" rIns="180000" bIns="180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92170F0-56D4-4EC3-A698-180903B7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8E2C3A2D-6EB1-4127-8DBF-A86A8F28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5DF0-A0A5-4CFA-860D-57FCD1CECE37}" type="datetime1">
              <a:rPr lang="fi-FI" smtClean="0"/>
              <a:t>25.3.2025</a:t>
            </a:fld>
            <a:endParaRPr lang="fi-FI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9E0E1E16-66D3-48FE-B5B8-CC355CE6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35023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B2C8030-1F07-437E-A9D0-BE64BA17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3" name="Content Placeholder ">
            <a:extLst>
              <a:ext uri="{FF2B5EF4-FFF2-40B4-BE49-F238E27FC236}">
                <a16:creationId xmlns:a16="http://schemas.microsoft.com/office/drawing/2014/main" id="{E496CAAC-AE9F-4D53-8108-94C1561F77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5325" y="1700213"/>
            <a:ext cx="5256659" cy="4321175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Picture Placeholder" descr="This is an empty placeholder for a picture. You can insert a picture here."/>
          <p:cNvSpPr>
            <a:spLocks noGrp="1"/>
          </p:cNvSpPr>
          <p:nvPr>
            <p:ph type="pic" sz="quarter" idx="13" hasCustomPrompt="1"/>
          </p:nvPr>
        </p:nvSpPr>
        <p:spPr>
          <a:xfrm>
            <a:off x="6240463" y="1700213"/>
            <a:ext cx="5256212" cy="4321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8625436-5D03-4187-9F5F-F64CC5AF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6F2E0CD4-DFD8-4F78-9BA4-34497500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3E83-5A45-4897-875C-0149FFB092DA}" type="datetime1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15D890-197F-4B00-AD06-085AD522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40088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B2C8030-1F07-437E-A9D0-BE64BA17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9" name="Picture Placeholder" descr="This is an empty placeholder for a picture. You can insert a picture here."/>
          <p:cNvSpPr>
            <a:spLocks noGrp="1"/>
          </p:cNvSpPr>
          <p:nvPr>
            <p:ph type="pic" sz="quarter" idx="13" hasCustomPrompt="1"/>
          </p:nvPr>
        </p:nvSpPr>
        <p:spPr>
          <a:xfrm>
            <a:off x="695324" y="1700213"/>
            <a:ext cx="5256660" cy="4321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E496CAAC-AE9F-4D53-8108-94C1561F77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0016" y="1700213"/>
            <a:ext cx="5256659" cy="4321175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8625436-5D03-4187-9F5F-F64CC5AF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6F2E0CD4-DFD8-4F78-9BA4-34497500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C86-FBAD-4840-BEDA-DAB2DB179F6B}" type="datetime1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15D890-197F-4B00-AD06-085AD522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2983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">
            <a:extLst>
              <a:ext uri="{FF2B5EF4-FFF2-40B4-BE49-F238E27FC236}">
                <a16:creationId xmlns:a16="http://schemas.microsoft.com/office/drawing/2014/main" id="{2B2C8030-1F07-437E-A9D0-BE64BA17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861048"/>
            <a:ext cx="3455988" cy="2160340"/>
          </a:xfrm>
        </p:spPr>
        <p:txBody>
          <a:bodyPr anchor="t" anchorCtr="0"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52" name="Picture Placeholder" descr="This is an empty placeholder for a picture. You can insert a picture here.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54" name="Content Placeholder">
            <a:extLst>
              <a:ext uri="{FF2B5EF4-FFF2-40B4-BE49-F238E27FC236}">
                <a16:creationId xmlns:a16="http://schemas.microsoft.com/office/drawing/2014/main" id="{E496CAAC-AE9F-4D53-8108-94C1561F77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7808" y="3861048"/>
            <a:ext cx="7128867" cy="2160340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7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5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FB5FBF-460A-4338-9452-12A9AFD1D8DD}" type="datetime1">
              <a:rPr lang="fi-FI" smtClean="0"/>
              <a:t>25.3.2025</a:t>
            </a:fld>
            <a:endParaRPr lang="fi-FI"/>
          </a:p>
        </p:txBody>
      </p:sp>
      <p:sp>
        <p:nvSpPr>
          <p:cNvPr id="56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346922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B2C8030-1F07-437E-A9D0-BE64BA17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04813"/>
            <a:ext cx="5256659" cy="1007963"/>
          </a:xfrm>
        </p:spPr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E496CAAC-AE9F-4D53-8108-94C1561F77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5325" y="1700213"/>
            <a:ext cx="5256659" cy="4321175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Picture Placeholder" descr="This is an empty placeholder for a picture. You can insert a picture here."/>
          <p:cNvSpPr>
            <a:spLocks noGrp="1"/>
          </p:cNvSpPr>
          <p:nvPr>
            <p:ph type="pic" sz="quarter" idx="13" hasCustomPrompt="1"/>
          </p:nvPr>
        </p:nvSpPr>
        <p:spPr>
          <a:xfrm>
            <a:off x="6240462" y="1"/>
            <a:ext cx="5951538" cy="60213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8625436-5D03-4187-9F5F-F64CC5AF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6F2E0CD4-DFD8-4F78-9BA4-34497500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7B66-C3D5-4991-B82B-5F1179F012B4}" type="datetime1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15D890-197F-4B00-AD06-085AD522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15676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" descr="This is an empty placeholder for a picture. You can insert a picture here.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51984" cy="60213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B2C8030-1F07-437E-A9D0-BE64BA17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6" y="404813"/>
            <a:ext cx="5256659" cy="1007963"/>
          </a:xfrm>
        </p:spPr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E496CAAC-AE9F-4D53-8108-94C1561F77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0016" y="1700213"/>
            <a:ext cx="5256659" cy="4321175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8625436-5D03-4187-9F5F-F64CC5AF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6F2E0CD4-DFD8-4F78-9BA4-34497500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2ADC-F388-4D2D-8C28-8C53914A987F}" type="datetime1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15D890-197F-4B00-AD06-085AD522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22355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B2C8030-1F07-437E-A9D0-BE64BA17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404813"/>
            <a:ext cx="4800127" cy="1007963"/>
          </a:xfrm>
        </p:spPr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E496CAAC-AE9F-4D53-8108-94C1561F77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5325" y="1700213"/>
            <a:ext cx="5256659" cy="4321175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2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9EDCE3E6-73F1-66E5-87A7-8BBBD3C02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9480" y="1"/>
            <a:ext cx="7192519" cy="5526088"/>
          </a:xfrm>
          <a:custGeom>
            <a:avLst/>
            <a:gdLst>
              <a:gd name="connsiteX0" fmla="*/ 0 w 7167119"/>
              <a:gd name="connsiteY0" fmla="*/ 0 h 6021388"/>
              <a:gd name="connsiteX1" fmla="*/ 7167119 w 7167119"/>
              <a:gd name="connsiteY1" fmla="*/ 0 h 6021388"/>
              <a:gd name="connsiteX2" fmla="*/ 7167119 w 7167119"/>
              <a:gd name="connsiteY2" fmla="*/ 3642320 h 6021388"/>
              <a:gd name="connsiteX3" fmla="*/ 4788052 w 7167119"/>
              <a:gd name="connsiteY3" fmla="*/ 6021388 h 6021388"/>
              <a:gd name="connsiteX4" fmla="*/ 0 w 7167119"/>
              <a:gd name="connsiteY4" fmla="*/ 6021388 h 6021388"/>
              <a:gd name="connsiteX0" fmla="*/ 0 w 7167119"/>
              <a:gd name="connsiteY0" fmla="*/ 0 h 6021388"/>
              <a:gd name="connsiteX1" fmla="*/ 7167119 w 7167119"/>
              <a:gd name="connsiteY1" fmla="*/ 0 h 6021388"/>
              <a:gd name="connsiteX2" fmla="*/ 7167119 w 7167119"/>
              <a:gd name="connsiteY2" fmla="*/ 3642320 h 6021388"/>
              <a:gd name="connsiteX3" fmla="*/ 5270652 w 7167119"/>
              <a:gd name="connsiteY3" fmla="*/ 5526088 h 6021388"/>
              <a:gd name="connsiteX4" fmla="*/ 0 w 7167119"/>
              <a:gd name="connsiteY4" fmla="*/ 6021388 h 6021388"/>
              <a:gd name="connsiteX5" fmla="*/ 0 w 7167119"/>
              <a:gd name="connsiteY5" fmla="*/ 0 h 6021388"/>
              <a:gd name="connsiteX0" fmla="*/ 25400 w 7192519"/>
              <a:gd name="connsiteY0" fmla="*/ 0 h 5526088"/>
              <a:gd name="connsiteX1" fmla="*/ 7192519 w 7192519"/>
              <a:gd name="connsiteY1" fmla="*/ 0 h 5526088"/>
              <a:gd name="connsiteX2" fmla="*/ 7192519 w 7192519"/>
              <a:gd name="connsiteY2" fmla="*/ 3642320 h 5526088"/>
              <a:gd name="connsiteX3" fmla="*/ 5296052 w 7192519"/>
              <a:gd name="connsiteY3" fmla="*/ 5526088 h 5526088"/>
              <a:gd name="connsiteX4" fmla="*/ 0 w 7192519"/>
              <a:gd name="connsiteY4" fmla="*/ 1588 h 5526088"/>
              <a:gd name="connsiteX5" fmla="*/ 25400 w 7192519"/>
              <a:gd name="connsiteY5" fmla="*/ 0 h 552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2519" h="5526088">
                <a:moveTo>
                  <a:pt x="25400" y="0"/>
                </a:moveTo>
                <a:lnTo>
                  <a:pt x="7192519" y="0"/>
                </a:lnTo>
                <a:lnTo>
                  <a:pt x="7192519" y="3642320"/>
                </a:lnTo>
                <a:lnTo>
                  <a:pt x="5296052" y="5526088"/>
                </a:lnTo>
                <a:lnTo>
                  <a:pt x="0" y="1588"/>
                </a:lnTo>
                <a:lnTo>
                  <a:pt x="2540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Ins="1007999">
            <a:noAutofit/>
          </a:bodyPr>
          <a:lstStyle>
            <a:lvl1pPr marL="0" indent="0" algn="r">
              <a:buFontTx/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8625436-5D03-4187-9F5F-F64CC5AF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6F2E0CD4-DFD8-4F78-9BA4-34497500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7B66-C3D5-4991-B82B-5F1179F012B4}" type="datetime1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15D890-197F-4B00-AD06-085AD522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18223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C4571D7-7F79-444C-905D-4A4732A6D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04813"/>
            <a:ext cx="10801350" cy="1007963"/>
          </a:xfrm>
        </p:spPr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39FF0923-AB62-B38A-F3AB-A75375FAE6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326" y="1700213"/>
            <a:ext cx="3456458" cy="4321176"/>
          </a:xfrm>
        </p:spPr>
        <p:txBody>
          <a:bodyPr/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E1DFB4C6-5D58-C989-B894-FA3DBD71BB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67771" y="1700213"/>
            <a:ext cx="3456458" cy="205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8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AA74E3AA-BF58-91BC-CB5E-3F62AEC39F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67771" y="3969388"/>
            <a:ext cx="3456458" cy="205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9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0B64B550-2418-8873-87CD-439CEA0DFF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217" y="1700213"/>
            <a:ext cx="3456458" cy="205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12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4923E8D6-028E-6167-CB89-593CD25E68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0217" y="3969388"/>
            <a:ext cx="3456458" cy="205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B63A130-29E9-4A0D-A6E2-D7BCA31E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FD25883F-D1DB-41CC-8D89-7BEEB26C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7F7-924F-41A1-BFE3-DCFE3FAA5FEB}" type="datetime1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1A4DAF8-922B-40E0-9654-2336FE9F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9217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C4571D7-7F79-444C-905D-4A4732A6D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04813"/>
            <a:ext cx="10801350" cy="1007963"/>
          </a:xfrm>
        </p:spPr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7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DEA45A2C-950A-80FD-27F3-3CFCC7B9FC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4" y="1700213"/>
            <a:ext cx="5292000" cy="4321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14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F2B2A4A9-C5B5-AC5A-C5DD-57D447FC9A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4675" y="1700213"/>
            <a:ext cx="5292000" cy="205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15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5555B66C-F933-1C2B-D7F8-C05756653A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4675" y="3969388"/>
            <a:ext cx="5292000" cy="205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B63A130-29E9-4A0D-A6E2-D7BCA31E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FD25883F-D1DB-41CC-8D89-7BEEB26C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7F7-924F-41A1-BFE3-DCFE3FAA5FEB}" type="datetime1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1A4DAF8-922B-40E0-9654-2336FE9F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3718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 Heading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F196FBEB-16DA-1A73-517F-98ADBA706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478946"/>
            <a:ext cx="2340000" cy="598094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D702EDF4-64D0-16CF-FA79-2921896C9F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987672"/>
            <a:ext cx="5400675" cy="2489606"/>
          </a:xfrm>
        </p:spPr>
        <p:txBody>
          <a:bodyPr anchor="b" anchorCtr="0"/>
          <a:lstStyle>
            <a:lvl1pPr algn="l">
              <a:defRPr sz="3600" i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Klikkaa </a:t>
            </a:r>
            <a:br>
              <a:rPr lang="fi-FI" noProof="0"/>
            </a:br>
            <a:r>
              <a:rPr lang="fi-FI" noProof="0"/>
              <a:t>muokataksesi </a:t>
            </a:r>
            <a:br>
              <a:rPr lang="fi-FI" noProof="0"/>
            </a:br>
            <a:r>
              <a:rPr lang="fi-FI" noProof="0"/>
              <a:t>otsikkoa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2CA82575-18BA-0031-3D87-213ADE43E8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4941965"/>
            <a:ext cx="5400675" cy="31060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6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25B28742-F3E5-AB41-630B-A6108BE737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78655" y="0"/>
            <a:ext cx="8313345" cy="6858000"/>
          </a:xfrm>
          <a:custGeom>
            <a:avLst/>
            <a:gdLst>
              <a:gd name="connsiteX0" fmla="*/ 0 w 8334271"/>
              <a:gd name="connsiteY0" fmla="*/ 0 h 6875263"/>
              <a:gd name="connsiteX1" fmla="*/ 8334271 w 8334271"/>
              <a:gd name="connsiteY1" fmla="*/ 0 h 6875263"/>
              <a:gd name="connsiteX2" fmla="*/ 8334271 w 8334271"/>
              <a:gd name="connsiteY2" fmla="*/ 6875263 h 6875263"/>
              <a:gd name="connsiteX3" fmla="*/ 7441646 w 8334271"/>
              <a:gd name="connsiteY3" fmla="*/ 6875263 h 6875263"/>
              <a:gd name="connsiteX4" fmla="*/ 6897565 w 8334271"/>
              <a:gd name="connsiteY4" fmla="*/ 6875263 h 6875263"/>
              <a:gd name="connsiteX5" fmla="*/ 1575397 w 8334271"/>
              <a:gd name="connsiteY5" fmla="*/ 6875263 h 6875263"/>
              <a:gd name="connsiteX6" fmla="*/ 4291996 w 8334271"/>
              <a:gd name="connsiteY6" fmla="*/ 4271005 h 6875263"/>
              <a:gd name="connsiteX7" fmla="*/ 741743 w 8334271"/>
              <a:gd name="connsiteY7" fmla="*/ 722537 h 6875263"/>
              <a:gd name="connsiteX8" fmla="*/ 741659 w 8334271"/>
              <a:gd name="connsiteY8" fmla="*/ 722624 h 687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4271" h="6875263">
                <a:moveTo>
                  <a:pt x="0" y="0"/>
                </a:moveTo>
                <a:lnTo>
                  <a:pt x="8334271" y="0"/>
                </a:lnTo>
                <a:lnTo>
                  <a:pt x="8334271" y="6875263"/>
                </a:lnTo>
                <a:lnTo>
                  <a:pt x="7441646" y="6875263"/>
                </a:lnTo>
                <a:lnTo>
                  <a:pt x="6897565" y="6875263"/>
                </a:lnTo>
                <a:lnTo>
                  <a:pt x="1575397" y="6875263"/>
                </a:lnTo>
                <a:lnTo>
                  <a:pt x="4291996" y="4271005"/>
                </a:lnTo>
                <a:lnTo>
                  <a:pt x="741743" y="722537"/>
                </a:lnTo>
                <a:lnTo>
                  <a:pt x="741659" y="7226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Ins="1548000" anchor="ctr" anchorCtr="0">
            <a:noAutofit/>
          </a:bodyPr>
          <a:lstStyle>
            <a:lvl1pPr marL="0" indent="0" algn="r">
              <a:buFontTx/>
              <a:buNone/>
              <a:defRPr sz="1400"/>
            </a:lvl1pPr>
          </a:lstStyle>
          <a:p>
            <a:r>
              <a:rPr lang="fi-FI" noProof="0"/>
              <a:t>Klikkaa kuvaketta </a:t>
            </a:r>
            <a:br>
              <a:rPr lang="fi-FI" noProof="0"/>
            </a:br>
            <a:r>
              <a:rPr lang="fi-FI" noProof="0"/>
              <a:t>lisätäksesi kuvan</a:t>
            </a:r>
          </a:p>
        </p:txBody>
      </p:sp>
      <p:sp>
        <p:nvSpPr>
          <p:cNvPr id="35" name="Slide Number Placeholder">
            <a:extLst>
              <a:ext uri="{FF2B5EF4-FFF2-40B4-BE49-F238E27FC236}">
                <a16:creationId xmlns:a16="http://schemas.microsoft.com/office/drawing/2014/main" id="{351DEBF7-8404-6442-FD09-62948EF3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00" y="6381328"/>
            <a:ext cx="360640" cy="14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9303D8-CE9C-49AC-9F81-52B15607579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Date Placeholder">
            <a:extLst>
              <a:ext uri="{FF2B5EF4-FFF2-40B4-BE49-F238E27FC236}">
                <a16:creationId xmlns:a16="http://schemas.microsoft.com/office/drawing/2014/main" id="{20868C50-8CD9-E61D-D3DA-6765E139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440" y="6381328"/>
            <a:ext cx="1440110" cy="14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DE0FD3-0041-42F2-A694-FB14C470685C}" type="datetime1">
              <a:rPr lang="fi-FI" smtClean="0"/>
              <a:pPr/>
              <a:t>25.3.2025</a:t>
            </a:fld>
            <a:endParaRPr lang="fi-FI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B8B8ACE7-67D2-F031-DD5D-639D6CB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551" y="6379054"/>
            <a:ext cx="3183330" cy="145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136220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C4571D7-7F79-444C-905D-4A4732A6D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04813"/>
            <a:ext cx="10801350" cy="1007963"/>
          </a:xfrm>
        </p:spPr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7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DEA45A2C-950A-80FD-27F3-3CFCC7B9FC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4" y="1700213"/>
            <a:ext cx="7200000" cy="4321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14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F2B2A4A9-C5B5-AC5A-C5DD-57D447FC9A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92305" y="1700213"/>
            <a:ext cx="3404369" cy="205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15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5555B66C-F933-1C2B-D7F8-C05756653A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92305" y="3969388"/>
            <a:ext cx="3404369" cy="205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B63A130-29E9-4A0D-A6E2-D7BCA31E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FD25883F-D1DB-41CC-8D89-7BEEB26C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7F7-924F-41A1-BFE3-DCFE3FAA5FEB}" type="datetime1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1A4DAF8-922B-40E0-9654-2336FE9F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134769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C4571D7-7F79-444C-905D-4A4732A6D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04813"/>
            <a:ext cx="10801350" cy="1007963"/>
          </a:xfrm>
        </p:spPr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6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E1DFB4C6-5D58-C989-B894-FA3DBD71BB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24" y="1700213"/>
            <a:ext cx="5292000" cy="205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8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AA74E3AA-BF58-91BC-CB5E-3F62AEC39F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5324" y="3969388"/>
            <a:ext cx="5292000" cy="205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9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0B64B550-2418-8873-87CD-439CEA0DFF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4675" y="1700213"/>
            <a:ext cx="5292000" cy="205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12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4923E8D6-028E-6167-CB89-593CD25E68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4675" y="3969388"/>
            <a:ext cx="5292000" cy="205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B63A130-29E9-4A0D-A6E2-D7BCA31E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FD25883F-D1DB-41CC-8D89-7BEEB26C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7F7-924F-41A1-BFE3-DCFE3FAA5FEB}" type="datetime1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1A4DAF8-922B-40E0-9654-2336FE9F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166512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C4571D7-7F79-444C-905D-4A4732A6D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04813"/>
            <a:ext cx="10801350" cy="1007963"/>
          </a:xfrm>
        </p:spPr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6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E1DFB4C6-5D58-C989-B894-FA3DBD71BB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24" y="1700211"/>
            <a:ext cx="2556000" cy="4321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7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CF4F4FDA-BE14-CB1D-7549-750A45778C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43774" y="1700211"/>
            <a:ext cx="2556000" cy="4321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10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5951ACBB-EF58-0AD1-8F9E-25A476CA2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92224" y="1700211"/>
            <a:ext cx="2556000" cy="4321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11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57C8FD4E-3BA1-0523-DD1E-5DC807EF882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40675" y="1700211"/>
            <a:ext cx="2556000" cy="4321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B63A130-29E9-4A0D-A6E2-D7BCA31E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FD25883F-D1DB-41CC-8D89-7BEEB26C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7F7-924F-41A1-BFE3-DCFE3FAA5FEB}" type="datetime1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1A4DAF8-922B-40E0-9654-2336FE9F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32352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0213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8625436-5D03-4187-9F5F-F64CC5AF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6F2E0CD4-DFD8-4F78-9BA4-34497500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CB6D-2BA4-41EC-94DB-B0FC1C13E8FC}" type="datetime1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15D890-197F-4B00-AD06-085AD522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312971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B80297EE-A3DE-7E65-29CB-4DABE79D21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368" y="404813"/>
            <a:ext cx="11377264" cy="56165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8625436-5D03-4187-9F5F-F64CC5AF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6F2E0CD4-DFD8-4F78-9BA4-34497500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CB6D-2BA4-41EC-94DB-B0FC1C13E8FC}" type="datetime1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 ">
            <a:extLst>
              <a:ext uri="{FF2B5EF4-FFF2-40B4-BE49-F238E27FC236}">
                <a16:creationId xmlns:a16="http://schemas.microsoft.com/office/drawing/2014/main" id="{9415D890-197F-4B00-AD06-085AD522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4967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C4571D7-7F79-444C-905D-4A4732A6D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Klikkaa muokataksesi otsikkoa</a:t>
            </a:r>
            <a:endParaRPr lang="fi-FI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B63A130-29E9-4A0D-A6E2-D7BCA31E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FD25883F-D1DB-41CC-8D89-7BEEB26C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7F7-924F-41A1-BFE3-DCFE3FAA5FEB}" type="datetime1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1A4DAF8-922B-40E0-9654-2336FE9F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21734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4B3D25DA-2CB9-463C-8D0C-C548366C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BFFEA974-4372-4BCD-95BF-9565C50D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3D3D-F29A-4765-946F-16D931D48444}" type="datetime1">
              <a:rPr lang="fi-FI" smtClean="0"/>
              <a:t>25.3.2025</a:t>
            </a:fld>
            <a:endParaRPr lang="fi-FI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693A5BD-5E8B-4256-B385-8C9D387D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6531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hank You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F4718E0-569E-4B6E-AEE4-4C8E793C2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700214"/>
            <a:ext cx="10801350" cy="2736848"/>
          </a:xfrm>
        </p:spPr>
        <p:txBody>
          <a:bodyPr anchor="ctr" anchorCtr="0"/>
          <a:lstStyle>
            <a:lvl1pPr algn="ctr"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Klikkaa lisätäksesi </a:t>
            </a:r>
            <a:br>
              <a:rPr lang="fi-FI" noProof="0"/>
            </a:br>
            <a:r>
              <a:rPr lang="fi-FI" noProof="0"/>
              <a:t>kiitokset</a:t>
            </a:r>
            <a:endParaRPr lang="fi-FI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E848DD9-C7FE-411C-91B2-749570B0C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4725144"/>
            <a:ext cx="10801350" cy="1296244"/>
          </a:xfrm>
        </p:spPr>
        <p:txBody>
          <a:bodyPr>
            <a:normAutofit/>
          </a:bodyPr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Yhteystiedot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EF5E469-C8DD-4A4D-B5C3-75EF7E8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9303D8-CE9C-49AC-9F81-52B15607579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A074A230-CC30-4769-8272-71E5B344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EB38D-DE28-4969-8901-32682FA143A4}" type="datetime1">
              <a:rPr lang="fi-FI" smtClean="0"/>
              <a:pPr/>
              <a:t>25.3.2025</a:t>
            </a:fld>
            <a:endParaRPr lang="fi-FI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E7D8B3E-035B-460B-B2D1-3ABDE01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  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34D2AC83-D5C3-57A4-7628-1358EAED7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5577" y="6201360"/>
            <a:ext cx="183102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519FCC9F-A03A-CEFD-671F-4E9B71096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478946"/>
            <a:ext cx="2340000" cy="598094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DF4718E0-569E-4B6E-AEE4-4C8E793C2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010662"/>
            <a:ext cx="5400675" cy="2426400"/>
          </a:xfrm>
        </p:spPr>
        <p:txBody>
          <a:bodyPr anchor="ctr" anchorCtr="0"/>
          <a:lstStyle>
            <a:lvl1pPr algn="l"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Klikkaa </a:t>
            </a:r>
            <a:br>
              <a:rPr lang="fi-FI" noProof="0"/>
            </a:br>
            <a:r>
              <a:rPr lang="fi-FI" noProof="0"/>
              <a:t>lisätäksesi </a:t>
            </a:r>
            <a:br>
              <a:rPr lang="fi-FI" noProof="0"/>
            </a:br>
            <a:r>
              <a:rPr lang="fi-FI" noProof="0"/>
              <a:t>kiitokset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E848DD9-C7FE-411C-91B2-749570B0C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4725144"/>
            <a:ext cx="5832673" cy="108012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Yhteystiedot</a:t>
            </a:r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A074A230-CC30-4769-8272-71E5B344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DE0FD3-0041-42F2-A694-FB14C470685C}" type="datetime1">
              <a:rPr lang="fi-FI" smtClean="0"/>
              <a:pPr/>
              <a:t>25.3.2025</a:t>
            </a:fld>
            <a:endParaRPr lang="fi-FI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EF5E469-C8DD-4A4D-B5C3-75EF7E8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9303D8-CE9C-49AC-9F81-52B15607579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E7D8B3E-035B-460B-B2D1-3ABDE01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550" y="6381328"/>
            <a:ext cx="5832673" cy="14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  </a:t>
            </a:r>
          </a:p>
        </p:txBody>
      </p:sp>
      <p:pic>
        <p:nvPicPr>
          <p:cNvPr id="9" name="Picture" descr="A heart shaped yellow blue and black logo&#10;&#10;Description automatically generated">
            <a:extLst>
              <a:ext uri="{FF2B5EF4-FFF2-40B4-BE49-F238E27FC236}">
                <a16:creationId xmlns:a16="http://schemas.microsoft.com/office/drawing/2014/main" id="{D67FF51C-BA4D-1F20-A799-BF659329D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r="36998"/>
          <a:stretch/>
        </p:blipFill>
        <p:spPr>
          <a:xfrm>
            <a:off x="6652727" y="0"/>
            <a:ext cx="5539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"/>
          <p:cNvGrpSpPr>
            <a:grpSpLocks noChangeAspect="1"/>
          </p:cNvGrpSpPr>
          <p:nvPr userDrawn="1"/>
        </p:nvGrpSpPr>
        <p:grpSpPr>
          <a:xfrm>
            <a:off x="3913784" y="2024429"/>
            <a:ext cx="4364432" cy="2592000"/>
            <a:chOff x="10382250" y="5664200"/>
            <a:chExt cx="1403350" cy="833438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11025188" y="5808663"/>
              <a:ext cx="52388" cy="104775"/>
            </a:xfrm>
            <a:custGeom>
              <a:avLst/>
              <a:gdLst>
                <a:gd name="T0" fmla="*/ 297 w 297"/>
                <a:gd name="T1" fmla="*/ 593 h 593"/>
                <a:gd name="T2" fmla="*/ 0 w 297"/>
                <a:gd name="T3" fmla="*/ 296 h 593"/>
                <a:gd name="T4" fmla="*/ 297 w 297"/>
                <a:gd name="T5" fmla="*/ 0 h 593"/>
                <a:gd name="T6" fmla="*/ 297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297" y="593"/>
                  </a:moveTo>
                  <a:lnTo>
                    <a:pt x="0" y="296"/>
                  </a:lnTo>
                  <a:lnTo>
                    <a:pt x="297" y="0"/>
                  </a:lnTo>
                  <a:lnTo>
                    <a:pt x="297" y="593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0955338" y="5808663"/>
              <a:ext cx="52388" cy="104775"/>
            </a:xfrm>
            <a:custGeom>
              <a:avLst/>
              <a:gdLst>
                <a:gd name="T0" fmla="*/ 0 w 297"/>
                <a:gd name="T1" fmla="*/ 593 h 593"/>
                <a:gd name="T2" fmla="*/ 297 w 297"/>
                <a:gd name="T3" fmla="*/ 296 h 593"/>
                <a:gd name="T4" fmla="*/ 0 w 297"/>
                <a:gd name="T5" fmla="*/ 0 h 593"/>
                <a:gd name="T6" fmla="*/ 0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0" y="593"/>
                  </a:moveTo>
                  <a:lnTo>
                    <a:pt x="297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0963275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0963275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1160125" y="5808663"/>
              <a:ext cx="52388" cy="104775"/>
            </a:xfrm>
            <a:custGeom>
              <a:avLst/>
              <a:gdLst>
                <a:gd name="T0" fmla="*/ 297 w 297"/>
                <a:gd name="T1" fmla="*/ 593 h 593"/>
                <a:gd name="T2" fmla="*/ 0 w 297"/>
                <a:gd name="T3" fmla="*/ 296 h 593"/>
                <a:gd name="T4" fmla="*/ 297 w 297"/>
                <a:gd name="T5" fmla="*/ 0 h 593"/>
                <a:gd name="T6" fmla="*/ 297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297" y="593"/>
                  </a:moveTo>
                  <a:lnTo>
                    <a:pt x="0" y="296"/>
                  </a:lnTo>
                  <a:lnTo>
                    <a:pt x="297" y="0"/>
                  </a:lnTo>
                  <a:lnTo>
                    <a:pt x="297" y="593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1090275" y="5808663"/>
              <a:ext cx="52388" cy="104775"/>
            </a:xfrm>
            <a:custGeom>
              <a:avLst/>
              <a:gdLst>
                <a:gd name="T0" fmla="*/ 0 w 297"/>
                <a:gd name="T1" fmla="*/ 593 h 593"/>
                <a:gd name="T2" fmla="*/ 297 w 297"/>
                <a:gd name="T3" fmla="*/ 296 h 593"/>
                <a:gd name="T4" fmla="*/ 0 w 297"/>
                <a:gd name="T5" fmla="*/ 0 h 593"/>
                <a:gd name="T6" fmla="*/ 0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0" y="593"/>
                  </a:moveTo>
                  <a:lnTo>
                    <a:pt x="297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6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11098213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1098213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7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7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95063" y="5808663"/>
              <a:ext cx="52388" cy="104775"/>
            </a:xfrm>
            <a:custGeom>
              <a:avLst/>
              <a:gdLst>
                <a:gd name="T0" fmla="*/ 296 w 296"/>
                <a:gd name="T1" fmla="*/ 593 h 593"/>
                <a:gd name="T2" fmla="*/ 0 w 296"/>
                <a:gd name="T3" fmla="*/ 296 h 593"/>
                <a:gd name="T4" fmla="*/ 296 w 296"/>
                <a:gd name="T5" fmla="*/ 0 h 593"/>
                <a:gd name="T6" fmla="*/ 296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296" y="593"/>
                  </a:moveTo>
                  <a:lnTo>
                    <a:pt x="0" y="296"/>
                  </a:lnTo>
                  <a:lnTo>
                    <a:pt x="296" y="0"/>
                  </a:lnTo>
                  <a:lnTo>
                    <a:pt x="296" y="593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1225213" y="5808663"/>
              <a:ext cx="52388" cy="104775"/>
            </a:xfrm>
            <a:custGeom>
              <a:avLst/>
              <a:gdLst>
                <a:gd name="T0" fmla="*/ 0 w 296"/>
                <a:gd name="T1" fmla="*/ 593 h 593"/>
                <a:gd name="T2" fmla="*/ 296 w 296"/>
                <a:gd name="T3" fmla="*/ 296 h 593"/>
                <a:gd name="T4" fmla="*/ 0 w 296"/>
                <a:gd name="T5" fmla="*/ 0 h 593"/>
                <a:gd name="T6" fmla="*/ 0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0" y="593"/>
                  </a:moveTo>
                  <a:lnTo>
                    <a:pt x="296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34738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234738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0890250" y="5808663"/>
              <a:ext cx="52388" cy="104775"/>
            </a:xfrm>
            <a:custGeom>
              <a:avLst/>
              <a:gdLst>
                <a:gd name="T0" fmla="*/ 296 w 296"/>
                <a:gd name="T1" fmla="*/ 593 h 593"/>
                <a:gd name="T2" fmla="*/ 0 w 296"/>
                <a:gd name="T3" fmla="*/ 296 h 593"/>
                <a:gd name="T4" fmla="*/ 296 w 296"/>
                <a:gd name="T5" fmla="*/ 0 h 593"/>
                <a:gd name="T6" fmla="*/ 296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296" y="593"/>
                  </a:moveTo>
                  <a:lnTo>
                    <a:pt x="0" y="296"/>
                  </a:lnTo>
                  <a:lnTo>
                    <a:pt x="296" y="0"/>
                  </a:lnTo>
                  <a:lnTo>
                    <a:pt x="296" y="593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0820400" y="5808663"/>
              <a:ext cx="50800" cy="104775"/>
            </a:xfrm>
            <a:custGeom>
              <a:avLst/>
              <a:gdLst>
                <a:gd name="T0" fmla="*/ 0 w 296"/>
                <a:gd name="T1" fmla="*/ 593 h 593"/>
                <a:gd name="T2" fmla="*/ 296 w 296"/>
                <a:gd name="T3" fmla="*/ 296 h 593"/>
                <a:gd name="T4" fmla="*/ 0 w 296"/>
                <a:gd name="T5" fmla="*/ 0 h 593"/>
                <a:gd name="T6" fmla="*/ 0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0" y="593"/>
                  </a:moveTo>
                  <a:lnTo>
                    <a:pt x="296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0828338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0828338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10955338" y="56721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0963275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6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6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11160125" y="5672138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1090275" y="56721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11098213" y="56642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11098213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7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7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11225213" y="5672138"/>
              <a:ext cx="52388" cy="104775"/>
            </a:xfrm>
            <a:custGeom>
              <a:avLst/>
              <a:gdLst>
                <a:gd name="T0" fmla="*/ 0 w 296"/>
                <a:gd name="T1" fmla="*/ 594 h 594"/>
                <a:gd name="T2" fmla="*/ 296 w 296"/>
                <a:gd name="T3" fmla="*/ 297 h 594"/>
                <a:gd name="T4" fmla="*/ 0 w 296"/>
                <a:gd name="T5" fmla="*/ 0 h 594"/>
                <a:gd name="T6" fmla="*/ 0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0" y="594"/>
                  </a:moveTo>
                  <a:lnTo>
                    <a:pt x="296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11234738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6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6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6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0890250" y="5672138"/>
              <a:ext cx="52388" cy="104775"/>
            </a:xfrm>
            <a:custGeom>
              <a:avLst/>
              <a:gdLst>
                <a:gd name="T0" fmla="*/ 296 w 296"/>
                <a:gd name="T1" fmla="*/ 594 h 594"/>
                <a:gd name="T2" fmla="*/ 0 w 296"/>
                <a:gd name="T3" fmla="*/ 297 h 594"/>
                <a:gd name="T4" fmla="*/ 296 w 296"/>
                <a:gd name="T5" fmla="*/ 0 h 594"/>
                <a:gd name="T6" fmla="*/ 296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296" y="594"/>
                  </a:moveTo>
                  <a:lnTo>
                    <a:pt x="0" y="297"/>
                  </a:lnTo>
                  <a:lnTo>
                    <a:pt x="296" y="0"/>
                  </a:lnTo>
                  <a:lnTo>
                    <a:pt x="296" y="594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0828338" y="5734050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11025188" y="5943600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10955338" y="5943600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10963275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10963275" y="6005513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11160125" y="5943600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6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11090275" y="5943600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11098213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7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7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11098213" y="6005513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7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7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11225213" y="5943600"/>
              <a:ext cx="52388" cy="104775"/>
            </a:xfrm>
            <a:custGeom>
              <a:avLst/>
              <a:gdLst>
                <a:gd name="T0" fmla="*/ 0 w 296"/>
                <a:gd name="T1" fmla="*/ 594 h 594"/>
                <a:gd name="T2" fmla="*/ 296 w 296"/>
                <a:gd name="T3" fmla="*/ 297 h 594"/>
                <a:gd name="T4" fmla="*/ 0 w 296"/>
                <a:gd name="T5" fmla="*/ 0 h 594"/>
                <a:gd name="T6" fmla="*/ 0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0" y="594"/>
                  </a:moveTo>
                  <a:lnTo>
                    <a:pt x="296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11234738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10890250" y="5943600"/>
              <a:ext cx="52388" cy="104775"/>
            </a:xfrm>
            <a:custGeom>
              <a:avLst/>
              <a:gdLst>
                <a:gd name="T0" fmla="*/ 296 w 296"/>
                <a:gd name="T1" fmla="*/ 594 h 594"/>
                <a:gd name="T2" fmla="*/ 0 w 296"/>
                <a:gd name="T3" fmla="*/ 297 h 594"/>
                <a:gd name="T4" fmla="*/ 296 w 296"/>
                <a:gd name="T5" fmla="*/ 0 h 594"/>
                <a:gd name="T6" fmla="*/ 296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296" y="594"/>
                  </a:moveTo>
                  <a:lnTo>
                    <a:pt x="0" y="297"/>
                  </a:lnTo>
                  <a:lnTo>
                    <a:pt x="296" y="0"/>
                  </a:lnTo>
                  <a:lnTo>
                    <a:pt x="296" y="594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10828338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11025188" y="6078538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10963275" y="60706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11090275" y="60785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6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11098213" y="60706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0" name="Freeform 49"/>
            <p:cNvSpPr>
              <a:spLocks noEditPoints="1"/>
            </p:cNvSpPr>
            <p:nvPr userDrawn="1"/>
          </p:nvSpPr>
          <p:spPr bwMode="auto">
            <a:xfrm>
              <a:off x="10382250" y="6246813"/>
              <a:ext cx="1403350" cy="250825"/>
            </a:xfrm>
            <a:custGeom>
              <a:avLst/>
              <a:gdLst>
                <a:gd name="T0" fmla="*/ 1265 w 7954"/>
                <a:gd name="T1" fmla="*/ 1328 h 1420"/>
                <a:gd name="T2" fmla="*/ 1498 w 7954"/>
                <a:gd name="T3" fmla="*/ 1306 h 1420"/>
                <a:gd name="T4" fmla="*/ 2900 w 7954"/>
                <a:gd name="T5" fmla="*/ 1065 h 1420"/>
                <a:gd name="T6" fmla="*/ 2936 w 7954"/>
                <a:gd name="T7" fmla="*/ 1106 h 1420"/>
                <a:gd name="T8" fmla="*/ 3227 w 7954"/>
                <a:gd name="T9" fmla="*/ 1420 h 1420"/>
                <a:gd name="T10" fmla="*/ 3300 w 7954"/>
                <a:gd name="T11" fmla="*/ 1299 h 1420"/>
                <a:gd name="T12" fmla="*/ 3243 w 7954"/>
                <a:gd name="T13" fmla="*/ 1058 h 1420"/>
                <a:gd name="T14" fmla="*/ 3155 w 7954"/>
                <a:gd name="T15" fmla="*/ 1194 h 1420"/>
                <a:gd name="T16" fmla="*/ 4598 w 7954"/>
                <a:gd name="T17" fmla="*/ 1271 h 1420"/>
                <a:gd name="T18" fmla="*/ 4253 w 7954"/>
                <a:gd name="T19" fmla="*/ 1255 h 1420"/>
                <a:gd name="T20" fmla="*/ 4587 w 7954"/>
                <a:gd name="T21" fmla="*/ 1164 h 1420"/>
                <a:gd name="T22" fmla="*/ 4298 w 7954"/>
                <a:gd name="T23" fmla="*/ 1252 h 1420"/>
                <a:gd name="T24" fmla="*/ 4665 w 7954"/>
                <a:gd name="T25" fmla="*/ 1412 h 1420"/>
                <a:gd name="T26" fmla="*/ 6278 w 7954"/>
                <a:gd name="T27" fmla="*/ 1402 h 1420"/>
                <a:gd name="T28" fmla="*/ 6273 w 7954"/>
                <a:gd name="T29" fmla="*/ 1354 h 1420"/>
                <a:gd name="T30" fmla="*/ 6125 w 7954"/>
                <a:gd name="T31" fmla="*/ 1069 h 1420"/>
                <a:gd name="T32" fmla="*/ 6110 w 7954"/>
                <a:gd name="T33" fmla="*/ 1145 h 1420"/>
                <a:gd name="T34" fmla="*/ 7849 w 7954"/>
                <a:gd name="T35" fmla="*/ 430 h 1420"/>
                <a:gd name="T36" fmla="*/ 7487 w 7954"/>
                <a:gd name="T37" fmla="*/ 475 h 1420"/>
                <a:gd name="T38" fmla="*/ 7842 w 7954"/>
                <a:gd name="T39" fmla="*/ 590 h 1420"/>
                <a:gd name="T40" fmla="*/ 7523 w 7954"/>
                <a:gd name="T41" fmla="*/ 745 h 1420"/>
                <a:gd name="T42" fmla="*/ 7621 w 7954"/>
                <a:gd name="T43" fmla="*/ 221 h 1420"/>
                <a:gd name="T44" fmla="*/ 7138 w 7954"/>
                <a:gd name="T45" fmla="*/ 774 h 1420"/>
                <a:gd name="T46" fmla="*/ 7181 w 7954"/>
                <a:gd name="T47" fmla="*/ 699 h 1420"/>
                <a:gd name="T48" fmla="*/ 6459 w 7954"/>
                <a:gd name="T49" fmla="*/ 747 h 1420"/>
                <a:gd name="T50" fmla="*/ 6744 w 7954"/>
                <a:gd name="T51" fmla="*/ 585 h 1420"/>
                <a:gd name="T52" fmla="*/ 6462 w 7954"/>
                <a:gd name="T53" fmla="*/ 259 h 1420"/>
                <a:gd name="T54" fmla="*/ 6589 w 7954"/>
                <a:gd name="T55" fmla="*/ 294 h 1420"/>
                <a:gd name="T56" fmla="*/ 6823 w 7954"/>
                <a:gd name="T57" fmla="*/ 537 h 1420"/>
                <a:gd name="T58" fmla="*/ 6175 w 7954"/>
                <a:gd name="T59" fmla="*/ 42 h 1420"/>
                <a:gd name="T60" fmla="*/ 5875 w 7954"/>
                <a:gd name="T61" fmla="*/ 318 h 1420"/>
                <a:gd name="T62" fmla="*/ 5690 w 7954"/>
                <a:gd name="T63" fmla="*/ 675 h 1420"/>
                <a:gd name="T64" fmla="*/ 6030 w 7954"/>
                <a:gd name="T65" fmla="*/ 642 h 1420"/>
                <a:gd name="T66" fmla="*/ 5648 w 7954"/>
                <a:gd name="T67" fmla="*/ 270 h 1420"/>
                <a:gd name="T68" fmla="*/ 5314 w 7954"/>
                <a:gd name="T69" fmla="*/ 430 h 1420"/>
                <a:gd name="T70" fmla="*/ 4952 w 7954"/>
                <a:gd name="T71" fmla="*/ 475 h 1420"/>
                <a:gd name="T72" fmla="*/ 5303 w 7954"/>
                <a:gd name="T73" fmla="*/ 599 h 1420"/>
                <a:gd name="T74" fmla="*/ 5000 w 7954"/>
                <a:gd name="T75" fmla="*/ 751 h 1420"/>
                <a:gd name="T76" fmla="*/ 5070 w 7954"/>
                <a:gd name="T77" fmla="*/ 223 h 1420"/>
                <a:gd name="T78" fmla="*/ 4726 w 7954"/>
                <a:gd name="T79" fmla="*/ 104 h 1420"/>
                <a:gd name="T80" fmla="*/ 4743 w 7954"/>
                <a:gd name="T81" fmla="*/ 36 h 1420"/>
                <a:gd name="T82" fmla="*/ 3950 w 7954"/>
                <a:gd name="T83" fmla="*/ 860 h 1420"/>
                <a:gd name="T84" fmla="*/ 3114 w 7954"/>
                <a:gd name="T85" fmla="*/ 334 h 1420"/>
                <a:gd name="T86" fmla="*/ 3353 w 7954"/>
                <a:gd name="T87" fmla="*/ 252 h 1420"/>
                <a:gd name="T88" fmla="*/ 2478 w 7954"/>
                <a:gd name="T89" fmla="*/ 674 h 1420"/>
                <a:gd name="T90" fmla="*/ 2633 w 7954"/>
                <a:gd name="T91" fmla="*/ 768 h 1420"/>
                <a:gd name="T92" fmla="*/ 2436 w 7954"/>
                <a:gd name="T93" fmla="*/ 470 h 1420"/>
                <a:gd name="T94" fmla="*/ 2452 w 7954"/>
                <a:gd name="T95" fmla="*/ 355 h 1420"/>
                <a:gd name="T96" fmla="*/ 2820 w 7954"/>
                <a:gd name="T97" fmla="*/ 476 h 1420"/>
                <a:gd name="T98" fmla="*/ 1877 w 7954"/>
                <a:gd name="T99" fmla="*/ 650 h 1420"/>
                <a:gd name="T100" fmla="*/ 2028 w 7954"/>
                <a:gd name="T101" fmla="*/ 535 h 1420"/>
                <a:gd name="T102" fmla="*/ 1972 w 7954"/>
                <a:gd name="T103" fmla="*/ 222 h 1420"/>
                <a:gd name="T104" fmla="*/ 1922 w 7954"/>
                <a:gd name="T105" fmla="*/ 330 h 1420"/>
                <a:gd name="T106" fmla="*/ 2264 w 7954"/>
                <a:gd name="T107" fmla="*/ 613 h 1420"/>
                <a:gd name="T108" fmla="*/ 1534 w 7954"/>
                <a:gd name="T109" fmla="*/ 678 h 1420"/>
                <a:gd name="T110" fmla="*/ 1311 w 7954"/>
                <a:gd name="T111" fmla="*/ 749 h 1420"/>
                <a:gd name="T112" fmla="*/ 1609 w 7954"/>
                <a:gd name="T113" fmla="*/ 383 h 1420"/>
                <a:gd name="T114" fmla="*/ 1417 w 7954"/>
                <a:gd name="T115" fmla="*/ 223 h 1420"/>
                <a:gd name="T116" fmla="*/ 774 w 7954"/>
                <a:gd name="T117" fmla="*/ 554 h 1420"/>
                <a:gd name="T118" fmla="*/ 1037 w 7954"/>
                <a:gd name="T119" fmla="*/ 549 h 1420"/>
                <a:gd name="T120" fmla="*/ 664 w 7954"/>
                <a:gd name="T121" fmla="*/ 610 h 1420"/>
                <a:gd name="T122" fmla="*/ 932 w 7954"/>
                <a:gd name="T123" fmla="*/ 298 h 1420"/>
                <a:gd name="T124" fmla="*/ 1057 w 7954"/>
                <a:gd name="T125" fmla="*/ 263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4" h="1420">
                  <a:moveTo>
                    <a:pt x="1544" y="1267"/>
                  </a:moveTo>
                  <a:lnTo>
                    <a:pt x="1544" y="1282"/>
                  </a:lnTo>
                  <a:lnTo>
                    <a:pt x="1544" y="1297"/>
                  </a:lnTo>
                  <a:lnTo>
                    <a:pt x="1543" y="1304"/>
                  </a:lnTo>
                  <a:lnTo>
                    <a:pt x="1542" y="1311"/>
                  </a:lnTo>
                  <a:lnTo>
                    <a:pt x="1541" y="1318"/>
                  </a:lnTo>
                  <a:lnTo>
                    <a:pt x="1538" y="1326"/>
                  </a:lnTo>
                  <a:lnTo>
                    <a:pt x="1536" y="1333"/>
                  </a:lnTo>
                  <a:lnTo>
                    <a:pt x="1534" y="1339"/>
                  </a:lnTo>
                  <a:lnTo>
                    <a:pt x="1531" y="1346"/>
                  </a:lnTo>
                  <a:lnTo>
                    <a:pt x="1528" y="1352"/>
                  </a:lnTo>
                  <a:lnTo>
                    <a:pt x="1524" y="1359"/>
                  </a:lnTo>
                  <a:lnTo>
                    <a:pt x="1520" y="1366"/>
                  </a:lnTo>
                  <a:lnTo>
                    <a:pt x="1515" y="1372"/>
                  </a:lnTo>
                  <a:lnTo>
                    <a:pt x="1509" y="1378"/>
                  </a:lnTo>
                  <a:lnTo>
                    <a:pt x="1504" y="1383"/>
                  </a:lnTo>
                  <a:lnTo>
                    <a:pt x="1497" y="1388"/>
                  </a:lnTo>
                  <a:lnTo>
                    <a:pt x="1492" y="1392"/>
                  </a:lnTo>
                  <a:lnTo>
                    <a:pt x="1486" y="1396"/>
                  </a:lnTo>
                  <a:lnTo>
                    <a:pt x="1473" y="1404"/>
                  </a:lnTo>
                  <a:lnTo>
                    <a:pt x="1467" y="1407"/>
                  </a:lnTo>
                  <a:lnTo>
                    <a:pt x="1460" y="1409"/>
                  </a:lnTo>
                  <a:lnTo>
                    <a:pt x="1453" y="1412"/>
                  </a:lnTo>
                  <a:lnTo>
                    <a:pt x="1446" y="1414"/>
                  </a:lnTo>
                  <a:lnTo>
                    <a:pt x="1439" y="1415"/>
                  </a:lnTo>
                  <a:lnTo>
                    <a:pt x="1432" y="1417"/>
                  </a:lnTo>
                  <a:lnTo>
                    <a:pt x="1425" y="1418"/>
                  </a:lnTo>
                  <a:lnTo>
                    <a:pt x="1416" y="1419"/>
                  </a:lnTo>
                  <a:lnTo>
                    <a:pt x="1409" y="1419"/>
                  </a:lnTo>
                  <a:lnTo>
                    <a:pt x="1402" y="1419"/>
                  </a:lnTo>
                  <a:lnTo>
                    <a:pt x="1387" y="1419"/>
                  </a:lnTo>
                  <a:lnTo>
                    <a:pt x="1371" y="1417"/>
                  </a:lnTo>
                  <a:lnTo>
                    <a:pt x="1364" y="1416"/>
                  </a:lnTo>
                  <a:lnTo>
                    <a:pt x="1357" y="1414"/>
                  </a:lnTo>
                  <a:lnTo>
                    <a:pt x="1350" y="1412"/>
                  </a:lnTo>
                  <a:lnTo>
                    <a:pt x="1343" y="1410"/>
                  </a:lnTo>
                  <a:lnTo>
                    <a:pt x="1336" y="1407"/>
                  </a:lnTo>
                  <a:lnTo>
                    <a:pt x="1330" y="1404"/>
                  </a:lnTo>
                  <a:lnTo>
                    <a:pt x="1324" y="1400"/>
                  </a:lnTo>
                  <a:lnTo>
                    <a:pt x="1318" y="1396"/>
                  </a:lnTo>
                  <a:lnTo>
                    <a:pt x="1312" y="1392"/>
                  </a:lnTo>
                  <a:lnTo>
                    <a:pt x="1305" y="1388"/>
                  </a:lnTo>
                  <a:lnTo>
                    <a:pt x="1299" y="1383"/>
                  </a:lnTo>
                  <a:lnTo>
                    <a:pt x="1294" y="1378"/>
                  </a:lnTo>
                  <a:lnTo>
                    <a:pt x="1288" y="1372"/>
                  </a:lnTo>
                  <a:lnTo>
                    <a:pt x="1283" y="1365"/>
                  </a:lnTo>
                  <a:lnTo>
                    <a:pt x="1280" y="1360"/>
                  </a:lnTo>
                  <a:lnTo>
                    <a:pt x="1278" y="1357"/>
                  </a:lnTo>
                  <a:lnTo>
                    <a:pt x="1274" y="1350"/>
                  </a:lnTo>
                  <a:lnTo>
                    <a:pt x="1271" y="1343"/>
                  </a:lnTo>
                  <a:lnTo>
                    <a:pt x="1268" y="1335"/>
                  </a:lnTo>
                  <a:lnTo>
                    <a:pt x="1265" y="1328"/>
                  </a:lnTo>
                  <a:lnTo>
                    <a:pt x="1263" y="1320"/>
                  </a:lnTo>
                  <a:lnTo>
                    <a:pt x="1262" y="1313"/>
                  </a:lnTo>
                  <a:lnTo>
                    <a:pt x="1260" y="1306"/>
                  </a:lnTo>
                  <a:lnTo>
                    <a:pt x="1259" y="1292"/>
                  </a:lnTo>
                  <a:lnTo>
                    <a:pt x="1259" y="1278"/>
                  </a:lnTo>
                  <a:lnTo>
                    <a:pt x="1259" y="1265"/>
                  </a:lnTo>
                  <a:lnTo>
                    <a:pt x="1259" y="1064"/>
                  </a:lnTo>
                  <a:lnTo>
                    <a:pt x="1302" y="1064"/>
                  </a:lnTo>
                  <a:lnTo>
                    <a:pt x="1302" y="1261"/>
                  </a:lnTo>
                  <a:lnTo>
                    <a:pt x="1302" y="1273"/>
                  </a:lnTo>
                  <a:lnTo>
                    <a:pt x="1302" y="1285"/>
                  </a:lnTo>
                  <a:lnTo>
                    <a:pt x="1303" y="1298"/>
                  </a:lnTo>
                  <a:lnTo>
                    <a:pt x="1304" y="1303"/>
                  </a:lnTo>
                  <a:lnTo>
                    <a:pt x="1305" y="1309"/>
                  </a:lnTo>
                  <a:lnTo>
                    <a:pt x="1307" y="1315"/>
                  </a:lnTo>
                  <a:lnTo>
                    <a:pt x="1309" y="1321"/>
                  </a:lnTo>
                  <a:lnTo>
                    <a:pt x="1311" y="1327"/>
                  </a:lnTo>
                  <a:lnTo>
                    <a:pt x="1314" y="1333"/>
                  </a:lnTo>
                  <a:lnTo>
                    <a:pt x="1317" y="1338"/>
                  </a:lnTo>
                  <a:lnTo>
                    <a:pt x="1320" y="1343"/>
                  </a:lnTo>
                  <a:lnTo>
                    <a:pt x="1324" y="1348"/>
                  </a:lnTo>
                  <a:lnTo>
                    <a:pt x="1329" y="1353"/>
                  </a:lnTo>
                  <a:lnTo>
                    <a:pt x="1335" y="1359"/>
                  </a:lnTo>
                  <a:lnTo>
                    <a:pt x="1339" y="1362"/>
                  </a:lnTo>
                  <a:lnTo>
                    <a:pt x="1343" y="1366"/>
                  </a:lnTo>
                  <a:lnTo>
                    <a:pt x="1348" y="1368"/>
                  </a:lnTo>
                  <a:lnTo>
                    <a:pt x="1352" y="1370"/>
                  </a:lnTo>
                  <a:lnTo>
                    <a:pt x="1356" y="1372"/>
                  </a:lnTo>
                  <a:lnTo>
                    <a:pt x="1361" y="1374"/>
                  </a:lnTo>
                  <a:lnTo>
                    <a:pt x="1370" y="1377"/>
                  </a:lnTo>
                  <a:lnTo>
                    <a:pt x="1380" y="1379"/>
                  </a:lnTo>
                  <a:lnTo>
                    <a:pt x="1391" y="1380"/>
                  </a:lnTo>
                  <a:lnTo>
                    <a:pt x="1402" y="1381"/>
                  </a:lnTo>
                  <a:lnTo>
                    <a:pt x="1412" y="1380"/>
                  </a:lnTo>
                  <a:lnTo>
                    <a:pt x="1422" y="1379"/>
                  </a:lnTo>
                  <a:lnTo>
                    <a:pt x="1433" y="1377"/>
                  </a:lnTo>
                  <a:lnTo>
                    <a:pt x="1442" y="1375"/>
                  </a:lnTo>
                  <a:lnTo>
                    <a:pt x="1451" y="1371"/>
                  </a:lnTo>
                  <a:lnTo>
                    <a:pt x="1459" y="1367"/>
                  </a:lnTo>
                  <a:lnTo>
                    <a:pt x="1468" y="1361"/>
                  </a:lnTo>
                  <a:lnTo>
                    <a:pt x="1471" y="1358"/>
                  </a:lnTo>
                  <a:lnTo>
                    <a:pt x="1474" y="1355"/>
                  </a:lnTo>
                  <a:lnTo>
                    <a:pt x="1478" y="1351"/>
                  </a:lnTo>
                  <a:lnTo>
                    <a:pt x="1482" y="1346"/>
                  </a:lnTo>
                  <a:lnTo>
                    <a:pt x="1485" y="1342"/>
                  </a:lnTo>
                  <a:lnTo>
                    <a:pt x="1488" y="1337"/>
                  </a:lnTo>
                  <a:lnTo>
                    <a:pt x="1490" y="1333"/>
                  </a:lnTo>
                  <a:lnTo>
                    <a:pt x="1492" y="1328"/>
                  </a:lnTo>
                  <a:lnTo>
                    <a:pt x="1494" y="1322"/>
                  </a:lnTo>
                  <a:lnTo>
                    <a:pt x="1496" y="1317"/>
                  </a:lnTo>
                  <a:lnTo>
                    <a:pt x="1497" y="1311"/>
                  </a:lnTo>
                  <a:lnTo>
                    <a:pt x="1498" y="1306"/>
                  </a:lnTo>
                  <a:lnTo>
                    <a:pt x="1499" y="1294"/>
                  </a:lnTo>
                  <a:lnTo>
                    <a:pt x="1500" y="1281"/>
                  </a:lnTo>
                  <a:lnTo>
                    <a:pt x="1500" y="1267"/>
                  </a:lnTo>
                  <a:lnTo>
                    <a:pt x="1500" y="1064"/>
                  </a:lnTo>
                  <a:lnTo>
                    <a:pt x="1544" y="1064"/>
                  </a:lnTo>
                  <a:lnTo>
                    <a:pt x="1544" y="1267"/>
                  </a:lnTo>
                  <a:close/>
                  <a:moveTo>
                    <a:pt x="1906" y="1412"/>
                  </a:moveTo>
                  <a:lnTo>
                    <a:pt x="1864" y="1412"/>
                  </a:lnTo>
                  <a:lnTo>
                    <a:pt x="1661" y="1130"/>
                  </a:lnTo>
                  <a:lnTo>
                    <a:pt x="1661" y="1412"/>
                  </a:lnTo>
                  <a:lnTo>
                    <a:pt x="1621" y="1412"/>
                  </a:lnTo>
                  <a:lnTo>
                    <a:pt x="1621" y="1064"/>
                  </a:lnTo>
                  <a:lnTo>
                    <a:pt x="1665" y="1064"/>
                  </a:lnTo>
                  <a:lnTo>
                    <a:pt x="1866" y="1343"/>
                  </a:lnTo>
                  <a:lnTo>
                    <a:pt x="1866" y="1064"/>
                  </a:lnTo>
                  <a:lnTo>
                    <a:pt x="1906" y="1064"/>
                  </a:lnTo>
                  <a:lnTo>
                    <a:pt x="1906" y="1412"/>
                  </a:lnTo>
                  <a:close/>
                  <a:moveTo>
                    <a:pt x="2029" y="1064"/>
                  </a:moveTo>
                  <a:lnTo>
                    <a:pt x="2029" y="1412"/>
                  </a:lnTo>
                  <a:lnTo>
                    <a:pt x="1986" y="1412"/>
                  </a:lnTo>
                  <a:lnTo>
                    <a:pt x="1986" y="1064"/>
                  </a:lnTo>
                  <a:lnTo>
                    <a:pt x="2029" y="1064"/>
                  </a:lnTo>
                  <a:close/>
                  <a:moveTo>
                    <a:pt x="2400" y="1064"/>
                  </a:moveTo>
                  <a:lnTo>
                    <a:pt x="2261" y="1412"/>
                  </a:lnTo>
                  <a:lnTo>
                    <a:pt x="2215" y="1412"/>
                  </a:lnTo>
                  <a:lnTo>
                    <a:pt x="2075" y="1064"/>
                  </a:lnTo>
                  <a:lnTo>
                    <a:pt x="2122" y="1064"/>
                  </a:lnTo>
                  <a:lnTo>
                    <a:pt x="2238" y="1361"/>
                  </a:lnTo>
                  <a:lnTo>
                    <a:pt x="2354" y="1064"/>
                  </a:lnTo>
                  <a:lnTo>
                    <a:pt x="2400" y="1064"/>
                  </a:lnTo>
                  <a:close/>
                  <a:moveTo>
                    <a:pt x="2695" y="1412"/>
                  </a:moveTo>
                  <a:lnTo>
                    <a:pt x="2446" y="1412"/>
                  </a:lnTo>
                  <a:lnTo>
                    <a:pt x="2446" y="1064"/>
                  </a:lnTo>
                  <a:lnTo>
                    <a:pt x="2689" y="1064"/>
                  </a:lnTo>
                  <a:lnTo>
                    <a:pt x="2689" y="1102"/>
                  </a:lnTo>
                  <a:lnTo>
                    <a:pt x="2489" y="1102"/>
                  </a:lnTo>
                  <a:lnTo>
                    <a:pt x="2489" y="1217"/>
                  </a:lnTo>
                  <a:lnTo>
                    <a:pt x="2677" y="1217"/>
                  </a:lnTo>
                  <a:lnTo>
                    <a:pt x="2677" y="1254"/>
                  </a:lnTo>
                  <a:lnTo>
                    <a:pt x="2489" y="1254"/>
                  </a:lnTo>
                  <a:lnTo>
                    <a:pt x="2489" y="1374"/>
                  </a:lnTo>
                  <a:lnTo>
                    <a:pt x="2695" y="1374"/>
                  </a:lnTo>
                  <a:lnTo>
                    <a:pt x="2695" y="1412"/>
                  </a:lnTo>
                  <a:close/>
                  <a:moveTo>
                    <a:pt x="3044" y="1412"/>
                  </a:moveTo>
                  <a:lnTo>
                    <a:pt x="2993" y="1412"/>
                  </a:lnTo>
                  <a:lnTo>
                    <a:pt x="2889" y="1267"/>
                  </a:lnTo>
                  <a:lnTo>
                    <a:pt x="2803" y="1267"/>
                  </a:lnTo>
                  <a:lnTo>
                    <a:pt x="2803" y="1412"/>
                  </a:lnTo>
                  <a:lnTo>
                    <a:pt x="2760" y="1412"/>
                  </a:lnTo>
                  <a:lnTo>
                    <a:pt x="2760" y="1064"/>
                  </a:lnTo>
                  <a:lnTo>
                    <a:pt x="2884" y="1064"/>
                  </a:lnTo>
                  <a:lnTo>
                    <a:pt x="2900" y="1065"/>
                  </a:lnTo>
                  <a:lnTo>
                    <a:pt x="2917" y="1065"/>
                  </a:lnTo>
                  <a:lnTo>
                    <a:pt x="2932" y="1067"/>
                  </a:lnTo>
                  <a:lnTo>
                    <a:pt x="2947" y="1069"/>
                  </a:lnTo>
                  <a:lnTo>
                    <a:pt x="2960" y="1072"/>
                  </a:lnTo>
                  <a:lnTo>
                    <a:pt x="2973" y="1078"/>
                  </a:lnTo>
                  <a:lnTo>
                    <a:pt x="2979" y="1081"/>
                  </a:lnTo>
                  <a:lnTo>
                    <a:pt x="2986" y="1084"/>
                  </a:lnTo>
                  <a:lnTo>
                    <a:pt x="2991" y="1089"/>
                  </a:lnTo>
                  <a:lnTo>
                    <a:pt x="2996" y="1093"/>
                  </a:lnTo>
                  <a:lnTo>
                    <a:pt x="3003" y="1102"/>
                  </a:lnTo>
                  <a:lnTo>
                    <a:pt x="3009" y="1110"/>
                  </a:lnTo>
                  <a:lnTo>
                    <a:pt x="3014" y="1119"/>
                  </a:lnTo>
                  <a:lnTo>
                    <a:pt x="3018" y="1127"/>
                  </a:lnTo>
                  <a:lnTo>
                    <a:pt x="3021" y="1137"/>
                  </a:lnTo>
                  <a:lnTo>
                    <a:pt x="3023" y="1146"/>
                  </a:lnTo>
                  <a:lnTo>
                    <a:pt x="3025" y="1154"/>
                  </a:lnTo>
                  <a:lnTo>
                    <a:pt x="3025" y="1163"/>
                  </a:lnTo>
                  <a:lnTo>
                    <a:pt x="3025" y="1170"/>
                  </a:lnTo>
                  <a:lnTo>
                    <a:pt x="3024" y="1178"/>
                  </a:lnTo>
                  <a:lnTo>
                    <a:pt x="3023" y="1185"/>
                  </a:lnTo>
                  <a:lnTo>
                    <a:pt x="3020" y="1192"/>
                  </a:lnTo>
                  <a:lnTo>
                    <a:pt x="3019" y="1197"/>
                  </a:lnTo>
                  <a:lnTo>
                    <a:pt x="3016" y="1203"/>
                  </a:lnTo>
                  <a:lnTo>
                    <a:pt x="3014" y="1208"/>
                  </a:lnTo>
                  <a:lnTo>
                    <a:pt x="3011" y="1214"/>
                  </a:lnTo>
                  <a:lnTo>
                    <a:pt x="3008" y="1219"/>
                  </a:lnTo>
                  <a:lnTo>
                    <a:pt x="3005" y="1223"/>
                  </a:lnTo>
                  <a:lnTo>
                    <a:pt x="3002" y="1227"/>
                  </a:lnTo>
                  <a:lnTo>
                    <a:pt x="2998" y="1231"/>
                  </a:lnTo>
                  <a:lnTo>
                    <a:pt x="2991" y="1238"/>
                  </a:lnTo>
                  <a:lnTo>
                    <a:pt x="2982" y="1243"/>
                  </a:lnTo>
                  <a:lnTo>
                    <a:pt x="2974" y="1248"/>
                  </a:lnTo>
                  <a:lnTo>
                    <a:pt x="2966" y="1253"/>
                  </a:lnTo>
                  <a:lnTo>
                    <a:pt x="2952" y="1259"/>
                  </a:lnTo>
                  <a:lnTo>
                    <a:pt x="2941" y="1262"/>
                  </a:lnTo>
                  <a:lnTo>
                    <a:pt x="2935" y="1263"/>
                  </a:lnTo>
                  <a:lnTo>
                    <a:pt x="3044" y="1412"/>
                  </a:lnTo>
                  <a:close/>
                  <a:moveTo>
                    <a:pt x="2981" y="1165"/>
                  </a:moveTo>
                  <a:lnTo>
                    <a:pt x="2981" y="1158"/>
                  </a:lnTo>
                  <a:lnTo>
                    <a:pt x="2980" y="1152"/>
                  </a:lnTo>
                  <a:lnTo>
                    <a:pt x="2979" y="1146"/>
                  </a:lnTo>
                  <a:lnTo>
                    <a:pt x="2977" y="1141"/>
                  </a:lnTo>
                  <a:lnTo>
                    <a:pt x="2975" y="1135"/>
                  </a:lnTo>
                  <a:lnTo>
                    <a:pt x="2972" y="1130"/>
                  </a:lnTo>
                  <a:lnTo>
                    <a:pt x="2969" y="1126"/>
                  </a:lnTo>
                  <a:lnTo>
                    <a:pt x="2966" y="1122"/>
                  </a:lnTo>
                  <a:lnTo>
                    <a:pt x="2962" y="1118"/>
                  </a:lnTo>
                  <a:lnTo>
                    <a:pt x="2957" y="1115"/>
                  </a:lnTo>
                  <a:lnTo>
                    <a:pt x="2953" y="1112"/>
                  </a:lnTo>
                  <a:lnTo>
                    <a:pt x="2948" y="1110"/>
                  </a:lnTo>
                  <a:lnTo>
                    <a:pt x="2942" y="1108"/>
                  </a:lnTo>
                  <a:lnTo>
                    <a:pt x="2936" y="1106"/>
                  </a:lnTo>
                  <a:lnTo>
                    <a:pt x="2931" y="1104"/>
                  </a:lnTo>
                  <a:lnTo>
                    <a:pt x="2925" y="1103"/>
                  </a:lnTo>
                  <a:lnTo>
                    <a:pt x="2919" y="1102"/>
                  </a:lnTo>
                  <a:lnTo>
                    <a:pt x="2913" y="1102"/>
                  </a:lnTo>
                  <a:lnTo>
                    <a:pt x="2900" y="1101"/>
                  </a:lnTo>
                  <a:lnTo>
                    <a:pt x="2876" y="1100"/>
                  </a:lnTo>
                  <a:lnTo>
                    <a:pt x="2803" y="1100"/>
                  </a:lnTo>
                  <a:lnTo>
                    <a:pt x="2803" y="1231"/>
                  </a:lnTo>
                  <a:lnTo>
                    <a:pt x="2873" y="1231"/>
                  </a:lnTo>
                  <a:lnTo>
                    <a:pt x="2892" y="1231"/>
                  </a:lnTo>
                  <a:lnTo>
                    <a:pt x="2901" y="1230"/>
                  </a:lnTo>
                  <a:lnTo>
                    <a:pt x="2911" y="1229"/>
                  </a:lnTo>
                  <a:lnTo>
                    <a:pt x="2921" y="1228"/>
                  </a:lnTo>
                  <a:lnTo>
                    <a:pt x="2929" y="1227"/>
                  </a:lnTo>
                  <a:lnTo>
                    <a:pt x="2938" y="1224"/>
                  </a:lnTo>
                  <a:lnTo>
                    <a:pt x="2947" y="1222"/>
                  </a:lnTo>
                  <a:lnTo>
                    <a:pt x="2954" y="1218"/>
                  </a:lnTo>
                  <a:lnTo>
                    <a:pt x="2961" y="1214"/>
                  </a:lnTo>
                  <a:lnTo>
                    <a:pt x="2964" y="1210"/>
                  </a:lnTo>
                  <a:lnTo>
                    <a:pt x="2966" y="1207"/>
                  </a:lnTo>
                  <a:lnTo>
                    <a:pt x="2971" y="1201"/>
                  </a:lnTo>
                  <a:lnTo>
                    <a:pt x="2975" y="1194"/>
                  </a:lnTo>
                  <a:lnTo>
                    <a:pt x="2977" y="1190"/>
                  </a:lnTo>
                  <a:lnTo>
                    <a:pt x="2978" y="1186"/>
                  </a:lnTo>
                  <a:lnTo>
                    <a:pt x="2979" y="1181"/>
                  </a:lnTo>
                  <a:lnTo>
                    <a:pt x="2980" y="1177"/>
                  </a:lnTo>
                  <a:lnTo>
                    <a:pt x="2981" y="1170"/>
                  </a:lnTo>
                  <a:lnTo>
                    <a:pt x="2981" y="1165"/>
                  </a:lnTo>
                  <a:close/>
                  <a:moveTo>
                    <a:pt x="3349" y="1317"/>
                  </a:moveTo>
                  <a:lnTo>
                    <a:pt x="3348" y="1329"/>
                  </a:lnTo>
                  <a:lnTo>
                    <a:pt x="3346" y="1340"/>
                  </a:lnTo>
                  <a:lnTo>
                    <a:pt x="3345" y="1345"/>
                  </a:lnTo>
                  <a:lnTo>
                    <a:pt x="3343" y="1350"/>
                  </a:lnTo>
                  <a:lnTo>
                    <a:pt x="3339" y="1360"/>
                  </a:lnTo>
                  <a:lnTo>
                    <a:pt x="3333" y="1370"/>
                  </a:lnTo>
                  <a:lnTo>
                    <a:pt x="3327" y="1378"/>
                  </a:lnTo>
                  <a:lnTo>
                    <a:pt x="3323" y="1382"/>
                  </a:lnTo>
                  <a:lnTo>
                    <a:pt x="3320" y="1385"/>
                  </a:lnTo>
                  <a:lnTo>
                    <a:pt x="3316" y="1389"/>
                  </a:lnTo>
                  <a:lnTo>
                    <a:pt x="3312" y="1392"/>
                  </a:lnTo>
                  <a:lnTo>
                    <a:pt x="3307" y="1395"/>
                  </a:lnTo>
                  <a:lnTo>
                    <a:pt x="3302" y="1398"/>
                  </a:lnTo>
                  <a:lnTo>
                    <a:pt x="3297" y="1402"/>
                  </a:lnTo>
                  <a:lnTo>
                    <a:pt x="3291" y="1405"/>
                  </a:lnTo>
                  <a:lnTo>
                    <a:pt x="3286" y="1407"/>
                  </a:lnTo>
                  <a:lnTo>
                    <a:pt x="3280" y="1409"/>
                  </a:lnTo>
                  <a:lnTo>
                    <a:pt x="3274" y="1411"/>
                  </a:lnTo>
                  <a:lnTo>
                    <a:pt x="3268" y="1413"/>
                  </a:lnTo>
                  <a:lnTo>
                    <a:pt x="3262" y="1415"/>
                  </a:lnTo>
                  <a:lnTo>
                    <a:pt x="3255" y="1416"/>
                  </a:lnTo>
                  <a:lnTo>
                    <a:pt x="3241" y="1418"/>
                  </a:lnTo>
                  <a:lnTo>
                    <a:pt x="3227" y="1420"/>
                  </a:lnTo>
                  <a:lnTo>
                    <a:pt x="3211" y="1420"/>
                  </a:lnTo>
                  <a:lnTo>
                    <a:pt x="3202" y="1420"/>
                  </a:lnTo>
                  <a:lnTo>
                    <a:pt x="3193" y="1419"/>
                  </a:lnTo>
                  <a:lnTo>
                    <a:pt x="3176" y="1418"/>
                  </a:lnTo>
                  <a:lnTo>
                    <a:pt x="3169" y="1416"/>
                  </a:lnTo>
                  <a:lnTo>
                    <a:pt x="3162" y="1415"/>
                  </a:lnTo>
                  <a:lnTo>
                    <a:pt x="3155" y="1413"/>
                  </a:lnTo>
                  <a:lnTo>
                    <a:pt x="3148" y="1411"/>
                  </a:lnTo>
                  <a:lnTo>
                    <a:pt x="3135" y="1406"/>
                  </a:lnTo>
                  <a:lnTo>
                    <a:pt x="3125" y="1400"/>
                  </a:lnTo>
                  <a:lnTo>
                    <a:pt x="3115" y="1395"/>
                  </a:lnTo>
                  <a:lnTo>
                    <a:pt x="3106" y="1389"/>
                  </a:lnTo>
                  <a:lnTo>
                    <a:pt x="3098" y="1383"/>
                  </a:lnTo>
                  <a:lnTo>
                    <a:pt x="3092" y="1378"/>
                  </a:lnTo>
                  <a:lnTo>
                    <a:pt x="3086" y="1372"/>
                  </a:lnTo>
                  <a:lnTo>
                    <a:pt x="3082" y="1367"/>
                  </a:lnTo>
                  <a:lnTo>
                    <a:pt x="3075" y="1358"/>
                  </a:lnTo>
                  <a:lnTo>
                    <a:pt x="3072" y="1353"/>
                  </a:lnTo>
                  <a:lnTo>
                    <a:pt x="3103" y="1329"/>
                  </a:lnTo>
                  <a:lnTo>
                    <a:pt x="3106" y="1334"/>
                  </a:lnTo>
                  <a:lnTo>
                    <a:pt x="3112" y="1340"/>
                  </a:lnTo>
                  <a:lnTo>
                    <a:pt x="3120" y="1349"/>
                  </a:lnTo>
                  <a:lnTo>
                    <a:pt x="3125" y="1353"/>
                  </a:lnTo>
                  <a:lnTo>
                    <a:pt x="3131" y="1358"/>
                  </a:lnTo>
                  <a:lnTo>
                    <a:pt x="3137" y="1362"/>
                  </a:lnTo>
                  <a:lnTo>
                    <a:pt x="3146" y="1368"/>
                  </a:lnTo>
                  <a:lnTo>
                    <a:pt x="3154" y="1372"/>
                  </a:lnTo>
                  <a:lnTo>
                    <a:pt x="3163" y="1375"/>
                  </a:lnTo>
                  <a:lnTo>
                    <a:pt x="3173" y="1378"/>
                  </a:lnTo>
                  <a:lnTo>
                    <a:pt x="3185" y="1380"/>
                  </a:lnTo>
                  <a:lnTo>
                    <a:pt x="3197" y="1382"/>
                  </a:lnTo>
                  <a:lnTo>
                    <a:pt x="3210" y="1382"/>
                  </a:lnTo>
                  <a:lnTo>
                    <a:pt x="3221" y="1382"/>
                  </a:lnTo>
                  <a:lnTo>
                    <a:pt x="3231" y="1381"/>
                  </a:lnTo>
                  <a:lnTo>
                    <a:pt x="3240" y="1380"/>
                  </a:lnTo>
                  <a:lnTo>
                    <a:pt x="3248" y="1378"/>
                  </a:lnTo>
                  <a:lnTo>
                    <a:pt x="3257" y="1376"/>
                  </a:lnTo>
                  <a:lnTo>
                    <a:pt x="3265" y="1373"/>
                  </a:lnTo>
                  <a:lnTo>
                    <a:pt x="3272" y="1370"/>
                  </a:lnTo>
                  <a:lnTo>
                    <a:pt x="3278" y="1366"/>
                  </a:lnTo>
                  <a:lnTo>
                    <a:pt x="3284" y="1361"/>
                  </a:lnTo>
                  <a:lnTo>
                    <a:pt x="3288" y="1356"/>
                  </a:lnTo>
                  <a:lnTo>
                    <a:pt x="3291" y="1354"/>
                  </a:lnTo>
                  <a:lnTo>
                    <a:pt x="3293" y="1351"/>
                  </a:lnTo>
                  <a:lnTo>
                    <a:pt x="3297" y="1346"/>
                  </a:lnTo>
                  <a:lnTo>
                    <a:pt x="3300" y="1339"/>
                  </a:lnTo>
                  <a:lnTo>
                    <a:pt x="3302" y="1333"/>
                  </a:lnTo>
                  <a:lnTo>
                    <a:pt x="3303" y="1326"/>
                  </a:lnTo>
                  <a:lnTo>
                    <a:pt x="3304" y="1317"/>
                  </a:lnTo>
                  <a:lnTo>
                    <a:pt x="3303" y="1309"/>
                  </a:lnTo>
                  <a:lnTo>
                    <a:pt x="3301" y="1302"/>
                  </a:lnTo>
                  <a:lnTo>
                    <a:pt x="3300" y="1299"/>
                  </a:lnTo>
                  <a:lnTo>
                    <a:pt x="3298" y="1296"/>
                  </a:lnTo>
                  <a:lnTo>
                    <a:pt x="3293" y="1290"/>
                  </a:lnTo>
                  <a:lnTo>
                    <a:pt x="3291" y="1287"/>
                  </a:lnTo>
                  <a:lnTo>
                    <a:pt x="3288" y="1284"/>
                  </a:lnTo>
                  <a:lnTo>
                    <a:pt x="3283" y="1280"/>
                  </a:lnTo>
                  <a:lnTo>
                    <a:pt x="3276" y="1276"/>
                  </a:lnTo>
                  <a:lnTo>
                    <a:pt x="3269" y="1272"/>
                  </a:lnTo>
                  <a:lnTo>
                    <a:pt x="3261" y="1269"/>
                  </a:lnTo>
                  <a:lnTo>
                    <a:pt x="3252" y="1267"/>
                  </a:lnTo>
                  <a:lnTo>
                    <a:pt x="3233" y="1262"/>
                  </a:lnTo>
                  <a:lnTo>
                    <a:pt x="3193" y="1252"/>
                  </a:lnTo>
                  <a:lnTo>
                    <a:pt x="3172" y="1246"/>
                  </a:lnTo>
                  <a:lnTo>
                    <a:pt x="3162" y="1244"/>
                  </a:lnTo>
                  <a:lnTo>
                    <a:pt x="3152" y="1240"/>
                  </a:lnTo>
                  <a:lnTo>
                    <a:pt x="3143" y="1237"/>
                  </a:lnTo>
                  <a:lnTo>
                    <a:pt x="3133" y="1233"/>
                  </a:lnTo>
                  <a:lnTo>
                    <a:pt x="3125" y="1228"/>
                  </a:lnTo>
                  <a:lnTo>
                    <a:pt x="3117" y="1223"/>
                  </a:lnTo>
                  <a:lnTo>
                    <a:pt x="3110" y="1217"/>
                  </a:lnTo>
                  <a:lnTo>
                    <a:pt x="3103" y="1210"/>
                  </a:lnTo>
                  <a:lnTo>
                    <a:pt x="3096" y="1203"/>
                  </a:lnTo>
                  <a:lnTo>
                    <a:pt x="3092" y="1195"/>
                  </a:lnTo>
                  <a:lnTo>
                    <a:pt x="3088" y="1186"/>
                  </a:lnTo>
                  <a:lnTo>
                    <a:pt x="3086" y="1181"/>
                  </a:lnTo>
                  <a:lnTo>
                    <a:pt x="3085" y="1176"/>
                  </a:lnTo>
                  <a:lnTo>
                    <a:pt x="3084" y="1170"/>
                  </a:lnTo>
                  <a:lnTo>
                    <a:pt x="3083" y="1164"/>
                  </a:lnTo>
                  <a:lnTo>
                    <a:pt x="3082" y="1159"/>
                  </a:lnTo>
                  <a:lnTo>
                    <a:pt x="3082" y="1152"/>
                  </a:lnTo>
                  <a:lnTo>
                    <a:pt x="3083" y="1143"/>
                  </a:lnTo>
                  <a:lnTo>
                    <a:pt x="3083" y="1139"/>
                  </a:lnTo>
                  <a:lnTo>
                    <a:pt x="3084" y="1134"/>
                  </a:lnTo>
                  <a:lnTo>
                    <a:pt x="3087" y="1125"/>
                  </a:lnTo>
                  <a:lnTo>
                    <a:pt x="3090" y="1116"/>
                  </a:lnTo>
                  <a:lnTo>
                    <a:pt x="3095" y="1108"/>
                  </a:lnTo>
                  <a:lnTo>
                    <a:pt x="3101" y="1101"/>
                  </a:lnTo>
                  <a:lnTo>
                    <a:pt x="3108" y="1092"/>
                  </a:lnTo>
                  <a:lnTo>
                    <a:pt x="3111" y="1089"/>
                  </a:lnTo>
                  <a:lnTo>
                    <a:pt x="3115" y="1085"/>
                  </a:lnTo>
                  <a:lnTo>
                    <a:pt x="3119" y="1082"/>
                  </a:lnTo>
                  <a:lnTo>
                    <a:pt x="3123" y="1079"/>
                  </a:lnTo>
                  <a:lnTo>
                    <a:pt x="3133" y="1074"/>
                  </a:lnTo>
                  <a:lnTo>
                    <a:pt x="3144" y="1069"/>
                  </a:lnTo>
                  <a:lnTo>
                    <a:pt x="3155" y="1064"/>
                  </a:lnTo>
                  <a:lnTo>
                    <a:pt x="3161" y="1063"/>
                  </a:lnTo>
                  <a:lnTo>
                    <a:pt x="3167" y="1060"/>
                  </a:lnTo>
                  <a:lnTo>
                    <a:pt x="3181" y="1058"/>
                  </a:lnTo>
                  <a:lnTo>
                    <a:pt x="3188" y="1057"/>
                  </a:lnTo>
                  <a:lnTo>
                    <a:pt x="3195" y="1056"/>
                  </a:lnTo>
                  <a:lnTo>
                    <a:pt x="3210" y="1056"/>
                  </a:lnTo>
                  <a:lnTo>
                    <a:pt x="3228" y="1056"/>
                  </a:lnTo>
                  <a:lnTo>
                    <a:pt x="3243" y="1058"/>
                  </a:lnTo>
                  <a:lnTo>
                    <a:pt x="3258" y="1062"/>
                  </a:lnTo>
                  <a:lnTo>
                    <a:pt x="3271" y="1065"/>
                  </a:lnTo>
                  <a:lnTo>
                    <a:pt x="3283" y="1069"/>
                  </a:lnTo>
                  <a:lnTo>
                    <a:pt x="3293" y="1074"/>
                  </a:lnTo>
                  <a:lnTo>
                    <a:pt x="3303" y="1079"/>
                  </a:lnTo>
                  <a:lnTo>
                    <a:pt x="3312" y="1085"/>
                  </a:lnTo>
                  <a:lnTo>
                    <a:pt x="3319" y="1090"/>
                  </a:lnTo>
                  <a:lnTo>
                    <a:pt x="3325" y="1096"/>
                  </a:lnTo>
                  <a:lnTo>
                    <a:pt x="3330" y="1102"/>
                  </a:lnTo>
                  <a:lnTo>
                    <a:pt x="3335" y="1107"/>
                  </a:lnTo>
                  <a:lnTo>
                    <a:pt x="3342" y="1115"/>
                  </a:lnTo>
                  <a:lnTo>
                    <a:pt x="3345" y="1120"/>
                  </a:lnTo>
                  <a:lnTo>
                    <a:pt x="3315" y="1144"/>
                  </a:lnTo>
                  <a:lnTo>
                    <a:pt x="3312" y="1140"/>
                  </a:lnTo>
                  <a:lnTo>
                    <a:pt x="3307" y="1133"/>
                  </a:lnTo>
                  <a:lnTo>
                    <a:pt x="3303" y="1129"/>
                  </a:lnTo>
                  <a:lnTo>
                    <a:pt x="3298" y="1125"/>
                  </a:lnTo>
                  <a:lnTo>
                    <a:pt x="3292" y="1121"/>
                  </a:lnTo>
                  <a:lnTo>
                    <a:pt x="3286" y="1116"/>
                  </a:lnTo>
                  <a:lnTo>
                    <a:pt x="3280" y="1112"/>
                  </a:lnTo>
                  <a:lnTo>
                    <a:pt x="3273" y="1108"/>
                  </a:lnTo>
                  <a:lnTo>
                    <a:pt x="3264" y="1104"/>
                  </a:lnTo>
                  <a:lnTo>
                    <a:pt x="3254" y="1101"/>
                  </a:lnTo>
                  <a:lnTo>
                    <a:pt x="3245" y="1097"/>
                  </a:lnTo>
                  <a:lnTo>
                    <a:pt x="3234" y="1095"/>
                  </a:lnTo>
                  <a:lnTo>
                    <a:pt x="3223" y="1093"/>
                  </a:lnTo>
                  <a:lnTo>
                    <a:pt x="3210" y="1093"/>
                  </a:lnTo>
                  <a:lnTo>
                    <a:pt x="3201" y="1093"/>
                  </a:lnTo>
                  <a:lnTo>
                    <a:pt x="3192" y="1094"/>
                  </a:lnTo>
                  <a:lnTo>
                    <a:pt x="3184" y="1095"/>
                  </a:lnTo>
                  <a:lnTo>
                    <a:pt x="3176" y="1097"/>
                  </a:lnTo>
                  <a:lnTo>
                    <a:pt x="3169" y="1098"/>
                  </a:lnTo>
                  <a:lnTo>
                    <a:pt x="3162" y="1102"/>
                  </a:lnTo>
                  <a:lnTo>
                    <a:pt x="3159" y="1103"/>
                  </a:lnTo>
                  <a:lnTo>
                    <a:pt x="3156" y="1105"/>
                  </a:lnTo>
                  <a:lnTo>
                    <a:pt x="3150" y="1108"/>
                  </a:lnTo>
                  <a:lnTo>
                    <a:pt x="3145" y="1112"/>
                  </a:lnTo>
                  <a:lnTo>
                    <a:pt x="3141" y="1116"/>
                  </a:lnTo>
                  <a:lnTo>
                    <a:pt x="3136" y="1121"/>
                  </a:lnTo>
                  <a:lnTo>
                    <a:pt x="3133" y="1126"/>
                  </a:lnTo>
                  <a:lnTo>
                    <a:pt x="3131" y="1131"/>
                  </a:lnTo>
                  <a:lnTo>
                    <a:pt x="3129" y="1138"/>
                  </a:lnTo>
                  <a:lnTo>
                    <a:pt x="3128" y="1145"/>
                  </a:lnTo>
                  <a:lnTo>
                    <a:pt x="3127" y="1151"/>
                  </a:lnTo>
                  <a:lnTo>
                    <a:pt x="3128" y="1160"/>
                  </a:lnTo>
                  <a:lnTo>
                    <a:pt x="3130" y="1167"/>
                  </a:lnTo>
                  <a:lnTo>
                    <a:pt x="3131" y="1170"/>
                  </a:lnTo>
                  <a:lnTo>
                    <a:pt x="3133" y="1175"/>
                  </a:lnTo>
                  <a:lnTo>
                    <a:pt x="3136" y="1180"/>
                  </a:lnTo>
                  <a:lnTo>
                    <a:pt x="3142" y="1186"/>
                  </a:lnTo>
                  <a:lnTo>
                    <a:pt x="3148" y="1190"/>
                  </a:lnTo>
                  <a:lnTo>
                    <a:pt x="3155" y="1194"/>
                  </a:lnTo>
                  <a:lnTo>
                    <a:pt x="3162" y="1198"/>
                  </a:lnTo>
                  <a:lnTo>
                    <a:pt x="3170" y="1201"/>
                  </a:lnTo>
                  <a:lnTo>
                    <a:pt x="3179" y="1204"/>
                  </a:lnTo>
                  <a:lnTo>
                    <a:pt x="3197" y="1209"/>
                  </a:lnTo>
                  <a:lnTo>
                    <a:pt x="3218" y="1214"/>
                  </a:lnTo>
                  <a:lnTo>
                    <a:pt x="3238" y="1218"/>
                  </a:lnTo>
                  <a:lnTo>
                    <a:pt x="3259" y="1223"/>
                  </a:lnTo>
                  <a:lnTo>
                    <a:pt x="3278" y="1229"/>
                  </a:lnTo>
                  <a:lnTo>
                    <a:pt x="3288" y="1232"/>
                  </a:lnTo>
                  <a:lnTo>
                    <a:pt x="3298" y="1236"/>
                  </a:lnTo>
                  <a:lnTo>
                    <a:pt x="3306" y="1240"/>
                  </a:lnTo>
                  <a:lnTo>
                    <a:pt x="3314" y="1245"/>
                  </a:lnTo>
                  <a:lnTo>
                    <a:pt x="3321" y="1252"/>
                  </a:lnTo>
                  <a:lnTo>
                    <a:pt x="3328" y="1259"/>
                  </a:lnTo>
                  <a:lnTo>
                    <a:pt x="3333" y="1266"/>
                  </a:lnTo>
                  <a:lnTo>
                    <a:pt x="3337" y="1270"/>
                  </a:lnTo>
                  <a:lnTo>
                    <a:pt x="3339" y="1274"/>
                  </a:lnTo>
                  <a:lnTo>
                    <a:pt x="3343" y="1283"/>
                  </a:lnTo>
                  <a:lnTo>
                    <a:pt x="3346" y="1294"/>
                  </a:lnTo>
                  <a:lnTo>
                    <a:pt x="3347" y="1299"/>
                  </a:lnTo>
                  <a:lnTo>
                    <a:pt x="3348" y="1305"/>
                  </a:lnTo>
                  <a:lnTo>
                    <a:pt x="3348" y="1311"/>
                  </a:lnTo>
                  <a:lnTo>
                    <a:pt x="3349" y="1317"/>
                  </a:lnTo>
                  <a:close/>
                  <a:moveTo>
                    <a:pt x="3462" y="1064"/>
                  </a:moveTo>
                  <a:lnTo>
                    <a:pt x="3462" y="1412"/>
                  </a:lnTo>
                  <a:lnTo>
                    <a:pt x="3419" y="1412"/>
                  </a:lnTo>
                  <a:lnTo>
                    <a:pt x="3419" y="1064"/>
                  </a:lnTo>
                  <a:lnTo>
                    <a:pt x="3462" y="1064"/>
                  </a:lnTo>
                  <a:close/>
                  <a:moveTo>
                    <a:pt x="3791" y="1102"/>
                  </a:moveTo>
                  <a:lnTo>
                    <a:pt x="3671" y="1102"/>
                  </a:lnTo>
                  <a:lnTo>
                    <a:pt x="3671" y="1412"/>
                  </a:lnTo>
                  <a:lnTo>
                    <a:pt x="3628" y="1412"/>
                  </a:lnTo>
                  <a:lnTo>
                    <a:pt x="3628" y="1102"/>
                  </a:lnTo>
                  <a:lnTo>
                    <a:pt x="3508" y="1102"/>
                  </a:lnTo>
                  <a:lnTo>
                    <a:pt x="3508" y="1064"/>
                  </a:lnTo>
                  <a:lnTo>
                    <a:pt x="3791" y="1064"/>
                  </a:lnTo>
                  <a:lnTo>
                    <a:pt x="3791" y="1102"/>
                  </a:lnTo>
                  <a:close/>
                  <a:moveTo>
                    <a:pt x="4104" y="1064"/>
                  </a:moveTo>
                  <a:lnTo>
                    <a:pt x="3975" y="1259"/>
                  </a:lnTo>
                  <a:lnTo>
                    <a:pt x="3975" y="1412"/>
                  </a:lnTo>
                  <a:lnTo>
                    <a:pt x="3932" y="1412"/>
                  </a:lnTo>
                  <a:lnTo>
                    <a:pt x="3932" y="1259"/>
                  </a:lnTo>
                  <a:lnTo>
                    <a:pt x="3804" y="1064"/>
                  </a:lnTo>
                  <a:lnTo>
                    <a:pt x="3854" y="1064"/>
                  </a:lnTo>
                  <a:lnTo>
                    <a:pt x="3955" y="1221"/>
                  </a:lnTo>
                  <a:lnTo>
                    <a:pt x="4056" y="1064"/>
                  </a:lnTo>
                  <a:lnTo>
                    <a:pt x="4104" y="1064"/>
                  </a:lnTo>
                  <a:close/>
                  <a:moveTo>
                    <a:pt x="4600" y="1238"/>
                  </a:moveTo>
                  <a:lnTo>
                    <a:pt x="4600" y="1246"/>
                  </a:lnTo>
                  <a:lnTo>
                    <a:pt x="4600" y="1255"/>
                  </a:lnTo>
                  <a:lnTo>
                    <a:pt x="4599" y="1263"/>
                  </a:lnTo>
                  <a:lnTo>
                    <a:pt x="4598" y="1271"/>
                  </a:lnTo>
                  <a:lnTo>
                    <a:pt x="4596" y="1279"/>
                  </a:lnTo>
                  <a:lnTo>
                    <a:pt x="4594" y="1287"/>
                  </a:lnTo>
                  <a:lnTo>
                    <a:pt x="4590" y="1304"/>
                  </a:lnTo>
                  <a:lnTo>
                    <a:pt x="4584" y="1319"/>
                  </a:lnTo>
                  <a:lnTo>
                    <a:pt x="4580" y="1328"/>
                  </a:lnTo>
                  <a:lnTo>
                    <a:pt x="4576" y="1335"/>
                  </a:lnTo>
                  <a:lnTo>
                    <a:pt x="4572" y="1342"/>
                  </a:lnTo>
                  <a:lnTo>
                    <a:pt x="4567" y="1349"/>
                  </a:lnTo>
                  <a:lnTo>
                    <a:pt x="4563" y="1356"/>
                  </a:lnTo>
                  <a:lnTo>
                    <a:pt x="4557" y="1362"/>
                  </a:lnTo>
                  <a:lnTo>
                    <a:pt x="4552" y="1369"/>
                  </a:lnTo>
                  <a:lnTo>
                    <a:pt x="4546" y="1375"/>
                  </a:lnTo>
                  <a:lnTo>
                    <a:pt x="4539" y="1381"/>
                  </a:lnTo>
                  <a:lnTo>
                    <a:pt x="4533" y="1386"/>
                  </a:lnTo>
                  <a:lnTo>
                    <a:pt x="4526" y="1391"/>
                  </a:lnTo>
                  <a:lnTo>
                    <a:pt x="4519" y="1396"/>
                  </a:lnTo>
                  <a:lnTo>
                    <a:pt x="4511" y="1400"/>
                  </a:lnTo>
                  <a:lnTo>
                    <a:pt x="4503" y="1405"/>
                  </a:lnTo>
                  <a:lnTo>
                    <a:pt x="4494" y="1408"/>
                  </a:lnTo>
                  <a:lnTo>
                    <a:pt x="4486" y="1411"/>
                  </a:lnTo>
                  <a:lnTo>
                    <a:pt x="4477" y="1414"/>
                  </a:lnTo>
                  <a:lnTo>
                    <a:pt x="4468" y="1416"/>
                  </a:lnTo>
                  <a:lnTo>
                    <a:pt x="4458" y="1418"/>
                  </a:lnTo>
                  <a:lnTo>
                    <a:pt x="4448" y="1419"/>
                  </a:lnTo>
                  <a:lnTo>
                    <a:pt x="4437" y="1420"/>
                  </a:lnTo>
                  <a:lnTo>
                    <a:pt x="4427" y="1420"/>
                  </a:lnTo>
                  <a:lnTo>
                    <a:pt x="4415" y="1420"/>
                  </a:lnTo>
                  <a:lnTo>
                    <a:pt x="4405" y="1419"/>
                  </a:lnTo>
                  <a:lnTo>
                    <a:pt x="4395" y="1418"/>
                  </a:lnTo>
                  <a:lnTo>
                    <a:pt x="4385" y="1416"/>
                  </a:lnTo>
                  <a:lnTo>
                    <a:pt x="4376" y="1414"/>
                  </a:lnTo>
                  <a:lnTo>
                    <a:pt x="4367" y="1411"/>
                  </a:lnTo>
                  <a:lnTo>
                    <a:pt x="4358" y="1408"/>
                  </a:lnTo>
                  <a:lnTo>
                    <a:pt x="4350" y="1405"/>
                  </a:lnTo>
                  <a:lnTo>
                    <a:pt x="4341" y="1400"/>
                  </a:lnTo>
                  <a:lnTo>
                    <a:pt x="4334" y="1396"/>
                  </a:lnTo>
                  <a:lnTo>
                    <a:pt x="4320" y="1386"/>
                  </a:lnTo>
                  <a:lnTo>
                    <a:pt x="4314" y="1381"/>
                  </a:lnTo>
                  <a:lnTo>
                    <a:pt x="4307" y="1375"/>
                  </a:lnTo>
                  <a:lnTo>
                    <a:pt x="4301" y="1369"/>
                  </a:lnTo>
                  <a:lnTo>
                    <a:pt x="4295" y="1362"/>
                  </a:lnTo>
                  <a:lnTo>
                    <a:pt x="4290" y="1356"/>
                  </a:lnTo>
                  <a:lnTo>
                    <a:pt x="4285" y="1349"/>
                  </a:lnTo>
                  <a:lnTo>
                    <a:pt x="4281" y="1342"/>
                  </a:lnTo>
                  <a:lnTo>
                    <a:pt x="4277" y="1335"/>
                  </a:lnTo>
                  <a:lnTo>
                    <a:pt x="4269" y="1319"/>
                  </a:lnTo>
                  <a:lnTo>
                    <a:pt x="4266" y="1312"/>
                  </a:lnTo>
                  <a:lnTo>
                    <a:pt x="4263" y="1304"/>
                  </a:lnTo>
                  <a:lnTo>
                    <a:pt x="4258" y="1287"/>
                  </a:lnTo>
                  <a:lnTo>
                    <a:pt x="4257" y="1279"/>
                  </a:lnTo>
                  <a:lnTo>
                    <a:pt x="4255" y="1271"/>
                  </a:lnTo>
                  <a:lnTo>
                    <a:pt x="4253" y="1255"/>
                  </a:lnTo>
                  <a:lnTo>
                    <a:pt x="4253" y="1238"/>
                  </a:lnTo>
                  <a:lnTo>
                    <a:pt x="4253" y="1230"/>
                  </a:lnTo>
                  <a:lnTo>
                    <a:pt x="4253" y="1221"/>
                  </a:lnTo>
                  <a:lnTo>
                    <a:pt x="4254" y="1213"/>
                  </a:lnTo>
                  <a:lnTo>
                    <a:pt x="4255" y="1204"/>
                  </a:lnTo>
                  <a:lnTo>
                    <a:pt x="4257" y="1196"/>
                  </a:lnTo>
                  <a:lnTo>
                    <a:pt x="4258" y="1188"/>
                  </a:lnTo>
                  <a:lnTo>
                    <a:pt x="4263" y="1171"/>
                  </a:lnTo>
                  <a:lnTo>
                    <a:pt x="4269" y="1156"/>
                  </a:lnTo>
                  <a:lnTo>
                    <a:pt x="4273" y="1149"/>
                  </a:lnTo>
                  <a:lnTo>
                    <a:pt x="4277" y="1142"/>
                  </a:lnTo>
                  <a:lnTo>
                    <a:pt x="4281" y="1133"/>
                  </a:lnTo>
                  <a:lnTo>
                    <a:pt x="4285" y="1127"/>
                  </a:lnTo>
                  <a:lnTo>
                    <a:pt x="4290" y="1120"/>
                  </a:lnTo>
                  <a:lnTo>
                    <a:pt x="4295" y="1114"/>
                  </a:lnTo>
                  <a:lnTo>
                    <a:pt x="4301" y="1107"/>
                  </a:lnTo>
                  <a:lnTo>
                    <a:pt x="4307" y="1102"/>
                  </a:lnTo>
                  <a:lnTo>
                    <a:pt x="4314" y="1095"/>
                  </a:lnTo>
                  <a:lnTo>
                    <a:pt x="4320" y="1090"/>
                  </a:lnTo>
                  <a:lnTo>
                    <a:pt x="4327" y="1085"/>
                  </a:lnTo>
                  <a:lnTo>
                    <a:pt x="4334" y="1080"/>
                  </a:lnTo>
                  <a:lnTo>
                    <a:pt x="4341" y="1076"/>
                  </a:lnTo>
                  <a:lnTo>
                    <a:pt x="4350" y="1072"/>
                  </a:lnTo>
                  <a:lnTo>
                    <a:pt x="4358" y="1069"/>
                  </a:lnTo>
                  <a:lnTo>
                    <a:pt x="4367" y="1065"/>
                  </a:lnTo>
                  <a:lnTo>
                    <a:pt x="4376" y="1063"/>
                  </a:lnTo>
                  <a:lnTo>
                    <a:pt x="4385" y="1060"/>
                  </a:lnTo>
                  <a:lnTo>
                    <a:pt x="4395" y="1058"/>
                  </a:lnTo>
                  <a:lnTo>
                    <a:pt x="4405" y="1057"/>
                  </a:lnTo>
                  <a:lnTo>
                    <a:pt x="4415" y="1056"/>
                  </a:lnTo>
                  <a:lnTo>
                    <a:pt x="4427" y="1056"/>
                  </a:lnTo>
                  <a:lnTo>
                    <a:pt x="4437" y="1056"/>
                  </a:lnTo>
                  <a:lnTo>
                    <a:pt x="4448" y="1057"/>
                  </a:lnTo>
                  <a:lnTo>
                    <a:pt x="4458" y="1058"/>
                  </a:lnTo>
                  <a:lnTo>
                    <a:pt x="4468" y="1060"/>
                  </a:lnTo>
                  <a:lnTo>
                    <a:pt x="4477" y="1063"/>
                  </a:lnTo>
                  <a:lnTo>
                    <a:pt x="4486" y="1065"/>
                  </a:lnTo>
                  <a:lnTo>
                    <a:pt x="4494" y="1069"/>
                  </a:lnTo>
                  <a:lnTo>
                    <a:pt x="4503" y="1072"/>
                  </a:lnTo>
                  <a:lnTo>
                    <a:pt x="4511" y="1076"/>
                  </a:lnTo>
                  <a:lnTo>
                    <a:pt x="4519" y="1080"/>
                  </a:lnTo>
                  <a:lnTo>
                    <a:pt x="4533" y="1090"/>
                  </a:lnTo>
                  <a:lnTo>
                    <a:pt x="4539" y="1095"/>
                  </a:lnTo>
                  <a:lnTo>
                    <a:pt x="4546" y="1102"/>
                  </a:lnTo>
                  <a:lnTo>
                    <a:pt x="4552" y="1107"/>
                  </a:lnTo>
                  <a:lnTo>
                    <a:pt x="4557" y="1114"/>
                  </a:lnTo>
                  <a:lnTo>
                    <a:pt x="4563" y="1120"/>
                  </a:lnTo>
                  <a:lnTo>
                    <a:pt x="4567" y="1127"/>
                  </a:lnTo>
                  <a:lnTo>
                    <a:pt x="4572" y="1133"/>
                  </a:lnTo>
                  <a:lnTo>
                    <a:pt x="4576" y="1142"/>
                  </a:lnTo>
                  <a:lnTo>
                    <a:pt x="4584" y="1156"/>
                  </a:lnTo>
                  <a:lnTo>
                    <a:pt x="4587" y="1164"/>
                  </a:lnTo>
                  <a:lnTo>
                    <a:pt x="4590" y="1171"/>
                  </a:lnTo>
                  <a:lnTo>
                    <a:pt x="4594" y="1188"/>
                  </a:lnTo>
                  <a:lnTo>
                    <a:pt x="4596" y="1196"/>
                  </a:lnTo>
                  <a:lnTo>
                    <a:pt x="4598" y="1204"/>
                  </a:lnTo>
                  <a:lnTo>
                    <a:pt x="4600" y="1221"/>
                  </a:lnTo>
                  <a:lnTo>
                    <a:pt x="4600" y="1238"/>
                  </a:lnTo>
                  <a:close/>
                  <a:moveTo>
                    <a:pt x="4555" y="1238"/>
                  </a:moveTo>
                  <a:lnTo>
                    <a:pt x="4555" y="1224"/>
                  </a:lnTo>
                  <a:lnTo>
                    <a:pt x="4553" y="1210"/>
                  </a:lnTo>
                  <a:lnTo>
                    <a:pt x="4551" y="1197"/>
                  </a:lnTo>
                  <a:lnTo>
                    <a:pt x="4548" y="1185"/>
                  </a:lnTo>
                  <a:lnTo>
                    <a:pt x="4542" y="1171"/>
                  </a:lnTo>
                  <a:lnTo>
                    <a:pt x="4540" y="1166"/>
                  </a:lnTo>
                  <a:lnTo>
                    <a:pt x="4537" y="1160"/>
                  </a:lnTo>
                  <a:lnTo>
                    <a:pt x="4531" y="1149"/>
                  </a:lnTo>
                  <a:lnTo>
                    <a:pt x="4523" y="1139"/>
                  </a:lnTo>
                  <a:lnTo>
                    <a:pt x="4519" y="1133"/>
                  </a:lnTo>
                  <a:lnTo>
                    <a:pt x="4515" y="1128"/>
                  </a:lnTo>
                  <a:lnTo>
                    <a:pt x="4506" y="1120"/>
                  </a:lnTo>
                  <a:lnTo>
                    <a:pt x="4500" y="1116"/>
                  </a:lnTo>
                  <a:lnTo>
                    <a:pt x="4495" y="1113"/>
                  </a:lnTo>
                  <a:lnTo>
                    <a:pt x="4483" y="1106"/>
                  </a:lnTo>
                  <a:lnTo>
                    <a:pt x="4477" y="1104"/>
                  </a:lnTo>
                  <a:lnTo>
                    <a:pt x="4471" y="1101"/>
                  </a:lnTo>
                  <a:lnTo>
                    <a:pt x="4463" y="1098"/>
                  </a:lnTo>
                  <a:lnTo>
                    <a:pt x="4457" y="1097"/>
                  </a:lnTo>
                  <a:lnTo>
                    <a:pt x="4450" y="1095"/>
                  </a:lnTo>
                  <a:lnTo>
                    <a:pt x="4442" y="1094"/>
                  </a:lnTo>
                  <a:lnTo>
                    <a:pt x="4435" y="1094"/>
                  </a:lnTo>
                  <a:lnTo>
                    <a:pt x="4427" y="1093"/>
                  </a:lnTo>
                  <a:lnTo>
                    <a:pt x="4410" y="1094"/>
                  </a:lnTo>
                  <a:lnTo>
                    <a:pt x="4403" y="1095"/>
                  </a:lnTo>
                  <a:lnTo>
                    <a:pt x="4396" y="1097"/>
                  </a:lnTo>
                  <a:lnTo>
                    <a:pt x="4389" y="1098"/>
                  </a:lnTo>
                  <a:lnTo>
                    <a:pt x="4382" y="1101"/>
                  </a:lnTo>
                  <a:lnTo>
                    <a:pt x="4369" y="1106"/>
                  </a:lnTo>
                  <a:lnTo>
                    <a:pt x="4358" y="1113"/>
                  </a:lnTo>
                  <a:lnTo>
                    <a:pt x="4353" y="1116"/>
                  </a:lnTo>
                  <a:lnTo>
                    <a:pt x="4347" y="1120"/>
                  </a:lnTo>
                  <a:lnTo>
                    <a:pt x="4338" y="1128"/>
                  </a:lnTo>
                  <a:lnTo>
                    <a:pt x="4333" y="1133"/>
                  </a:lnTo>
                  <a:lnTo>
                    <a:pt x="4329" y="1139"/>
                  </a:lnTo>
                  <a:lnTo>
                    <a:pt x="4322" y="1149"/>
                  </a:lnTo>
                  <a:lnTo>
                    <a:pt x="4316" y="1160"/>
                  </a:lnTo>
                  <a:lnTo>
                    <a:pt x="4310" y="1171"/>
                  </a:lnTo>
                  <a:lnTo>
                    <a:pt x="4305" y="1185"/>
                  </a:lnTo>
                  <a:lnTo>
                    <a:pt x="4303" y="1191"/>
                  </a:lnTo>
                  <a:lnTo>
                    <a:pt x="4302" y="1197"/>
                  </a:lnTo>
                  <a:lnTo>
                    <a:pt x="4299" y="1210"/>
                  </a:lnTo>
                  <a:lnTo>
                    <a:pt x="4298" y="1224"/>
                  </a:lnTo>
                  <a:lnTo>
                    <a:pt x="4298" y="1238"/>
                  </a:lnTo>
                  <a:lnTo>
                    <a:pt x="4298" y="1252"/>
                  </a:lnTo>
                  <a:lnTo>
                    <a:pt x="4299" y="1259"/>
                  </a:lnTo>
                  <a:lnTo>
                    <a:pt x="4299" y="1265"/>
                  </a:lnTo>
                  <a:lnTo>
                    <a:pt x="4302" y="1278"/>
                  </a:lnTo>
                  <a:lnTo>
                    <a:pt x="4305" y="1292"/>
                  </a:lnTo>
                  <a:lnTo>
                    <a:pt x="4310" y="1304"/>
                  </a:lnTo>
                  <a:lnTo>
                    <a:pt x="4313" y="1310"/>
                  </a:lnTo>
                  <a:lnTo>
                    <a:pt x="4316" y="1316"/>
                  </a:lnTo>
                  <a:lnTo>
                    <a:pt x="4322" y="1328"/>
                  </a:lnTo>
                  <a:lnTo>
                    <a:pt x="4329" y="1338"/>
                  </a:lnTo>
                  <a:lnTo>
                    <a:pt x="4333" y="1343"/>
                  </a:lnTo>
                  <a:lnTo>
                    <a:pt x="4338" y="1347"/>
                  </a:lnTo>
                  <a:lnTo>
                    <a:pt x="4347" y="1356"/>
                  </a:lnTo>
                  <a:lnTo>
                    <a:pt x="4353" y="1360"/>
                  </a:lnTo>
                  <a:lnTo>
                    <a:pt x="4358" y="1364"/>
                  </a:lnTo>
                  <a:lnTo>
                    <a:pt x="4369" y="1370"/>
                  </a:lnTo>
                  <a:lnTo>
                    <a:pt x="4376" y="1373"/>
                  </a:lnTo>
                  <a:lnTo>
                    <a:pt x="4382" y="1375"/>
                  </a:lnTo>
                  <a:lnTo>
                    <a:pt x="4389" y="1377"/>
                  </a:lnTo>
                  <a:lnTo>
                    <a:pt x="4396" y="1379"/>
                  </a:lnTo>
                  <a:lnTo>
                    <a:pt x="4403" y="1380"/>
                  </a:lnTo>
                  <a:lnTo>
                    <a:pt x="4410" y="1381"/>
                  </a:lnTo>
                  <a:lnTo>
                    <a:pt x="4418" y="1382"/>
                  </a:lnTo>
                  <a:lnTo>
                    <a:pt x="4427" y="1382"/>
                  </a:lnTo>
                  <a:lnTo>
                    <a:pt x="4442" y="1381"/>
                  </a:lnTo>
                  <a:lnTo>
                    <a:pt x="4450" y="1380"/>
                  </a:lnTo>
                  <a:lnTo>
                    <a:pt x="4457" y="1379"/>
                  </a:lnTo>
                  <a:lnTo>
                    <a:pt x="4463" y="1377"/>
                  </a:lnTo>
                  <a:lnTo>
                    <a:pt x="4471" y="1375"/>
                  </a:lnTo>
                  <a:lnTo>
                    <a:pt x="4483" y="1370"/>
                  </a:lnTo>
                  <a:lnTo>
                    <a:pt x="4495" y="1364"/>
                  </a:lnTo>
                  <a:lnTo>
                    <a:pt x="4500" y="1360"/>
                  </a:lnTo>
                  <a:lnTo>
                    <a:pt x="4506" y="1356"/>
                  </a:lnTo>
                  <a:lnTo>
                    <a:pt x="4515" y="1347"/>
                  </a:lnTo>
                  <a:lnTo>
                    <a:pt x="4519" y="1343"/>
                  </a:lnTo>
                  <a:lnTo>
                    <a:pt x="4523" y="1338"/>
                  </a:lnTo>
                  <a:lnTo>
                    <a:pt x="4531" y="1328"/>
                  </a:lnTo>
                  <a:lnTo>
                    <a:pt x="4537" y="1316"/>
                  </a:lnTo>
                  <a:lnTo>
                    <a:pt x="4542" y="1304"/>
                  </a:lnTo>
                  <a:lnTo>
                    <a:pt x="4548" y="1292"/>
                  </a:lnTo>
                  <a:lnTo>
                    <a:pt x="4549" y="1285"/>
                  </a:lnTo>
                  <a:lnTo>
                    <a:pt x="4551" y="1278"/>
                  </a:lnTo>
                  <a:lnTo>
                    <a:pt x="4553" y="1265"/>
                  </a:lnTo>
                  <a:lnTo>
                    <a:pt x="4555" y="1252"/>
                  </a:lnTo>
                  <a:lnTo>
                    <a:pt x="4555" y="1238"/>
                  </a:lnTo>
                  <a:close/>
                  <a:moveTo>
                    <a:pt x="4902" y="1102"/>
                  </a:moveTo>
                  <a:lnTo>
                    <a:pt x="4708" y="1102"/>
                  </a:lnTo>
                  <a:lnTo>
                    <a:pt x="4708" y="1217"/>
                  </a:lnTo>
                  <a:lnTo>
                    <a:pt x="4888" y="1217"/>
                  </a:lnTo>
                  <a:lnTo>
                    <a:pt x="4888" y="1254"/>
                  </a:lnTo>
                  <a:lnTo>
                    <a:pt x="4708" y="1254"/>
                  </a:lnTo>
                  <a:lnTo>
                    <a:pt x="4708" y="1412"/>
                  </a:lnTo>
                  <a:lnTo>
                    <a:pt x="4665" y="1412"/>
                  </a:lnTo>
                  <a:lnTo>
                    <a:pt x="4665" y="1064"/>
                  </a:lnTo>
                  <a:lnTo>
                    <a:pt x="4902" y="1064"/>
                  </a:lnTo>
                  <a:lnTo>
                    <a:pt x="4902" y="1102"/>
                  </a:lnTo>
                  <a:close/>
                  <a:moveTo>
                    <a:pt x="5363" y="1064"/>
                  </a:moveTo>
                  <a:lnTo>
                    <a:pt x="5224" y="1412"/>
                  </a:lnTo>
                  <a:lnTo>
                    <a:pt x="5178" y="1412"/>
                  </a:lnTo>
                  <a:lnTo>
                    <a:pt x="5038" y="1064"/>
                  </a:lnTo>
                  <a:lnTo>
                    <a:pt x="5085" y="1064"/>
                  </a:lnTo>
                  <a:lnTo>
                    <a:pt x="5201" y="1361"/>
                  </a:lnTo>
                  <a:lnTo>
                    <a:pt x="5317" y="1064"/>
                  </a:lnTo>
                  <a:lnTo>
                    <a:pt x="5363" y="1064"/>
                  </a:lnTo>
                  <a:close/>
                  <a:moveTo>
                    <a:pt x="5682" y="1412"/>
                  </a:moveTo>
                  <a:lnTo>
                    <a:pt x="5634" y="1412"/>
                  </a:lnTo>
                  <a:lnTo>
                    <a:pt x="5598" y="1319"/>
                  </a:lnTo>
                  <a:lnTo>
                    <a:pt x="5424" y="1319"/>
                  </a:lnTo>
                  <a:lnTo>
                    <a:pt x="5387" y="1412"/>
                  </a:lnTo>
                  <a:lnTo>
                    <a:pt x="5341" y="1412"/>
                  </a:lnTo>
                  <a:lnTo>
                    <a:pt x="5486" y="1064"/>
                  </a:lnTo>
                  <a:lnTo>
                    <a:pt x="5537" y="1064"/>
                  </a:lnTo>
                  <a:lnTo>
                    <a:pt x="5682" y="1412"/>
                  </a:lnTo>
                  <a:close/>
                  <a:moveTo>
                    <a:pt x="5582" y="1282"/>
                  </a:moveTo>
                  <a:lnTo>
                    <a:pt x="5511" y="1107"/>
                  </a:lnTo>
                  <a:lnTo>
                    <a:pt x="5439" y="1282"/>
                  </a:lnTo>
                  <a:lnTo>
                    <a:pt x="5582" y="1282"/>
                  </a:lnTo>
                  <a:close/>
                  <a:moveTo>
                    <a:pt x="6035" y="1412"/>
                  </a:moveTo>
                  <a:lnTo>
                    <a:pt x="5988" y="1412"/>
                  </a:lnTo>
                  <a:lnTo>
                    <a:pt x="5950" y="1319"/>
                  </a:lnTo>
                  <a:lnTo>
                    <a:pt x="5777" y="1319"/>
                  </a:lnTo>
                  <a:lnTo>
                    <a:pt x="5740" y="1412"/>
                  </a:lnTo>
                  <a:lnTo>
                    <a:pt x="5694" y="1412"/>
                  </a:lnTo>
                  <a:lnTo>
                    <a:pt x="5839" y="1064"/>
                  </a:lnTo>
                  <a:lnTo>
                    <a:pt x="5890" y="1064"/>
                  </a:lnTo>
                  <a:lnTo>
                    <a:pt x="6035" y="1412"/>
                  </a:lnTo>
                  <a:close/>
                  <a:moveTo>
                    <a:pt x="5935" y="1282"/>
                  </a:moveTo>
                  <a:lnTo>
                    <a:pt x="5863" y="1107"/>
                  </a:lnTo>
                  <a:lnTo>
                    <a:pt x="5793" y="1282"/>
                  </a:lnTo>
                  <a:lnTo>
                    <a:pt x="5935" y="1282"/>
                  </a:lnTo>
                  <a:close/>
                  <a:moveTo>
                    <a:pt x="6329" y="1317"/>
                  </a:moveTo>
                  <a:lnTo>
                    <a:pt x="6329" y="1329"/>
                  </a:lnTo>
                  <a:lnTo>
                    <a:pt x="6327" y="1340"/>
                  </a:lnTo>
                  <a:lnTo>
                    <a:pt x="6326" y="1345"/>
                  </a:lnTo>
                  <a:lnTo>
                    <a:pt x="6324" y="1350"/>
                  </a:lnTo>
                  <a:lnTo>
                    <a:pt x="6320" y="1360"/>
                  </a:lnTo>
                  <a:lnTo>
                    <a:pt x="6315" y="1370"/>
                  </a:lnTo>
                  <a:lnTo>
                    <a:pt x="6309" y="1378"/>
                  </a:lnTo>
                  <a:lnTo>
                    <a:pt x="6305" y="1382"/>
                  </a:lnTo>
                  <a:lnTo>
                    <a:pt x="6302" y="1385"/>
                  </a:lnTo>
                  <a:lnTo>
                    <a:pt x="6297" y="1389"/>
                  </a:lnTo>
                  <a:lnTo>
                    <a:pt x="6292" y="1392"/>
                  </a:lnTo>
                  <a:lnTo>
                    <a:pt x="6288" y="1395"/>
                  </a:lnTo>
                  <a:lnTo>
                    <a:pt x="6283" y="1398"/>
                  </a:lnTo>
                  <a:lnTo>
                    <a:pt x="6278" y="1402"/>
                  </a:lnTo>
                  <a:lnTo>
                    <a:pt x="6273" y="1405"/>
                  </a:lnTo>
                  <a:lnTo>
                    <a:pt x="6268" y="1407"/>
                  </a:lnTo>
                  <a:lnTo>
                    <a:pt x="6262" y="1409"/>
                  </a:lnTo>
                  <a:lnTo>
                    <a:pt x="6255" y="1411"/>
                  </a:lnTo>
                  <a:lnTo>
                    <a:pt x="6249" y="1413"/>
                  </a:lnTo>
                  <a:lnTo>
                    <a:pt x="6243" y="1415"/>
                  </a:lnTo>
                  <a:lnTo>
                    <a:pt x="6237" y="1416"/>
                  </a:lnTo>
                  <a:lnTo>
                    <a:pt x="6223" y="1418"/>
                  </a:lnTo>
                  <a:lnTo>
                    <a:pt x="6208" y="1420"/>
                  </a:lnTo>
                  <a:lnTo>
                    <a:pt x="6193" y="1420"/>
                  </a:lnTo>
                  <a:lnTo>
                    <a:pt x="6184" y="1420"/>
                  </a:lnTo>
                  <a:lnTo>
                    <a:pt x="6174" y="1419"/>
                  </a:lnTo>
                  <a:lnTo>
                    <a:pt x="6158" y="1418"/>
                  </a:lnTo>
                  <a:lnTo>
                    <a:pt x="6151" y="1416"/>
                  </a:lnTo>
                  <a:lnTo>
                    <a:pt x="6144" y="1415"/>
                  </a:lnTo>
                  <a:lnTo>
                    <a:pt x="6136" y="1413"/>
                  </a:lnTo>
                  <a:lnTo>
                    <a:pt x="6129" y="1411"/>
                  </a:lnTo>
                  <a:lnTo>
                    <a:pt x="6117" y="1406"/>
                  </a:lnTo>
                  <a:lnTo>
                    <a:pt x="6107" y="1400"/>
                  </a:lnTo>
                  <a:lnTo>
                    <a:pt x="6096" y="1395"/>
                  </a:lnTo>
                  <a:lnTo>
                    <a:pt x="6087" y="1389"/>
                  </a:lnTo>
                  <a:lnTo>
                    <a:pt x="6080" y="1383"/>
                  </a:lnTo>
                  <a:lnTo>
                    <a:pt x="6073" y="1378"/>
                  </a:lnTo>
                  <a:lnTo>
                    <a:pt x="6068" y="1372"/>
                  </a:lnTo>
                  <a:lnTo>
                    <a:pt x="6062" y="1367"/>
                  </a:lnTo>
                  <a:lnTo>
                    <a:pt x="6056" y="1358"/>
                  </a:lnTo>
                  <a:lnTo>
                    <a:pt x="6053" y="1353"/>
                  </a:lnTo>
                  <a:lnTo>
                    <a:pt x="6084" y="1329"/>
                  </a:lnTo>
                  <a:lnTo>
                    <a:pt x="6087" y="1334"/>
                  </a:lnTo>
                  <a:lnTo>
                    <a:pt x="6093" y="1340"/>
                  </a:lnTo>
                  <a:lnTo>
                    <a:pt x="6101" y="1349"/>
                  </a:lnTo>
                  <a:lnTo>
                    <a:pt x="6107" y="1353"/>
                  </a:lnTo>
                  <a:lnTo>
                    <a:pt x="6113" y="1358"/>
                  </a:lnTo>
                  <a:lnTo>
                    <a:pt x="6119" y="1362"/>
                  </a:lnTo>
                  <a:lnTo>
                    <a:pt x="6127" y="1368"/>
                  </a:lnTo>
                  <a:lnTo>
                    <a:pt x="6135" y="1372"/>
                  </a:lnTo>
                  <a:lnTo>
                    <a:pt x="6145" y="1375"/>
                  </a:lnTo>
                  <a:lnTo>
                    <a:pt x="6155" y="1378"/>
                  </a:lnTo>
                  <a:lnTo>
                    <a:pt x="6166" y="1380"/>
                  </a:lnTo>
                  <a:lnTo>
                    <a:pt x="6178" y="1382"/>
                  </a:lnTo>
                  <a:lnTo>
                    <a:pt x="6192" y="1382"/>
                  </a:lnTo>
                  <a:lnTo>
                    <a:pt x="6202" y="1382"/>
                  </a:lnTo>
                  <a:lnTo>
                    <a:pt x="6212" y="1381"/>
                  </a:lnTo>
                  <a:lnTo>
                    <a:pt x="6222" y="1380"/>
                  </a:lnTo>
                  <a:lnTo>
                    <a:pt x="6230" y="1378"/>
                  </a:lnTo>
                  <a:lnTo>
                    <a:pt x="6238" y="1376"/>
                  </a:lnTo>
                  <a:lnTo>
                    <a:pt x="6246" y="1373"/>
                  </a:lnTo>
                  <a:lnTo>
                    <a:pt x="6253" y="1370"/>
                  </a:lnTo>
                  <a:lnTo>
                    <a:pt x="6260" y="1366"/>
                  </a:lnTo>
                  <a:lnTo>
                    <a:pt x="6265" y="1361"/>
                  </a:lnTo>
                  <a:lnTo>
                    <a:pt x="6270" y="1356"/>
                  </a:lnTo>
                  <a:lnTo>
                    <a:pt x="6273" y="1354"/>
                  </a:lnTo>
                  <a:lnTo>
                    <a:pt x="6275" y="1351"/>
                  </a:lnTo>
                  <a:lnTo>
                    <a:pt x="6278" y="1346"/>
                  </a:lnTo>
                  <a:lnTo>
                    <a:pt x="6281" y="1339"/>
                  </a:lnTo>
                  <a:lnTo>
                    <a:pt x="6283" y="1333"/>
                  </a:lnTo>
                  <a:lnTo>
                    <a:pt x="6284" y="1326"/>
                  </a:lnTo>
                  <a:lnTo>
                    <a:pt x="6285" y="1317"/>
                  </a:lnTo>
                  <a:lnTo>
                    <a:pt x="6284" y="1309"/>
                  </a:lnTo>
                  <a:lnTo>
                    <a:pt x="6282" y="1302"/>
                  </a:lnTo>
                  <a:lnTo>
                    <a:pt x="6281" y="1299"/>
                  </a:lnTo>
                  <a:lnTo>
                    <a:pt x="6279" y="1296"/>
                  </a:lnTo>
                  <a:lnTo>
                    <a:pt x="6275" y="1290"/>
                  </a:lnTo>
                  <a:lnTo>
                    <a:pt x="6270" y="1284"/>
                  </a:lnTo>
                  <a:lnTo>
                    <a:pt x="6265" y="1280"/>
                  </a:lnTo>
                  <a:lnTo>
                    <a:pt x="6257" y="1276"/>
                  </a:lnTo>
                  <a:lnTo>
                    <a:pt x="6250" y="1272"/>
                  </a:lnTo>
                  <a:lnTo>
                    <a:pt x="6242" y="1269"/>
                  </a:lnTo>
                  <a:lnTo>
                    <a:pt x="6234" y="1267"/>
                  </a:lnTo>
                  <a:lnTo>
                    <a:pt x="6214" y="1262"/>
                  </a:lnTo>
                  <a:lnTo>
                    <a:pt x="6174" y="1252"/>
                  </a:lnTo>
                  <a:lnTo>
                    <a:pt x="6154" y="1246"/>
                  </a:lnTo>
                  <a:lnTo>
                    <a:pt x="6144" y="1244"/>
                  </a:lnTo>
                  <a:lnTo>
                    <a:pt x="6133" y="1240"/>
                  </a:lnTo>
                  <a:lnTo>
                    <a:pt x="6124" y="1237"/>
                  </a:lnTo>
                  <a:lnTo>
                    <a:pt x="6115" y="1233"/>
                  </a:lnTo>
                  <a:lnTo>
                    <a:pt x="6107" y="1228"/>
                  </a:lnTo>
                  <a:lnTo>
                    <a:pt x="6098" y="1223"/>
                  </a:lnTo>
                  <a:lnTo>
                    <a:pt x="6091" y="1217"/>
                  </a:lnTo>
                  <a:lnTo>
                    <a:pt x="6084" y="1210"/>
                  </a:lnTo>
                  <a:lnTo>
                    <a:pt x="6078" y="1203"/>
                  </a:lnTo>
                  <a:lnTo>
                    <a:pt x="6076" y="1199"/>
                  </a:lnTo>
                  <a:lnTo>
                    <a:pt x="6074" y="1195"/>
                  </a:lnTo>
                  <a:lnTo>
                    <a:pt x="6070" y="1186"/>
                  </a:lnTo>
                  <a:lnTo>
                    <a:pt x="6068" y="1181"/>
                  </a:lnTo>
                  <a:lnTo>
                    <a:pt x="6067" y="1176"/>
                  </a:lnTo>
                  <a:lnTo>
                    <a:pt x="6066" y="1170"/>
                  </a:lnTo>
                  <a:lnTo>
                    <a:pt x="6065" y="1164"/>
                  </a:lnTo>
                  <a:lnTo>
                    <a:pt x="6063" y="1159"/>
                  </a:lnTo>
                  <a:lnTo>
                    <a:pt x="6063" y="1152"/>
                  </a:lnTo>
                  <a:lnTo>
                    <a:pt x="6065" y="1143"/>
                  </a:lnTo>
                  <a:lnTo>
                    <a:pt x="6065" y="1139"/>
                  </a:lnTo>
                  <a:lnTo>
                    <a:pt x="6066" y="1134"/>
                  </a:lnTo>
                  <a:lnTo>
                    <a:pt x="6069" y="1125"/>
                  </a:lnTo>
                  <a:lnTo>
                    <a:pt x="6072" y="1116"/>
                  </a:lnTo>
                  <a:lnTo>
                    <a:pt x="6077" y="1108"/>
                  </a:lnTo>
                  <a:lnTo>
                    <a:pt x="6082" y="1101"/>
                  </a:lnTo>
                  <a:lnTo>
                    <a:pt x="6089" y="1092"/>
                  </a:lnTo>
                  <a:lnTo>
                    <a:pt x="6092" y="1089"/>
                  </a:lnTo>
                  <a:lnTo>
                    <a:pt x="6096" y="1085"/>
                  </a:lnTo>
                  <a:lnTo>
                    <a:pt x="6100" y="1082"/>
                  </a:lnTo>
                  <a:lnTo>
                    <a:pt x="6105" y="1079"/>
                  </a:lnTo>
                  <a:lnTo>
                    <a:pt x="6115" y="1074"/>
                  </a:lnTo>
                  <a:lnTo>
                    <a:pt x="6125" y="1069"/>
                  </a:lnTo>
                  <a:lnTo>
                    <a:pt x="6136" y="1064"/>
                  </a:lnTo>
                  <a:lnTo>
                    <a:pt x="6143" y="1063"/>
                  </a:lnTo>
                  <a:lnTo>
                    <a:pt x="6149" y="1060"/>
                  </a:lnTo>
                  <a:lnTo>
                    <a:pt x="6162" y="1058"/>
                  </a:lnTo>
                  <a:lnTo>
                    <a:pt x="6169" y="1057"/>
                  </a:lnTo>
                  <a:lnTo>
                    <a:pt x="6176" y="1056"/>
                  </a:lnTo>
                  <a:lnTo>
                    <a:pt x="6192" y="1056"/>
                  </a:lnTo>
                  <a:lnTo>
                    <a:pt x="6208" y="1056"/>
                  </a:lnTo>
                  <a:lnTo>
                    <a:pt x="6225" y="1058"/>
                  </a:lnTo>
                  <a:lnTo>
                    <a:pt x="6239" y="1062"/>
                  </a:lnTo>
                  <a:lnTo>
                    <a:pt x="6252" y="1065"/>
                  </a:lnTo>
                  <a:lnTo>
                    <a:pt x="6265" y="1069"/>
                  </a:lnTo>
                  <a:lnTo>
                    <a:pt x="6275" y="1074"/>
                  </a:lnTo>
                  <a:lnTo>
                    <a:pt x="6284" y="1079"/>
                  </a:lnTo>
                  <a:lnTo>
                    <a:pt x="6292" y="1085"/>
                  </a:lnTo>
                  <a:lnTo>
                    <a:pt x="6301" y="1090"/>
                  </a:lnTo>
                  <a:lnTo>
                    <a:pt x="6307" y="1096"/>
                  </a:lnTo>
                  <a:lnTo>
                    <a:pt x="6312" y="1102"/>
                  </a:lnTo>
                  <a:lnTo>
                    <a:pt x="6316" y="1107"/>
                  </a:lnTo>
                  <a:lnTo>
                    <a:pt x="6323" y="1115"/>
                  </a:lnTo>
                  <a:lnTo>
                    <a:pt x="6326" y="1120"/>
                  </a:lnTo>
                  <a:lnTo>
                    <a:pt x="6296" y="1144"/>
                  </a:lnTo>
                  <a:lnTo>
                    <a:pt x="6293" y="1140"/>
                  </a:lnTo>
                  <a:lnTo>
                    <a:pt x="6288" y="1133"/>
                  </a:lnTo>
                  <a:lnTo>
                    <a:pt x="6284" y="1129"/>
                  </a:lnTo>
                  <a:lnTo>
                    <a:pt x="6279" y="1125"/>
                  </a:lnTo>
                  <a:lnTo>
                    <a:pt x="6274" y="1121"/>
                  </a:lnTo>
                  <a:lnTo>
                    <a:pt x="6268" y="1116"/>
                  </a:lnTo>
                  <a:lnTo>
                    <a:pt x="6262" y="1112"/>
                  </a:lnTo>
                  <a:lnTo>
                    <a:pt x="6253" y="1108"/>
                  </a:lnTo>
                  <a:lnTo>
                    <a:pt x="6245" y="1104"/>
                  </a:lnTo>
                  <a:lnTo>
                    <a:pt x="6236" y="1101"/>
                  </a:lnTo>
                  <a:lnTo>
                    <a:pt x="6227" y="1097"/>
                  </a:lnTo>
                  <a:lnTo>
                    <a:pt x="6215" y="1095"/>
                  </a:lnTo>
                  <a:lnTo>
                    <a:pt x="6204" y="1093"/>
                  </a:lnTo>
                  <a:lnTo>
                    <a:pt x="6192" y="1093"/>
                  </a:lnTo>
                  <a:lnTo>
                    <a:pt x="6183" y="1093"/>
                  </a:lnTo>
                  <a:lnTo>
                    <a:pt x="6173" y="1094"/>
                  </a:lnTo>
                  <a:lnTo>
                    <a:pt x="6165" y="1095"/>
                  </a:lnTo>
                  <a:lnTo>
                    <a:pt x="6158" y="1097"/>
                  </a:lnTo>
                  <a:lnTo>
                    <a:pt x="6150" y="1098"/>
                  </a:lnTo>
                  <a:lnTo>
                    <a:pt x="6144" y="1102"/>
                  </a:lnTo>
                  <a:lnTo>
                    <a:pt x="6140" y="1103"/>
                  </a:lnTo>
                  <a:lnTo>
                    <a:pt x="6137" y="1105"/>
                  </a:lnTo>
                  <a:lnTo>
                    <a:pt x="6131" y="1108"/>
                  </a:lnTo>
                  <a:lnTo>
                    <a:pt x="6126" y="1112"/>
                  </a:lnTo>
                  <a:lnTo>
                    <a:pt x="6122" y="1116"/>
                  </a:lnTo>
                  <a:lnTo>
                    <a:pt x="6118" y="1121"/>
                  </a:lnTo>
                  <a:lnTo>
                    <a:pt x="6115" y="1126"/>
                  </a:lnTo>
                  <a:lnTo>
                    <a:pt x="6112" y="1131"/>
                  </a:lnTo>
                  <a:lnTo>
                    <a:pt x="6111" y="1138"/>
                  </a:lnTo>
                  <a:lnTo>
                    <a:pt x="6110" y="1145"/>
                  </a:lnTo>
                  <a:lnTo>
                    <a:pt x="6109" y="1151"/>
                  </a:lnTo>
                  <a:lnTo>
                    <a:pt x="6110" y="1160"/>
                  </a:lnTo>
                  <a:lnTo>
                    <a:pt x="6112" y="1167"/>
                  </a:lnTo>
                  <a:lnTo>
                    <a:pt x="6113" y="1170"/>
                  </a:lnTo>
                  <a:lnTo>
                    <a:pt x="6115" y="1175"/>
                  </a:lnTo>
                  <a:lnTo>
                    <a:pt x="6118" y="1180"/>
                  </a:lnTo>
                  <a:lnTo>
                    <a:pt x="6123" y="1186"/>
                  </a:lnTo>
                  <a:lnTo>
                    <a:pt x="6129" y="1190"/>
                  </a:lnTo>
                  <a:lnTo>
                    <a:pt x="6136" y="1194"/>
                  </a:lnTo>
                  <a:lnTo>
                    <a:pt x="6144" y="1198"/>
                  </a:lnTo>
                  <a:lnTo>
                    <a:pt x="6152" y="1201"/>
                  </a:lnTo>
                  <a:lnTo>
                    <a:pt x="6160" y="1204"/>
                  </a:lnTo>
                  <a:lnTo>
                    <a:pt x="6178" y="1209"/>
                  </a:lnTo>
                  <a:lnTo>
                    <a:pt x="6199" y="1214"/>
                  </a:lnTo>
                  <a:lnTo>
                    <a:pt x="6219" y="1218"/>
                  </a:lnTo>
                  <a:lnTo>
                    <a:pt x="6240" y="1223"/>
                  </a:lnTo>
                  <a:lnTo>
                    <a:pt x="6260" y="1229"/>
                  </a:lnTo>
                  <a:lnTo>
                    <a:pt x="6270" y="1232"/>
                  </a:lnTo>
                  <a:lnTo>
                    <a:pt x="6279" y="1236"/>
                  </a:lnTo>
                  <a:lnTo>
                    <a:pt x="6287" y="1240"/>
                  </a:lnTo>
                  <a:lnTo>
                    <a:pt x="6295" y="1245"/>
                  </a:lnTo>
                  <a:lnTo>
                    <a:pt x="6303" y="1252"/>
                  </a:lnTo>
                  <a:lnTo>
                    <a:pt x="6310" y="1259"/>
                  </a:lnTo>
                  <a:lnTo>
                    <a:pt x="6315" y="1266"/>
                  </a:lnTo>
                  <a:lnTo>
                    <a:pt x="6318" y="1270"/>
                  </a:lnTo>
                  <a:lnTo>
                    <a:pt x="6320" y="1274"/>
                  </a:lnTo>
                  <a:lnTo>
                    <a:pt x="6324" y="1283"/>
                  </a:lnTo>
                  <a:lnTo>
                    <a:pt x="6327" y="1294"/>
                  </a:lnTo>
                  <a:lnTo>
                    <a:pt x="6328" y="1299"/>
                  </a:lnTo>
                  <a:lnTo>
                    <a:pt x="6329" y="1305"/>
                  </a:lnTo>
                  <a:lnTo>
                    <a:pt x="6329" y="1311"/>
                  </a:lnTo>
                  <a:lnTo>
                    <a:pt x="6329" y="1317"/>
                  </a:lnTo>
                  <a:close/>
                  <a:moveTo>
                    <a:pt x="6695" y="1412"/>
                  </a:moveTo>
                  <a:lnTo>
                    <a:pt x="6647" y="1412"/>
                  </a:lnTo>
                  <a:lnTo>
                    <a:pt x="6611" y="1319"/>
                  </a:lnTo>
                  <a:lnTo>
                    <a:pt x="6437" y="1319"/>
                  </a:lnTo>
                  <a:lnTo>
                    <a:pt x="6400" y="1412"/>
                  </a:lnTo>
                  <a:lnTo>
                    <a:pt x="6354" y="1412"/>
                  </a:lnTo>
                  <a:lnTo>
                    <a:pt x="6499" y="1064"/>
                  </a:lnTo>
                  <a:lnTo>
                    <a:pt x="6550" y="1064"/>
                  </a:lnTo>
                  <a:lnTo>
                    <a:pt x="6695" y="1412"/>
                  </a:lnTo>
                  <a:close/>
                  <a:moveTo>
                    <a:pt x="6595" y="1282"/>
                  </a:moveTo>
                  <a:lnTo>
                    <a:pt x="6524" y="1107"/>
                  </a:lnTo>
                  <a:lnTo>
                    <a:pt x="6452" y="1282"/>
                  </a:lnTo>
                  <a:lnTo>
                    <a:pt x="6595" y="1282"/>
                  </a:lnTo>
                  <a:close/>
                  <a:moveTo>
                    <a:pt x="7859" y="500"/>
                  </a:moveTo>
                  <a:lnTo>
                    <a:pt x="7859" y="487"/>
                  </a:lnTo>
                  <a:lnTo>
                    <a:pt x="7857" y="475"/>
                  </a:lnTo>
                  <a:lnTo>
                    <a:pt x="7856" y="463"/>
                  </a:lnTo>
                  <a:lnTo>
                    <a:pt x="7854" y="451"/>
                  </a:lnTo>
                  <a:lnTo>
                    <a:pt x="7852" y="440"/>
                  </a:lnTo>
                  <a:lnTo>
                    <a:pt x="7849" y="430"/>
                  </a:lnTo>
                  <a:lnTo>
                    <a:pt x="7846" y="420"/>
                  </a:lnTo>
                  <a:lnTo>
                    <a:pt x="7842" y="410"/>
                  </a:lnTo>
                  <a:lnTo>
                    <a:pt x="7839" y="400"/>
                  </a:lnTo>
                  <a:lnTo>
                    <a:pt x="7834" y="392"/>
                  </a:lnTo>
                  <a:lnTo>
                    <a:pt x="7830" y="383"/>
                  </a:lnTo>
                  <a:lnTo>
                    <a:pt x="7825" y="374"/>
                  </a:lnTo>
                  <a:lnTo>
                    <a:pt x="7813" y="360"/>
                  </a:lnTo>
                  <a:lnTo>
                    <a:pt x="7807" y="353"/>
                  </a:lnTo>
                  <a:lnTo>
                    <a:pt x="7801" y="347"/>
                  </a:lnTo>
                  <a:lnTo>
                    <a:pt x="7795" y="340"/>
                  </a:lnTo>
                  <a:lnTo>
                    <a:pt x="7789" y="335"/>
                  </a:lnTo>
                  <a:lnTo>
                    <a:pt x="7783" y="330"/>
                  </a:lnTo>
                  <a:lnTo>
                    <a:pt x="7775" y="326"/>
                  </a:lnTo>
                  <a:lnTo>
                    <a:pt x="7761" y="318"/>
                  </a:lnTo>
                  <a:lnTo>
                    <a:pt x="7754" y="314"/>
                  </a:lnTo>
                  <a:lnTo>
                    <a:pt x="7750" y="313"/>
                  </a:lnTo>
                  <a:lnTo>
                    <a:pt x="7746" y="311"/>
                  </a:lnTo>
                  <a:lnTo>
                    <a:pt x="7737" y="309"/>
                  </a:lnTo>
                  <a:lnTo>
                    <a:pt x="7729" y="306"/>
                  </a:lnTo>
                  <a:lnTo>
                    <a:pt x="7720" y="303"/>
                  </a:lnTo>
                  <a:lnTo>
                    <a:pt x="7711" y="301"/>
                  </a:lnTo>
                  <a:lnTo>
                    <a:pt x="7701" y="300"/>
                  </a:lnTo>
                  <a:lnTo>
                    <a:pt x="7692" y="299"/>
                  </a:lnTo>
                  <a:lnTo>
                    <a:pt x="7673" y="298"/>
                  </a:lnTo>
                  <a:lnTo>
                    <a:pt x="7652" y="299"/>
                  </a:lnTo>
                  <a:lnTo>
                    <a:pt x="7643" y="300"/>
                  </a:lnTo>
                  <a:lnTo>
                    <a:pt x="7634" y="301"/>
                  </a:lnTo>
                  <a:lnTo>
                    <a:pt x="7625" y="303"/>
                  </a:lnTo>
                  <a:lnTo>
                    <a:pt x="7616" y="306"/>
                  </a:lnTo>
                  <a:lnTo>
                    <a:pt x="7607" y="309"/>
                  </a:lnTo>
                  <a:lnTo>
                    <a:pt x="7599" y="311"/>
                  </a:lnTo>
                  <a:lnTo>
                    <a:pt x="7583" y="318"/>
                  </a:lnTo>
                  <a:lnTo>
                    <a:pt x="7576" y="322"/>
                  </a:lnTo>
                  <a:lnTo>
                    <a:pt x="7569" y="326"/>
                  </a:lnTo>
                  <a:lnTo>
                    <a:pt x="7562" y="330"/>
                  </a:lnTo>
                  <a:lnTo>
                    <a:pt x="7556" y="335"/>
                  </a:lnTo>
                  <a:lnTo>
                    <a:pt x="7550" y="340"/>
                  </a:lnTo>
                  <a:lnTo>
                    <a:pt x="7543" y="347"/>
                  </a:lnTo>
                  <a:lnTo>
                    <a:pt x="7531" y="360"/>
                  </a:lnTo>
                  <a:lnTo>
                    <a:pt x="7526" y="367"/>
                  </a:lnTo>
                  <a:lnTo>
                    <a:pt x="7520" y="374"/>
                  </a:lnTo>
                  <a:lnTo>
                    <a:pt x="7515" y="383"/>
                  </a:lnTo>
                  <a:lnTo>
                    <a:pt x="7511" y="392"/>
                  </a:lnTo>
                  <a:lnTo>
                    <a:pt x="7506" y="400"/>
                  </a:lnTo>
                  <a:lnTo>
                    <a:pt x="7502" y="410"/>
                  </a:lnTo>
                  <a:lnTo>
                    <a:pt x="7498" y="420"/>
                  </a:lnTo>
                  <a:lnTo>
                    <a:pt x="7497" y="425"/>
                  </a:lnTo>
                  <a:lnTo>
                    <a:pt x="7495" y="430"/>
                  </a:lnTo>
                  <a:lnTo>
                    <a:pt x="7492" y="440"/>
                  </a:lnTo>
                  <a:lnTo>
                    <a:pt x="7490" y="451"/>
                  </a:lnTo>
                  <a:lnTo>
                    <a:pt x="7488" y="463"/>
                  </a:lnTo>
                  <a:lnTo>
                    <a:pt x="7487" y="475"/>
                  </a:lnTo>
                  <a:lnTo>
                    <a:pt x="7486" y="487"/>
                  </a:lnTo>
                  <a:lnTo>
                    <a:pt x="7486" y="500"/>
                  </a:lnTo>
                  <a:lnTo>
                    <a:pt x="7486" y="513"/>
                  </a:lnTo>
                  <a:lnTo>
                    <a:pt x="7487" y="525"/>
                  </a:lnTo>
                  <a:lnTo>
                    <a:pt x="7488" y="537"/>
                  </a:lnTo>
                  <a:lnTo>
                    <a:pt x="7490" y="548"/>
                  </a:lnTo>
                  <a:lnTo>
                    <a:pt x="7492" y="559"/>
                  </a:lnTo>
                  <a:lnTo>
                    <a:pt x="7495" y="570"/>
                  </a:lnTo>
                  <a:lnTo>
                    <a:pt x="7498" y="580"/>
                  </a:lnTo>
                  <a:lnTo>
                    <a:pt x="7502" y="590"/>
                  </a:lnTo>
                  <a:lnTo>
                    <a:pt x="7506" y="599"/>
                  </a:lnTo>
                  <a:lnTo>
                    <a:pt x="7511" y="609"/>
                  </a:lnTo>
                  <a:lnTo>
                    <a:pt x="7515" y="617"/>
                  </a:lnTo>
                  <a:lnTo>
                    <a:pt x="7520" y="625"/>
                  </a:lnTo>
                  <a:lnTo>
                    <a:pt x="7531" y="640"/>
                  </a:lnTo>
                  <a:lnTo>
                    <a:pt x="7537" y="648"/>
                  </a:lnTo>
                  <a:lnTo>
                    <a:pt x="7543" y="654"/>
                  </a:lnTo>
                  <a:lnTo>
                    <a:pt x="7550" y="659"/>
                  </a:lnTo>
                  <a:lnTo>
                    <a:pt x="7556" y="664"/>
                  </a:lnTo>
                  <a:lnTo>
                    <a:pt x="7562" y="669"/>
                  </a:lnTo>
                  <a:lnTo>
                    <a:pt x="7569" y="674"/>
                  </a:lnTo>
                  <a:lnTo>
                    <a:pt x="7583" y="682"/>
                  </a:lnTo>
                  <a:lnTo>
                    <a:pt x="7591" y="686"/>
                  </a:lnTo>
                  <a:lnTo>
                    <a:pt x="7599" y="689"/>
                  </a:lnTo>
                  <a:lnTo>
                    <a:pt x="7607" y="692"/>
                  </a:lnTo>
                  <a:lnTo>
                    <a:pt x="7616" y="694"/>
                  </a:lnTo>
                  <a:lnTo>
                    <a:pt x="7625" y="696"/>
                  </a:lnTo>
                  <a:lnTo>
                    <a:pt x="7634" y="698"/>
                  </a:lnTo>
                  <a:lnTo>
                    <a:pt x="7643" y="699"/>
                  </a:lnTo>
                  <a:lnTo>
                    <a:pt x="7652" y="700"/>
                  </a:lnTo>
                  <a:lnTo>
                    <a:pt x="7673" y="701"/>
                  </a:lnTo>
                  <a:lnTo>
                    <a:pt x="7692" y="700"/>
                  </a:lnTo>
                  <a:lnTo>
                    <a:pt x="7701" y="699"/>
                  </a:lnTo>
                  <a:lnTo>
                    <a:pt x="7711" y="698"/>
                  </a:lnTo>
                  <a:lnTo>
                    <a:pt x="7720" y="696"/>
                  </a:lnTo>
                  <a:lnTo>
                    <a:pt x="7729" y="694"/>
                  </a:lnTo>
                  <a:lnTo>
                    <a:pt x="7737" y="692"/>
                  </a:lnTo>
                  <a:lnTo>
                    <a:pt x="7746" y="689"/>
                  </a:lnTo>
                  <a:lnTo>
                    <a:pt x="7761" y="682"/>
                  </a:lnTo>
                  <a:lnTo>
                    <a:pt x="7768" y="678"/>
                  </a:lnTo>
                  <a:lnTo>
                    <a:pt x="7775" y="674"/>
                  </a:lnTo>
                  <a:lnTo>
                    <a:pt x="7783" y="669"/>
                  </a:lnTo>
                  <a:lnTo>
                    <a:pt x="7789" y="664"/>
                  </a:lnTo>
                  <a:lnTo>
                    <a:pt x="7795" y="659"/>
                  </a:lnTo>
                  <a:lnTo>
                    <a:pt x="7801" y="654"/>
                  </a:lnTo>
                  <a:lnTo>
                    <a:pt x="7813" y="640"/>
                  </a:lnTo>
                  <a:lnTo>
                    <a:pt x="7818" y="633"/>
                  </a:lnTo>
                  <a:lnTo>
                    <a:pt x="7825" y="625"/>
                  </a:lnTo>
                  <a:lnTo>
                    <a:pt x="7830" y="617"/>
                  </a:lnTo>
                  <a:lnTo>
                    <a:pt x="7834" y="609"/>
                  </a:lnTo>
                  <a:lnTo>
                    <a:pt x="7839" y="599"/>
                  </a:lnTo>
                  <a:lnTo>
                    <a:pt x="7842" y="590"/>
                  </a:lnTo>
                  <a:lnTo>
                    <a:pt x="7846" y="580"/>
                  </a:lnTo>
                  <a:lnTo>
                    <a:pt x="7848" y="575"/>
                  </a:lnTo>
                  <a:lnTo>
                    <a:pt x="7849" y="570"/>
                  </a:lnTo>
                  <a:lnTo>
                    <a:pt x="7852" y="559"/>
                  </a:lnTo>
                  <a:lnTo>
                    <a:pt x="7854" y="548"/>
                  </a:lnTo>
                  <a:lnTo>
                    <a:pt x="7856" y="537"/>
                  </a:lnTo>
                  <a:lnTo>
                    <a:pt x="7857" y="525"/>
                  </a:lnTo>
                  <a:lnTo>
                    <a:pt x="7859" y="513"/>
                  </a:lnTo>
                  <a:lnTo>
                    <a:pt x="7859" y="500"/>
                  </a:lnTo>
                  <a:close/>
                  <a:moveTo>
                    <a:pt x="7954" y="500"/>
                  </a:moveTo>
                  <a:lnTo>
                    <a:pt x="7953" y="513"/>
                  </a:lnTo>
                  <a:lnTo>
                    <a:pt x="7953" y="526"/>
                  </a:lnTo>
                  <a:lnTo>
                    <a:pt x="7951" y="539"/>
                  </a:lnTo>
                  <a:lnTo>
                    <a:pt x="7949" y="552"/>
                  </a:lnTo>
                  <a:lnTo>
                    <a:pt x="7947" y="564"/>
                  </a:lnTo>
                  <a:lnTo>
                    <a:pt x="7944" y="578"/>
                  </a:lnTo>
                  <a:lnTo>
                    <a:pt x="7941" y="590"/>
                  </a:lnTo>
                  <a:lnTo>
                    <a:pt x="7937" y="602"/>
                  </a:lnTo>
                  <a:lnTo>
                    <a:pt x="7931" y="615"/>
                  </a:lnTo>
                  <a:lnTo>
                    <a:pt x="7926" y="627"/>
                  </a:lnTo>
                  <a:lnTo>
                    <a:pt x="7921" y="639"/>
                  </a:lnTo>
                  <a:lnTo>
                    <a:pt x="7915" y="651"/>
                  </a:lnTo>
                  <a:lnTo>
                    <a:pt x="7908" y="662"/>
                  </a:lnTo>
                  <a:lnTo>
                    <a:pt x="7901" y="672"/>
                  </a:lnTo>
                  <a:lnTo>
                    <a:pt x="7892" y="684"/>
                  </a:lnTo>
                  <a:lnTo>
                    <a:pt x="7884" y="694"/>
                  </a:lnTo>
                  <a:lnTo>
                    <a:pt x="7875" y="703"/>
                  </a:lnTo>
                  <a:lnTo>
                    <a:pt x="7866" y="712"/>
                  </a:lnTo>
                  <a:lnTo>
                    <a:pt x="7855" y="722"/>
                  </a:lnTo>
                  <a:lnTo>
                    <a:pt x="7845" y="730"/>
                  </a:lnTo>
                  <a:lnTo>
                    <a:pt x="7834" y="738"/>
                  </a:lnTo>
                  <a:lnTo>
                    <a:pt x="7822" y="745"/>
                  </a:lnTo>
                  <a:lnTo>
                    <a:pt x="7809" y="751"/>
                  </a:lnTo>
                  <a:lnTo>
                    <a:pt x="7796" y="757"/>
                  </a:lnTo>
                  <a:lnTo>
                    <a:pt x="7783" y="764"/>
                  </a:lnTo>
                  <a:lnTo>
                    <a:pt x="7769" y="769"/>
                  </a:lnTo>
                  <a:lnTo>
                    <a:pt x="7754" y="773"/>
                  </a:lnTo>
                  <a:lnTo>
                    <a:pt x="7738" y="776"/>
                  </a:lnTo>
                  <a:lnTo>
                    <a:pt x="7723" y="779"/>
                  </a:lnTo>
                  <a:lnTo>
                    <a:pt x="7707" y="781"/>
                  </a:lnTo>
                  <a:lnTo>
                    <a:pt x="7690" y="782"/>
                  </a:lnTo>
                  <a:lnTo>
                    <a:pt x="7673" y="782"/>
                  </a:lnTo>
                  <a:lnTo>
                    <a:pt x="7655" y="782"/>
                  </a:lnTo>
                  <a:lnTo>
                    <a:pt x="7638" y="781"/>
                  </a:lnTo>
                  <a:lnTo>
                    <a:pt x="7621" y="779"/>
                  </a:lnTo>
                  <a:lnTo>
                    <a:pt x="7606" y="776"/>
                  </a:lnTo>
                  <a:lnTo>
                    <a:pt x="7591" y="773"/>
                  </a:lnTo>
                  <a:lnTo>
                    <a:pt x="7576" y="769"/>
                  </a:lnTo>
                  <a:lnTo>
                    <a:pt x="7562" y="764"/>
                  </a:lnTo>
                  <a:lnTo>
                    <a:pt x="7549" y="757"/>
                  </a:lnTo>
                  <a:lnTo>
                    <a:pt x="7535" y="751"/>
                  </a:lnTo>
                  <a:lnTo>
                    <a:pt x="7523" y="745"/>
                  </a:lnTo>
                  <a:lnTo>
                    <a:pt x="7512" y="738"/>
                  </a:lnTo>
                  <a:lnTo>
                    <a:pt x="7500" y="730"/>
                  </a:lnTo>
                  <a:lnTo>
                    <a:pt x="7489" y="722"/>
                  </a:lnTo>
                  <a:lnTo>
                    <a:pt x="7484" y="717"/>
                  </a:lnTo>
                  <a:lnTo>
                    <a:pt x="7479" y="712"/>
                  </a:lnTo>
                  <a:lnTo>
                    <a:pt x="7470" y="703"/>
                  </a:lnTo>
                  <a:lnTo>
                    <a:pt x="7460" y="694"/>
                  </a:lnTo>
                  <a:lnTo>
                    <a:pt x="7452" y="684"/>
                  </a:lnTo>
                  <a:lnTo>
                    <a:pt x="7444" y="672"/>
                  </a:lnTo>
                  <a:lnTo>
                    <a:pt x="7437" y="662"/>
                  </a:lnTo>
                  <a:lnTo>
                    <a:pt x="7431" y="651"/>
                  </a:lnTo>
                  <a:lnTo>
                    <a:pt x="7423" y="639"/>
                  </a:lnTo>
                  <a:lnTo>
                    <a:pt x="7418" y="627"/>
                  </a:lnTo>
                  <a:lnTo>
                    <a:pt x="7413" y="615"/>
                  </a:lnTo>
                  <a:lnTo>
                    <a:pt x="7408" y="602"/>
                  </a:lnTo>
                  <a:lnTo>
                    <a:pt x="7404" y="590"/>
                  </a:lnTo>
                  <a:lnTo>
                    <a:pt x="7401" y="578"/>
                  </a:lnTo>
                  <a:lnTo>
                    <a:pt x="7398" y="564"/>
                  </a:lnTo>
                  <a:lnTo>
                    <a:pt x="7396" y="552"/>
                  </a:lnTo>
                  <a:lnTo>
                    <a:pt x="7394" y="539"/>
                  </a:lnTo>
                  <a:lnTo>
                    <a:pt x="7393" y="526"/>
                  </a:lnTo>
                  <a:lnTo>
                    <a:pt x="7392" y="513"/>
                  </a:lnTo>
                  <a:lnTo>
                    <a:pt x="7392" y="500"/>
                  </a:lnTo>
                  <a:lnTo>
                    <a:pt x="7392" y="487"/>
                  </a:lnTo>
                  <a:lnTo>
                    <a:pt x="7393" y="474"/>
                  </a:lnTo>
                  <a:lnTo>
                    <a:pt x="7394" y="461"/>
                  </a:lnTo>
                  <a:lnTo>
                    <a:pt x="7396" y="448"/>
                  </a:lnTo>
                  <a:lnTo>
                    <a:pt x="7398" y="435"/>
                  </a:lnTo>
                  <a:lnTo>
                    <a:pt x="7401" y="423"/>
                  </a:lnTo>
                  <a:lnTo>
                    <a:pt x="7404" y="409"/>
                  </a:lnTo>
                  <a:lnTo>
                    <a:pt x="7408" y="397"/>
                  </a:lnTo>
                  <a:lnTo>
                    <a:pt x="7413" y="385"/>
                  </a:lnTo>
                  <a:lnTo>
                    <a:pt x="7418" y="372"/>
                  </a:lnTo>
                  <a:lnTo>
                    <a:pt x="7423" y="361"/>
                  </a:lnTo>
                  <a:lnTo>
                    <a:pt x="7431" y="350"/>
                  </a:lnTo>
                  <a:lnTo>
                    <a:pt x="7437" y="338"/>
                  </a:lnTo>
                  <a:lnTo>
                    <a:pt x="7444" y="327"/>
                  </a:lnTo>
                  <a:lnTo>
                    <a:pt x="7452" y="317"/>
                  </a:lnTo>
                  <a:lnTo>
                    <a:pt x="7460" y="307"/>
                  </a:lnTo>
                  <a:lnTo>
                    <a:pt x="7470" y="296"/>
                  </a:lnTo>
                  <a:lnTo>
                    <a:pt x="7479" y="287"/>
                  </a:lnTo>
                  <a:lnTo>
                    <a:pt x="7489" y="279"/>
                  </a:lnTo>
                  <a:lnTo>
                    <a:pt x="7500" y="271"/>
                  </a:lnTo>
                  <a:lnTo>
                    <a:pt x="7512" y="262"/>
                  </a:lnTo>
                  <a:lnTo>
                    <a:pt x="7523" y="255"/>
                  </a:lnTo>
                  <a:lnTo>
                    <a:pt x="7535" y="248"/>
                  </a:lnTo>
                  <a:lnTo>
                    <a:pt x="7549" y="242"/>
                  </a:lnTo>
                  <a:lnTo>
                    <a:pt x="7562" y="237"/>
                  </a:lnTo>
                  <a:lnTo>
                    <a:pt x="7576" y="232"/>
                  </a:lnTo>
                  <a:lnTo>
                    <a:pt x="7591" y="227"/>
                  </a:lnTo>
                  <a:lnTo>
                    <a:pt x="7606" y="223"/>
                  </a:lnTo>
                  <a:lnTo>
                    <a:pt x="7621" y="221"/>
                  </a:lnTo>
                  <a:lnTo>
                    <a:pt x="7638" y="219"/>
                  </a:lnTo>
                  <a:lnTo>
                    <a:pt x="7655" y="218"/>
                  </a:lnTo>
                  <a:lnTo>
                    <a:pt x="7673" y="217"/>
                  </a:lnTo>
                  <a:lnTo>
                    <a:pt x="7690" y="218"/>
                  </a:lnTo>
                  <a:lnTo>
                    <a:pt x="7707" y="219"/>
                  </a:lnTo>
                  <a:lnTo>
                    <a:pt x="7723" y="221"/>
                  </a:lnTo>
                  <a:lnTo>
                    <a:pt x="7738" y="223"/>
                  </a:lnTo>
                  <a:lnTo>
                    <a:pt x="7754" y="227"/>
                  </a:lnTo>
                  <a:lnTo>
                    <a:pt x="7769" y="232"/>
                  </a:lnTo>
                  <a:lnTo>
                    <a:pt x="7783" y="237"/>
                  </a:lnTo>
                  <a:lnTo>
                    <a:pt x="7796" y="242"/>
                  </a:lnTo>
                  <a:lnTo>
                    <a:pt x="7809" y="248"/>
                  </a:lnTo>
                  <a:lnTo>
                    <a:pt x="7822" y="255"/>
                  </a:lnTo>
                  <a:lnTo>
                    <a:pt x="7834" y="262"/>
                  </a:lnTo>
                  <a:lnTo>
                    <a:pt x="7845" y="271"/>
                  </a:lnTo>
                  <a:lnTo>
                    <a:pt x="7855" y="279"/>
                  </a:lnTo>
                  <a:lnTo>
                    <a:pt x="7861" y="283"/>
                  </a:lnTo>
                  <a:lnTo>
                    <a:pt x="7866" y="287"/>
                  </a:lnTo>
                  <a:lnTo>
                    <a:pt x="7875" y="296"/>
                  </a:lnTo>
                  <a:lnTo>
                    <a:pt x="7884" y="307"/>
                  </a:lnTo>
                  <a:lnTo>
                    <a:pt x="7892" y="317"/>
                  </a:lnTo>
                  <a:lnTo>
                    <a:pt x="7901" y="327"/>
                  </a:lnTo>
                  <a:lnTo>
                    <a:pt x="7908" y="338"/>
                  </a:lnTo>
                  <a:lnTo>
                    <a:pt x="7915" y="350"/>
                  </a:lnTo>
                  <a:lnTo>
                    <a:pt x="7921" y="361"/>
                  </a:lnTo>
                  <a:lnTo>
                    <a:pt x="7926" y="372"/>
                  </a:lnTo>
                  <a:lnTo>
                    <a:pt x="7931" y="385"/>
                  </a:lnTo>
                  <a:lnTo>
                    <a:pt x="7937" y="397"/>
                  </a:lnTo>
                  <a:lnTo>
                    <a:pt x="7941" y="409"/>
                  </a:lnTo>
                  <a:lnTo>
                    <a:pt x="7944" y="423"/>
                  </a:lnTo>
                  <a:lnTo>
                    <a:pt x="7947" y="435"/>
                  </a:lnTo>
                  <a:lnTo>
                    <a:pt x="7949" y="448"/>
                  </a:lnTo>
                  <a:lnTo>
                    <a:pt x="7951" y="461"/>
                  </a:lnTo>
                  <a:lnTo>
                    <a:pt x="7953" y="474"/>
                  </a:lnTo>
                  <a:lnTo>
                    <a:pt x="7953" y="487"/>
                  </a:lnTo>
                  <a:lnTo>
                    <a:pt x="7954" y="500"/>
                  </a:lnTo>
                  <a:close/>
                  <a:moveTo>
                    <a:pt x="7317" y="760"/>
                  </a:moveTo>
                  <a:lnTo>
                    <a:pt x="7305" y="765"/>
                  </a:lnTo>
                  <a:lnTo>
                    <a:pt x="7295" y="768"/>
                  </a:lnTo>
                  <a:lnTo>
                    <a:pt x="7283" y="772"/>
                  </a:lnTo>
                  <a:lnTo>
                    <a:pt x="7266" y="776"/>
                  </a:lnTo>
                  <a:lnTo>
                    <a:pt x="7249" y="779"/>
                  </a:lnTo>
                  <a:lnTo>
                    <a:pt x="7239" y="781"/>
                  </a:lnTo>
                  <a:lnTo>
                    <a:pt x="7228" y="782"/>
                  </a:lnTo>
                  <a:lnTo>
                    <a:pt x="7217" y="782"/>
                  </a:lnTo>
                  <a:lnTo>
                    <a:pt x="7206" y="782"/>
                  </a:lnTo>
                  <a:lnTo>
                    <a:pt x="7191" y="782"/>
                  </a:lnTo>
                  <a:lnTo>
                    <a:pt x="7176" y="781"/>
                  </a:lnTo>
                  <a:lnTo>
                    <a:pt x="7167" y="780"/>
                  </a:lnTo>
                  <a:lnTo>
                    <a:pt x="7158" y="778"/>
                  </a:lnTo>
                  <a:lnTo>
                    <a:pt x="7148" y="776"/>
                  </a:lnTo>
                  <a:lnTo>
                    <a:pt x="7138" y="774"/>
                  </a:lnTo>
                  <a:lnTo>
                    <a:pt x="7133" y="773"/>
                  </a:lnTo>
                  <a:lnTo>
                    <a:pt x="7129" y="771"/>
                  </a:lnTo>
                  <a:lnTo>
                    <a:pt x="7119" y="768"/>
                  </a:lnTo>
                  <a:lnTo>
                    <a:pt x="7108" y="764"/>
                  </a:lnTo>
                  <a:lnTo>
                    <a:pt x="7099" y="759"/>
                  </a:lnTo>
                  <a:lnTo>
                    <a:pt x="7089" y="752"/>
                  </a:lnTo>
                  <a:lnTo>
                    <a:pt x="7080" y="746"/>
                  </a:lnTo>
                  <a:lnTo>
                    <a:pt x="7070" y="739"/>
                  </a:lnTo>
                  <a:lnTo>
                    <a:pt x="7061" y="731"/>
                  </a:lnTo>
                  <a:lnTo>
                    <a:pt x="7054" y="723"/>
                  </a:lnTo>
                  <a:lnTo>
                    <a:pt x="7047" y="714"/>
                  </a:lnTo>
                  <a:lnTo>
                    <a:pt x="7041" y="706"/>
                  </a:lnTo>
                  <a:lnTo>
                    <a:pt x="7035" y="699"/>
                  </a:lnTo>
                  <a:lnTo>
                    <a:pt x="7031" y="691"/>
                  </a:lnTo>
                  <a:lnTo>
                    <a:pt x="7027" y="681"/>
                  </a:lnTo>
                  <a:lnTo>
                    <a:pt x="7024" y="673"/>
                  </a:lnTo>
                  <a:lnTo>
                    <a:pt x="7021" y="664"/>
                  </a:lnTo>
                  <a:lnTo>
                    <a:pt x="7019" y="655"/>
                  </a:lnTo>
                  <a:lnTo>
                    <a:pt x="7018" y="644"/>
                  </a:lnTo>
                  <a:lnTo>
                    <a:pt x="7016" y="634"/>
                  </a:lnTo>
                  <a:lnTo>
                    <a:pt x="7015" y="623"/>
                  </a:lnTo>
                  <a:lnTo>
                    <a:pt x="7014" y="599"/>
                  </a:lnTo>
                  <a:lnTo>
                    <a:pt x="7014" y="573"/>
                  </a:lnTo>
                  <a:lnTo>
                    <a:pt x="7014" y="311"/>
                  </a:lnTo>
                  <a:lnTo>
                    <a:pt x="6894" y="311"/>
                  </a:lnTo>
                  <a:lnTo>
                    <a:pt x="6894" y="234"/>
                  </a:lnTo>
                  <a:lnTo>
                    <a:pt x="7014" y="234"/>
                  </a:lnTo>
                  <a:lnTo>
                    <a:pt x="7014" y="59"/>
                  </a:lnTo>
                  <a:lnTo>
                    <a:pt x="7104" y="59"/>
                  </a:lnTo>
                  <a:lnTo>
                    <a:pt x="7104" y="234"/>
                  </a:lnTo>
                  <a:lnTo>
                    <a:pt x="7296" y="234"/>
                  </a:lnTo>
                  <a:lnTo>
                    <a:pt x="7296" y="311"/>
                  </a:lnTo>
                  <a:lnTo>
                    <a:pt x="7104" y="311"/>
                  </a:lnTo>
                  <a:lnTo>
                    <a:pt x="7104" y="562"/>
                  </a:lnTo>
                  <a:lnTo>
                    <a:pt x="7104" y="591"/>
                  </a:lnTo>
                  <a:lnTo>
                    <a:pt x="7105" y="605"/>
                  </a:lnTo>
                  <a:lnTo>
                    <a:pt x="7107" y="621"/>
                  </a:lnTo>
                  <a:lnTo>
                    <a:pt x="7108" y="628"/>
                  </a:lnTo>
                  <a:lnTo>
                    <a:pt x="7110" y="635"/>
                  </a:lnTo>
                  <a:lnTo>
                    <a:pt x="7113" y="641"/>
                  </a:lnTo>
                  <a:lnTo>
                    <a:pt x="7115" y="649"/>
                  </a:lnTo>
                  <a:lnTo>
                    <a:pt x="7119" y="655"/>
                  </a:lnTo>
                  <a:lnTo>
                    <a:pt x="7123" y="661"/>
                  </a:lnTo>
                  <a:lnTo>
                    <a:pt x="7128" y="667"/>
                  </a:lnTo>
                  <a:lnTo>
                    <a:pt x="7133" y="673"/>
                  </a:lnTo>
                  <a:lnTo>
                    <a:pt x="7137" y="676"/>
                  </a:lnTo>
                  <a:lnTo>
                    <a:pt x="7141" y="680"/>
                  </a:lnTo>
                  <a:lnTo>
                    <a:pt x="7145" y="684"/>
                  </a:lnTo>
                  <a:lnTo>
                    <a:pt x="7149" y="687"/>
                  </a:lnTo>
                  <a:lnTo>
                    <a:pt x="7160" y="692"/>
                  </a:lnTo>
                  <a:lnTo>
                    <a:pt x="7170" y="696"/>
                  </a:lnTo>
                  <a:lnTo>
                    <a:pt x="7181" y="699"/>
                  </a:lnTo>
                  <a:lnTo>
                    <a:pt x="7192" y="701"/>
                  </a:lnTo>
                  <a:lnTo>
                    <a:pt x="7205" y="702"/>
                  </a:lnTo>
                  <a:lnTo>
                    <a:pt x="7218" y="702"/>
                  </a:lnTo>
                  <a:lnTo>
                    <a:pt x="7232" y="702"/>
                  </a:lnTo>
                  <a:lnTo>
                    <a:pt x="7246" y="701"/>
                  </a:lnTo>
                  <a:lnTo>
                    <a:pt x="7258" y="699"/>
                  </a:lnTo>
                  <a:lnTo>
                    <a:pt x="7268" y="696"/>
                  </a:lnTo>
                  <a:lnTo>
                    <a:pt x="7278" y="694"/>
                  </a:lnTo>
                  <a:lnTo>
                    <a:pt x="7286" y="692"/>
                  </a:lnTo>
                  <a:lnTo>
                    <a:pt x="7295" y="689"/>
                  </a:lnTo>
                  <a:lnTo>
                    <a:pt x="7317" y="760"/>
                  </a:lnTo>
                  <a:close/>
                  <a:moveTo>
                    <a:pt x="6847" y="623"/>
                  </a:moveTo>
                  <a:lnTo>
                    <a:pt x="6847" y="631"/>
                  </a:lnTo>
                  <a:lnTo>
                    <a:pt x="6846" y="638"/>
                  </a:lnTo>
                  <a:lnTo>
                    <a:pt x="6845" y="646"/>
                  </a:lnTo>
                  <a:lnTo>
                    <a:pt x="6843" y="654"/>
                  </a:lnTo>
                  <a:lnTo>
                    <a:pt x="6838" y="668"/>
                  </a:lnTo>
                  <a:lnTo>
                    <a:pt x="6835" y="675"/>
                  </a:lnTo>
                  <a:lnTo>
                    <a:pt x="6832" y="682"/>
                  </a:lnTo>
                  <a:lnTo>
                    <a:pt x="6828" y="690"/>
                  </a:lnTo>
                  <a:lnTo>
                    <a:pt x="6824" y="696"/>
                  </a:lnTo>
                  <a:lnTo>
                    <a:pt x="6820" y="703"/>
                  </a:lnTo>
                  <a:lnTo>
                    <a:pt x="6814" y="709"/>
                  </a:lnTo>
                  <a:lnTo>
                    <a:pt x="6809" y="715"/>
                  </a:lnTo>
                  <a:lnTo>
                    <a:pt x="6802" y="722"/>
                  </a:lnTo>
                  <a:lnTo>
                    <a:pt x="6796" y="728"/>
                  </a:lnTo>
                  <a:lnTo>
                    <a:pt x="6789" y="734"/>
                  </a:lnTo>
                  <a:lnTo>
                    <a:pt x="6774" y="744"/>
                  </a:lnTo>
                  <a:lnTo>
                    <a:pt x="6764" y="749"/>
                  </a:lnTo>
                  <a:lnTo>
                    <a:pt x="6756" y="753"/>
                  </a:lnTo>
                  <a:lnTo>
                    <a:pt x="6747" y="757"/>
                  </a:lnTo>
                  <a:lnTo>
                    <a:pt x="6737" y="762"/>
                  </a:lnTo>
                  <a:lnTo>
                    <a:pt x="6716" y="769"/>
                  </a:lnTo>
                  <a:lnTo>
                    <a:pt x="6705" y="772"/>
                  </a:lnTo>
                  <a:lnTo>
                    <a:pt x="6693" y="775"/>
                  </a:lnTo>
                  <a:lnTo>
                    <a:pt x="6680" y="777"/>
                  </a:lnTo>
                  <a:lnTo>
                    <a:pt x="6668" y="779"/>
                  </a:lnTo>
                  <a:lnTo>
                    <a:pt x="6655" y="780"/>
                  </a:lnTo>
                  <a:lnTo>
                    <a:pt x="6641" y="782"/>
                  </a:lnTo>
                  <a:lnTo>
                    <a:pt x="6627" y="782"/>
                  </a:lnTo>
                  <a:lnTo>
                    <a:pt x="6613" y="782"/>
                  </a:lnTo>
                  <a:lnTo>
                    <a:pt x="6598" y="782"/>
                  </a:lnTo>
                  <a:lnTo>
                    <a:pt x="6585" y="781"/>
                  </a:lnTo>
                  <a:lnTo>
                    <a:pt x="6572" y="780"/>
                  </a:lnTo>
                  <a:lnTo>
                    <a:pt x="6558" y="779"/>
                  </a:lnTo>
                  <a:lnTo>
                    <a:pt x="6535" y="775"/>
                  </a:lnTo>
                  <a:lnTo>
                    <a:pt x="6523" y="772"/>
                  </a:lnTo>
                  <a:lnTo>
                    <a:pt x="6513" y="769"/>
                  </a:lnTo>
                  <a:lnTo>
                    <a:pt x="6492" y="763"/>
                  </a:lnTo>
                  <a:lnTo>
                    <a:pt x="6483" y="759"/>
                  </a:lnTo>
                  <a:lnTo>
                    <a:pt x="6475" y="755"/>
                  </a:lnTo>
                  <a:lnTo>
                    <a:pt x="6459" y="747"/>
                  </a:lnTo>
                  <a:lnTo>
                    <a:pt x="6444" y="739"/>
                  </a:lnTo>
                  <a:lnTo>
                    <a:pt x="6432" y="730"/>
                  </a:lnTo>
                  <a:lnTo>
                    <a:pt x="6421" y="722"/>
                  </a:lnTo>
                  <a:lnTo>
                    <a:pt x="6411" y="713"/>
                  </a:lnTo>
                  <a:lnTo>
                    <a:pt x="6403" y="706"/>
                  </a:lnTo>
                  <a:lnTo>
                    <a:pt x="6393" y="694"/>
                  </a:lnTo>
                  <a:lnTo>
                    <a:pt x="6387" y="687"/>
                  </a:lnTo>
                  <a:lnTo>
                    <a:pt x="6442" y="633"/>
                  </a:lnTo>
                  <a:lnTo>
                    <a:pt x="6448" y="640"/>
                  </a:lnTo>
                  <a:lnTo>
                    <a:pt x="6459" y="650"/>
                  </a:lnTo>
                  <a:lnTo>
                    <a:pt x="6473" y="662"/>
                  </a:lnTo>
                  <a:lnTo>
                    <a:pt x="6482" y="668"/>
                  </a:lnTo>
                  <a:lnTo>
                    <a:pt x="6491" y="674"/>
                  </a:lnTo>
                  <a:lnTo>
                    <a:pt x="6503" y="680"/>
                  </a:lnTo>
                  <a:lnTo>
                    <a:pt x="6515" y="687"/>
                  </a:lnTo>
                  <a:lnTo>
                    <a:pt x="6528" y="693"/>
                  </a:lnTo>
                  <a:lnTo>
                    <a:pt x="6543" y="697"/>
                  </a:lnTo>
                  <a:lnTo>
                    <a:pt x="6559" y="701"/>
                  </a:lnTo>
                  <a:lnTo>
                    <a:pt x="6568" y="703"/>
                  </a:lnTo>
                  <a:lnTo>
                    <a:pt x="6577" y="704"/>
                  </a:lnTo>
                  <a:lnTo>
                    <a:pt x="6596" y="706"/>
                  </a:lnTo>
                  <a:lnTo>
                    <a:pt x="6605" y="707"/>
                  </a:lnTo>
                  <a:lnTo>
                    <a:pt x="6617" y="707"/>
                  </a:lnTo>
                  <a:lnTo>
                    <a:pt x="6630" y="706"/>
                  </a:lnTo>
                  <a:lnTo>
                    <a:pt x="6643" y="706"/>
                  </a:lnTo>
                  <a:lnTo>
                    <a:pt x="6656" y="704"/>
                  </a:lnTo>
                  <a:lnTo>
                    <a:pt x="6669" y="702"/>
                  </a:lnTo>
                  <a:lnTo>
                    <a:pt x="6681" y="699"/>
                  </a:lnTo>
                  <a:lnTo>
                    <a:pt x="6693" y="696"/>
                  </a:lnTo>
                  <a:lnTo>
                    <a:pt x="6703" y="692"/>
                  </a:lnTo>
                  <a:lnTo>
                    <a:pt x="6713" y="687"/>
                  </a:lnTo>
                  <a:lnTo>
                    <a:pt x="6722" y="681"/>
                  </a:lnTo>
                  <a:lnTo>
                    <a:pt x="6732" y="675"/>
                  </a:lnTo>
                  <a:lnTo>
                    <a:pt x="6735" y="672"/>
                  </a:lnTo>
                  <a:lnTo>
                    <a:pt x="6739" y="668"/>
                  </a:lnTo>
                  <a:lnTo>
                    <a:pt x="6742" y="665"/>
                  </a:lnTo>
                  <a:lnTo>
                    <a:pt x="6745" y="661"/>
                  </a:lnTo>
                  <a:lnTo>
                    <a:pt x="6747" y="657"/>
                  </a:lnTo>
                  <a:lnTo>
                    <a:pt x="6750" y="653"/>
                  </a:lnTo>
                  <a:lnTo>
                    <a:pt x="6752" y="649"/>
                  </a:lnTo>
                  <a:lnTo>
                    <a:pt x="6753" y="643"/>
                  </a:lnTo>
                  <a:lnTo>
                    <a:pt x="6754" y="638"/>
                  </a:lnTo>
                  <a:lnTo>
                    <a:pt x="6755" y="634"/>
                  </a:lnTo>
                  <a:lnTo>
                    <a:pt x="6756" y="628"/>
                  </a:lnTo>
                  <a:lnTo>
                    <a:pt x="6756" y="623"/>
                  </a:lnTo>
                  <a:lnTo>
                    <a:pt x="6756" y="617"/>
                  </a:lnTo>
                  <a:lnTo>
                    <a:pt x="6755" y="611"/>
                  </a:lnTo>
                  <a:lnTo>
                    <a:pt x="6754" y="604"/>
                  </a:lnTo>
                  <a:lnTo>
                    <a:pt x="6752" y="599"/>
                  </a:lnTo>
                  <a:lnTo>
                    <a:pt x="6750" y="594"/>
                  </a:lnTo>
                  <a:lnTo>
                    <a:pt x="6747" y="589"/>
                  </a:lnTo>
                  <a:lnTo>
                    <a:pt x="6744" y="585"/>
                  </a:lnTo>
                  <a:lnTo>
                    <a:pt x="6741" y="580"/>
                  </a:lnTo>
                  <a:lnTo>
                    <a:pt x="6737" y="577"/>
                  </a:lnTo>
                  <a:lnTo>
                    <a:pt x="6733" y="573"/>
                  </a:lnTo>
                  <a:lnTo>
                    <a:pt x="6723" y="565"/>
                  </a:lnTo>
                  <a:lnTo>
                    <a:pt x="6712" y="560"/>
                  </a:lnTo>
                  <a:lnTo>
                    <a:pt x="6700" y="555"/>
                  </a:lnTo>
                  <a:lnTo>
                    <a:pt x="6687" y="551"/>
                  </a:lnTo>
                  <a:lnTo>
                    <a:pt x="6673" y="547"/>
                  </a:lnTo>
                  <a:lnTo>
                    <a:pt x="6642" y="541"/>
                  </a:lnTo>
                  <a:lnTo>
                    <a:pt x="6577" y="529"/>
                  </a:lnTo>
                  <a:lnTo>
                    <a:pt x="6560" y="526"/>
                  </a:lnTo>
                  <a:lnTo>
                    <a:pt x="6544" y="522"/>
                  </a:lnTo>
                  <a:lnTo>
                    <a:pt x="6527" y="518"/>
                  </a:lnTo>
                  <a:lnTo>
                    <a:pt x="6519" y="516"/>
                  </a:lnTo>
                  <a:lnTo>
                    <a:pt x="6511" y="514"/>
                  </a:lnTo>
                  <a:lnTo>
                    <a:pt x="6496" y="509"/>
                  </a:lnTo>
                  <a:lnTo>
                    <a:pt x="6480" y="503"/>
                  </a:lnTo>
                  <a:lnTo>
                    <a:pt x="6473" y="500"/>
                  </a:lnTo>
                  <a:lnTo>
                    <a:pt x="6467" y="496"/>
                  </a:lnTo>
                  <a:lnTo>
                    <a:pt x="6453" y="488"/>
                  </a:lnTo>
                  <a:lnTo>
                    <a:pt x="6447" y="483"/>
                  </a:lnTo>
                  <a:lnTo>
                    <a:pt x="6441" y="479"/>
                  </a:lnTo>
                  <a:lnTo>
                    <a:pt x="6436" y="474"/>
                  </a:lnTo>
                  <a:lnTo>
                    <a:pt x="6430" y="469"/>
                  </a:lnTo>
                  <a:lnTo>
                    <a:pt x="6426" y="463"/>
                  </a:lnTo>
                  <a:lnTo>
                    <a:pt x="6421" y="457"/>
                  </a:lnTo>
                  <a:lnTo>
                    <a:pt x="6417" y="450"/>
                  </a:lnTo>
                  <a:lnTo>
                    <a:pt x="6412" y="443"/>
                  </a:lnTo>
                  <a:lnTo>
                    <a:pt x="6409" y="436"/>
                  </a:lnTo>
                  <a:lnTo>
                    <a:pt x="6406" y="429"/>
                  </a:lnTo>
                  <a:lnTo>
                    <a:pt x="6403" y="421"/>
                  </a:lnTo>
                  <a:lnTo>
                    <a:pt x="6401" y="412"/>
                  </a:lnTo>
                  <a:lnTo>
                    <a:pt x="6399" y="403"/>
                  </a:lnTo>
                  <a:lnTo>
                    <a:pt x="6398" y="394"/>
                  </a:lnTo>
                  <a:lnTo>
                    <a:pt x="6397" y="384"/>
                  </a:lnTo>
                  <a:lnTo>
                    <a:pt x="6397" y="373"/>
                  </a:lnTo>
                  <a:lnTo>
                    <a:pt x="6397" y="366"/>
                  </a:lnTo>
                  <a:lnTo>
                    <a:pt x="6398" y="358"/>
                  </a:lnTo>
                  <a:lnTo>
                    <a:pt x="6399" y="351"/>
                  </a:lnTo>
                  <a:lnTo>
                    <a:pt x="6401" y="344"/>
                  </a:lnTo>
                  <a:lnTo>
                    <a:pt x="6405" y="329"/>
                  </a:lnTo>
                  <a:lnTo>
                    <a:pt x="6408" y="322"/>
                  </a:lnTo>
                  <a:lnTo>
                    <a:pt x="6411" y="315"/>
                  </a:lnTo>
                  <a:lnTo>
                    <a:pt x="6416" y="308"/>
                  </a:lnTo>
                  <a:lnTo>
                    <a:pt x="6420" y="301"/>
                  </a:lnTo>
                  <a:lnTo>
                    <a:pt x="6425" y="294"/>
                  </a:lnTo>
                  <a:lnTo>
                    <a:pt x="6430" y="288"/>
                  </a:lnTo>
                  <a:lnTo>
                    <a:pt x="6435" y="282"/>
                  </a:lnTo>
                  <a:lnTo>
                    <a:pt x="6441" y="276"/>
                  </a:lnTo>
                  <a:lnTo>
                    <a:pt x="6447" y="271"/>
                  </a:lnTo>
                  <a:lnTo>
                    <a:pt x="6455" y="264"/>
                  </a:lnTo>
                  <a:lnTo>
                    <a:pt x="6462" y="259"/>
                  </a:lnTo>
                  <a:lnTo>
                    <a:pt x="6469" y="254"/>
                  </a:lnTo>
                  <a:lnTo>
                    <a:pt x="6477" y="250"/>
                  </a:lnTo>
                  <a:lnTo>
                    <a:pt x="6485" y="245"/>
                  </a:lnTo>
                  <a:lnTo>
                    <a:pt x="6503" y="237"/>
                  </a:lnTo>
                  <a:lnTo>
                    <a:pt x="6512" y="234"/>
                  </a:lnTo>
                  <a:lnTo>
                    <a:pt x="6522" y="231"/>
                  </a:lnTo>
                  <a:lnTo>
                    <a:pt x="6533" y="227"/>
                  </a:lnTo>
                  <a:lnTo>
                    <a:pt x="6543" y="224"/>
                  </a:lnTo>
                  <a:lnTo>
                    <a:pt x="6554" y="222"/>
                  </a:lnTo>
                  <a:lnTo>
                    <a:pt x="6564" y="220"/>
                  </a:lnTo>
                  <a:lnTo>
                    <a:pt x="6577" y="219"/>
                  </a:lnTo>
                  <a:lnTo>
                    <a:pt x="6588" y="218"/>
                  </a:lnTo>
                  <a:lnTo>
                    <a:pt x="6600" y="217"/>
                  </a:lnTo>
                  <a:lnTo>
                    <a:pt x="6613" y="217"/>
                  </a:lnTo>
                  <a:lnTo>
                    <a:pt x="6628" y="217"/>
                  </a:lnTo>
                  <a:lnTo>
                    <a:pt x="6641" y="218"/>
                  </a:lnTo>
                  <a:lnTo>
                    <a:pt x="6655" y="219"/>
                  </a:lnTo>
                  <a:lnTo>
                    <a:pt x="6668" y="221"/>
                  </a:lnTo>
                  <a:lnTo>
                    <a:pt x="6680" y="222"/>
                  </a:lnTo>
                  <a:lnTo>
                    <a:pt x="6692" y="225"/>
                  </a:lnTo>
                  <a:lnTo>
                    <a:pt x="6703" y="227"/>
                  </a:lnTo>
                  <a:lnTo>
                    <a:pt x="6713" y="231"/>
                  </a:lnTo>
                  <a:lnTo>
                    <a:pt x="6733" y="237"/>
                  </a:lnTo>
                  <a:lnTo>
                    <a:pt x="6742" y="241"/>
                  </a:lnTo>
                  <a:lnTo>
                    <a:pt x="6750" y="244"/>
                  </a:lnTo>
                  <a:lnTo>
                    <a:pt x="6758" y="248"/>
                  </a:lnTo>
                  <a:lnTo>
                    <a:pt x="6765" y="252"/>
                  </a:lnTo>
                  <a:lnTo>
                    <a:pt x="6773" y="256"/>
                  </a:lnTo>
                  <a:lnTo>
                    <a:pt x="6780" y="260"/>
                  </a:lnTo>
                  <a:lnTo>
                    <a:pt x="6791" y="269"/>
                  </a:lnTo>
                  <a:lnTo>
                    <a:pt x="6801" y="277"/>
                  </a:lnTo>
                  <a:lnTo>
                    <a:pt x="6811" y="285"/>
                  </a:lnTo>
                  <a:lnTo>
                    <a:pt x="6818" y="292"/>
                  </a:lnTo>
                  <a:lnTo>
                    <a:pt x="6828" y="306"/>
                  </a:lnTo>
                  <a:lnTo>
                    <a:pt x="6834" y="314"/>
                  </a:lnTo>
                  <a:lnTo>
                    <a:pt x="6776" y="362"/>
                  </a:lnTo>
                  <a:lnTo>
                    <a:pt x="6770" y="355"/>
                  </a:lnTo>
                  <a:lnTo>
                    <a:pt x="6759" y="345"/>
                  </a:lnTo>
                  <a:lnTo>
                    <a:pt x="6746" y="333"/>
                  </a:lnTo>
                  <a:lnTo>
                    <a:pt x="6739" y="328"/>
                  </a:lnTo>
                  <a:lnTo>
                    <a:pt x="6730" y="322"/>
                  </a:lnTo>
                  <a:lnTo>
                    <a:pt x="6719" y="317"/>
                  </a:lnTo>
                  <a:lnTo>
                    <a:pt x="6708" y="311"/>
                  </a:lnTo>
                  <a:lnTo>
                    <a:pt x="6696" y="307"/>
                  </a:lnTo>
                  <a:lnTo>
                    <a:pt x="6681" y="301"/>
                  </a:lnTo>
                  <a:lnTo>
                    <a:pt x="6667" y="298"/>
                  </a:lnTo>
                  <a:lnTo>
                    <a:pt x="6651" y="295"/>
                  </a:lnTo>
                  <a:lnTo>
                    <a:pt x="6632" y="293"/>
                  </a:lnTo>
                  <a:lnTo>
                    <a:pt x="6623" y="293"/>
                  </a:lnTo>
                  <a:lnTo>
                    <a:pt x="6613" y="293"/>
                  </a:lnTo>
                  <a:lnTo>
                    <a:pt x="6601" y="293"/>
                  </a:lnTo>
                  <a:lnTo>
                    <a:pt x="6589" y="294"/>
                  </a:lnTo>
                  <a:lnTo>
                    <a:pt x="6578" y="295"/>
                  </a:lnTo>
                  <a:lnTo>
                    <a:pt x="6566" y="297"/>
                  </a:lnTo>
                  <a:lnTo>
                    <a:pt x="6556" y="300"/>
                  </a:lnTo>
                  <a:lnTo>
                    <a:pt x="6546" y="303"/>
                  </a:lnTo>
                  <a:lnTo>
                    <a:pt x="6536" y="308"/>
                  </a:lnTo>
                  <a:lnTo>
                    <a:pt x="6526" y="313"/>
                  </a:lnTo>
                  <a:lnTo>
                    <a:pt x="6518" y="318"/>
                  </a:lnTo>
                  <a:lnTo>
                    <a:pt x="6511" y="323"/>
                  </a:lnTo>
                  <a:lnTo>
                    <a:pt x="6504" y="330"/>
                  </a:lnTo>
                  <a:lnTo>
                    <a:pt x="6499" y="337"/>
                  </a:lnTo>
                  <a:lnTo>
                    <a:pt x="6494" y="345"/>
                  </a:lnTo>
                  <a:lnTo>
                    <a:pt x="6491" y="349"/>
                  </a:lnTo>
                  <a:lnTo>
                    <a:pt x="6490" y="353"/>
                  </a:lnTo>
                  <a:lnTo>
                    <a:pt x="6489" y="358"/>
                  </a:lnTo>
                  <a:lnTo>
                    <a:pt x="6488" y="362"/>
                  </a:lnTo>
                  <a:lnTo>
                    <a:pt x="6487" y="367"/>
                  </a:lnTo>
                  <a:lnTo>
                    <a:pt x="6487" y="372"/>
                  </a:lnTo>
                  <a:lnTo>
                    <a:pt x="6487" y="378"/>
                  </a:lnTo>
                  <a:lnTo>
                    <a:pt x="6488" y="385"/>
                  </a:lnTo>
                  <a:lnTo>
                    <a:pt x="6489" y="390"/>
                  </a:lnTo>
                  <a:lnTo>
                    <a:pt x="6491" y="396"/>
                  </a:lnTo>
                  <a:lnTo>
                    <a:pt x="6494" y="400"/>
                  </a:lnTo>
                  <a:lnTo>
                    <a:pt x="6497" y="405"/>
                  </a:lnTo>
                  <a:lnTo>
                    <a:pt x="6500" y="409"/>
                  </a:lnTo>
                  <a:lnTo>
                    <a:pt x="6503" y="413"/>
                  </a:lnTo>
                  <a:lnTo>
                    <a:pt x="6507" y="417"/>
                  </a:lnTo>
                  <a:lnTo>
                    <a:pt x="6511" y="421"/>
                  </a:lnTo>
                  <a:lnTo>
                    <a:pt x="6521" y="427"/>
                  </a:lnTo>
                  <a:lnTo>
                    <a:pt x="6526" y="430"/>
                  </a:lnTo>
                  <a:lnTo>
                    <a:pt x="6531" y="433"/>
                  </a:lnTo>
                  <a:lnTo>
                    <a:pt x="6538" y="435"/>
                  </a:lnTo>
                  <a:lnTo>
                    <a:pt x="6544" y="437"/>
                  </a:lnTo>
                  <a:lnTo>
                    <a:pt x="6557" y="441"/>
                  </a:lnTo>
                  <a:lnTo>
                    <a:pt x="6570" y="445"/>
                  </a:lnTo>
                  <a:lnTo>
                    <a:pt x="6586" y="448"/>
                  </a:lnTo>
                  <a:lnTo>
                    <a:pt x="6601" y="450"/>
                  </a:lnTo>
                  <a:lnTo>
                    <a:pt x="6634" y="455"/>
                  </a:lnTo>
                  <a:lnTo>
                    <a:pt x="6667" y="462"/>
                  </a:lnTo>
                  <a:lnTo>
                    <a:pt x="6684" y="465"/>
                  </a:lnTo>
                  <a:lnTo>
                    <a:pt x="6701" y="468"/>
                  </a:lnTo>
                  <a:lnTo>
                    <a:pt x="6717" y="472"/>
                  </a:lnTo>
                  <a:lnTo>
                    <a:pt x="6733" y="476"/>
                  </a:lnTo>
                  <a:lnTo>
                    <a:pt x="6741" y="479"/>
                  </a:lnTo>
                  <a:lnTo>
                    <a:pt x="6749" y="482"/>
                  </a:lnTo>
                  <a:lnTo>
                    <a:pt x="6763" y="488"/>
                  </a:lnTo>
                  <a:lnTo>
                    <a:pt x="6778" y="496"/>
                  </a:lnTo>
                  <a:lnTo>
                    <a:pt x="6790" y="504"/>
                  </a:lnTo>
                  <a:lnTo>
                    <a:pt x="6802" y="513"/>
                  </a:lnTo>
                  <a:lnTo>
                    <a:pt x="6809" y="518"/>
                  </a:lnTo>
                  <a:lnTo>
                    <a:pt x="6814" y="524"/>
                  </a:lnTo>
                  <a:lnTo>
                    <a:pt x="6819" y="529"/>
                  </a:lnTo>
                  <a:lnTo>
                    <a:pt x="6823" y="537"/>
                  </a:lnTo>
                  <a:lnTo>
                    <a:pt x="6827" y="543"/>
                  </a:lnTo>
                  <a:lnTo>
                    <a:pt x="6831" y="550"/>
                  </a:lnTo>
                  <a:lnTo>
                    <a:pt x="6835" y="557"/>
                  </a:lnTo>
                  <a:lnTo>
                    <a:pt x="6838" y="565"/>
                  </a:lnTo>
                  <a:lnTo>
                    <a:pt x="6840" y="574"/>
                  </a:lnTo>
                  <a:lnTo>
                    <a:pt x="6842" y="583"/>
                  </a:lnTo>
                  <a:lnTo>
                    <a:pt x="6845" y="592"/>
                  </a:lnTo>
                  <a:lnTo>
                    <a:pt x="6846" y="602"/>
                  </a:lnTo>
                  <a:lnTo>
                    <a:pt x="6847" y="613"/>
                  </a:lnTo>
                  <a:lnTo>
                    <a:pt x="6847" y="623"/>
                  </a:lnTo>
                  <a:close/>
                  <a:moveTo>
                    <a:pt x="6276" y="234"/>
                  </a:moveTo>
                  <a:lnTo>
                    <a:pt x="6276" y="767"/>
                  </a:lnTo>
                  <a:lnTo>
                    <a:pt x="6186" y="767"/>
                  </a:lnTo>
                  <a:lnTo>
                    <a:pt x="6186" y="234"/>
                  </a:lnTo>
                  <a:lnTo>
                    <a:pt x="6276" y="234"/>
                  </a:lnTo>
                  <a:close/>
                  <a:moveTo>
                    <a:pt x="6290" y="59"/>
                  </a:moveTo>
                  <a:lnTo>
                    <a:pt x="6289" y="65"/>
                  </a:lnTo>
                  <a:lnTo>
                    <a:pt x="6288" y="71"/>
                  </a:lnTo>
                  <a:lnTo>
                    <a:pt x="6287" y="76"/>
                  </a:lnTo>
                  <a:lnTo>
                    <a:pt x="6285" y="83"/>
                  </a:lnTo>
                  <a:lnTo>
                    <a:pt x="6283" y="88"/>
                  </a:lnTo>
                  <a:lnTo>
                    <a:pt x="6280" y="92"/>
                  </a:lnTo>
                  <a:lnTo>
                    <a:pt x="6277" y="97"/>
                  </a:lnTo>
                  <a:lnTo>
                    <a:pt x="6273" y="101"/>
                  </a:lnTo>
                  <a:lnTo>
                    <a:pt x="6269" y="104"/>
                  </a:lnTo>
                  <a:lnTo>
                    <a:pt x="6265" y="108"/>
                  </a:lnTo>
                  <a:lnTo>
                    <a:pt x="6260" y="110"/>
                  </a:lnTo>
                  <a:lnTo>
                    <a:pt x="6254" y="113"/>
                  </a:lnTo>
                  <a:lnTo>
                    <a:pt x="6249" y="115"/>
                  </a:lnTo>
                  <a:lnTo>
                    <a:pt x="6243" y="117"/>
                  </a:lnTo>
                  <a:lnTo>
                    <a:pt x="6237" y="118"/>
                  </a:lnTo>
                  <a:lnTo>
                    <a:pt x="6231" y="118"/>
                  </a:lnTo>
                  <a:lnTo>
                    <a:pt x="6226" y="118"/>
                  </a:lnTo>
                  <a:lnTo>
                    <a:pt x="6219" y="117"/>
                  </a:lnTo>
                  <a:lnTo>
                    <a:pt x="6213" y="115"/>
                  </a:lnTo>
                  <a:lnTo>
                    <a:pt x="6208" y="113"/>
                  </a:lnTo>
                  <a:lnTo>
                    <a:pt x="6203" y="110"/>
                  </a:lnTo>
                  <a:lnTo>
                    <a:pt x="6198" y="108"/>
                  </a:lnTo>
                  <a:lnTo>
                    <a:pt x="6194" y="104"/>
                  </a:lnTo>
                  <a:lnTo>
                    <a:pt x="6190" y="101"/>
                  </a:lnTo>
                  <a:lnTo>
                    <a:pt x="6186" y="97"/>
                  </a:lnTo>
                  <a:lnTo>
                    <a:pt x="6183" y="92"/>
                  </a:lnTo>
                  <a:lnTo>
                    <a:pt x="6179" y="88"/>
                  </a:lnTo>
                  <a:lnTo>
                    <a:pt x="6177" y="83"/>
                  </a:lnTo>
                  <a:lnTo>
                    <a:pt x="6175" y="76"/>
                  </a:lnTo>
                  <a:lnTo>
                    <a:pt x="6173" y="71"/>
                  </a:lnTo>
                  <a:lnTo>
                    <a:pt x="6173" y="68"/>
                  </a:lnTo>
                  <a:lnTo>
                    <a:pt x="6172" y="65"/>
                  </a:lnTo>
                  <a:lnTo>
                    <a:pt x="6172" y="59"/>
                  </a:lnTo>
                  <a:lnTo>
                    <a:pt x="6172" y="53"/>
                  </a:lnTo>
                  <a:lnTo>
                    <a:pt x="6173" y="47"/>
                  </a:lnTo>
                  <a:lnTo>
                    <a:pt x="6175" y="42"/>
                  </a:lnTo>
                  <a:lnTo>
                    <a:pt x="6177" y="36"/>
                  </a:lnTo>
                  <a:lnTo>
                    <a:pt x="6179" y="31"/>
                  </a:lnTo>
                  <a:lnTo>
                    <a:pt x="6183" y="26"/>
                  </a:lnTo>
                  <a:lnTo>
                    <a:pt x="6186" y="22"/>
                  </a:lnTo>
                  <a:lnTo>
                    <a:pt x="6190" y="17"/>
                  </a:lnTo>
                  <a:lnTo>
                    <a:pt x="6194" y="14"/>
                  </a:lnTo>
                  <a:lnTo>
                    <a:pt x="6198" y="11"/>
                  </a:lnTo>
                  <a:lnTo>
                    <a:pt x="6203" y="8"/>
                  </a:lnTo>
                  <a:lnTo>
                    <a:pt x="6208" y="5"/>
                  </a:lnTo>
                  <a:lnTo>
                    <a:pt x="6213" y="3"/>
                  </a:lnTo>
                  <a:lnTo>
                    <a:pt x="6219" y="1"/>
                  </a:lnTo>
                  <a:lnTo>
                    <a:pt x="6226" y="0"/>
                  </a:lnTo>
                  <a:lnTo>
                    <a:pt x="6231" y="0"/>
                  </a:lnTo>
                  <a:lnTo>
                    <a:pt x="6237" y="0"/>
                  </a:lnTo>
                  <a:lnTo>
                    <a:pt x="6243" y="1"/>
                  </a:lnTo>
                  <a:lnTo>
                    <a:pt x="6249" y="3"/>
                  </a:lnTo>
                  <a:lnTo>
                    <a:pt x="6254" y="5"/>
                  </a:lnTo>
                  <a:lnTo>
                    <a:pt x="6260" y="8"/>
                  </a:lnTo>
                  <a:lnTo>
                    <a:pt x="6265" y="11"/>
                  </a:lnTo>
                  <a:lnTo>
                    <a:pt x="6269" y="14"/>
                  </a:lnTo>
                  <a:lnTo>
                    <a:pt x="6273" y="17"/>
                  </a:lnTo>
                  <a:lnTo>
                    <a:pt x="6277" y="22"/>
                  </a:lnTo>
                  <a:lnTo>
                    <a:pt x="6280" y="26"/>
                  </a:lnTo>
                  <a:lnTo>
                    <a:pt x="6283" y="31"/>
                  </a:lnTo>
                  <a:lnTo>
                    <a:pt x="6285" y="36"/>
                  </a:lnTo>
                  <a:lnTo>
                    <a:pt x="6287" y="42"/>
                  </a:lnTo>
                  <a:lnTo>
                    <a:pt x="6288" y="47"/>
                  </a:lnTo>
                  <a:lnTo>
                    <a:pt x="6289" y="53"/>
                  </a:lnTo>
                  <a:lnTo>
                    <a:pt x="6290" y="59"/>
                  </a:lnTo>
                  <a:close/>
                  <a:moveTo>
                    <a:pt x="5969" y="505"/>
                  </a:moveTo>
                  <a:lnTo>
                    <a:pt x="5969" y="490"/>
                  </a:lnTo>
                  <a:lnTo>
                    <a:pt x="5968" y="478"/>
                  </a:lnTo>
                  <a:lnTo>
                    <a:pt x="5967" y="465"/>
                  </a:lnTo>
                  <a:lnTo>
                    <a:pt x="5965" y="453"/>
                  </a:lnTo>
                  <a:lnTo>
                    <a:pt x="5963" y="441"/>
                  </a:lnTo>
                  <a:lnTo>
                    <a:pt x="5961" y="431"/>
                  </a:lnTo>
                  <a:lnTo>
                    <a:pt x="5958" y="420"/>
                  </a:lnTo>
                  <a:lnTo>
                    <a:pt x="5955" y="410"/>
                  </a:lnTo>
                  <a:lnTo>
                    <a:pt x="5952" y="400"/>
                  </a:lnTo>
                  <a:lnTo>
                    <a:pt x="5948" y="392"/>
                  </a:lnTo>
                  <a:lnTo>
                    <a:pt x="5942" y="383"/>
                  </a:lnTo>
                  <a:lnTo>
                    <a:pt x="5938" y="374"/>
                  </a:lnTo>
                  <a:lnTo>
                    <a:pt x="5933" y="367"/>
                  </a:lnTo>
                  <a:lnTo>
                    <a:pt x="5928" y="360"/>
                  </a:lnTo>
                  <a:lnTo>
                    <a:pt x="5922" y="353"/>
                  </a:lnTo>
                  <a:lnTo>
                    <a:pt x="5916" y="347"/>
                  </a:lnTo>
                  <a:lnTo>
                    <a:pt x="5910" y="340"/>
                  </a:lnTo>
                  <a:lnTo>
                    <a:pt x="5903" y="335"/>
                  </a:lnTo>
                  <a:lnTo>
                    <a:pt x="5896" y="330"/>
                  </a:lnTo>
                  <a:lnTo>
                    <a:pt x="5890" y="325"/>
                  </a:lnTo>
                  <a:lnTo>
                    <a:pt x="5883" y="321"/>
                  </a:lnTo>
                  <a:lnTo>
                    <a:pt x="5875" y="318"/>
                  </a:lnTo>
                  <a:lnTo>
                    <a:pt x="5867" y="314"/>
                  </a:lnTo>
                  <a:lnTo>
                    <a:pt x="5859" y="311"/>
                  </a:lnTo>
                  <a:lnTo>
                    <a:pt x="5852" y="309"/>
                  </a:lnTo>
                  <a:lnTo>
                    <a:pt x="5844" y="307"/>
                  </a:lnTo>
                  <a:lnTo>
                    <a:pt x="5826" y="302"/>
                  </a:lnTo>
                  <a:lnTo>
                    <a:pt x="5818" y="301"/>
                  </a:lnTo>
                  <a:lnTo>
                    <a:pt x="5809" y="300"/>
                  </a:lnTo>
                  <a:lnTo>
                    <a:pt x="5792" y="299"/>
                  </a:lnTo>
                  <a:lnTo>
                    <a:pt x="5775" y="300"/>
                  </a:lnTo>
                  <a:lnTo>
                    <a:pt x="5758" y="302"/>
                  </a:lnTo>
                  <a:lnTo>
                    <a:pt x="5741" y="307"/>
                  </a:lnTo>
                  <a:lnTo>
                    <a:pt x="5725" y="312"/>
                  </a:lnTo>
                  <a:lnTo>
                    <a:pt x="5717" y="315"/>
                  </a:lnTo>
                  <a:lnTo>
                    <a:pt x="5708" y="319"/>
                  </a:lnTo>
                  <a:lnTo>
                    <a:pt x="5693" y="327"/>
                  </a:lnTo>
                  <a:lnTo>
                    <a:pt x="5686" y="332"/>
                  </a:lnTo>
                  <a:lnTo>
                    <a:pt x="5679" y="337"/>
                  </a:lnTo>
                  <a:lnTo>
                    <a:pt x="5665" y="349"/>
                  </a:lnTo>
                  <a:lnTo>
                    <a:pt x="5658" y="355"/>
                  </a:lnTo>
                  <a:lnTo>
                    <a:pt x="5652" y="362"/>
                  </a:lnTo>
                  <a:lnTo>
                    <a:pt x="5646" y="369"/>
                  </a:lnTo>
                  <a:lnTo>
                    <a:pt x="5641" y="376"/>
                  </a:lnTo>
                  <a:lnTo>
                    <a:pt x="5636" y="385"/>
                  </a:lnTo>
                  <a:lnTo>
                    <a:pt x="5630" y="394"/>
                  </a:lnTo>
                  <a:lnTo>
                    <a:pt x="5622" y="412"/>
                  </a:lnTo>
                  <a:lnTo>
                    <a:pt x="5618" y="422"/>
                  </a:lnTo>
                  <a:lnTo>
                    <a:pt x="5615" y="432"/>
                  </a:lnTo>
                  <a:lnTo>
                    <a:pt x="5612" y="443"/>
                  </a:lnTo>
                  <a:lnTo>
                    <a:pt x="5610" y="454"/>
                  </a:lnTo>
                  <a:lnTo>
                    <a:pt x="5608" y="466"/>
                  </a:lnTo>
                  <a:lnTo>
                    <a:pt x="5607" y="478"/>
                  </a:lnTo>
                  <a:lnTo>
                    <a:pt x="5606" y="490"/>
                  </a:lnTo>
                  <a:lnTo>
                    <a:pt x="5606" y="504"/>
                  </a:lnTo>
                  <a:lnTo>
                    <a:pt x="5606" y="516"/>
                  </a:lnTo>
                  <a:lnTo>
                    <a:pt x="5607" y="528"/>
                  </a:lnTo>
                  <a:lnTo>
                    <a:pt x="5608" y="540"/>
                  </a:lnTo>
                  <a:lnTo>
                    <a:pt x="5610" y="551"/>
                  </a:lnTo>
                  <a:lnTo>
                    <a:pt x="5612" y="561"/>
                  </a:lnTo>
                  <a:lnTo>
                    <a:pt x="5615" y="573"/>
                  </a:lnTo>
                  <a:lnTo>
                    <a:pt x="5618" y="582"/>
                  </a:lnTo>
                  <a:lnTo>
                    <a:pt x="5621" y="592"/>
                  </a:lnTo>
                  <a:lnTo>
                    <a:pt x="5629" y="610"/>
                  </a:lnTo>
                  <a:lnTo>
                    <a:pt x="5634" y="618"/>
                  </a:lnTo>
                  <a:lnTo>
                    <a:pt x="5640" y="626"/>
                  </a:lnTo>
                  <a:lnTo>
                    <a:pt x="5645" y="633"/>
                  </a:lnTo>
                  <a:lnTo>
                    <a:pt x="5650" y="640"/>
                  </a:lnTo>
                  <a:lnTo>
                    <a:pt x="5656" y="648"/>
                  </a:lnTo>
                  <a:lnTo>
                    <a:pt x="5662" y="654"/>
                  </a:lnTo>
                  <a:lnTo>
                    <a:pt x="5669" y="660"/>
                  </a:lnTo>
                  <a:lnTo>
                    <a:pt x="5677" y="665"/>
                  </a:lnTo>
                  <a:lnTo>
                    <a:pt x="5683" y="670"/>
                  </a:lnTo>
                  <a:lnTo>
                    <a:pt x="5690" y="675"/>
                  </a:lnTo>
                  <a:lnTo>
                    <a:pt x="5698" y="679"/>
                  </a:lnTo>
                  <a:lnTo>
                    <a:pt x="5705" y="684"/>
                  </a:lnTo>
                  <a:lnTo>
                    <a:pt x="5714" y="687"/>
                  </a:lnTo>
                  <a:lnTo>
                    <a:pt x="5722" y="691"/>
                  </a:lnTo>
                  <a:lnTo>
                    <a:pt x="5729" y="693"/>
                  </a:lnTo>
                  <a:lnTo>
                    <a:pt x="5737" y="696"/>
                  </a:lnTo>
                  <a:lnTo>
                    <a:pt x="5746" y="698"/>
                  </a:lnTo>
                  <a:lnTo>
                    <a:pt x="5755" y="699"/>
                  </a:lnTo>
                  <a:lnTo>
                    <a:pt x="5771" y="702"/>
                  </a:lnTo>
                  <a:lnTo>
                    <a:pt x="5788" y="702"/>
                  </a:lnTo>
                  <a:lnTo>
                    <a:pt x="5807" y="701"/>
                  </a:lnTo>
                  <a:lnTo>
                    <a:pt x="5815" y="700"/>
                  </a:lnTo>
                  <a:lnTo>
                    <a:pt x="5824" y="699"/>
                  </a:lnTo>
                  <a:lnTo>
                    <a:pt x="5834" y="697"/>
                  </a:lnTo>
                  <a:lnTo>
                    <a:pt x="5842" y="695"/>
                  </a:lnTo>
                  <a:lnTo>
                    <a:pt x="5850" y="692"/>
                  </a:lnTo>
                  <a:lnTo>
                    <a:pt x="5858" y="689"/>
                  </a:lnTo>
                  <a:lnTo>
                    <a:pt x="5866" y="686"/>
                  </a:lnTo>
                  <a:lnTo>
                    <a:pt x="5874" y="681"/>
                  </a:lnTo>
                  <a:lnTo>
                    <a:pt x="5882" y="677"/>
                  </a:lnTo>
                  <a:lnTo>
                    <a:pt x="5889" y="673"/>
                  </a:lnTo>
                  <a:lnTo>
                    <a:pt x="5896" y="668"/>
                  </a:lnTo>
                  <a:lnTo>
                    <a:pt x="5902" y="662"/>
                  </a:lnTo>
                  <a:lnTo>
                    <a:pt x="5916" y="651"/>
                  </a:lnTo>
                  <a:lnTo>
                    <a:pt x="5922" y="643"/>
                  </a:lnTo>
                  <a:lnTo>
                    <a:pt x="5927" y="637"/>
                  </a:lnTo>
                  <a:lnTo>
                    <a:pt x="5938" y="622"/>
                  </a:lnTo>
                  <a:lnTo>
                    <a:pt x="5942" y="615"/>
                  </a:lnTo>
                  <a:lnTo>
                    <a:pt x="5948" y="605"/>
                  </a:lnTo>
                  <a:lnTo>
                    <a:pt x="5951" y="597"/>
                  </a:lnTo>
                  <a:lnTo>
                    <a:pt x="5955" y="588"/>
                  </a:lnTo>
                  <a:lnTo>
                    <a:pt x="5958" y="579"/>
                  </a:lnTo>
                  <a:lnTo>
                    <a:pt x="5961" y="570"/>
                  </a:lnTo>
                  <a:lnTo>
                    <a:pt x="5963" y="559"/>
                  </a:lnTo>
                  <a:lnTo>
                    <a:pt x="5965" y="549"/>
                  </a:lnTo>
                  <a:lnTo>
                    <a:pt x="5967" y="539"/>
                  </a:lnTo>
                  <a:lnTo>
                    <a:pt x="5968" y="527"/>
                  </a:lnTo>
                  <a:lnTo>
                    <a:pt x="5969" y="516"/>
                  </a:lnTo>
                  <a:lnTo>
                    <a:pt x="5969" y="505"/>
                  </a:lnTo>
                  <a:close/>
                  <a:moveTo>
                    <a:pt x="6065" y="500"/>
                  </a:moveTo>
                  <a:lnTo>
                    <a:pt x="6063" y="514"/>
                  </a:lnTo>
                  <a:lnTo>
                    <a:pt x="6062" y="527"/>
                  </a:lnTo>
                  <a:lnTo>
                    <a:pt x="6061" y="541"/>
                  </a:lnTo>
                  <a:lnTo>
                    <a:pt x="6059" y="554"/>
                  </a:lnTo>
                  <a:lnTo>
                    <a:pt x="6057" y="567"/>
                  </a:lnTo>
                  <a:lnTo>
                    <a:pt x="6053" y="581"/>
                  </a:lnTo>
                  <a:lnTo>
                    <a:pt x="6050" y="594"/>
                  </a:lnTo>
                  <a:lnTo>
                    <a:pt x="6046" y="606"/>
                  </a:lnTo>
                  <a:lnTo>
                    <a:pt x="6041" y="619"/>
                  </a:lnTo>
                  <a:lnTo>
                    <a:pt x="6039" y="625"/>
                  </a:lnTo>
                  <a:lnTo>
                    <a:pt x="6036" y="631"/>
                  </a:lnTo>
                  <a:lnTo>
                    <a:pt x="6030" y="642"/>
                  </a:lnTo>
                  <a:lnTo>
                    <a:pt x="6023" y="655"/>
                  </a:lnTo>
                  <a:lnTo>
                    <a:pt x="6016" y="666"/>
                  </a:lnTo>
                  <a:lnTo>
                    <a:pt x="6009" y="676"/>
                  </a:lnTo>
                  <a:lnTo>
                    <a:pt x="6001" y="687"/>
                  </a:lnTo>
                  <a:lnTo>
                    <a:pt x="5993" y="697"/>
                  </a:lnTo>
                  <a:lnTo>
                    <a:pt x="5983" y="706"/>
                  </a:lnTo>
                  <a:lnTo>
                    <a:pt x="5974" y="715"/>
                  </a:lnTo>
                  <a:lnTo>
                    <a:pt x="5964" y="724"/>
                  </a:lnTo>
                  <a:lnTo>
                    <a:pt x="5954" y="732"/>
                  </a:lnTo>
                  <a:lnTo>
                    <a:pt x="5942" y="740"/>
                  </a:lnTo>
                  <a:lnTo>
                    <a:pt x="5937" y="743"/>
                  </a:lnTo>
                  <a:lnTo>
                    <a:pt x="5931" y="747"/>
                  </a:lnTo>
                  <a:lnTo>
                    <a:pt x="5919" y="753"/>
                  </a:lnTo>
                  <a:lnTo>
                    <a:pt x="5906" y="760"/>
                  </a:lnTo>
                  <a:lnTo>
                    <a:pt x="5894" y="765"/>
                  </a:lnTo>
                  <a:lnTo>
                    <a:pt x="5887" y="767"/>
                  </a:lnTo>
                  <a:lnTo>
                    <a:pt x="5881" y="769"/>
                  </a:lnTo>
                  <a:lnTo>
                    <a:pt x="5866" y="773"/>
                  </a:lnTo>
                  <a:lnTo>
                    <a:pt x="5852" y="777"/>
                  </a:lnTo>
                  <a:lnTo>
                    <a:pt x="5838" y="779"/>
                  </a:lnTo>
                  <a:lnTo>
                    <a:pt x="5822" y="781"/>
                  </a:lnTo>
                  <a:lnTo>
                    <a:pt x="5807" y="782"/>
                  </a:lnTo>
                  <a:lnTo>
                    <a:pt x="5790" y="782"/>
                  </a:lnTo>
                  <a:lnTo>
                    <a:pt x="5779" y="782"/>
                  </a:lnTo>
                  <a:lnTo>
                    <a:pt x="5768" y="782"/>
                  </a:lnTo>
                  <a:lnTo>
                    <a:pt x="5757" y="781"/>
                  </a:lnTo>
                  <a:lnTo>
                    <a:pt x="5746" y="779"/>
                  </a:lnTo>
                  <a:lnTo>
                    <a:pt x="5736" y="777"/>
                  </a:lnTo>
                  <a:lnTo>
                    <a:pt x="5727" y="775"/>
                  </a:lnTo>
                  <a:lnTo>
                    <a:pt x="5709" y="771"/>
                  </a:lnTo>
                  <a:lnTo>
                    <a:pt x="5693" y="765"/>
                  </a:lnTo>
                  <a:lnTo>
                    <a:pt x="5678" y="757"/>
                  </a:lnTo>
                  <a:lnTo>
                    <a:pt x="5664" y="750"/>
                  </a:lnTo>
                  <a:lnTo>
                    <a:pt x="5653" y="743"/>
                  </a:lnTo>
                  <a:lnTo>
                    <a:pt x="5643" y="736"/>
                  </a:lnTo>
                  <a:lnTo>
                    <a:pt x="5633" y="728"/>
                  </a:lnTo>
                  <a:lnTo>
                    <a:pt x="5626" y="720"/>
                  </a:lnTo>
                  <a:lnTo>
                    <a:pt x="5620" y="714"/>
                  </a:lnTo>
                  <a:lnTo>
                    <a:pt x="5615" y="708"/>
                  </a:lnTo>
                  <a:lnTo>
                    <a:pt x="5612" y="704"/>
                  </a:lnTo>
                  <a:lnTo>
                    <a:pt x="5608" y="698"/>
                  </a:lnTo>
                  <a:lnTo>
                    <a:pt x="5608" y="977"/>
                  </a:lnTo>
                  <a:lnTo>
                    <a:pt x="5517" y="977"/>
                  </a:lnTo>
                  <a:lnTo>
                    <a:pt x="5517" y="234"/>
                  </a:lnTo>
                  <a:lnTo>
                    <a:pt x="5606" y="234"/>
                  </a:lnTo>
                  <a:lnTo>
                    <a:pt x="5608" y="311"/>
                  </a:lnTo>
                  <a:lnTo>
                    <a:pt x="5613" y="304"/>
                  </a:lnTo>
                  <a:lnTo>
                    <a:pt x="5617" y="299"/>
                  </a:lnTo>
                  <a:lnTo>
                    <a:pt x="5622" y="293"/>
                  </a:lnTo>
                  <a:lnTo>
                    <a:pt x="5629" y="285"/>
                  </a:lnTo>
                  <a:lnTo>
                    <a:pt x="5638" y="278"/>
                  </a:lnTo>
                  <a:lnTo>
                    <a:pt x="5648" y="270"/>
                  </a:lnTo>
                  <a:lnTo>
                    <a:pt x="5659" y="261"/>
                  </a:lnTo>
                  <a:lnTo>
                    <a:pt x="5672" y="252"/>
                  </a:lnTo>
                  <a:lnTo>
                    <a:pt x="5687" y="245"/>
                  </a:lnTo>
                  <a:lnTo>
                    <a:pt x="5703" y="238"/>
                  </a:lnTo>
                  <a:lnTo>
                    <a:pt x="5721" y="231"/>
                  </a:lnTo>
                  <a:lnTo>
                    <a:pt x="5730" y="227"/>
                  </a:lnTo>
                  <a:lnTo>
                    <a:pt x="5740" y="225"/>
                  </a:lnTo>
                  <a:lnTo>
                    <a:pt x="5750" y="223"/>
                  </a:lnTo>
                  <a:lnTo>
                    <a:pt x="5761" y="221"/>
                  </a:lnTo>
                  <a:lnTo>
                    <a:pt x="5772" y="219"/>
                  </a:lnTo>
                  <a:lnTo>
                    <a:pt x="5783" y="218"/>
                  </a:lnTo>
                  <a:lnTo>
                    <a:pt x="5796" y="217"/>
                  </a:lnTo>
                  <a:lnTo>
                    <a:pt x="5808" y="217"/>
                  </a:lnTo>
                  <a:lnTo>
                    <a:pt x="5828" y="218"/>
                  </a:lnTo>
                  <a:lnTo>
                    <a:pt x="5840" y="219"/>
                  </a:lnTo>
                  <a:lnTo>
                    <a:pt x="5850" y="220"/>
                  </a:lnTo>
                  <a:lnTo>
                    <a:pt x="5861" y="222"/>
                  </a:lnTo>
                  <a:lnTo>
                    <a:pt x="5873" y="225"/>
                  </a:lnTo>
                  <a:lnTo>
                    <a:pt x="5894" y="232"/>
                  </a:lnTo>
                  <a:lnTo>
                    <a:pt x="5905" y="235"/>
                  </a:lnTo>
                  <a:lnTo>
                    <a:pt x="5916" y="240"/>
                  </a:lnTo>
                  <a:lnTo>
                    <a:pt x="5927" y="244"/>
                  </a:lnTo>
                  <a:lnTo>
                    <a:pt x="5937" y="250"/>
                  </a:lnTo>
                  <a:lnTo>
                    <a:pt x="5942" y="253"/>
                  </a:lnTo>
                  <a:lnTo>
                    <a:pt x="5948" y="256"/>
                  </a:lnTo>
                  <a:lnTo>
                    <a:pt x="5958" y="262"/>
                  </a:lnTo>
                  <a:lnTo>
                    <a:pt x="5968" y="270"/>
                  </a:lnTo>
                  <a:lnTo>
                    <a:pt x="5977" y="278"/>
                  </a:lnTo>
                  <a:lnTo>
                    <a:pt x="5987" y="286"/>
                  </a:lnTo>
                  <a:lnTo>
                    <a:pt x="5996" y="295"/>
                  </a:lnTo>
                  <a:lnTo>
                    <a:pt x="6004" y="306"/>
                  </a:lnTo>
                  <a:lnTo>
                    <a:pt x="6012" y="316"/>
                  </a:lnTo>
                  <a:lnTo>
                    <a:pt x="6019" y="327"/>
                  </a:lnTo>
                  <a:lnTo>
                    <a:pt x="6027" y="338"/>
                  </a:lnTo>
                  <a:lnTo>
                    <a:pt x="6034" y="352"/>
                  </a:lnTo>
                  <a:lnTo>
                    <a:pt x="6040" y="365"/>
                  </a:lnTo>
                  <a:lnTo>
                    <a:pt x="6042" y="371"/>
                  </a:lnTo>
                  <a:lnTo>
                    <a:pt x="6045" y="378"/>
                  </a:lnTo>
                  <a:lnTo>
                    <a:pt x="6050" y="394"/>
                  </a:lnTo>
                  <a:lnTo>
                    <a:pt x="6054" y="409"/>
                  </a:lnTo>
                  <a:lnTo>
                    <a:pt x="6057" y="426"/>
                  </a:lnTo>
                  <a:lnTo>
                    <a:pt x="6060" y="443"/>
                  </a:lnTo>
                  <a:lnTo>
                    <a:pt x="6062" y="462"/>
                  </a:lnTo>
                  <a:lnTo>
                    <a:pt x="6063" y="480"/>
                  </a:lnTo>
                  <a:lnTo>
                    <a:pt x="6065" y="500"/>
                  </a:lnTo>
                  <a:close/>
                  <a:moveTo>
                    <a:pt x="5324" y="500"/>
                  </a:moveTo>
                  <a:lnTo>
                    <a:pt x="5322" y="487"/>
                  </a:lnTo>
                  <a:lnTo>
                    <a:pt x="5322" y="475"/>
                  </a:lnTo>
                  <a:lnTo>
                    <a:pt x="5320" y="463"/>
                  </a:lnTo>
                  <a:lnTo>
                    <a:pt x="5318" y="451"/>
                  </a:lnTo>
                  <a:lnTo>
                    <a:pt x="5316" y="440"/>
                  </a:lnTo>
                  <a:lnTo>
                    <a:pt x="5314" y="430"/>
                  </a:lnTo>
                  <a:lnTo>
                    <a:pt x="5307" y="410"/>
                  </a:lnTo>
                  <a:lnTo>
                    <a:pt x="5303" y="400"/>
                  </a:lnTo>
                  <a:lnTo>
                    <a:pt x="5299" y="392"/>
                  </a:lnTo>
                  <a:lnTo>
                    <a:pt x="5294" y="383"/>
                  </a:lnTo>
                  <a:lnTo>
                    <a:pt x="5289" y="374"/>
                  </a:lnTo>
                  <a:lnTo>
                    <a:pt x="5277" y="360"/>
                  </a:lnTo>
                  <a:lnTo>
                    <a:pt x="5272" y="353"/>
                  </a:lnTo>
                  <a:lnTo>
                    <a:pt x="5266" y="347"/>
                  </a:lnTo>
                  <a:lnTo>
                    <a:pt x="5260" y="340"/>
                  </a:lnTo>
                  <a:lnTo>
                    <a:pt x="5254" y="335"/>
                  </a:lnTo>
                  <a:lnTo>
                    <a:pt x="5247" y="330"/>
                  </a:lnTo>
                  <a:lnTo>
                    <a:pt x="5240" y="326"/>
                  </a:lnTo>
                  <a:lnTo>
                    <a:pt x="5226" y="318"/>
                  </a:lnTo>
                  <a:lnTo>
                    <a:pt x="5218" y="314"/>
                  </a:lnTo>
                  <a:lnTo>
                    <a:pt x="5214" y="313"/>
                  </a:lnTo>
                  <a:lnTo>
                    <a:pt x="5210" y="311"/>
                  </a:lnTo>
                  <a:lnTo>
                    <a:pt x="5201" y="309"/>
                  </a:lnTo>
                  <a:lnTo>
                    <a:pt x="5193" y="306"/>
                  </a:lnTo>
                  <a:lnTo>
                    <a:pt x="5185" y="303"/>
                  </a:lnTo>
                  <a:lnTo>
                    <a:pt x="5176" y="301"/>
                  </a:lnTo>
                  <a:lnTo>
                    <a:pt x="5166" y="300"/>
                  </a:lnTo>
                  <a:lnTo>
                    <a:pt x="5156" y="299"/>
                  </a:lnTo>
                  <a:lnTo>
                    <a:pt x="5137" y="298"/>
                  </a:lnTo>
                  <a:lnTo>
                    <a:pt x="5117" y="299"/>
                  </a:lnTo>
                  <a:lnTo>
                    <a:pt x="5107" y="300"/>
                  </a:lnTo>
                  <a:lnTo>
                    <a:pt x="5098" y="301"/>
                  </a:lnTo>
                  <a:lnTo>
                    <a:pt x="5090" y="303"/>
                  </a:lnTo>
                  <a:lnTo>
                    <a:pt x="5080" y="306"/>
                  </a:lnTo>
                  <a:lnTo>
                    <a:pt x="5072" y="309"/>
                  </a:lnTo>
                  <a:lnTo>
                    <a:pt x="5064" y="311"/>
                  </a:lnTo>
                  <a:lnTo>
                    <a:pt x="5047" y="318"/>
                  </a:lnTo>
                  <a:lnTo>
                    <a:pt x="5040" y="322"/>
                  </a:lnTo>
                  <a:lnTo>
                    <a:pt x="5033" y="326"/>
                  </a:lnTo>
                  <a:lnTo>
                    <a:pt x="5027" y="330"/>
                  </a:lnTo>
                  <a:lnTo>
                    <a:pt x="5020" y="335"/>
                  </a:lnTo>
                  <a:lnTo>
                    <a:pt x="5014" y="340"/>
                  </a:lnTo>
                  <a:lnTo>
                    <a:pt x="5008" y="347"/>
                  </a:lnTo>
                  <a:lnTo>
                    <a:pt x="5002" y="353"/>
                  </a:lnTo>
                  <a:lnTo>
                    <a:pt x="4996" y="360"/>
                  </a:lnTo>
                  <a:lnTo>
                    <a:pt x="4990" y="367"/>
                  </a:lnTo>
                  <a:lnTo>
                    <a:pt x="4985" y="374"/>
                  </a:lnTo>
                  <a:lnTo>
                    <a:pt x="4980" y="383"/>
                  </a:lnTo>
                  <a:lnTo>
                    <a:pt x="4975" y="392"/>
                  </a:lnTo>
                  <a:lnTo>
                    <a:pt x="4970" y="400"/>
                  </a:lnTo>
                  <a:lnTo>
                    <a:pt x="4966" y="410"/>
                  </a:lnTo>
                  <a:lnTo>
                    <a:pt x="4963" y="420"/>
                  </a:lnTo>
                  <a:lnTo>
                    <a:pt x="4961" y="425"/>
                  </a:lnTo>
                  <a:lnTo>
                    <a:pt x="4960" y="430"/>
                  </a:lnTo>
                  <a:lnTo>
                    <a:pt x="4957" y="440"/>
                  </a:lnTo>
                  <a:lnTo>
                    <a:pt x="4955" y="451"/>
                  </a:lnTo>
                  <a:lnTo>
                    <a:pt x="4953" y="463"/>
                  </a:lnTo>
                  <a:lnTo>
                    <a:pt x="4952" y="475"/>
                  </a:lnTo>
                  <a:lnTo>
                    <a:pt x="4951" y="487"/>
                  </a:lnTo>
                  <a:lnTo>
                    <a:pt x="4950" y="500"/>
                  </a:lnTo>
                  <a:lnTo>
                    <a:pt x="4951" y="513"/>
                  </a:lnTo>
                  <a:lnTo>
                    <a:pt x="4952" y="525"/>
                  </a:lnTo>
                  <a:lnTo>
                    <a:pt x="4953" y="537"/>
                  </a:lnTo>
                  <a:lnTo>
                    <a:pt x="4955" y="548"/>
                  </a:lnTo>
                  <a:lnTo>
                    <a:pt x="4957" y="559"/>
                  </a:lnTo>
                  <a:lnTo>
                    <a:pt x="4960" y="570"/>
                  </a:lnTo>
                  <a:lnTo>
                    <a:pt x="4963" y="580"/>
                  </a:lnTo>
                  <a:lnTo>
                    <a:pt x="4966" y="590"/>
                  </a:lnTo>
                  <a:lnTo>
                    <a:pt x="4970" y="599"/>
                  </a:lnTo>
                  <a:lnTo>
                    <a:pt x="4975" y="609"/>
                  </a:lnTo>
                  <a:lnTo>
                    <a:pt x="4980" y="617"/>
                  </a:lnTo>
                  <a:lnTo>
                    <a:pt x="4985" y="625"/>
                  </a:lnTo>
                  <a:lnTo>
                    <a:pt x="4996" y="640"/>
                  </a:lnTo>
                  <a:lnTo>
                    <a:pt x="5002" y="648"/>
                  </a:lnTo>
                  <a:lnTo>
                    <a:pt x="5008" y="654"/>
                  </a:lnTo>
                  <a:lnTo>
                    <a:pt x="5014" y="659"/>
                  </a:lnTo>
                  <a:lnTo>
                    <a:pt x="5020" y="664"/>
                  </a:lnTo>
                  <a:lnTo>
                    <a:pt x="5027" y="669"/>
                  </a:lnTo>
                  <a:lnTo>
                    <a:pt x="5033" y="674"/>
                  </a:lnTo>
                  <a:lnTo>
                    <a:pt x="5047" y="682"/>
                  </a:lnTo>
                  <a:lnTo>
                    <a:pt x="5056" y="686"/>
                  </a:lnTo>
                  <a:lnTo>
                    <a:pt x="5064" y="689"/>
                  </a:lnTo>
                  <a:lnTo>
                    <a:pt x="5072" y="692"/>
                  </a:lnTo>
                  <a:lnTo>
                    <a:pt x="5080" y="694"/>
                  </a:lnTo>
                  <a:lnTo>
                    <a:pt x="5090" y="696"/>
                  </a:lnTo>
                  <a:lnTo>
                    <a:pt x="5098" y="698"/>
                  </a:lnTo>
                  <a:lnTo>
                    <a:pt x="5107" y="699"/>
                  </a:lnTo>
                  <a:lnTo>
                    <a:pt x="5117" y="700"/>
                  </a:lnTo>
                  <a:lnTo>
                    <a:pt x="5137" y="701"/>
                  </a:lnTo>
                  <a:lnTo>
                    <a:pt x="5156" y="700"/>
                  </a:lnTo>
                  <a:lnTo>
                    <a:pt x="5166" y="699"/>
                  </a:lnTo>
                  <a:lnTo>
                    <a:pt x="5176" y="698"/>
                  </a:lnTo>
                  <a:lnTo>
                    <a:pt x="5185" y="696"/>
                  </a:lnTo>
                  <a:lnTo>
                    <a:pt x="5193" y="694"/>
                  </a:lnTo>
                  <a:lnTo>
                    <a:pt x="5201" y="692"/>
                  </a:lnTo>
                  <a:lnTo>
                    <a:pt x="5210" y="689"/>
                  </a:lnTo>
                  <a:lnTo>
                    <a:pt x="5226" y="682"/>
                  </a:lnTo>
                  <a:lnTo>
                    <a:pt x="5233" y="678"/>
                  </a:lnTo>
                  <a:lnTo>
                    <a:pt x="5240" y="674"/>
                  </a:lnTo>
                  <a:lnTo>
                    <a:pt x="5247" y="669"/>
                  </a:lnTo>
                  <a:lnTo>
                    <a:pt x="5254" y="664"/>
                  </a:lnTo>
                  <a:lnTo>
                    <a:pt x="5260" y="659"/>
                  </a:lnTo>
                  <a:lnTo>
                    <a:pt x="5266" y="654"/>
                  </a:lnTo>
                  <a:lnTo>
                    <a:pt x="5272" y="648"/>
                  </a:lnTo>
                  <a:lnTo>
                    <a:pt x="5277" y="640"/>
                  </a:lnTo>
                  <a:lnTo>
                    <a:pt x="5283" y="633"/>
                  </a:lnTo>
                  <a:lnTo>
                    <a:pt x="5289" y="625"/>
                  </a:lnTo>
                  <a:lnTo>
                    <a:pt x="5294" y="617"/>
                  </a:lnTo>
                  <a:lnTo>
                    <a:pt x="5299" y="609"/>
                  </a:lnTo>
                  <a:lnTo>
                    <a:pt x="5303" y="599"/>
                  </a:lnTo>
                  <a:lnTo>
                    <a:pt x="5307" y="590"/>
                  </a:lnTo>
                  <a:lnTo>
                    <a:pt x="5310" y="580"/>
                  </a:lnTo>
                  <a:lnTo>
                    <a:pt x="5312" y="575"/>
                  </a:lnTo>
                  <a:lnTo>
                    <a:pt x="5314" y="570"/>
                  </a:lnTo>
                  <a:lnTo>
                    <a:pt x="5316" y="559"/>
                  </a:lnTo>
                  <a:lnTo>
                    <a:pt x="5318" y="548"/>
                  </a:lnTo>
                  <a:lnTo>
                    <a:pt x="5320" y="537"/>
                  </a:lnTo>
                  <a:lnTo>
                    <a:pt x="5322" y="525"/>
                  </a:lnTo>
                  <a:lnTo>
                    <a:pt x="5322" y="513"/>
                  </a:lnTo>
                  <a:lnTo>
                    <a:pt x="5324" y="500"/>
                  </a:lnTo>
                  <a:close/>
                  <a:moveTo>
                    <a:pt x="5418" y="500"/>
                  </a:moveTo>
                  <a:lnTo>
                    <a:pt x="5418" y="513"/>
                  </a:lnTo>
                  <a:lnTo>
                    <a:pt x="5417" y="526"/>
                  </a:lnTo>
                  <a:lnTo>
                    <a:pt x="5416" y="539"/>
                  </a:lnTo>
                  <a:lnTo>
                    <a:pt x="5414" y="552"/>
                  </a:lnTo>
                  <a:lnTo>
                    <a:pt x="5412" y="564"/>
                  </a:lnTo>
                  <a:lnTo>
                    <a:pt x="5409" y="578"/>
                  </a:lnTo>
                  <a:lnTo>
                    <a:pt x="5405" y="590"/>
                  </a:lnTo>
                  <a:lnTo>
                    <a:pt x="5400" y="602"/>
                  </a:lnTo>
                  <a:lnTo>
                    <a:pt x="5396" y="615"/>
                  </a:lnTo>
                  <a:lnTo>
                    <a:pt x="5391" y="627"/>
                  </a:lnTo>
                  <a:lnTo>
                    <a:pt x="5385" y="639"/>
                  </a:lnTo>
                  <a:lnTo>
                    <a:pt x="5379" y="651"/>
                  </a:lnTo>
                  <a:lnTo>
                    <a:pt x="5372" y="662"/>
                  </a:lnTo>
                  <a:lnTo>
                    <a:pt x="5365" y="672"/>
                  </a:lnTo>
                  <a:lnTo>
                    <a:pt x="5357" y="684"/>
                  </a:lnTo>
                  <a:lnTo>
                    <a:pt x="5348" y="694"/>
                  </a:lnTo>
                  <a:lnTo>
                    <a:pt x="5340" y="703"/>
                  </a:lnTo>
                  <a:lnTo>
                    <a:pt x="5330" y="712"/>
                  </a:lnTo>
                  <a:lnTo>
                    <a:pt x="5319" y="722"/>
                  </a:lnTo>
                  <a:lnTo>
                    <a:pt x="5309" y="730"/>
                  </a:lnTo>
                  <a:lnTo>
                    <a:pt x="5298" y="738"/>
                  </a:lnTo>
                  <a:lnTo>
                    <a:pt x="5287" y="745"/>
                  </a:lnTo>
                  <a:lnTo>
                    <a:pt x="5273" y="751"/>
                  </a:lnTo>
                  <a:lnTo>
                    <a:pt x="5261" y="757"/>
                  </a:lnTo>
                  <a:lnTo>
                    <a:pt x="5248" y="764"/>
                  </a:lnTo>
                  <a:lnTo>
                    <a:pt x="5233" y="769"/>
                  </a:lnTo>
                  <a:lnTo>
                    <a:pt x="5219" y="773"/>
                  </a:lnTo>
                  <a:lnTo>
                    <a:pt x="5203" y="776"/>
                  </a:lnTo>
                  <a:lnTo>
                    <a:pt x="5188" y="779"/>
                  </a:lnTo>
                  <a:lnTo>
                    <a:pt x="5172" y="781"/>
                  </a:lnTo>
                  <a:lnTo>
                    <a:pt x="5154" y="782"/>
                  </a:lnTo>
                  <a:lnTo>
                    <a:pt x="5137" y="782"/>
                  </a:lnTo>
                  <a:lnTo>
                    <a:pt x="5119" y="782"/>
                  </a:lnTo>
                  <a:lnTo>
                    <a:pt x="5103" y="781"/>
                  </a:lnTo>
                  <a:lnTo>
                    <a:pt x="5086" y="779"/>
                  </a:lnTo>
                  <a:lnTo>
                    <a:pt x="5070" y="776"/>
                  </a:lnTo>
                  <a:lnTo>
                    <a:pt x="5055" y="773"/>
                  </a:lnTo>
                  <a:lnTo>
                    <a:pt x="5040" y="769"/>
                  </a:lnTo>
                  <a:lnTo>
                    <a:pt x="5026" y="764"/>
                  </a:lnTo>
                  <a:lnTo>
                    <a:pt x="5013" y="757"/>
                  </a:lnTo>
                  <a:lnTo>
                    <a:pt x="5000" y="751"/>
                  </a:lnTo>
                  <a:lnTo>
                    <a:pt x="4988" y="745"/>
                  </a:lnTo>
                  <a:lnTo>
                    <a:pt x="4976" y="738"/>
                  </a:lnTo>
                  <a:lnTo>
                    <a:pt x="4964" y="730"/>
                  </a:lnTo>
                  <a:lnTo>
                    <a:pt x="4954" y="722"/>
                  </a:lnTo>
                  <a:lnTo>
                    <a:pt x="4949" y="717"/>
                  </a:lnTo>
                  <a:lnTo>
                    <a:pt x="4944" y="712"/>
                  </a:lnTo>
                  <a:lnTo>
                    <a:pt x="4934" y="703"/>
                  </a:lnTo>
                  <a:lnTo>
                    <a:pt x="4925" y="694"/>
                  </a:lnTo>
                  <a:lnTo>
                    <a:pt x="4916" y="684"/>
                  </a:lnTo>
                  <a:lnTo>
                    <a:pt x="4909" y="672"/>
                  </a:lnTo>
                  <a:lnTo>
                    <a:pt x="4902" y="662"/>
                  </a:lnTo>
                  <a:lnTo>
                    <a:pt x="4895" y="651"/>
                  </a:lnTo>
                  <a:lnTo>
                    <a:pt x="4888" y="639"/>
                  </a:lnTo>
                  <a:lnTo>
                    <a:pt x="4882" y="627"/>
                  </a:lnTo>
                  <a:lnTo>
                    <a:pt x="4877" y="615"/>
                  </a:lnTo>
                  <a:lnTo>
                    <a:pt x="4873" y="602"/>
                  </a:lnTo>
                  <a:lnTo>
                    <a:pt x="4869" y="590"/>
                  </a:lnTo>
                  <a:lnTo>
                    <a:pt x="4865" y="578"/>
                  </a:lnTo>
                  <a:lnTo>
                    <a:pt x="4863" y="564"/>
                  </a:lnTo>
                  <a:lnTo>
                    <a:pt x="4860" y="552"/>
                  </a:lnTo>
                  <a:lnTo>
                    <a:pt x="4858" y="539"/>
                  </a:lnTo>
                  <a:lnTo>
                    <a:pt x="4857" y="526"/>
                  </a:lnTo>
                  <a:lnTo>
                    <a:pt x="4856" y="513"/>
                  </a:lnTo>
                  <a:lnTo>
                    <a:pt x="4856" y="500"/>
                  </a:lnTo>
                  <a:lnTo>
                    <a:pt x="4856" y="487"/>
                  </a:lnTo>
                  <a:lnTo>
                    <a:pt x="4857" y="474"/>
                  </a:lnTo>
                  <a:lnTo>
                    <a:pt x="4858" y="461"/>
                  </a:lnTo>
                  <a:lnTo>
                    <a:pt x="4860" y="448"/>
                  </a:lnTo>
                  <a:lnTo>
                    <a:pt x="4863" y="435"/>
                  </a:lnTo>
                  <a:lnTo>
                    <a:pt x="4865" y="423"/>
                  </a:lnTo>
                  <a:lnTo>
                    <a:pt x="4869" y="409"/>
                  </a:lnTo>
                  <a:lnTo>
                    <a:pt x="4873" y="397"/>
                  </a:lnTo>
                  <a:lnTo>
                    <a:pt x="4877" y="385"/>
                  </a:lnTo>
                  <a:lnTo>
                    <a:pt x="4882" y="372"/>
                  </a:lnTo>
                  <a:lnTo>
                    <a:pt x="4888" y="361"/>
                  </a:lnTo>
                  <a:lnTo>
                    <a:pt x="4895" y="350"/>
                  </a:lnTo>
                  <a:lnTo>
                    <a:pt x="4902" y="338"/>
                  </a:lnTo>
                  <a:lnTo>
                    <a:pt x="4909" y="327"/>
                  </a:lnTo>
                  <a:lnTo>
                    <a:pt x="4916" y="317"/>
                  </a:lnTo>
                  <a:lnTo>
                    <a:pt x="4925" y="307"/>
                  </a:lnTo>
                  <a:lnTo>
                    <a:pt x="4934" y="296"/>
                  </a:lnTo>
                  <a:lnTo>
                    <a:pt x="4944" y="287"/>
                  </a:lnTo>
                  <a:lnTo>
                    <a:pt x="4954" y="279"/>
                  </a:lnTo>
                  <a:lnTo>
                    <a:pt x="4964" y="271"/>
                  </a:lnTo>
                  <a:lnTo>
                    <a:pt x="4976" y="262"/>
                  </a:lnTo>
                  <a:lnTo>
                    <a:pt x="4988" y="255"/>
                  </a:lnTo>
                  <a:lnTo>
                    <a:pt x="5000" y="248"/>
                  </a:lnTo>
                  <a:lnTo>
                    <a:pt x="5013" y="242"/>
                  </a:lnTo>
                  <a:lnTo>
                    <a:pt x="5026" y="237"/>
                  </a:lnTo>
                  <a:lnTo>
                    <a:pt x="5040" y="232"/>
                  </a:lnTo>
                  <a:lnTo>
                    <a:pt x="5055" y="227"/>
                  </a:lnTo>
                  <a:lnTo>
                    <a:pt x="5070" y="223"/>
                  </a:lnTo>
                  <a:lnTo>
                    <a:pt x="5086" y="221"/>
                  </a:lnTo>
                  <a:lnTo>
                    <a:pt x="5103" y="219"/>
                  </a:lnTo>
                  <a:lnTo>
                    <a:pt x="5119" y="218"/>
                  </a:lnTo>
                  <a:lnTo>
                    <a:pt x="5137" y="217"/>
                  </a:lnTo>
                  <a:lnTo>
                    <a:pt x="5154" y="218"/>
                  </a:lnTo>
                  <a:lnTo>
                    <a:pt x="5172" y="219"/>
                  </a:lnTo>
                  <a:lnTo>
                    <a:pt x="5188" y="221"/>
                  </a:lnTo>
                  <a:lnTo>
                    <a:pt x="5203" y="223"/>
                  </a:lnTo>
                  <a:lnTo>
                    <a:pt x="5219" y="227"/>
                  </a:lnTo>
                  <a:lnTo>
                    <a:pt x="5233" y="232"/>
                  </a:lnTo>
                  <a:lnTo>
                    <a:pt x="5248" y="237"/>
                  </a:lnTo>
                  <a:lnTo>
                    <a:pt x="5261" y="242"/>
                  </a:lnTo>
                  <a:lnTo>
                    <a:pt x="5273" y="248"/>
                  </a:lnTo>
                  <a:lnTo>
                    <a:pt x="5287" y="255"/>
                  </a:lnTo>
                  <a:lnTo>
                    <a:pt x="5298" y="262"/>
                  </a:lnTo>
                  <a:lnTo>
                    <a:pt x="5309" y="271"/>
                  </a:lnTo>
                  <a:lnTo>
                    <a:pt x="5319" y="279"/>
                  </a:lnTo>
                  <a:lnTo>
                    <a:pt x="5325" y="283"/>
                  </a:lnTo>
                  <a:lnTo>
                    <a:pt x="5330" y="287"/>
                  </a:lnTo>
                  <a:lnTo>
                    <a:pt x="5340" y="296"/>
                  </a:lnTo>
                  <a:lnTo>
                    <a:pt x="5348" y="307"/>
                  </a:lnTo>
                  <a:lnTo>
                    <a:pt x="5357" y="317"/>
                  </a:lnTo>
                  <a:lnTo>
                    <a:pt x="5365" y="327"/>
                  </a:lnTo>
                  <a:lnTo>
                    <a:pt x="5372" y="338"/>
                  </a:lnTo>
                  <a:lnTo>
                    <a:pt x="5379" y="350"/>
                  </a:lnTo>
                  <a:lnTo>
                    <a:pt x="5385" y="361"/>
                  </a:lnTo>
                  <a:lnTo>
                    <a:pt x="5391" y="372"/>
                  </a:lnTo>
                  <a:lnTo>
                    <a:pt x="5396" y="385"/>
                  </a:lnTo>
                  <a:lnTo>
                    <a:pt x="5400" y="397"/>
                  </a:lnTo>
                  <a:lnTo>
                    <a:pt x="5405" y="409"/>
                  </a:lnTo>
                  <a:lnTo>
                    <a:pt x="5409" y="423"/>
                  </a:lnTo>
                  <a:lnTo>
                    <a:pt x="5412" y="435"/>
                  </a:lnTo>
                  <a:lnTo>
                    <a:pt x="5414" y="448"/>
                  </a:lnTo>
                  <a:lnTo>
                    <a:pt x="5416" y="461"/>
                  </a:lnTo>
                  <a:lnTo>
                    <a:pt x="5417" y="474"/>
                  </a:lnTo>
                  <a:lnTo>
                    <a:pt x="5418" y="487"/>
                  </a:lnTo>
                  <a:lnTo>
                    <a:pt x="5418" y="500"/>
                  </a:lnTo>
                  <a:close/>
                  <a:moveTo>
                    <a:pt x="4733" y="234"/>
                  </a:moveTo>
                  <a:lnTo>
                    <a:pt x="4733" y="767"/>
                  </a:lnTo>
                  <a:lnTo>
                    <a:pt x="4643" y="767"/>
                  </a:lnTo>
                  <a:lnTo>
                    <a:pt x="4643" y="234"/>
                  </a:lnTo>
                  <a:lnTo>
                    <a:pt x="4733" y="234"/>
                  </a:lnTo>
                  <a:close/>
                  <a:moveTo>
                    <a:pt x="4747" y="59"/>
                  </a:moveTo>
                  <a:lnTo>
                    <a:pt x="4747" y="65"/>
                  </a:lnTo>
                  <a:lnTo>
                    <a:pt x="4746" y="71"/>
                  </a:lnTo>
                  <a:lnTo>
                    <a:pt x="4745" y="76"/>
                  </a:lnTo>
                  <a:lnTo>
                    <a:pt x="4743" y="83"/>
                  </a:lnTo>
                  <a:lnTo>
                    <a:pt x="4741" y="88"/>
                  </a:lnTo>
                  <a:lnTo>
                    <a:pt x="4737" y="92"/>
                  </a:lnTo>
                  <a:lnTo>
                    <a:pt x="4733" y="97"/>
                  </a:lnTo>
                  <a:lnTo>
                    <a:pt x="4730" y="101"/>
                  </a:lnTo>
                  <a:lnTo>
                    <a:pt x="4726" y="104"/>
                  </a:lnTo>
                  <a:lnTo>
                    <a:pt x="4721" y="108"/>
                  </a:lnTo>
                  <a:lnTo>
                    <a:pt x="4717" y="110"/>
                  </a:lnTo>
                  <a:lnTo>
                    <a:pt x="4712" y="113"/>
                  </a:lnTo>
                  <a:lnTo>
                    <a:pt x="4706" y="115"/>
                  </a:lnTo>
                  <a:lnTo>
                    <a:pt x="4701" y="117"/>
                  </a:lnTo>
                  <a:lnTo>
                    <a:pt x="4694" y="118"/>
                  </a:lnTo>
                  <a:lnTo>
                    <a:pt x="4688" y="118"/>
                  </a:lnTo>
                  <a:lnTo>
                    <a:pt x="4682" y="118"/>
                  </a:lnTo>
                  <a:lnTo>
                    <a:pt x="4677" y="117"/>
                  </a:lnTo>
                  <a:lnTo>
                    <a:pt x="4671" y="115"/>
                  </a:lnTo>
                  <a:lnTo>
                    <a:pt x="4666" y="113"/>
                  </a:lnTo>
                  <a:lnTo>
                    <a:pt x="4661" y="110"/>
                  </a:lnTo>
                  <a:lnTo>
                    <a:pt x="4655" y="108"/>
                  </a:lnTo>
                  <a:lnTo>
                    <a:pt x="4651" y="104"/>
                  </a:lnTo>
                  <a:lnTo>
                    <a:pt x="4647" y="101"/>
                  </a:lnTo>
                  <a:lnTo>
                    <a:pt x="4643" y="97"/>
                  </a:lnTo>
                  <a:lnTo>
                    <a:pt x="4640" y="92"/>
                  </a:lnTo>
                  <a:lnTo>
                    <a:pt x="4637" y="88"/>
                  </a:lnTo>
                  <a:lnTo>
                    <a:pt x="4634" y="83"/>
                  </a:lnTo>
                  <a:lnTo>
                    <a:pt x="4633" y="76"/>
                  </a:lnTo>
                  <a:lnTo>
                    <a:pt x="4631" y="71"/>
                  </a:lnTo>
                  <a:lnTo>
                    <a:pt x="4631" y="68"/>
                  </a:lnTo>
                  <a:lnTo>
                    <a:pt x="4630" y="65"/>
                  </a:lnTo>
                  <a:lnTo>
                    <a:pt x="4630" y="59"/>
                  </a:lnTo>
                  <a:lnTo>
                    <a:pt x="4630" y="53"/>
                  </a:lnTo>
                  <a:lnTo>
                    <a:pt x="4631" y="47"/>
                  </a:lnTo>
                  <a:lnTo>
                    <a:pt x="4633" y="42"/>
                  </a:lnTo>
                  <a:lnTo>
                    <a:pt x="4634" y="36"/>
                  </a:lnTo>
                  <a:lnTo>
                    <a:pt x="4637" y="31"/>
                  </a:lnTo>
                  <a:lnTo>
                    <a:pt x="4640" y="26"/>
                  </a:lnTo>
                  <a:lnTo>
                    <a:pt x="4643" y="22"/>
                  </a:lnTo>
                  <a:lnTo>
                    <a:pt x="4647" y="17"/>
                  </a:lnTo>
                  <a:lnTo>
                    <a:pt x="4651" y="14"/>
                  </a:lnTo>
                  <a:lnTo>
                    <a:pt x="4655" y="11"/>
                  </a:lnTo>
                  <a:lnTo>
                    <a:pt x="4661" y="8"/>
                  </a:lnTo>
                  <a:lnTo>
                    <a:pt x="4666" y="5"/>
                  </a:lnTo>
                  <a:lnTo>
                    <a:pt x="4671" y="3"/>
                  </a:lnTo>
                  <a:lnTo>
                    <a:pt x="4677" y="1"/>
                  </a:lnTo>
                  <a:lnTo>
                    <a:pt x="4682" y="0"/>
                  </a:lnTo>
                  <a:lnTo>
                    <a:pt x="4688" y="0"/>
                  </a:lnTo>
                  <a:lnTo>
                    <a:pt x="4694" y="0"/>
                  </a:lnTo>
                  <a:lnTo>
                    <a:pt x="4701" y="1"/>
                  </a:lnTo>
                  <a:lnTo>
                    <a:pt x="4706" y="3"/>
                  </a:lnTo>
                  <a:lnTo>
                    <a:pt x="4712" y="5"/>
                  </a:lnTo>
                  <a:lnTo>
                    <a:pt x="4717" y="8"/>
                  </a:lnTo>
                  <a:lnTo>
                    <a:pt x="4721" y="11"/>
                  </a:lnTo>
                  <a:lnTo>
                    <a:pt x="4726" y="14"/>
                  </a:lnTo>
                  <a:lnTo>
                    <a:pt x="4730" y="17"/>
                  </a:lnTo>
                  <a:lnTo>
                    <a:pt x="4733" y="22"/>
                  </a:lnTo>
                  <a:lnTo>
                    <a:pt x="4737" y="26"/>
                  </a:lnTo>
                  <a:lnTo>
                    <a:pt x="4741" y="31"/>
                  </a:lnTo>
                  <a:lnTo>
                    <a:pt x="4743" y="36"/>
                  </a:lnTo>
                  <a:lnTo>
                    <a:pt x="4745" y="42"/>
                  </a:lnTo>
                  <a:lnTo>
                    <a:pt x="4746" y="47"/>
                  </a:lnTo>
                  <a:lnTo>
                    <a:pt x="4747" y="53"/>
                  </a:lnTo>
                  <a:lnTo>
                    <a:pt x="4747" y="59"/>
                  </a:lnTo>
                  <a:close/>
                  <a:moveTo>
                    <a:pt x="4494" y="0"/>
                  </a:moveTo>
                  <a:lnTo>
                    <a:pt x="4494" y="767"/>
                  </a:lnTo>
                  <a:lnTo>
                    <a:pt x="4404" y="767"/>
                  </a:lnTo>
                  <a:lnTo>
                    <a:pt x="4404" y="0"/>
                  </a:lnTo>
                  <a:lnTo>
                    <a:pt x="4494" y="0"/>
                  </a:lnTo>
                  <a:close/>
                  <a:moveTo>
                    <a:pt x="4323" y="234"/>
                  </a:moveTo>
                  <a:lnTo>
                    <a:pt x="4057" y="852"/>
                  </a:lnTo>
                  <a:lnTo>
                    <a:pt x="4052" y="863"/>
                  </a:lnTo>
                  <a:lnTo>
                    <a:pt x="4047" y="874"/>
                  </a:lnTo>
                  <a:lnTo>
                    <a:pt x="4042" y="884"/>
                  </a:lnTo>
                  <a:lnTo>
                    <a:pt x="4034" y="894"/>
                  </a:lnTo>
                  <a:lnTo>
                    <a:pt x="4028" y="903"/>
                  </a:lnTo>
                  <a:lnTo>
                    <a:pt x="4020" y="913"/>
                  </a:lnTo>
                  <a:lnTo>
                    <a:pt x="4016" y="917"/>
                  </a:lnTo>
                  <a:lnTo>
                    <a:pt x="4012" y="921"/>
                  </a:lnTo>
                  <a:lnTo>
                    <a:pt x="4008" y="925"/>
                  </a:lnTo>
                  <a:lnTo>
                    <a:pt x="4003" y="929"/>
                  </a:lnTo>
                  <a:lnTo>
                    <a:pt x="3992" y="936"/>
                  </a:lnTo>
                  <a:lnTo>
                    <a:pt x="3982" y="943"/>
                  </a:lnTo>
                  <a:lnTo>
                    <a:pt x="3976" y="946"/>
                  </a:lnTo>
                  <a:lnTo>
                    <a:pt x="3970" y="949"/>
                  </a:lnTo>
                  <a:lnTo>
                    <a:pt x="3957" y="954"/>
                  </a:lnTo>
                  <a:lnTo>
                    <a:pt x="3950" y="956"/>
                  </a:lnTo>
                  <a:lnTo>
                    <a:pt x="3944" y="958"/>
                  </a:lnTo>
                  <a:lnTo>
                    <a:pt x="3929" y="961"/>
                  </a:lnTo>
                  <a:lnTo>
                    <a:pt x="3913" y="962"/>
                  </a:lnTo>
                  <a:lnTo>
                    <a:pt x="3905" y="963"/>
                  </a:lnTo>
                  <a:lnTo>
                    <a:pt x="3897" y="963"/>
                  </a:lnTo>
                  <a:lnTo>
                    <a:pt x="3883" y="962"/>
                  </a:lnTo>
                  <a:lnTo>
                    <a:pt x="3869" y="961"/>
                  </a:lnTo>
                  <a:lnTo>
                    <a:pt x="3858" y="959"/>
                  </a:lnTo>
                  <a:lnTo>
                    <a:pt x="3847" y="957"/>
                  </a:lnTo>
                  <a:lnTo>
                    <a:pt x="3829" y="952"/>
                  </a:lnTo>
                  <a:lnTo>
                    <a:pt x="3819" y="948"/>
                  </a:lnTo>
                  <a:lnTo>
                    <a:pt x="3843" y="875"/>
                  </a:lnTo>
                  <a:lnTo>
                    <a:pt x="3849" y="877"/>
                  </a:lnTo>
                  <a:lnTo>
                    <a:pt x="3858" y="880"/>
                  </a:lnTo>
                  <a:lnTo>
                    <a:pt x="3871" y="882"/>
                  </a:lnTo>
                  <a:lnTo>
                    <a:pt x="3879" y="883"/>
                  </a:lnTo>
                  <a:lnTo>
                    <a:pt x="3889" y="883"/>
                  </a:lnTo>
                  <a:lnTo>
                    <a:pt x="3898" y="883"/>
                  </a:lnTo>
                  <a:lnTo>
                    <a:pt x="3907" y="881"/>
                  </a:lnTo>
                  <a:lnTo>
                    <a:pt x="3915" y="880"/>
                  </a:lnTo>
                  <a:lnTo>
                    <a:pt x="3924" y="877"/>
                  </a:lnTo>
                  <a:lnTo>
                    <a:pt x="3931" y="874"/>
                  </a:lnTo>
                  <a:lnTo>
                    <a:pt x="3938" y="869"/>
                  </a:lnTo>
                  <a:lnTo>
                    <a:pt x="3944" y="865"/>
                  </a:lnTo>
                  <a:lnTo>
                    <a:pt x="3950" y="860"/>
                  </a:lnTo>
                  <a:lnTo>
                    <a:pt x="3955" y="855"/>
                  </a:lnTo>
                  <a:lnTo>
                    <a:pt x="3961" y="849"/>
                  </a:lnTo>
                  <a:lnTo>
                    <a:pt x="3966" y="842"/>
                  </a:lnTo>
                  <a:lnTo>
                    <a:pt x="3971" y="835"/>
                  </a:lnTo>
                  <a:lnTo>
                    <a:pt x="3975" y="827"/>
                  </a:lnTo>
                  <a:lnTo>
                    <a:pt x="3979" y="819"/>
                  </a:lnTo>
                  <a:lnTo>
                    <a:pt x="3987" y="802"/>
                  </a:lnTo>
                  <a:lnTo>
                    <a:pt x="3999" y="767"/>
                  </a:lnTo>
                  <a:lnTo>
                    <a:pt x="3769" y="234"/>
                  </a:lnTo>
                  <a:lnTo>
                    <a:pt x="3866" y="234"/>
                  </a:lnTo>
                  <a:lnTo>
                    <a:pt x="4046" y="663"/>
                  </a:lnTo>
                  <a:lnTo>
                    <a:pt x="4228" y="234"/>
                  </a:lnTo>
                  <a:lnTo>
                    <a:pt x="4323" y="234"/>
                  </a:lnTo>
                  <a:close/>
                  <a:moveTo>
                    <a:pt x="3435" y="767"/>
                  </a:moveTo>
                  <a:lnTo>
                    <a:pt x="3345" y="767"/>
                  </a:lnTo>
                  <a:lnTo>
                    <a:pt x="3345" y="470"/>
                  </a:lnTo>
                  <a:lnTo>
                    <a:pt x="3344" y="448"/>
                  </a:lnTo>
                  <a:lnTo>
                    <a:pt x="3343" y="429"/>
                  </a:lnTo>
                  <a:lnTo>
                    <a:pt x="3342" y="410"/>
                  </a:lnTo>
                  <a:lnTo>
                    <a:pt x="3339" y="393"/>
                  </a:lnTo>
                  <a:lnTo>
                    <a:pt x="3337" y="385"/>
                  </a:lnTo>
                  <a:lnTo>
                    <a:pt x="3335" y="377"/>
                  </a:lnTo>
                  <a:lnTo>
                    <a:pt x="3331" y="369"/>
                  </a:lnTo>
                  <a:lnTo>
                    <a:pt x="3328" y="362"/>
                  </a:lnTo>
                  <a:lnTo>
                    <a:pt x="3324" y="356"/>
                  </a:lnTo>
                  <a:lnTo>
                    <a:pt x="3320" y="349"/>
                  </a:lnTo>
                  <a:lnTo>
                    <a:pt x="3316" y="342"/>
                  </a:lnTo>
                  <a:lnTo>
                    <a:pt x="3311" y="337"/>
                  </a:lnTo>
                  <a:lnTo>
                    <a:pt x="3302" y="329"/>
                  </a:lnTo>
                  <a:lnTo>
                    <a:pt x="3292" y="323"/>
                  </a:lnTo>
                  <a:lnTo>
                    <a:pt x="3287" y="320"/>
                  </a:lnTo>
                  <a:lnTo>
                    <a:pt x="3282" y="317"/>
                  </a:lnTo>
                  <a:lnTo>
                    <a:pt x="3271" y="312"/>
                  </a:lnTo>
                  <a:lnTo>
                    <a:pt x="3258" y="308"/>
                  </a:lnTo>
                  <a:lnTo>
                    <a:pt x="3250" y="306"/>
                  </a:lnTo>
                  <a:lnTo>
                    <a:pt x="3243" y="304"/>
                  </a:lnTo>
                  <a:lnTo>
                    <a:pt x="3235" y="303"/>
                  </a:lnTo>
                  <a:lnTo>
                    <a:pt x="3227" y="302"/>
                  </a:lnTo>
                  <a:lnTo>
                    <a:pt x="3219" y="302"/>
                  </a:lnTo>
                  <a:lnTo>
                    <a:pt x="3209" y="302"/>
                  </a:lnTo>
                  <a:lnTo>
                    <a:pt x="3196" y="302"/>
                  </a:lnTo>
                  <a:lnTo>
                    <a:pt x="3190" y="303"/>
                  </a:lnTo>
                  <a:lnTo>
                    <a:pt x="3184" y="304"/>
                  </a:lnTo>
                  <a:lnTo>
                    <a:pt x="3169" y="308"/>
                  </a:lnTo>
                  <a:lnTo>
                    <a:pt x="3162" y="310"/>
                  </a:lnTo>
                  <a:lnTo>
                    <a:pt x="3155" y="312"/>
                  </a:lnTo>
                  <a:lnTo>
                    <a:pt x="3148" y="315"/>
                  </a:lnTo>
                  <a:lnTo>
                    <a:pt x="3141" y="318"/>
                  </a:lnTo>
                  <a:lnTo>
                    <a:pt x="3134" y="321"/>
                  </a:lnTo>
                  <a:lnTo>
                    <a:pt x="3127" y="325"/>
                  </a:lnTo>
                  <a:lnTo>
                    <a:pt x="3120" y="329"/>
                  </a:lnTo>
                  <a:lnTo>
                    <a:pt x="3114" y="334"/>
                  </a:lnTo>
                  <a:lnTo>
                    <a:pt x="3108" y="339"/>
                  </a:lnTo>
                  <a:lnTo>
                    <a:pt x="3102" y="346"/>
                  </a:lnTo>
                  <a:lnTo>
                    <a:pt x="3093" y="354"/>
                  </a:lnTo>
                  <a:lnTo>
                    <a:pt x="3086" y="363"/>
                  </a:lnTo>
                  <a:lnTo>
                    <a:pt x="3079" y="373"/>
                  </a:lnTo>
                  <a:lnTo>
                    <a:pt x="3074" y="384"/>
                  </a:lnTo>
                  <a:lnTo>
                    <a:pt x="3072" y="389"/>
                  </a:lnTo>
                  <a:lnTo>
                    <a:pt x="3070" y="394"/>
                  </a:lnTo>
                  <a:lnTo>
                    <a:pt x="3066" y="404"/>
                  </a:lnTo>
                  <a:lnTo>
                    <a:pt x="3063" y="415"/>
                  </a:lnTo>
                  <a:lnTo>
                    <a:pt x="3059" y="427"/>
                  </a:lnTo>
                  <a:lnTo>
                    <a:pt x="3057" y="439"/>
                  </a:lnTo>
                  <a:lnTo>
                    <a:pt x="3055" y="450"/>
                  </a:lnTo>
                  <a:lnTo>
                    <a:pt x="3054" y="476"/>
                  </a:lnTo>
                  <a:lnTo>
                    <a:pt x="3053" y="488"/>
                  </a:lnTo>
                  <a:lnTo>
                    <a:pt x="3053" y="502"/>
                  </a:lnTo>
                  <a:lnTo>
                    <a:pt x="3053" y="529"/>
                  </a:lnTo>
                  <a:lnTo>
                    <a:pt x="3053" y="767"/>
                  </a:lnTo>
                  <a:lnTo>
                    <a:pt x="2963" y="767"/>
                  </a:lnTo>
                  <a:lnTo>
                    <a:pt x="2963" y="234"/>
                  </a:lnTo>
                  <a:lnTo>
                    <a:pt x="3048" y="234"/>
                  </a:lnTo>
                  <a:lnTo>
                    <a:pt x="3050" y="310"/>
                  </a:lnTo>
                  <a:lnTo>
                    <a:pt x="3055" y="303"/>
                  </a:lnTo>
                  <a:lnTo>
                    <a:pt x="3065" y="292"/>
                  </a:lnTo>
                  <a:lnTo>
                    <a:pt x="3071" y="285"/>
                  </a:lnTo>
                  <a:lnTo>
                    <a:pt x="3078" y="277"/>
                  </a:lnTo>
                  <a:lnTo>
                    <a:pt x="3087" y="270"/>
                  </a:lnTo>
                  <a:lnTo>
                    <a:pt x="3097" y="260"/>
                  </a:lnTo>
                  <a:lnTo>
                    <a:pt x="3110" y="252"/>
                  </a:lnTo>
                  <a:lnTo>
                    <a:pt x="3116" y="248"/>
                  </a:lnTo>
                  <a:lnTo>
                    <a:pt x="3122" y="245"/>
                  </a:lnTo>
                  <a:lnTo>
                    <a:pt x="3137" y="238"/>
                  </a:lnTo>
                  <a:lnTo>
                    <a:pt x="3146" y="234"/>
                  </a:lnTo>
                  <a:lnTo>
                    <a:pt x="3154" y="231"/>
                  </a:lnTo>
                  <a:lnTo>
                    <a:pt x="3162" y="227"/>
                  </a:lnTo>
                  <a:lnTo>
                    <a:pt x="3171" y="225"/>
                  </a:lnTo>
                  <a:lnTo>
                    <a:pt x="3181" y="223"/>
                  </a:lnTo>
                  <a:lnTo>
                    <a:pt x="3191" y="221"/>
                  </a:lnTo>
                  <a:lnTo>
                    <a:pt x="3201" y="219"/>
                  </a:lnTo>
                  <a:lnTo>
                    <a:pt x="3212" y="218"/>
                  </a:lnTo>
                  <a:lnTo>
                    <a:pt x="3224" y="217"/>
                  </a:lnTo>
                  <a:lnTo>
                    <a:pt x="3235" y="217"/>
                  </a:lnTo>
                  <a:lnTo>
                    <a:pt x="3253" y="218"/>
                  </a:lnTo>
                  <a:lnTo>
                    <a:pt x="3272" y="220"/>
                  </a:lnTo>
                  <a:lnTo>
                    <a:pt x="3281" y="221"/>
                  </a:lnTo>
                  <a:lnTo>
                    <a:pt x="3290" y="223"/>
                  </a:lnTo>
                  <a:lnTo>
                    <a:pt x="3309" y="228"/>
                  </a:lnTo>
                  <a:lnTo>
                    <a:pt x="3317" y="233"/>
                  </a:lnTo>
                  <a:lnTo>
                    <a:pt x="3326" y="237"/>
                  </a:lnTo>
                  <a:lnTo>
                    <a:pt x="3336" y="241"/>
                  </a:lnTo>
                  <a:lnTo>
                    <a:pt x="3345" y="246"/>
                  </a:lnTo>
                  <a:lnTo>
                    <a:pt x="3353" y="252"/>
                  </a:lnTo>
                  <a:lnTo>
                    <a:pt x="3362" y="259"/>
                  </a:lnTo>
                  <a:lnTo>
                    <a:pt x="3370" y="266"/>
                  </a:lnTo>
                  <a:lnTo>
                    <a:pt x="3380" y="275"/>
                  </a:lnTo>
                  <a:lnTo>
                    <a:pt x="3388" y="285"/>
                  </a:lnTo>
                  <a:lnTo>
                    <a:pt x="3396" y="294"/>
                  </a:lnTo>
                  <a:lnTo>
                    <a:pt x="3402" y="306"/>
                  </a:lnTo>
                  <a:lnTo>
                    <a:pt x="3408" y="316"/>
                  </a:lnTo>
                  <a:lnTo>
                    <a:pt x="3414" y="327"/>
                  </a:lnTo>
                  <a:lnTo>
                    <a:pt x="3419" y="338"/>
                  </a:lnTo>
                  <a:lnTo>
                    <a:pt x="3422" y="351"/>
                  </a:lnTo>
                  <a:lnTo>
                    <a:pt x="3425" y="362"/>
                  </a:lnTo>
                  <a:lnTo>
                    <a:pt x="3428" y="374"/>
                  </a:lnTo>
                  <a:lnTo>
                    <a:pt x="3430" y="387"/>
                  </a:lnTo>
                  <a:lnTo>
                    <a:pt x="3432" y="398"/>
                  </a:lnTo>
                  <a:lnTo>
                    <a:pt x="3433" y="410"/>
                  </a:lnTo>
                  <a:lnTo>
                    <a:pt x="3434" y="434"/>
                  </a:lnTo>
                  <a:lnTo>
                    <a:pt x="3435" y="457"/>
                  </a:lnTo>
                  <a:lnTo>
                    <a:pt x="3435" y="767"/>
                  </a:lnTo>
                  <a:close/>
                  <a:moveTo>
                    <a:pt x="2732" y="510"/>
                  </a:moveTo>
                  <a:lnTo>
                    <a:pt x="2628" y="510"/>
                  </a:lnTo>
                  <a:lnTo>
                    <a:pt x="2600" y="511"/>
                  </a:lnTo>
                  <a:lnTo>
                    <a:pt x="2585" y="511"/>
                  </a:lnTo>
                  <a:lnTo>
                    <a:pt x="2570" y="512"/>
                  </a:lnTo>
                  <a:lnTo>
                    <a:pt x="2556" y="514"/>
                  </a:lnTo>
                  <a:lnTo>
                    <a:pt x="2541" y="516"/>
                  </a:lnTo>
                  <a:lnTo>
                    <a:pt x="2527" y="520"/>
                  </a:lnTo>
                  <a:lnTo>
                    <a:pt x="2513" y="524"/>
                  </a:lnTo>
                  <a:lnTo>
                    <a:pt x="2506" y="527"/>
                  </a:lnTo>
                  <a:lnTo>
                    <a:pt x="2500" y="529"/>
                  </a:lnTo>
                  <a:lnTo>
                    <a:pt x="2489" y="537"/>
                  </a:lnTo>
                  <a:lnTo>
                    <a:pt x="2484" y="541"/>
                  </a:lnTo>
                  <a:lnTo>
                    <a:pt x="2479" y="545"/>
                  </a:lnTo>
                  <a:lnTo>
                    <a:pt x="2473" y="549"/>
                  </a:lnTo>
                  <a:lnTo>
                    <a:pt x="2469" y="554"/>
                  </a:lnTo>
                  <a:lnTo>
                    <a:pt x="2465" y="560"/>
                  </a:lnTo>
                  <a:lnTo>
                    <a:pt x="2462" y="565"/>
                  </a:lnTo>
                  <a:lnTo>
                    <a:pt x="2459" y="572"/>
                  </a:lnTo>
                  <a:lnTo>
                    <a:pt x="2457" y="579"/>
                  </a:lnTo>
                  <a:lnTo>
                    <a:pt x="2455" y="586"/>
                  </a:lnTo>
                  <a:lnTo>
                    <a:pt x="2453" y="594"/>
                  </a:lnTo>
                  <a:lnTo>
                    <a:pt x="2453" y="598"/>
                  </a:lnTo>
                  <a:lnTo>
                    <a:pt x="2453" y="602"/>
                  </a:lnTo>
                  <a:lnTo>
                    <a:pt x="2452" y="611"/>
                  </a:lnTo>
                  <a:lnTo>
                    <a:pt x="2453" y="622"/>
                  </a:lnTo>
                  <a:lnTo>
                    <a:pt x="2455" y="633"/>
                  </a:lnTo>
                  <a:lnTo>
                    <a:pt x="2457" y="642"/>
                  </a:lnTo>
                  <a:lnTo>
                    <a:pt x="2459" y="648"/>
                  </a:lnTo>
                  <a:lnTo>
                    <a:pt x="2461" y="652"/>
                  </a:lnTo>
                  <a:lnTo>
                    <a:pt x="2466" y="660"/>
                  </a:lnTo>
                  <a:lnTo>
                    <a:pt x="2468" y="664"/>
                  </a:lnTo>
                  <a:lnTo>
                    <a:pt x="2471" y="667"/>
                  </a:lnTo>
                  <a:lnTo>
                    <a:pt x="2478" y="674"/>
                  </a:lnTo>
                  <a:lnTo>
                    <a:pt x="2485" y="679"/>
                  </a:lnTo>
                  <a:lnTo>
                    <a:pt x="2493" y="685"/>
                  </a:lnTo>
                  <a:lnTo>
                    <a:pt x="2501" y="689"/>
                  </a:lnTo>
                  <a:lnTo>
                    <a:pt x="2510" y="693"/>
                  </a:lnTo>
                  <a:lnTo>
                    <a:pt x="2520" y="695"/>
                  </a:lnTo>
                  <a:lnTo>
                    <a:pt x="2530" y="697"/>
                  </a:lnTo>
                  <a:lnTo>
                    <a:pt x="2540" y="699"/>
                  </a:lnTo>
                  <a:lnTo>
                    <a:pt x="2550" y="700"/>
                  </a:lnTo>
                  <a:lnTo>
                    <a:pt x="2561" y="700"/>
                  </a:lnTo>
                  <a:lnTo>
                    <a:pt x="2572" y="700"/>
                  </a:lnTo>
                  <a:lnTo>
                    <a:pt x="2583" y="699"/>
                  </a:lnTo>
                  <a:lnTo>
                    <a:pt x="2594" y="698"/>
                  </a:lnTo>
                  <a:lnTo>
                    <a:pt x="2603" y="696"/>
                  </a:lnTo>
                  <a:lnTo>
                    <a:pt x="2613" y="694"/>
                  </a:lnTo>
                  <a:lnTo>
                    <a:pt x="2621" y="692"/>
                  </a:lnTo>
                  <a:lnTo>
                    <a:pt x="2639" y="686"/>
                  </a:lnTo>
                  <a:lnTo>
                    <a:pt x="2653" y="678"/>
                  </a:lnTo>
                  <a:lnTo>
                    <a:pt x="2660" y="674"/>
                  </a:lnTo>
                  <a:lnTo>
                    <a:pt x="2667" y="670"/>
                  </a:lnTo>
                  <a:lnTo>
                    <a:pt x="2674" y="666"/>
                  </a:lnTo>
                  <a:lnTo>
                    <a:pt x="2679" y="662"/>
                  </a:lnTo>
                  <a:lnTo>
                    <a:pt x="2689" y="653"/>
                  </a:lnTo>
                  <a:lnTo>
                    <a:pt x="2697" y="644"/>
                  </a:lnTo>
                  <a:lnTo>
                    <a:pt x="2703" y="637"/>
                  </a:lnTo>
                  <a:lnTo>
                    <a:pt x="2709" y="629"/>
                  </a:lnTo>
                  <a:lnTo>
                    <a:pt x="2715" y="621"/>
                  </a:lnTo>
                  <a:lnTo>
                    <a:pt x="2719" y="613"/>
                  </a:lnTo>
                  <a:lnTo>
                    <a:pt x="2722" y="603"/>
                  </a:lnTo>
                  <a:lnTo>
                    <a:pt x="2725" y="595"/>
                  </a:lnTo>
                  <a:lnTo>
                    <a:pt x="2727" y="586"/>
                  </a:lnTo>
                  <a:lnTo>
                    <a:pt x="2729" y="577"/>
                  </a:lnTo>
                  <a:lnTo>
                    <a:pt x="2730" y="567"/>
                  </a:lnTo>
                  <a:lnTo>
                    <a:pt x="2731" y="558"/>
                  </a:lnTo>
                  <a:lnTo>
                    <a:pt x="2732" y="549"/>
                  </a:lnTo>
                  <a:lnTo>
                    <a:pt x="2732" y="529"/>
                  </a:lnTo>
                  <a:lnTo>
                    <a:pt x="2732" y="510"/>
                  </a:lnTo>
                  <a:close/>
                  <a:moveTo>
                    <a:pt x="2820" y="767"/>
                  </a:moveTo>
                  <a:lnTo>
                    <a:pt x="2737" y="767"/>
                  </a:lnTo>
                  <a:lnTo>
                    <a:pt x="2734" y="692"/>
                  </a:lnTo>
                  <a:lnTo>
                    <a:pt x="2730" y="698"/>
                  </a:lnTo>
                  <a:lnTo>
                    <a:pt x="2727" y="703"/>
                  </a:lnTo>
                  <a:lnTo>
                    <a:pt x="2722" y="709"/>
                  </a:lnTo>
                  <a:lnTo>
                    <a:pt x="2716" y="716"/>
                  </a:lnTo>
                  <a:lnTo>
                    <a:pt x="2707" y="724"/>
                  </a:lnTo>
                  <a:lnTo>
                    <a:pt x="2699" y="731"/>
                  </a:lnTo>
                  <a:lnTo>
                    <a:pt x="2689" y="739"/>
                  </a:lnTo>
                  <a:lnTo>
                    <a:pt x="2678" y="747"/>
                  </a:lnTo>
                  <a:lnTo>
                    <a:pt x="2670" y="750"/>
                  </a:lnTo>
                  <a:lnTo>
                    <a:pt x="2664" y="754"/>
                  </a:lnTo>
                  <a:lnTo>
                    <a:pt x="2649" y="762"/>
                  </a:lnTo>
                  <a:lnTo>
                    <a:pt x="2641" y="765"/>
                  </a:lnTo>
                  <a:lnTo>
                    <a:pt x="2633" y="768"/>
                  </a:lnTo>
                  <a:lnTo>
                    <a:pt x="2614" y="773"/>
                  </a:lnTo>
                  <a:lnTo>
                    <a:pt x="2595" y="777"/>
                  </a:lnTo>
                  <a:lnTo>
                    <a:pt x="2584" y="778"/>
                  </a:lnTo>
                  <a:lnTo>
                    <a:pt x="2573" y="779"/>
                  </a:lnTo>
                  <a:lnTo>
                    <a:pt x="2562" y="780"/>
                  </a:lnTo>
                  <a:lnTo>
                    <a:pt x="2549" y="780"/>
                  </a:lnTo>
                  <a:lnTo>
                    <a:pt x="2530" y="780"/>
                  </a:lnTo>
                  <a:lnTo>
                    <a:pt x="2512" y="778"/>
                  </a:lnTo>
                  <a:lnTo>
                    <a:pt x="2507" y="777"/>
                  </a:lnTo>
                  <a:lnTo>
                    <a:pt x="2503" y="776"/>
                  </a:lnTo>
                  <a:lnTo>
                    <a:pt x="2494" y="775"/>
                  </a:lnTo>
                  <a:lnTo>
                    <a:pt x="2477" y="770"/>
                  </a:lnTo>
                  <a:lnTo>
                    <a:pt x="2460" y="765"/>
                  </a:lnTo>
                  <a:lnTo>
                    <a:pt x="2452" y="761"/>
                  </a:lnTo>
                  <a:lnTo>
                    <a:pt x="2445" y="757"/>
                  </a:lnTo>
                  <a:lnTo>
                    <a:pt x="2438" y="753"/>
                  </a:lnTo>
                  <a:lnTo>
                    <a:pt x="2430" y="749"/>
                  </a:lnTo>
                  <a:lnTo>
                    <a:pt x="2416" y="739"/>
                  </a:lnTo>
                  <a:lnTo>
                    <a:pt x="2410" y="734"/>
                  </a:lnTo>
                  <a:lnTo>
                    <a:pt x="2404" y="728"/>
                  </a:lnTo>
                  <a:lnTo>
                    <a:pt x="2399" y="722"/>
                  </a:lnTo>
                  <a:lnTo>
                    <a:pt x="2392" y="715"/>
                  </a:lnTo>
                  <a:lnTo>
                    <a:pt x="2387" y="708"/>
                  </a:lnTo>
                  <a:lnTo>
                    <a:pt x="2383" y="701"/>
                  </a:lnTo>
                  <a:lnTo>
                    <a:pt x="2379" y="694"/>
                  </a:lnTo>
                  <a:lnTo>
                    <a:pt x="2375" y="686"/>
                  </a:lnTo>
                  <a:lnTo>
                    <a:pt x="2372" y="677"/>
                  </a:lnTo>
                  <a:lnTo>
                    <a:pt x="2369" y="669"/>
                  </a:lnTo>
                  <a:lnTo>
                    <a:pt x="2366" y="660"/>
                  </a:lnTo>
                  <a:lnTo>
                    <a:pt x="2364" y="651"/>
                  </a:lnTo>
                  <a:lnTo>
                    <a:pt x="2362" y="641"/>
                  </a:lnTo>
                  <a:lnTo>
                    <a:pt x="2361" y="631"/>
                  </a:lnTo>
                  <a:lnTo>
                    <a:pt x="2360" y="621"/>
                  </a:lnTo>
                  <a:lnTo>
                    <a:pt x="2360" y="610"/>
                  </a:lnTo>
                  <a:lnTo>
                    <a:pt x="2360" y="599"/>
                  </a:lnTo>
                  <a:lnTo>
                    <a:pt x="2361" y="590"/>
                  </a:lnTo>
                  <a:lnTo>
                    <a:pt x="2362" y="581"/>
                  </a:lnTo>
                  <a:lnTo>
                    <a:pt x="2363" y="573"/>
                  </a:lnTo>
                  <a:lnTo>
                    <a:pt x="2365" y="564"/>
                  </a:lnTo>
                  <a:lnTo>
                    <a:pt x="2367" y="556"/>
                  </a:lnTo>
                  <a:lnTo>
                    <a:pt x="2370" y="549"/>
                  </a:lnTo>
                  <a:lnTo>
                    <a:pt x="2372" y="542"/>
                  </a:lnTo>
                  <a:lnTo>
                    <a:pt x="2379" y="528"/>
                  </a:lnTo>
                  <a:lnTo>
                    <a:pt x="2386" y="516"/>
                  </a:lnTo>
                  <a:lnTo>
                    <a:pt x="2390" y="511"/>
                  </a:lnTo>
                  <a:lnTo>
                    <a:pt x="2394" y="505"/>
                  </a:lnTo>
                  <a:lnTo>
                    <a:pt x="2404" y="496"/>
                  </a:lnTo>
                  <a:lnTo>
                    <a:pt x="2410" y="489"/>
                  </a:lnTo>
                  <a:lnTo>
                    <a:pt x="2416" y="484"/>
                  </a:lnTo>
                  <a:lnTo>
                    <a:pt x="2423" y="479"/>
                  </a:lnTo>
                  <a:lnTo>
                    <a:pt x="2430" y="474"/>
                  </a:lnTo>
                  <a:lnTo>
                    <a:pt x="2436" y="470"/>
                  </a:lnTo>
                  <a:lnTo>
                    <a:pt x="2444" y="466"/>
                  </a:lnTo>
                  <a:lnTo>
                    <a:pt x="2452" y="462"/>
                  </a:lnTo>
                  <a:lnTo>
                    <a:pt x="2459" y="459"/>
                  </a:lnTo>
                  <a:lnTo>
                    <a:pt x="2466" y="455"/>
                  </a:lnTo>
                  <a:lnTo>
                    <a:pt x="2474" y="452"/>
                  </a:lnTo>
                  <a:lnTo>
                    <a:pt x="2490" y="447"/>
                  </a:lnTo>
                  <a:lnTo>
                    <a:pt x="2505" y="443"/>
                  </a:lnTo>
                  <a:lnTo>
                    <a:pt x="2521" y="440"/>
                  </a:lnTo>
                  <a:lnTo>
                    <a:pt x="2535" y="438"/>
                  </a:lnTo>
                  <a:lnTo>
                    <a:pt x="2550" y="436"/>
                  </a:lnTo>
                  <a:lnTo>
                    <a:pt x="2578" y="435"/>
                  </a:lnTo>
                  <a:lnTo>
                    <a:pt x="2602" y="434"/>
                  </a:lnTo>
                  <a:lnTo>
                    <a:pt x="2621" y="434"/>
                  </a:lnTo>
                  <a:lnTo>
                    <a:pt x="2732" y="434"/>
                  </a:lnTo>
                  <a:lnTo>
                    <a:pt x="2732" y="414"/>
                  </a:lnTo>
                  <a:lnTo>
                    <a:pt x="2731" y="397"/>
                  </a:lnTo>
                  <a:lnTo>
                    <a:pt x="2729" y="383"/>
                  </a:lnTo>
                  <a:lnTo>
                    <a:pt x="2727" y="376"/>
                  </a:lnTo>
                  <a:lnTo>
                    <a:pt x="2726" y="370"/>
                  </a:lnTo>
                  <a:lnTo>
                    <a:pt x="2724" y="364"/>
                  </a:lnTo>
                  <a:lnTo>
                    <a:pt x="2721" y="359"/>
                  </a:lnTo>
                  <a:lnTo>
                    <a:pt x="2719" y="354"/>
                  </a:lnTo>
                  <a:lnTo>
                    <a:pt x="2716" y="349"/>
                  </a:lnTo>
                  <a:lnTo>
                    <a:pt x="2713" y="344"/>
                  </a:lnTo>
                  <a:lnTo>
                    <a:pt x="2708" y="338"/>
                  </a:lnTo>
                  <a:lnTo>
                    <a:pt x="2704" y="334"/>
                  </a:lnTo>
                  <a:lnTo>
                    <a:pt x="2699" y="329"/>
                  </a:lnTo>
                  <a:lnTo>
                    <a:pt x="2695" y="325"/>
                  </a:lnTo>
                  <a:lnTo>
                    <a:pt x="2691" y="322"/>
                  </a:lnTo>
                  <a:lnTo>
                    <a:pt x="2681" y="316"/>
                  </a:lnTo>
                  <a:lnTo>
                    <a:pt x="2669" y="310"/>
                  </a:lnTo>
                  <a:lnTo>
                    <a:pt x="2663" y="308"/>
                  </a:lnTo>
                  <a:lnTo>
                    <a:pt x="2656" y="306"/>
                  </a:lnTo>
                  <a:lnTo>
                    <a:pt x="2643" y="301"/>
                  </a:lnTo>
                  <a:lnTo>
                    <a:pt x="2627" y="298"/>
                  </a:lnTo>
                  <a:lnTo>
                    <a:pt x="2611" y="297"/>
                  </a:lnTo>
                  <a:lnTo>
                    <a:pt x="2594" y="296"/>
                  </a:lnTo>
                  <a:lnTo>
                    <a:pt x="2584" y="296"/>
                  </a:lnTo>
                  <a:lnTo>
                    <a:pt x="2576" y="297"/>
                  </a:lnTo>
                  <a:lnTo>
                    <a:pt x="2568" y="298"/>
                  </a:lnTo>
                  <a:lnTo>
                    <a:pt x="2560" y="299"/>
                  </a:lnTo>
                  <a:lnTo>
                    <a:pt x="2552" y="300"/>
                  </a:lnTo>
                  <a:lnTo>
                    <a:pt x="2544" y="302"/>
                  </a:lnTo>
                  <a:lnTo>
                    <a:pt x="2531" y="307"/>
                  </a:lnTo>
                  <a:lnTo>
                    <a:pt x="2518" y="311"/>
                  </a:lnTo>
                  <a:lnTo>
                    <a:pt x="2505" y="317"/>
                  </a:lnTo>
                  <a:lnTo>
                    <a:pt x="2494" y="323"/>
                  </a:lnTo>
                  <a:lnTo>
                    <a:pt x="2484" y="329"/>
                  </a:lnTo>
                  <a:lnTo>
                    <a:pt x="2474" y="335"/>
                  </a:lnTo>
                  <a:lnTo>
                    <a:pt x="2466" y="342"/>
                  </a:lnTo>
                  <a:lnTo>
                    <a:pt x="2459" y="349"/>
                  </a:lnTo>
                  <a:lnTo>
                    <a:pt x="2452" y="355"/>
                  </a:lnTo>
                  <a:lnTo>
                    <a:pt x="2442" y="365"/>
                  </a:lnTo>
                  <a:lnTo>
                    <a:pt x="2434" y="373"/>
                  </a:lnTo>
                  <a:lnTo>
                    <a:pt x="2375" y="324"/>
                  </a:lnTo>
                  <a:lnTo>
                    <a:pt x="2382" y="315"/>
                  </a:lnTo>
                  <a:lnTo>
                    <a:pt x="2388" y="309"/>
                  </a:lnTo>
                  <a:lnTo>
                    <a:pt x="2394" y="300"/>
                  </a:lnTo>
                  <a:lnTo>
                    <a:pt x="2403" y="292"/>
                  </a:lnTo>
                  <a:lnTo>
                    <a:pt x="2413" y="284"/>
                  </a:lnTo>
                  <a:lnTo>
                    <a:pt x="2424" y="275"/>
                  </a:lnTo>
                  <a:lnTo>
                    <a:pt x="2436" y="265"/>
                  </a:lnTo>
                  <a:lnTo>
                    <a:pt x="2451" y="256"/>
                  </a:lnTo>
                  <a:lnTo>
                    <a:pt x="2466" y="247"/>
                  </a:lnTo>
                  <a:lnTo>
                    <a:pt x="2485" y="239"/>
                  </a:lnTo>
                  <a:lnTo>
                    <a:pt x="2504" y="232"/>
                  </a:lnTo>
                  <a:lnTo>
                    <a:pt x="2514" y="228"/>
                  </a:lnTo>
                  <a:lnTo>
                    <a:pt x="2525" y="225"/>
                  </a:lnTo>
                  <a:lnTo>
                    <a:pt x="2536" y="223"/>
                  </a:lnTo>
                  <a:lnTo>
                    <a:pt x="2548" y="221"/>
                  </a:lnTo>
                  <a:lnTo>
                    <a:pt x="2561" y="219"/>
                  </a:lnTo>
                  <a:lnTo>
                    <a:pt x="2573" y="218"/>
                  </a:lnTo>
                  <a:lnTo>
                    <a:pt x="2586" y="217"/>
                  </a:lnTo>
                  <a:lnTo>
                    <a:pt x="2600" y="217"/>
                  </a:lnTo>
                  <a:lnTo>
                    <a:pt x="2614" y="217"/>
                  </a:lnTo>
                  <a:lnTo>
                    <a:pt x="2627" y="218"/>
                  </a:lnTo>
                  <a:lnTo>
                    <a:pt x="2641" y="219"/>
                  </a:lnTo>
                  <a:lnTo>
                    <a:pt x="2653" y="221"/>
                  </a:lnTo>
                  <a:lnTo>
                    <a:pt x="2665" y="223"/>
                  </a:lnTo>
                  <a:lnTo>
                    <a:pt x="2678" y="226"/>
                  </a:lnTo>
                  <a:lnTo>
                    <a:pt x="2688" y="230"/>
                  </a:lnTo>
                  <a:lnTo>
                    <a:pt x="2699" y="234"/>
                  </a:lnTo>
                  <a:lnTo>
                    <a:pt x="2709" y="237"/>
                  </a:lnTo>
                  <a:lnTo>
                    <a:pt x="2719" y="242"/>
                  </a:lnTo>
                  <a:lnTo>
                    <a:pt x="2728" y="247"/>
                  </a:lnTo>
                  <a:lnTo>
                    <a:pt x="2736" y="252"/>
                  </a:lnTo>
                  <a:lnTo>
                    <a:pt x="2745" y="257"/>
                  </a:lnTo>
                  <a:lnTo>
                    <a:pt x="2753" y="263"/>
                  </a:lnTo>
                  <a:lnTo>
                    <a:pt x="2760" y="270"/>
                  </a:lnTo>
                  <a:lnTo>
                    <a:pt x="2767" y="276"/>
                  </a:lnTo>
                  <a:lnTo>
                    <a:pt x="2776" y="286"/>
                  </a:lnTo>
                  <a:lnTo>
                    <a:pt x="2784" y="296"/>
                  </a:lnTo>
                  <a:lnTo>
                    <a:pt x="2791" y="307"/>
                  </a:lnTo>
                  <a:lnTo>
                    <a:pt x="2797" y="317"/>
                  </a:lnTo>
                  <a:lnTo>
                    <a:pt x="2802" y="328"/>
                  </a:lnTo>
                  <a:lnTo>
                    <a:pt x="2806" y="339"/>
                  </a:lnTo>
                  <a:lnTo>
                    <a:pt x="2810" y="351"/>
                  </a:lnTo>
                  <a:lnTo>
                    <a:pt x="2813" y="363"/>
                  </a:lnTo>
                  <a:lnTo>
                    <a:pt x="2815" y="375"/>
                  </a:lnTo>
                  <a:lnTo>
                    <a:pt x="2817" y="389"/>
                  </a:lnTo>
                  <a:lnTo>
                    <a:pt x="2818" y="402"/>
                  </a:lnTo>
                  <a:lnTo>
                    <a:pt x="2819" y="415"/>
                  </a:lnTo>
                  <a:lnTo>
                    <a:pt x="2820" y="445"/>
                  </a:lnTo>
                  <a:lnTo>
                    <a:pt x="2820" y="476"/>
                  </a:lnTo>
                  <a:lnTo>
                    <a:pt x="2820" y="767"/>
                  </a:lnTo>
                  <a:close/>
                  <a:moveTo>
                    <a:pt x="2265" y="623"/>
                  </a:moveTo>
                  <a:lnTo>
                    <a:pt x="2264" y="631"/>
                  </a:lnTo>
                  <a:lnTo>
                    <a:pt x="2264" y="638"/>
                  </a:lnTo>
                  <a:lnTo>
                    <a:pt x="2263" y="646"/>
                  </a:lnTo>
                  <a:lnTo>
                    <a:pt x="2261" y="654"/>
                  </a:lnTo>
                  <a:lnTo>
                    <a:pt x="2257" y="668"/>
                  </a:lnTo>
                  <a:lnTo>
                    <a:pt x="2254" y="675"/>
                  </a:lnTo>
                  <a:lnTo>
                    <a:pt x="2250" y="682"/>
                  </a:lnTo>
                  <a:lnTo>
                    <a:pt x="2247" y="690"/>
                  </a:lnTo>
                  <a:lnTo>
                    <a:pt x="2243" y="696"/>
                  </a:lnTo>
                  <a:lnTo>
                    <a:pt x="2237" y="703"/>
                  </a:lnTo>
                  <a:lnTo>
                    <a:pt x="2232" y="709"/>
                  </a:lnTo>
                  <a:lnTo>
                    <a:pt x="2226" y="715"/>
                  </a:lnTo>
                  <a:lnTo>
                    <a:pt x="2220" y="722"/>
                  </a:lnTo>
                  <a:lnTo>
                    <a:pt x="2214" y="728"/>
                  </a:lnTo>
                  <a:lnTo>
                    <a:pt x="2207" y="734"/>
                  </a:lnTo>
                  <a:lnTo>
                    <a:pt x="2191" y="744"/>
                  </a:lnTo>
                  <a:lnTo>
                    <a:pt x="2183" y="749"/>
                  </a:lnTo>
                  <a:lnTo>
                    <a:pt x="2174" y="753"/>
                  </a:lnTo>
                  <a:lnTo>
                    <a:pt x="2165" y="757"/>
                  </a:lnTo>
                  <a:lnTo>
                    <a:pt x="2154" y="762"/>
                  </a:lnTo>
                  <a:lnTo>
                    <a:pt x="2134" y="769"/>
                  </a:lnTo>
                  <a:lnTo>
                    <a:pt x="2122" y="772"/>
                  </a:lnTo>
                  <a:lnTo>
                    <a:pt x="2111" y="775"/>
                  </a:lnTo>
                  <a:lnTo>
                    <a:pt x="2099" y="777"/>
                  </a:lnTo>
                  <a:lnTo>
                    <a:pt x="2085" y="779"/>
                  </a:lnTo>
                  <a:lnTo>
                    <a:pt x="2073" y="780"/>
                  </a:lnTo>
                  <a:lnTo>
                    <a:pt x="2060" y="782"/>
                  </a:lnTo>
                  <a:lnTo>
                    <a:pt x="2045" y="782"/>
                  </a:lnTo>
                  <a:lnTo>
                    <a:pt x="2031" y="782"/>
                  </a:lnTo>
                  <a:lnTo>
                    <a:pt x="2017" y="782"/>
                  </a:lnTo>
                  <a:lnTo>
                    <a:pt x="2002" y="781"/>
                  </a:lnTo>
                  <a:lnTo>
                    <a:pt x="1989" y="780"/>
                  </a:lnTo>
                  <a:lnTo>
                    <a:pt x="1977" y="779"/>
                  </a:lnTo>
                  <a:lnTo>
                    <a:pt x="1952" y="775"/>
                  </a:lnTo>
                  <a:lnTo>
                    <a:pt x="1941" y="772"/>
                  </a:lnTo>
                  <a:lnTo>
                    <a:pt x="1931" y="769"/>
                  </a:lnTo>
                  <a:lnTo>
                    <a:pt x="1910" y="763"/>
                  </a:lnTo>
                  <a:lnTo>
                    <a:pt x="1901" y="759"/>
                  </a:lnTo>
                  <a:lnTo>
                    <a:pt x="1893" y="755"/>
                  </a:lnTo>
                  <a:lnTo>
                    <a:pt x="1876" y="747"/>
                  </a:lnTo>
                  <a:lnTo>
                    <a:pt x="1862" y="739"/>
                  </a:lnTo>
                  <a:lnTo>
                    <a:pt x="1849" y="730"/>
                  </a:lnTo>
                  <a:lnTo>
                    <a:pt x="1838" y="722"/>
                  </a:lnTo>
                  <a:lnTo>
                    <a:pt x="1829" y="713"/>
                  </a:lnTo>
                  <a:lnTo>
                    <a:pt x="1822" y="706"/>
                  </a:lnTo>
                  <a:lnTo>
                    <a:pt x="1810" y="694"/>
                  </a:lnTo>
                  <a:lnTo>
                    <a:pt x="1805" y="687"/>
                  </a:lnTo>
                  <a:lnTo>
                    <a:pt x="1861" y="633"/>
                  </a:lnTo>
                  <a:lnTo>
                    <a:pt x="1867" y="640"/>
                  </a:lnTo>
                  <a:lnTo>
                    <a:pt x="1877" y="650"/>
                  </a:lnTo>
                  <a:lnTo>
                    <a:pt x="1892" y="662"/>
                  </a:lnTo>
                  <a:lnTo>
                    <a:pt x="1900" y="668"/>
                  </a:lnTo>
                  <a:lnTo>
                    <a:pt x="1910" y="674"/>
                  </a:lnTo>
                  <a:lnTo>
                    <a:pt x="1920" y="680"/>
                  </a:lnTo>
                  <a:lnTo>
                    <a:pt x="1933" y="687"/>
                  </a:lnTo>
                  <a:lnTo>
                    <a:pt x="1946" y="693"/>
                  </a:lnTo>
                  <a:lnTo>
                    <a:pt x="1961" y="697"/>
                  </a:lnTo>
                  <a:lnTo>
                    <a:pt x="1978" y="701"/>
                  </a:lnTo>
                  <a:lnTo>
                    <a:pt x="1986" y="703"/>
                  </a:lnTo>
                  <a:lnTo>
                    <a:pt x="1995" y="704"/>
                  </a:lnTo>
                  <a:lnTo>
                    <a:pt x="2014" y="706"/>
                  </a:lnTo>
                  <a:lnTo>
                    <a:pt x="2024" y="707"/>
                  </a:lnTo>
                  <a:lnTo>
                    <a:pt x="2034" y="707"/>
                  </a:lnTo>
                  <a:lnTo>
                    <a:pt x="2048" y="706"/>
                  </a:lnTo>
                  <a:lnTo>
                    <a:pt x="2061" y="706"/>
                  </a:lnTo>
                  <a:lnTo>
                    <a:pt x="2074" y="704"/>
                  </a:lnTo>
                  <a:lnTo>
                    <a:pt x="2087" y="702"/>
                  </a:lnTo>
                  <a:lnTo>
                    <a:pt x="2099" y="699"/>
                  </a:lnTo>
                  <a:lnTo>
                    <a:pt x="2110" y="696"/>
                  </a:lnTo>
                  <a:lnTo>
                    <a:pt x="2121" y="692"/>
                  </a:lnTo>
                  <a:lnTo>
                    <a:pt x="2132" y="687"/>
                  </a:lnTo>
                  <a:lnTo>
                    <a:pt x="2141" y="681"/>
                  </a:lnTo>
                  <a:lnTo>
                    <a:pt x="2149" y="675"/>
                  </a:lnTo>
                  <a:lnTo>
                    <a:pt x="2153" y="672"/>
                  </a:lnTo>
                  <a:lnTo>
                    <a:pt x="2156" y="668"/>
                  </a:lnTo>
                  <a:lnTo>
                    <a:pt x="2159" y="665"/>
                  </a:lnTo>
                  <a:lnTo>
                    <a:pt x="2162" y="661"/>
                  </a:lnTo>
                  <a:lnTo>
                    <a:pt x="2166" y="657"/>
                  </a:lnTo>
                  <a:lnTo>
                    <a:pt x="2168" y="653"/>
                  </a:lnTo>
                  <a:lnTo>
                    <a:pt x="2170" y="649"/>
                  </a:lnTo>
                  <a:lnTo>
                    <a:pt x="2172" y="643"/>
                  </a:lnTo>
                  <a:lnTo>
                    <a:pt x="2173" y="638"/>
                  </a:lnTo>
                  <a:lnTo>
                    <a:pt x="2174" y="634"/>
                  </a:lnTo>
                  <a:lnTo>
                    <a:pt x="2174" y="628"/>
                  </a:lnTo>
                  <a:lnTo>
                    <a:pt x="2175" y="623"/>
                  </a:lnTo>
                  <a:lnTo>
                    <a:pt x="2174" y="617"/>
                  </a:lnTo>
                  <a:lnTo>
                    <a:pt x="2174" y="611"/>
                  </a:lnTo>
                  <a:lnTo>
                    <a:pt x="2172" y="604"/>
                  </a:lnTo>
                  <a:lnTo>
                    <a:pt x="2171" y="599"/>
                  </a:lnTo>
                  <a:lnTo>
                    <a:pt x="2168" y="594"/>
                  </a:lnTo>
                  <a:lnTo>
                    <a:pt x="2166" y="589"/>
                  </a:lnTo>
                  <a:lnTo>
                    <a:pt x="2162" y="585"/>
                  </a:lnTo>
                  <a:lnTo>
                    <a:pt x="2158" y="580"/>
                  </a:lnTo>
                  <a:lnTo>
                    <a:pt x="2155" y="577"/>
                  </a:lnTo>
                  <a:lnTo>
                    <a:pt x="2151" y="573"/>
                  </a:lnTo>
                  <a:lnTo>
                    <a:pt x="2141" y="565"/>
                  </a:lnTo>
                  <a:lnTo>
                    <a:pt x="2131" y="560"/>
                  </a:lnTo>
                  <a:lnTo>
                    <a:pt x="2118" y="555"/>
                  </a:lnTo>
                  <a:lnTo>
                    <a:pt x="2105" y="551"/>
                  </a:lnTo>
                  <a:lnTo>
                    <a:pt x="2091" y="547"/>
                  </a:lnTo>
                  <a:lnTo>
                    <a:pt x="2061" y="541"/>
                  </a:lnTo>
                  <a:lnTo>
                    <a:pt x="2028" y="535"/>
                  </a:lnTo>
                  <a:lnTo>
                    <a:pt x="1995" y="529"/>
                  </a:lnTo>
                  <a:lnTo>
                    <a:pt x="1978" y="526"/>
                  </a:lnTo>
                  <a:lnTo>
                    <a:pt x="1961" y="522"/>
                  </a:lnTo>
                  <a:lnTo>
                    <a:pt x="1945" y="518"/>
                  </a:lnTo>
                  <a:lnTo>
                    <a:pt x="1937" y="516"/>
                  </a:lnTo>
                  <a:lnTo>
                    <a:pt x="1928" y="514"/>
                  </a:lnTo>
                  <a:lnTo>
                    <a:pt x="1913" y="509"/>
                  </a:lnTo>
                  <a:lnTo>
                    <a:pt x="1899" y="503"/>
                  </a:lnTo>
                  <a:lnTo>
                    <a:pt x="1892" y="500"/>
                  </a:lnTo>
                  <a:lnTo>
                    <a:pt x="1884" y="496"/>
                  </a:lnTo>
                  <a:lnTo>
                    <a:pt x="1871" y="488"/>
                  </a:lnTo>
                  <a:lnTo>
                    <a:pt x="1865" y="483"/>
                  </a:lnTo>
                  <a:lnTo>
                    <a:pt x="1859" y="479"/>
                  </a:lnTo>
                  <a:lnTo>
                    <a:pt x="1854" y="474"/>
                  </a:lnTo>
                  <a:lnTo>
                    <a:pt x="1848" y="469"/>
                  </a:lnTo>
                  <a:lnTo>
                    <a:pt x="1843" y="463"/>
                  </a:lnTo>
                  <a:lnTo>
                    <a:pt x="1839" y="457"/>
                  </a:lnTo>
                  <a:lnTo>
                    <a:pt x="1834" y="450"/>
                  </a:lnTo>
                  <a:lnTo>
                    <a:pt x="1831" y="443"/>
                  </a:lnTo>
                  <a:lnTo>
                    <a:pt x="1827" y="436"/>
                  </a:lnTo>
                  <a:lnTo>
                    <a:pt x="1824" y="429"/>
                  </a:lnTo>
                  <a:lnTo>
                    <a:pt x="1822" y="421"/>
                  </a:lnTo>
                  <a:lnTo>
                    <a:pt x="1819" y="412"/>
                  </a:lnTo>
                  <a:lnTo>
                    <a:pt x="1818" y="403"/>
                  </a:lnTo>
                  <a:lnTo>
                    <a:pt x="1817" y="394"/>
                  </a:lnTo>
                  <a:lnTo>
                    <a:pt x="1816" y="384"/>
                  </a:lnTo>
                  <a:lnTo>
                    <a:pt x="1816" y="373"/>
                  </a:lnTo>
                  <a:lnTo>
                    <a:pt x="1816" y="366"/>
                  </a:lnTo>
                  <a:lnTo>
                    <a:pt x="1816" y="358"/>
                  </a:lnTo>
                  <a:lnTo>
                    <a:pt x="1818" y="351"/>
                  </a:lnTo>
                  <a:lnTo>
                    <a:pt x="1819" y="344"/>
                  </a:lnTo>
                  <a:lnTo>
                    <a:pt x="1824" y="329"/>
                  </a:lnTo>
                  <a:lnTo>
                    <a:pt x="1827" y="322"/>
                  </a:lnTo>
                  <a:lnTo>
                    <a:pt x="1830" y="315"/>
                  </a:lnTo>
                  <a:lnTo>
                    <a:pt x="1834" y="308"/>
                  </a:lnTo>
                  <a:lnTo>
                    <a:pt x="1838" y="301"/>
                  </a:lnTo>
                  <a:lnTo>
                    <a:pt x="1842" y="294"/>
                  </a:lnTo>
                  <a:lnTo>
                    <a:pt x="1847" y="288"/>
                  </a:lnTo>
                  <a:lnTo>
                    <a:pt x="1854" y="282"/>
                  </a:lnTo>
                  <a:lnTo>
                    <a:pt x="1859" y="276"/>
                  </a:lnTo>
                  <a:lnTo>
                    <a:pt x="1866" y="271"/>
                  </a:lnTo>
                  <a:lnTo>
                    <a:pt x="1872" y="264"/>
                  </a:lnTo>
                  <a:lnTo>
                    <a:pt x="1879" y="259"/>
                  </a:lnTo>
                  <a:lnTo>
                    <a:pt x="1886" y="254"/>
                  </a:lnTo>
                  <a:lnTo>
                    <a:pt x="1895" y="250"/>
                  </a:lnTo>
                  <a:lnTo>
                    <a:pt x="1903" y="245"/>
                  </a:lnTo>
                  <a:lnTo>
                    <a:pt x="1920" y="237"/>
                  </a:lnTo>
                  <a:lnTo>
                    <a:pt x="1931" y="234"/>
                  </a:lnTo>
                  <a:lnTo>
                    <a:pt x="1940" y="231"/>
                  </a:lnTo>
                  <a:lnTo>
                    <a:pt x="1950" y="227"/>
                  </a:lnTo>
                  <a:lnTo>
                    <a:pt x="1960" y="224"/>
                  </a:lnTo>
                  <a:lnTo>
                    <a:pt x="1972" y="222"/>
                  </a:lnTo>
                  <a:lnTo>
                    <a:pt x="1983" y="220"/>
                  </a:lnTo>
                  <a:lnTo>
                    <a:pt x="1994" y="219"/>
                  </a:lnTo>
                  <a:lnTo>
                    <a:pt x="2006" y="218"/>
                  </a:lnTo>
                  <a:lnTo>
                    <a:pt x="2019" y="217"/>
                  </a:lnTo>
                  <a:lnTo>
                    <a:pt x="2031" y="217"/>
                  </a:lnTo>
                  <a:lnTo>
                    <a:pt x="2045" y="217"/>
                  </a:lnTo>
                  <a:lnTo>
                    <a:pt x="2060" y="218"/>
                  </a:lnTo>
                  <a:lnTo>
                    <a:pt x="2073" y="219"/>
                  </a:lnTo>
                  <a:lnTo>
                    <a:pt x="2085" y="221"/>
                  </a:lnTo>
                  <a:lnTo>
                    <a:pt x="2098" y="222"/>
                  </a:lnTo>
                  <a:lnTo>
                    <a:pt x="2109" y="225"/>
                  </a:lnTo>
                  <a:lnTo>
                    <a:pt x="2120" y="227"/>
                  </a:lnTo>
                  <a:lnTo>
                    <a:pt x="2132" y="231"/>
                  </a:lnTo>
                  <a:lnTo>
                    <a:pt x="2151" y="237"/>
                  </a:lnTo>
                  <a:lnTo>
                    <a:pt x="2159" y="241"/>
                  </a:lnTo>
                  <a:lnTo>
                    <a:pt x="2169" y="244"/>
                  </a:lnTo>
                  <a:lnTo>
                    <a:pt x="2176" y="248"/>
                  </a:lnTo>
                  <a:lnTo>
                    <a:pt x="2184" y="252"/>
                  </a:lnTo>
                  <a:lnTo>
                    <a:pt x="2191" y="256"/>
                  </a:lnTo>
                  <a:lnTo>
                    <a:pt x="2197" y="260"/>
                  </a:lnTo>
                  <a:lnTo>
                    <a:pt x="2210" y="269"/>
                  </a:lnTo>
                  <a:lnTo>
                    <a:pt x="2220" y="277"/>
                  </a:lnTo>
                  <a:lnTo>
                    <a:pt x="2228" y="285"/>
                  </a:lnTo>
                  <a:lnTo>
                    <a:pt x="2235" y="292"/>
                  </a:lnTo>
                  <a:lnTo>
                    <a:pt x="2247" y="306"/>
                  </a:lnTo>
                  <a:lnTo>
                    <a:pt x="2252" y="314"/>
                  </a:lnTo>
                  <a:lnTo>
                    <a:pt x="2193" y="362"/>
                  </a:lnTo>
                  <a:lnTo>
                    <a:pt x="2187" y="355"/>
                  </a:lnTo>
                  <a:lnTo>
                    <a:pt x="2178" y="345"/>
                  </a:lnTo>
                  <a:lnTo>
                    <a:pt x="2165" y="333"/>
                  </a:lnTo>
                  <a:lnTo>
                    <a:pt x="2156" y="328"/>
                  </a:lnTo>
                  <a:lnTo>
                    <a:pt x="2147" y="322"/>
                  </a:lnTo>
                  <a:lnTo>
                    <a:pt x="2137" y="317"/>
                  </a:lnTo>
                  <a:lnTo>
                    <a:pt x="2126" y="311"/>
                  </a:lnTo>
                  <a:lnTo>
                    <a:pt x="2113" y="307"/>
                  </a:lnTo>
                  <a:lnTo>
                    <a:pt x="2100" y="301"/>
                  </a:lnTo>
                  <a:lnTo>
                    <a:pt x="2084" y="298"/>
                  </a:lnTo>
                  <a:lnTo>
                    <a:pt x="2068" y="295"/>
                  </a:lnTo>
                  <a:lnTo>
                    <a:pt x="2051" y="293"/>
                  </a:lnTo>
                  <a:lnTo>
                    <a:pt x="2040" y="293"/>
                  </a:lnTo>
                  <a:lnTo>
                    <a:pt x="2031" y="293"/>
                  </a:lnTo>
                  <a:lnTo>
                    <a:pt x="2019" y="293"/>
                  </a:lnTo>
                  <a:lnTo>
                    <a:pt x="2007" y="294"/>
                  </a:lnTo>
                  <a:lnTo>
                    <a:pt x="1996" y="295"/>
                  </a:lnTo>
                  <a:lnTo>
                    <a:pt x="1985" y="297"/>
                  </a:lnTo>
                  <a:lnTo>
                    <a:pt x="1974" y="300"/>
                  </a:lnTo>
                  <a:lnTo>
                    <a:pt x="1963" y="303"/>
                  </a:lnTo>
                  <a:lnTo>
                    <a:pt x="1953" y="308"/>
                  </a:lnTo>
                  <a:lnTo>
                    <a:pt x="1945" y="313"/>
                  </a:lnTo>
                  <a:lnTo>
                    <a:pt x="1936" y="318"/>
                  </a:lnTo>
                  <a:lnTo>
                    <a:pt x="1928" y="323"/>
                  </a:lnTo>
                  <a:lnTo>
                    <a:pt x="1922" y="330"/>
                  </a:lnTo>
                  <a:lnTo>
                    <a:pt x="1916" y="337"/>
                  </a:lnTo>
                  <a:lnTo>
                    <a:pt x="1912" y="345"/>
                  </a:lnTo>
                  <a:lnTo>
                    <a:pt x="1910" y="349"/>
                  </a:lnTo>
                  <a:lnTo>
                    <a:pt x="1908" y="353"/>
                  </a:lnTo>
                  <a:lnTo>
                    <a:pt x="1907" y="358"/>
                  </a:lnTo>
                  <a:lnTo>
                    <a:pt x="1906" y="362"/>
                  </a:lnTo>
                  <a:lnTo>
                    <a:pt x="1906" y="367"/>
                  </a:lnTo>
                  <a:lnTo>
                    <a:pt x="1906" y="372"/>
                  </a:lnTo>
                  <a:lnTo>
                    <a:pt x="1906" y="378"/>
                  </a:lnTo>
                  <a:lnTo>
                    <a:pt x="1907" y="385"/>
                  </a:lnTo>
                  <a:lnTo>
                    <a:pt x="1908" y="390"/>
                  </a:lnTo>
                  <a:lnTo>
                    <a:pt x="1910" y="396"/>
                  </a:lnTo>
                  <a:lnTo>
                    <a:pt x="1912" y="400"/>
                  </a:lnTo>
                  <a:lnTo>
                    <a:pt x="1914" y="405"/>
                  </a:lnTo>
                  <a:lnTo>
                    <a:pt x="1917" y="409"/>
                  </a:lnTo>
                  <a:lnTo>
                    <a:pt x="1921" y="413"/>
                  </a:lnTo>
                  <a:lnTo>
                    <a:pt x="1924" y="417"/>
                  </a:lnTo>
                  <a:lnTo>
                    <a:pt x="1929" y="421"/>
                  </a:lnTo>
                  <a:lnTo>
                    <a:pt x="1939" y="427"/>
                  </a:lnTo>
                  <a:lnTo>
                    <a:pt x="1944" y="430"/>
                  </a:lnTo>
                  <a:lnTo>
                    <a:pt x="1950" y="433"/>
                  </a:lnTo>
                  <a:lnTo>
                    <a:pt x="1955" y="435"/>
                  </a:lnTo>
                  <a:lnTo>
                    <a:pt x="1961" y="437"/>
                  </a:lnTo>
                  <a:lnTo>
                    <a:pt x="1975" y="441"/>
                  </a:lnTo>
                  <a:lnTo>
                    <a:pt x="1989" y="445"/>
                  </a:lnTo>
                  <a:lnTo>
                    <a:pt x="2003" y="448"/>
                  </a:lnTo>
                  <a:lnTo>
                    <a:pt x="2019" y="450"/>
                  </a:lnTo>
                  <a:lnTo>
                    <a:pt x="2052" y="455"/>
                  </a:lnTo>
                  <a:lnTo>
                    <a:pt x="2085" y="462"/>
                  </a:lnTo>
                  <a:lnTo>
                    <a:pt x="2102" y="465"/>
                  </a:lnTo>
                  <a:lnTo>
                    <a:pt x="2118" y="468"/>
                  </a:lnTo>
                  <a:lnTo>
                    <a:pt x="2135" y="472"/>
                  </a:lnTo>
                  <a:lnTo>
                    <a:pt x="2151" y="476"/>
                  </a:lnTo>
                  <a:lnTo>
                    <a:pt x="2158" y="479"/>
                  </a:lnTo>
                  <a:lnTo>
                    <a:pt x="2167" y="482"/>
                  </a:lnTo>
                  <a:lnTo>
                    <a:pt x="2181" y="488"/>
                  </a:lnTo>
                  <a:lnTo>
                    <a:pt x="2195" y="496"/>
                  </a:lnTo>
                  <a:lnTo>
                    <a:pt x="2209" y="504"/>
                  </a:lnTo>
                  <a:lnTo>
                    <a:pt x="2221" y="513"/>
                  </a:lnTo>
                  <a:lnTo>
                    <a:pt x="2226" y="518"/>
                  </a:lnTo>
                  <a:lnTo>
                    <a:pt x="2231" y="524"/>
                  </a:lnTo>
                  <a:lnTo>
                    <a:pt x="2236" y="529"/>
                  </a:lnTo>
                  <a:lnTo>
                    <a:pt x="2241" y="537"/>
                  </a:lnTo>
                  <a:lnTo>
                    <a:pt x="2246" y="543"/>
                  </a:lnTo>
                  <a:lnTo>
                    <a:pt x="2250" y="550"/>
                  </a:lnTo>
                  <a:lnTo>
                    <a:pt x="2253" y="557"/>
                  </a:lnTo>
                  <a:lnTo>
                    <a:pt x="2256" y="565"/>
                  </a:lnTo>
                  <a:lnTo>
                    <a:pt x="2258" y="574"/>
                  </a:lnTo>
                  <a:lnTo>
                    <a:pt x="2261" y="583"/>
                  </a:lnTo>
                  <a:lnTo>
                    <a:pt x="2262" y="592"/>
                  </a:lnTo>
                  <a:lnTo>
                    <a:pt x="2264" y="602"/>
                  </a:lnTo>
                  <a:lnTo>
                    <a:pt x="2264" y="613"/>
                  </a:lnTo>
                  <a:lnTo>
                    <a:pt x="2265" y="623"/>
                  </a:lnTo>
                  <a:close/>
                  <a:moveTo>
                    <a:pt x="1613" y="510"/>
                  </a:moveTo>
                  <a:lnTo>
                    <a:pt x="1509" y="510"/>
                  </a:lnTo>
                  <a:lnTo>
                    <a:pt x="1481" y="511"/>
                  </a:lnTo>
                  <a:lnTo>
                    <a:pt x="1466" y="511"/>
                  </a:lnTo>
                  <a:lnTo>
                    <a:pt x="1451" y="512"/>
                  </a:lnTo>
                  <a:lnTo>
                    <a:pt x="1436" y="514"/>
                  </a:lnTo>
                  <a:lnTo>
                    <a:pt x="1421" y="516"/>
                  </a:lnTo>
                  <a:lnTo>
                    <a:pt x="1407" y="520"/>
                  </a:lnTo>
                  <a:lnTo>
                    <a:pt x="1394" y="524"/>
                  </a:lnTo>
                  <a:lnTo>
                    <a:pt x="1388" y="527"/>
                  </a:lnTo>
                  <a:lnTo>
                    <a:pt x="1381" y="529"/>
                  </a:lnTo>
                  <a:lnTo>
                    <a:pt x="1369" y="537"/>
                  </a:lnTo>
                  <a:lnTo>
                    <a:pt x="1364" y="541"/>
                  </a:lnTo>
                  <a:lnTo>
                    <a:pt x="1359" y="545"/>
                  </a:lnTo>
                  <a:lnTo>
                    <a:pt x="1355" y="549"/>
                  </a:lnTo>
                  <a:lnTo>
                    <a:pt x="1351" y="554"/>
                  </a:lnTo>
                  <a:lnTo>
                    <a:pt x="1347" y="560"/>
                  </a:lnTo>
                  <a:lnTo>
                    <a:pt x="1342" y="565"/>
                  </a:lnTo>
                  <a:lnTo>
                    <a:pt x="1340" y="572"/>
                  </a:lnTo>
                  <a:lnTo>
                    <a:pt x="1337" y="579"/>
                  </a:lnTo>
                  <a:lnTo>
                    <a:pt x="1335" y="586"/>
                  </a:lnTo>
                  <a:lnTo>
                    <a:pt x="1334" y="594"/>
                  </a:lnTo>
                  <a:lnTo>
                    <a:pt x="1333" y="598"/>
                  </a:lnTo>
                  <a:lnTo>
                    <a:pt x="1333" y="602"/>
                  </a:lnTo>
                  <a:lnTo>
                    <a:pt x="1333" y="611"/>
                  </a:lnTo>
                  <a:lnTo>
                    <a:pt x="1333" y="622"/>
                  </a:lnTo>
                  <a:lnTo>
                    <a:pt x="1335" y="633"/>
                  </a:lnTo>
                  <a:lnTo>
                    <a:pt x="1338" y="642"/>
                  </a:lnTo>
                  <a:lnTo>
                    <a:pt x="1339" y="648"/>
                  </a:lnTo>
                  <a:lnTo>
                    <a:pt x="1341" y="652"/>
                  </a:lnTo>
                  <a:lnTo>
                    <a:pt x="1347" y="660"/>
                  </a:lnTo>
                  <a:lnTo>
                    <a:pt x="1350" y="664"/>
                  </a:lnTo>
                  <a:lnTo>
                    <a:pt x="1353" y="667"/>
                  </a:lnTo>
                  <a:lnTo>
                    <a:pt x="1359" y="674"/>
                  </a:lnTo>
                  <a:lnTo>
                    <a:pt x="1366" y="679"/>
                  </a:lnTo>
                  <a:lnTo>
                    <a:pt x="1373" y="685"/>
                  </a:lnTo>
                  <a:lnTo>
                    <a:pt x="1382" y="689"/>
                  </a:lnTo>
                  <a:lnTo>
                    <a:pt x="1391" y="693"/>
                  </a:lnTo>
                  <a:lnTo>
                    <a:pt x="1401" y="695"/>
                  </a:lnTo>
                  <a:lnTo>
                    <a:pt x="1410" y="697"/>
                  </a:lnTo>
                  <a:lnTo>
                    <a:pt x="1420" y="699"/>
                  </a:lnTo>
                  <a:lnTo>
                    <a:pt x="1431" y="700"/>
                  </a:lnTo>
                  <a:lnTo>
                    <a:pt x="1441" y="700"/>
                  </a:lnTo>
                  <a:lnTo>
                    <a:pt x="1452" y="700"/>
                  </a:lnTo>
                  <a:lnTo>
                    <a:pt x="1464" y="699"/>
                  </a:lnTo>
                  <a:lnTo>
                    <a:pt x="1474" y="698"/>
                  </a:lnTo>
                  <a:lnTo>
                    <a:pt x="1484" y="696"/>
                  </a:lnTo>
                  <a:lnTo>
                    <a:pt x="1493" y="694"/>
                  </a:lnTo>
                  <a:lnTo>
                    <a:pt x="1503" y="692"/>
                  </a:lnTo>
                  <a:lnTo>
                    <a:pt x="1519" y="686"/>
                  </a:lnTo>
                  <a:lnTo>
                    <a:pt x="1534" y="678"/>
                  </a:lnTo>
                  <a:lnTo>
                    <a:pt x="1542" y="674"/>
                  </a:lnTo>
                  <a:lnTo>
                    <a:pt x="1548" y="670"/>
                  </a:lnTo>
                  <a:lnTo>
                    <a:pt x="1554" y="666"/>
                  </a:lnTo>
                  <a:lnTo>
                    <a:pt x="1560" y="662"/>
                  </a:lnTo>
                  <a:lnTo>
                    <a:pt x="1570" y="653"/>
                  </a:lnTo>
                  <a:lnTo>
                    <a:pt x="1577" y="644"/>
                  </a:lnTo>
                  <a:lnTo>
                    <a:pt x="1585" y="637"/>
                  </a:lnTo>
                  <a:lnTo>
                    <a:pt x="1590" y="629"/>
                  </a:lnTo>
                  <a:lnTo>
                    <a:pt x="1595" y="621"/>
                  </a:lnTo>
                  <a:lnTo>
                    <a:pt x="1599" y="613"/>
                  </a:lnTo>
                  <a:lnTo>
                    <a:pt x="1602" y="603"/>
                  </a:lnTo>
                  <a:lnTo>
                    <a:pt x="1605" y="595"/>
                  </a:lnTo>
                  <a:lnTo>
                    <a:pt x="1607" y="586"/>
                  </a:lnTo>
                  <a:lnTo>
                    <a:pt x="1609" y="577"/>
                  </a:lnTo>
                  <a:lnTo>
                    <a:pt x="1610" y="567"/>
                  </a:lnTo>
                  <a:lnTo>
                    <a:pt x="1611" y="558"/>
                  </a:lnTo>
                  <a:lnTo>
                    <a:pt x="1612" y="549"/>
                  </a:lnTo>
                  <a:lnTo>
                    <a:pt x="1612" y="529"/>
                  </a:lnTo>
                  <a:lnTo>
                    <a:pt x="1613" y="510"/>
                  </a:lnTo>
                  <a:close/>
                  <a:moveTo>
                    <a:pt x="1701" y="767"/>
                  </a:moveTo>
                  <a:lnTo>
                    <a:pt x="1617" y="767"/>
                  </a:lnTo>
                  <a:lnTo>
                    <a:pt x="1615" y="692"/>
                  </a:lnTo>
                  <a:lnTo>
                    <a:pt x="1611" y="698"/>
                  </a:lnTo>
                  <a:lnTo>
                    <a:pt x="1607" y="703"/>
                  </a:lnTo>
                  <a:lnTo>
                    <a:pt x="1602" y="709"/>
                  </a:lnTo>
                  <a:lnTo>
                    <a:pt x="1596" y="716"/>
                  </a:lnTo>
                  <a:lnTo>
                    <a:pt x="1589" y="724"/>
                  </a:lnTo>
                  <a:lnTo>
                    <a:pt x="1580" y="731"/>
                  </a:lnTo>
                  <a:lnTo>
                    <a:pt x="1569" y="739"/>
                  </a:lnTo>
                  <a:lnTo>
                    <a:pt x="1558" y="747"/>
                  </a:lnTo>
                  <a:lnTo>
                    <a:pt x="1552" y="750"/>
                  </a:lnTo>
                  <a:lnTo>
                    <a:pt x="1545" y="754"/>
                  </a:lnTo>
                  <a:lnTo>
                    <a:pt x="1530" y="762"/>
                  </a:lnTo>
                  <a:lnTo>
                    <a:pt x="1522" y="765"/>
                  </a:lnTo>
                  <a:lnTo>
                    <a:pt x="1514" y="768"/>
                  </a:lnTo>
                  <a:lnTo>
                    <a:pt x="1495" y="773"/>
                  </a:lnTo>
                  <a:lnTo>
                    <a:pt x="1476" y="777"/>
                  </a:lnTo>
                  <a:lnTo>
                    <a:pt x="1465" y="778"/>
                  </a:lnTo>
                  <a:lnTo>
                    <a:pt x="1453" y="779"/>
                  </a:lnTo>
                  <a:lnTo>
                    <a:pt x="1442" y="780"/>
                  </a:lnTo>
                  <a:lnTo>
                    <a:pt x="1430" y="780"/>
                  </a:lnTo>
                  <a:lnTo>
                    <a:pt x="1411" y="780"/>
                  </a:lnTo>
                  <a:lnTo>
                    <a:pt x="1393" y="778"/>
                  </a:lnTo>
                  <a:lnTo>
                    <a:pt x="1389" y="777"/>
                  </a:lnTo>
                  <a:lnTo>
                    <a:pt x="1383" y="776"/>
                  </a:lnTo>
                  <a:lnTo>
                    <a:pt x="1374" y="775"/>
                  </a:lnTo>
                  <a:lnTo>
                    <a:pt x="1358" y="770"/>
                  </a:lnTo>
                  <a:lnTo>
                    <a:pt x="1341" y="765"/>
                  </a:lnTo>
                  <a:lnTo>
                    <a:pt x="1333" y="761"/>
                  </a:lnTo>
                  <a:lnTo>
                    <a:pt x="1325" y="757"/>
                  </a:lnTo>
                  <a:lnTo>
                    <a:pt x="1318" y="753"/>
                  </a:lnTo>
                  <a:lnTo>
                    <a:pt x="1311" y="749"/>
                  </a:lnTo>
                  <a:lnTo>
                    <a:pt x="1297" y="739"/>
                  </a:lnTo>
                  <a:lnTo>
                    <a:pt x="1291" y="734"/>
                  </a:lnTo>
                  <a:lnTo>
                    <a:pt x="1285" y="728"/>
                  </a:lnTo>
                  <a:lnTo>
                    <a:pt x="1279" y="722"/>
                  </a:lnTo>
                  <a:lnTo>
                    <a:pt x="1274" y="715"/>
                  </a:lnTo>
                  <a:lnTo>
                    <a:pt x="1269" y="708"/>
                  </a:lnTo>
                  <a:lnTo>
                    <a:pt x="1263" y="701"/>
                  </a:lnTo>
                  <a:lnTo>
                    <a:pt x="1259" y="694"/>
                  </a:lnTo>
                  <a:lnTo>
                    <a:pt x="1255" y="686"/>
                  </a:lnTo>
                  <a:lnTo>
                    <a:pt x="1252" y="677"/>
                  </a:lnTo>
                  <a:lnTo>
                    <a:pt x="1249" y="669"/>
                  </a:lnTo>
                  <a:lnTo>
                    <a:pt x="1246" y="660"/>
                  </a:lnTo>
                  <a:lnTo>
                    <a:pt x="1244" y="651"/>
                  </a:lnTo>
                  <a:lnTo>
                    <a:pt x="1243" y="641"/>
                  </a:lnTo>
                  <a:lnTo>
                    <a:pt x="1241" y="631"/>
                  </a:lnTo>
                  <a:lnTo>
                    <a:pt x="1241" y="621"/>
                  </a:lnTo>
                  <a:lnTo>
                    <a:pt x="1240" y="610"/>
                  </a:lnTo>
                  <a:lnTo>
                    <a:pt x="1241" y="599"/>
                  </a:lnTo>
                  <a:lnTo>
                    <a:pt x="1241" y="590"/>
                  </a:lnTo>
                  <a:lnTo>
                    <a:pt x="1242" y="581"/>
                  </a:lnTo>
                  <a:lnTo>
                    <a:pt x="1244" y="573"/>
                  </a:lnTo>
                  <a:lnTo>
                    <a:pt x="1246" y="564"/>
                  </a:lnTo>
                  <a:lnTo>
                    <a:pt x="1248" y="556"/>
                  </a:lnTo>
                  <a:lnTo>
                    <a:pt x="1250" y="549"/>
                  </a:lnTo>
                  <a:lnTo>
                    <a:pt x="1253" y="542"/>
                  </a:lnTo>
                  <a:lnTo>
                    <a:pt x="1259" y="528"/>
                  </a:lnTo>
                  <a:lnTo>
                    <a:pt x="1266" y="516"/>
                  </a:lnTo>
                  <a:lnTo>
                    <a:pt x="1271" y="511"/>
                  </a:lnTo>
                  <a:lnTo>
                    <a:pt x="1276" y="505"/>
                  </a:lnTo>
                  <a:lnTo>
                    <a:pt x="1284" y="496"/>
                  </a:lnTo>
                  <a:lnTo>
                    <a:pt x="1290" y="489"/>
                  </a:lnTo>
                  <a:lnTo>
                    <a:pt x="1297" y="484"/>
                  </a:lnTo>
                  <a:lnTo>
                    <a:pt x="1303" y="479"/>
                  </a:lnTo>
                  <a:lnTo>
                    <a:pt x="1311" y="474"/>
                  </a:lnTo>
                  <a:lnTo>
                    <a:pt x="1318" y="470"/>
                  </a:lnTo>
                  <a:lnTo>
                    <a:pt x="1325" y="466"/>
                  </a:lnTo>
                  <a:lnTo>
                    <a:pt x="1332" y="462"/>
                  </a:lnTo>
                  <a:lnTo>
                    <a:pt x="1339" y="459"/>
                  </a:lnTo>
                  <a:lnTo>
                    <a:pt x="1348" y="455"/>
                  </a:lnTo>
                  <a:lnTo>
                    <a:pt x="1355" y="452"/>
                  </a:lnTo>
                  <a:lnTo>
                    <a:pt x="1370" y="447"/>
                  </a:lnTo>
                  <a:lnTo>
                    <a:pt x="1386" y="443"/>
                  </a:lnTo>
                  <a:lnTo>
                    <a:pt x="1401" y="440"/>
                  </a:lnTo>
                  <a:lnTo>
                    <a:pt x="1416" y="438"/>
                  </a:lnTo>
                  <a:lnTo>
                    <a:pt x="1431" y="436"/>
                  </a:lnTo>
                  <a:lnTo>
                    <a:pt x="1458" y="435"/>
                  </a:lnTo>
                  <a:lnTo>
                    <a:pt x="1483" y="434"/>
                  </a:lnTo>
                  <a:lnTo>
                    <a:pt x="1503" y="434"/>
                  </a:lnTo>
                  <a:lnTo>
                    <a:pt x="1613" y="434"/>
                  </a:lnTo>
                  <a:lnTo>
                    <a:pt x="1612" y="414"/>
                  </a:lnTo>
                  <a:lnTo>
                    <a:pt x="1611" y="397"/>
                  </a:lnTo>
                  <a:lnTo>
                    <a:pt x="1609" y="383"/>
                  </a:lnTo>
                  <a:lnTo>
                    <a:pt x="1608" y="376"/>
                  </a:lnTo>
                  <a:lnTo>
                    <a:pt x="1606" y="370"/>
                  </a:lnTo>
                  <a:lnTo>
                    <a:pt x="1604" y="364"/>
                  </a:lnTo>
                  <a:lnTo>
                    <a:pt x="1602" y="359"/>
                  </a:lnTo>
                  <a:lnTo>
                    <a:pt x="1599" y="354"/>
                  </a:lnTo>
                  <a:lnTo>
                    <a:pt x="1596" y="349"/>
                  </a:lnTo>
                  <a:lnTo>
                    <a:pt x="1593" y="344"/>
                  </a:lnTo>
                  <a:lnTo>
                    <a:pt x="1589" y="338"/>
                  </a:lnTo>
                  <a:lnTo>
                    <a:pt x="1585" y="334"/>
                  </a:lnTo>
                  <a:lnTo>
                    <a:pt x="1581" y="329"/>
                  </a:lnTo>
                  <a:lnTo>
                    <a:pt x="1576" y="325"/>
                  </a:lnTo>
                  <a:lnTo>
                    <a:pt x="1571" y="322"/>
                  </a:lnTo>
                  <a:lnTo>
                    <a:pt x="1562" y="316"/>
                  </a:lnTo>
                  <a:lnTo>
                    <a:pt x="1550" y="310"/>
                  </a:lnTo>
                  <a:lnTo>
                    <a:pt x="1544" y="308"/>
                  </a:lnTo>
                  <a:lnTo>
                    <a:pt x="1537" y="306"/>
                  </a:lnTo>
                  <a:lnTo>
                    <a:pt x="1523" y="301"/>
                  </a:lnTo>
                  <a:lnTo>
                    <a:pt x="1508" y="298"/>
                  </a:lnTo>
                  <a:lnTo>
                    <a:pt x="1491" y="297"/>
                  </a:lnTo>
                  <a:lnTo>
                    <a:pt x="1474" y="296"/>
                  </a:lnTo>
                  <a:lnTo>
                    <a:pt x="1466" y="296"/>
                  </a:lnTo>
                  <a:lnTo>
                    <a:pt x="1456" y="297"/>
                  </a:lnTo>
                  <a:lnTo>
                    <a:pt x="1448" y="298"/>
                  </a:lnTo>
                  <a:lnTo>
                    <a:pt x="1441" y="299"/>
                  </a:lnTo>
                  <a:lnTo>
                    <a:pt x="1433" y="300"/>
                  </a:lnTo>
                  <a:lnTo>
                    <a:pt x="1426" y="302"/>
                  </a:lnTo>
                  <a:lnTo>
                    <a:pt x="1411" y="307"/>
                  </a:lnTo>
                  <a:lnTo>
                    <a:pt x="1398" y="311"/>
                  </a:lnTo>
                  <a:lnTo>
                    <a:pt x="1387" y="317"/>
                  </a:lnTo>
                  <a:lnTo>
                    <a:pt x="1375" y="323"/>
                  </a:lnTo>
                  <a:lnTo>
                    <a:pt x="1365" y="329"/>
                  </a:lnTo>
                  <a:lnTo>
                    <a:pt x="1356" y="335"/>
                  </a:lnTo>
                  <a:lnTo>
                    <a:pt x="1348" y="342"/>
                  </a:lnTo>
                  <a:lnTo>
                    <a:pt x="1339" y="349"/>
                  </a:lnTo>
                  <a:lnTo>
                    <a:pt x="1333" y="355"/>
                  </a:lnTo>
                  <a:lnTo>
                    <a:pt x="1322" y="365"/>
                  </a:lnTo>
                  <a:lnTo>
                    <a:pt x="1315" y="373"/>
                  </a:lnTo>
                  <a:lnTo>
                    <a:pt x="1256" y="324"/>
                  </a:lnTo>
                  <a:lnTo>
                    <a:pt x="1263" y="315"/>
                  </a:lnTo>
                  <a:lnTo>
                    <a:pt x="1269" y="309"/>
                  </a:lnTo>
                  <a:lnTo>
                    <a:pt x="1276" y="300"/>
                  </a:lnTo>
                  <a:lnTo>
                    <a:pt x="1284" y="292"/>
                  </a:lnTo>
                  <a:lnTo>
                    <a:pt x="1293" y="284"/>
                  </a:lnTo>
                  <a:lnTo>
                    <a:pt x="1304" y="275"/>
                  </a:lnTo>
                  <a:lnTo>
                    <a:pt x="1317" y="265"/>
                  </a:lnTo>
                  <a:lnTo>
                    <a:pt x="1331" y="256"/>
                  </a:lnTo>
                  <a:lnTo>
                    <a:pt x="1348" y="247"/>
                  </a:lnTo>
                  <a:lnTo>
                    <a:pt x="1365" y="239"/>
                  </a:lnTo>
                  <a:lnTo>
                    <a:pt x="1385" y="232"/>
                  </a:lnTo>
                  <a:lnTo>
                    <a:pt x="1395" y="228"/>
                  </a:lnTo>
                  <a:lnTo>
                    <a:pt x="1406" y="225"/>
                  </a:lnTo>
                  <a:lnTo>
                    <a:pt x="1417" y="223"/>
                  </a:lnTo>
                  <a:lnTo>
                    <a:pt x="1429" y="221"/>
                  </a:lnTo>
                  <a:lnTo>
                    <a:pt x="1441" y="219"/>
                  </a:lnTo>
                  <a:lnTo>
                    <a:pt x="1454" y="218"/>
                  </a:lnTo>
                  <a:lnTo>
                    <a:pt x="1467" y="217"/>
                  </a:lnTo>
                  <a:lnTo>
                    <a:pt x="1481" y="217"/>
                  </a:lnTo>
                  <a:lnTo>
                    <a:pt x="1495" y="217"/>
                  </a:lnTo>
                  <a:lnTo>
                    <a:pt x="1509" y="218"/>
                  </a:lnTo>
                  <a:lnTo>
                    <a:pt x="1522" y="219"/>
                  </a:lnTo>
                  <a:lnTo>
                    <a:pt x="1534" y="221"/>
                  </a:lnTo>
                  <a:lnTo>
                    <a:pt x="1547" y="223"/>
                  </a:lnTo>
                  <a:lnTo>
                    <a:pt x="1558" y="226"/>
                  </a:lnTo>
                  <a:lnTo>
                    <a:pt x="1569" y="230"/>
                  </a:lnTo>
                  <a:lnTo>
                    <a:pt x="1580" y="234"/>
                  </a:lnTo>
                  <a:lnTo>
                    <a:pt x="1590" y="237"/>
                  </a:lnTo>
                  <a:lnTo>
                    <a:pt x="1599" y="242"/>
                  </a:lnTo>
                  <a:lnTo>
                    <a:pt x="1608" y="247"/>
                  </a:lnTo>
                  <a:lnTo>
                    <a:pt x="1617" y="252"/>
                  </a:lnTo>
                  <a:lnTo>
                    <a:pt x="1626" y="257"/>
                  </a:lnTo>
                  <a:lnTo>
                    <a:pt x="1634" y="263"/>
                  </a:lnTo>
                  <a:lnTo>
                    <a:pt x="1641" y="270"/>
                  </a:lnTo>
                  <a:lnTo>
                    <a:pt x="1648" y="276"/>
                  </a:lnTo>
                  <a:lnTo>
                    <a:pt x="1656" y="286"/>
                  </a:lnTo>
                  <a:lnTo>
                    <a:pt x="1665" y="296"/>
                  </a:lnTo>
                  <a:lnTo>
                    <a:pt x="1672" y="307"/>
                  </a:lnTo>
                  <a:lnTo>
                    <a:pt x="1678" y="317"/>
                  </a:lnTo>
                  <a:lnTo>
                    <a:pt x="1683" y="328"/>
                  </a:lnTo>
                  <a:lnTo>
                    <a:pt x="1687" y="339"/>
                  </a:lnTo>
                  <a:lnTo>
                    <a:pt x="1690" y="351"/>
                  </a:lnTo>
                  <a:lnTo>
                    <a:pt x="1693" y="363"/>
                  </a:lnTo>
                  <a:lnTo>
                    <a:pt x="1695" y="375"/>
                  </a:lnTo>
                  <a:lnTo>
                    <a:pt x="1698" y="389"/>
                  </a:lnTo>
                  <a:lnTo>
                    <a:pt x="1699" y="402"/>
                  </a:lnTo>
                  <a:lnTo>
                    <a:pt x="1700" y="415"/>
                  </a:lnTo>
                  <a:lnTo>
                    <a:pt x="1701" y="445"/>
                  </a:lnTo>
                  <a:lnTo>
                    <a:pt x="1701" y="476"/>
                  </a:lnTo>
                  <a:lnTo>
                    <a:pt x="1701" y="767"/>
                  </a:lnTo>
                  <a:close/>
                  <a:moveTo>
                    <a:pt x="1037" y="510"/>
                  </a:moveTo>
                  <a:lnTo>
                    <a:pt x="933" y="510"/>
                  </a:lnTo>
                  <a:lnTo>
                    <a:pt x="904" y="511"/>
                  </a:lnTo>
                  <a:lnTo>
                    <a:pt x="890" y="511"/>
                  </a:lnTo>
                  <a:lnTo>
                    <a:pt x="875" y="512"/>
                  </a:lnTo>
                  <a:lnTo>
                    <a:pt x="860" y="514"/>
                  </a:lnTo>
                  <a:lnTo>
                    <a:pt x="846" y="516"/>
                  </a:lnTo>
                  <a:lnTo>
                    <a:pt x="831" y="520"/>
                  </a:lnTo>
                  <a:lnTo>
                    <a:pt x="818" y="524"/>
                  </a:lnTo>
                  <a:lnTo>
                    <a:pt x="812" y="527"/>
                  </a:lnTo>
                  <a:lnTo>
                    <a:pt x="805" y="529"/>
                  </a:lnTo>
                  <a:lnTo>
                    <a:pt x="793" y="537"/>
                  </a:lnTo>
                  <a:lnTo>
                    <a:pt x="788" y="541"/>
                  </a:lnTo>
                  <a:lnTo>
                    <a:pt x="783" y="545"/>
                  </a:lnTo>
                  <a:lnTo>
                    <a:pt x="779" y="549"/>
                  </a:lnTo>
                  <a:lnTo>
                    <a:pt x="774" y="554"/>
                  </a:lnTo>
                  <a:lnTo>
                    <a:pt x="771" y="560"/>
                  </a:lnTo>
                  <a:lnTo>
                    <a:pt x="767" y="565"/>
                  </a:lnTo>
                  <a:lnTo>
                    <a:pt x="764" y="572"/>
                  </a:lnTo>
                  <a:lnTo>
                    <a:pt x="762" y="579"/>
                  </a:lnTo>
                  <a:lnTo>
                    <a:pt x="759" y="586"/>
                  </a:lnTo>
                  <a:lnTo>
                    <a:pt x="758" y="594"/>
                  </a:lnTo>
                  <a:lnTo>
                    <a:pt x="757" y="598"/>
                  </a:lnTo>
                  <a:lnTo>
                    <a:pt x="757" y="602"/>
                  </a:lnTo>
                  <a:lnTo>
                    <a:pt x="756" y="611"/>
                  </a:lnTo>
                  <a:lnTo>
                    <a:pt x="757" y="622"/>
                  </a:lnTo>
                  <a:lnTo>
                    <a:pt x="759" y="633"/>
                  </a:lnTo>
                  <a:lnTo>
                    <a:pt x="762" y="642"/>
                  </a:lnTo>
                  <a:lnTo>
                    <a:pt x="764" y="648"/>
                  </a:lnTo>
                  <a:lnTo>
                    <a:pt x="766" y="652"/>
                  </a:lnTo>
                  <a:lnTo>
                    <a:pt x="771" y="660"/>
                  </a:lnTo>
                  <a:lnTo>
                    <a:pt x="773" y="664"/>
                  </a:lnTo>
                  <a:lnTo>
                    <a:pt x="776" y="667"/>
                  </a:lnTo>
                  <a:lnTo>
                    <a:pt x="783" y="674"/>
                  </a:lnTo>
                  <a:lnTo>
                    <a:pt x="790" y="679"/>
                  </a:lnTo>
                  <a:lnTo>
                    <a:pt x="797" y="685"/>
                  </a:lnTo>
                  <a:lnTo>
                    <a:pt x="806" y="689"/>
                  </a:lnTo>
                  <a:lnTo>
                    <a:pt x="815" y="693"/>
                  </a:lnTo>
                  <a:lnTo>
                    <a:pt x="824" y="695"/>
                  </a:lnTo>
                  <a:lnTo>
                    <a:pt x="834" y="697"/>
                  </a:lnTo>
                  <a:lnTo>
                    <a:pt x="845" y="699"/>
                  </a:lnTo>
                  <a:lnTo>
                    <a:pt x="855" y="700"/>
                  </a:lnTo>
                  <a:lnTo>
                    <a:pt x="865" y="700"/>
                  </a:lnTo>
                  <a:lnTo>
                    <a:pt x="876" y="700"/>
                  </a:lnTo>
                  <a:lnTo>
                    <a:pt x="888" y="699"/>
                  </a:lnTo>
                  <a:lnTo>
                    <a:pt x="898" y="698"/>
                  </a:lnTo>
                  <a:lnTo>
                    <a:pt x="908" y="696"/>
                  </a:lnTo>
                  <a:lnTo>
                    <a:pt x="918" y="694"/>
                  </a:lnTo>
                  <a:lnTo>
                    <a:pt x="927" y="692"/>
                  </a:lnTo>
                  <a:lnTo>
                    <a:pt x="943" y="686"/>
                  </a:lnTo>
                  <a:lnTo>
                    <a:pt x="959" y="678"/>
                  </a:lnTo>
                  <a:lnTo>
                    <a:pt x="965" y="674"/>
                  </a:lnTo>
                  <a:lnTo>
                    <a:pt x="972" y="670"/>
                  </a:lnTo>
                  <a:lnTo>
                    <a:pt x="978" y="666"/>
                  </a:lnTo>
                  <a:lnTo>
                    <a:pt x="983" y="662"/>
                  </a:lnTo>
                  <a:lnTo>
                    <a:pt x="995" y="653"/>
                  </a:lnTo>
                  <a:lnTo>
                    <a:pt x="1002" y="644"/>
                  </a:lnTo>
                  <a:lnTo>
                    <a:pt x="1008" y="637"/>
                  </a:lnTo>
                  <a:lnTo>
                    <a:pt x="1014" y="629"/>
                  </a:lnTo>
                  <a:lnTo>
                    <a:pt x="1019" y="621"/>
                  </a:lnTo>
                  <a:lnTo>
                    <a:pt x="1023" y="613"/>
                  </a:lnTo>
                  <a:lnTo>
                    <a:pt x="1026" y="603"/>
                  </a:lnTo>
                  <a:lnTo>
                    <a:pt x="1029" y="595"/>
                  </a:lnTo>
                  <a:lnTo>
                    <a:pt x="1031" y="586"/>
                  </a:lnTo>
                  <a:lnTo>
                    <a:pt x="1034" y="577"/>
                  </a:lnTo>
                  <a:lnTo>
                    <a:pt x="1035" y="567"/>
                  </a:lnTo>
                  <a:lnTo>
                    <a:pt x="1036" y="558"/>
                  </a:lnTo>
                  <a:lnTo>
                    <a:pt x="1037" y="549"/>
                  </a:lnTo>
                  <a:lnTo>
                    <a:pt x="1037" y="529"/>
                  </a:lnTo>
                  <a:lnTo>
                    <a:pt x="1037" y="510"/>
                  </a:lnTo>
                  <a:close/>
                  <a:moveTo>
                    <a:pt x="1125" y="767"/>
                  </a:moveTo>
                  <a:lnTo>
                    <a:pt x="1042" y="767"/>
                  </a:lnTo>
                  <a:lnTo>
                    <a:pt x="1040" y="692"/>
                  </a:lnTo>
                  <a:lnTo>
                    <a:pt x="1035" y="698"/>
                  </a:lnTo>
                  <a:lnTo>
                    <a:pt x="1031" y="703"/>
                  </a:lnTo>
                  <a:lnTo>
                    <a:pt x="1026" y="709"/>
                  </a:lnTo>
                  <a:lnTo>
                    <a:pt x="1020" y="716"/>
                  </a:lnTo>
                  <a:lnTo>
                    <a:pt x="1013" y="724"/>
                  </a:lnTo>
                  <a:lnTo>
                    <a:pt x="1004" y="731"/>
                  </a:lnTo>
                  <a:lnTo>
                    <a:pt x="993" y="739"/>
                  </a:lnTo>
                  <a:lnTo>
                    <a:pt x="982" y="747"/>
                  </a:lnTo>
                  <a:lnTo>
                    <a:pt x="975" y="750"/>
                  </a:lnTo>
                  <a:lnTo>
                    <a:pt x="969" y="754"/>
                  </a:lnTo>
                  <a:lnTo>
                    <a:pt x="953" y="762"/>
                  </a:lnTo>
                  <a:lnTo>
                    <a:pt x="946" y="765"/>
                  </a:lnTo>
                  <a:lnTo>
                    <a:pt x="937" y="768"/>
                  </a:lnTo>
                  <a:lnTo>
                    <a:pt x="920" y="773"/>
                  </a:lnTo>
                  <a:lnTo>
                    <a:pt x="899" y="777"/>
                  </a:lnTo>
                  <a:lnTo>
                    <a:pt x="889" y="778"/>
                  </a:lnTo>
                  <a:lnTo>
                    <a:pt x="878" y="779"/>
                  </a:lnTo>
                  <a:lnTo>
                    <a:pt x="866" y="780"/>
                  </a:lnTo>
                  <a:lnTo>
                    <a:pt x="854" y="780"/>
                  </a:lnTo>
                  <a:lnTo>
                    <a:pt x="835" y="780"/>
                  </a:lnTo>
                  <a:lnTo>
                    <a:pt x="817" y="778"/>
                  </a:lnTo>
                  <a:lnTo>
                    <a:pt x="812" y="777"/>
                  </a:lnTo>
                  <a:lnTo>
                    <a:pt x="808" y="776"/>
                  </a:lnTo>
                  <a:lnTo>
                    <a:pt x="798" y="775"/>
                  </a:lnTo>
                  <a:lnTo>
                    <a:pt x="781" y="770"/>
                  </a:lnTo>
                  <a:lnTo>
                    <a:pt x="765" y="765"/>
                  </a:lnTo>
                  <a:lnTo>
                    <a:pt x="757" y="761"/>
                  </a:lnTo>
                  <a:lnTo>
                    <a:pt x="749" y="757"/>
                  </a:lnTo>
                  <a:lnTo>
                    <a:pt x="742" y="753"/>
                  </a:lnTo>
                  <a:lnTo>
                    <a:pt x="735" y="749"/>
                  </a:lnTo>
                  <a:lnTo>
                    <a:pt x="720" y="739"/>
                  </a:lnTo>
                  <a:lnTo>
                    <a:pt x="714" y="734"/>
                  </a:lnTo>
                  <a:lnTo>
                    <a:pt x="708" y="728"/>
                  </a:lnTo>
                  <a:lnTo>
                    <a:pt x="703" y="722"/>
                  </a:lnTo>
                  <a:lnTo>
                    <a:pt x="698" y="715"/>
                  </a:lnTo>
                  <a:lnTo>
                    <a:pt x="693" y="708"/>
                  </a:lnTo>
                  <a:lnTo>
                    <a:pt x="688" y="701"/>
                  </a:lnTo>
                  <a:lnTo>
                    <a:pt x="684" y="694"/>
                  </a:lnTo>
                  <a:lnTo>
                    <a:pt x="679" y="686"/>
                  </a:lnTo>
                  <a:lnTo>
                    <a:pt x="676" y="677"/>
                  </a:lnTo>
                  <a:lnTo>
                    <a:pt x="673" y="669"/>
                  </a:lnTo>
                  <a:lnTo>
                    <a:pt x="670" y="660"/>
                  </a:lnTo>
                  <a:lnTo>
                    <a:pt x="668" y="651"/>
                  </a:lnTo>
                  <a:lnTo>
                    <a:pt x="666" y="641"/>
                  </a:lnTo>
                  <a:lnTo>
                    <a:pt x="665" y="631"/>
                  </a:lnTo>
                  <a:lnTo>
                    <a:pt x="664" y="621"/>
                  </a:lnTo>
                  <a:lnTo>
                    <a:pt x="664" y="610"/>
                  </a:lnTo>
                  <a:lnTo>
                    <a:pt x="664" y="599"/>
                  </a:lnTo>
                  <a:lnTo>
                    <a:pt x="665" y="590"/>
                  </a:lnTo>
                  <a:lnTo>
                    <a:pt x="666" y="581"/>
                  </a:lnTo>
                  <a:lnTo>
                    <a:pt x="667" y="573"/>
                  </a:lnTo>
                  <a:lnTo>
                    <a:pt x="669" y="564"/>
                  </a:lnTo>
                  <a:lnTo>
                    <a:pt x="671" y="556"/>
                  </a:lnTo>
                  <a:lnTo>
                    <a:pt x="674" y="549"/>
                  </a:lnTo>
                  <a:lnTo>
                    <a:pt x="677" y="542"/>
                  </a:lnTo>
                  <a:lnTo>
                    <a:pt x="684" y="528"/>
                  </a:lnTo>
                  <a:lnTo>
                    <a:pt x="691" y="516"/>
                  </a:lnTo>
                  <a:lnTo>
                    <a:pt x="695" y="511"/>
                  </a:lnTo>
                  <a:lnTo>
                    <a:pt x="699" y="505"/>
                  </a:lnTo>
                  <a:lnTo>
                    <a:pt x="708" y="496"/>
                  </a:lnTo>
                  <a:lnTo>
                    <a:pt x="714" y="489"/>
                  </a:lnTo>
                  <a:lnTo>
                    <a:pt x="722" y="484"/>
                  </a:lnTo>
                  <a:lnTo>
                    <a:pt x="728" y="479"/>
                  </a:lnTo>
                  <a:lnTo>
                    <a:pt x="735" y="474"/>
                  </a:lnTo>
                  <a:lnTo>
                    <a:pt x="742" y="470"/>
                  </a:lnTo>
                  <a:lnTo>
                    <a:pt x="749" y="466"/>
                  </a:lnTo>
                  <a:lnTo>
                    <a:pt x="756" y="462"/>
                  </a:lnTo>
                  <a:lnTo>
                    <a:pt x="764" y="459"/>
                  </a:lnTo>
                  <a:lnTo>
                    <a:pt x="771" y="455"/>
                  </a:lnTo>
                  <a:lnTo>
                    <a:pt x="779" y="452"/>
                  </a:lnTo>
                  <a:lnTo>
                    <a:pt x="794" y="447"/>
                  </a:lnTo>
                  <a:lnTo>
                    <a:pt x="810" y="443"/>
                  </a:lnTo>
                  <a:lnTo>
                    <a:pt x="825" y="440"/>
                  </a:lnTo>
                  <a:lnTo>
                    <a:pt x="840" y="438"/>
                  </a:lnTo>
                  <a:lnTo>
                    <a:pt x="855" y="436"/>
                  </a:lnTo>
                  <a:lnTo>
                    <a:pt x="883" y="435"/>
                  </a:lnTo>
                  <a:lnTo>
                    <a:pt x="906" y="434"/>
                  </a:lnTo>
                  <a:lnTo>
                    <a:pt x="926" y="434"/>
                  </a:lnTo>
                  <a:lnTo>
                    <a:pt x="1037" y="434"/>
                  </a:lnTo>
                  <a:lnTo>
                    <a:pt x="1037" y="414"/>
                  </a:lnTo>
                  <a:lnTo>
                    <a:pt x="1036" y="397"/>
                  </a:lnTo>
                  <a:lnTo>
                    <a:pt x="1034" y="383"/>
                  </a:lnTo>
                  <a:lnTo>
                    <a:pt x="1032" y="376"/>
                  </a:lnTo>
                  <a:lnTo>
                    <a:pt x="1030" y="370"/>
                  </a:lnTo>
                  <a:lnTo>
                    <a:pt x="1028" y="364"/>
                  </a:lnTo>
                  <a:lnTo>
                    <a:pt x="1026" y="359"/>
                  </a:lnTo>
                  <a:lnTo>
                    <a:pt x="1023" y="354"/>
                  </a:lnTo>
                  <a:lnTo>
                    <a:pt x="1020" y="349"/>
                  </a:lnTo>
                  <a:lnTo>
                    <a:pt x="1017" y="344"/>
                  </a:lnTo>
                  <a:lnTo>
                    <a:pt x="1013" y="338"/>
                  </a:lnTo>
                  <a:lnTo>
                    <a:pt x="1004" y="329"/>
                  </a:lnTo>
                  <a:lnTo>
                    <a:pt x="1001" y="325"/>
                  </a:lnTo>
                  <a:lnTo>
                    <a:pt x="996" y="322"/>
                  </a:lnTo>
                  <a:lnTo>
                    <a:pt x="985" y="316"/>
                  </a:lnTo>
                  <a:lnTo>
                    <a:pt x="974" y="310"/>
                  </a:lnTo>
                  <a:lnTo>
                    <a:pt x="968" y="308"/>
                  </a:lnTo>
                  <a:lnTo>
                    <a:pt x="962" y="306"/>
                  </a:lnTo>
                  <a:lnTo>
                    <a:pt x="947" y="301"/>
                  </a:lnTo>
                  <a:lnTo>
                    <a:pt x="932" y="298"/>
                  </a:lnTo>
                  <a:lnTo>
                    <a:pt x="915" y="297"/>
                  </a:lnTo>
                  <a:lnTo>
                    <a:pt x="898" y="296"/>
                  </a:lnTo>
                  <a:lnTo>
                    <a:pt x="881" y="297"/>
                  </a:lnTo>
                  <a:lnTo>
                    <a:pt x="872" y="298"/>
                  </a:lnTo>
                  <a:lnTo>
                    <a:pt x="864" y="299"/>
                  </a:lnTo>
                  <a:lnTo>
                    <a:pt x="857" y="300"/>
                  </a:lnTo>
                  <a:lnTo>
                    <a:pt x="850" y="302"/>
                  </a:lnTo>
                  <a:lnTo>
                    <a:pt x="835" y="307"/>
                  </a:lnTo>
                  <a:lnTo>
                    <a:pt x="822" y="311"/>
                  </a:lnTo>
                  <a:lnTo>
                    <a:pt x="810" y="317"/>
                  </a:lnTo>
                  <a:lnTo>
                    <a:pt x="798" y="323"/>
                  </a:lnTo>
                  <a:lnTo>
                    <a:pt x="789" y="329"/>
                  </a:lnTo>
                  <a:lnTo>
                    <a:pt x="779" y="335"/>
                  </a:lnTo>
                  <a:lnTo>
                    <a:pt x="771" y="342"/>
                  </a:lnTo>
                  <a:lnTo>
                    <a:pt x="764" y="349"/>
                  </a:lnTo>
                  <a:lnTo>
                    <a:pt x="757" y="355"/>
                  </a:lnTo>
                  <a:lnTo>
                    <a:pt x="746" y="365"/>
                  </a:lnTo>
                  <a:lnTo>
                    <a:pt x="739" y="373"/>
                  </a:lnTo>
                  <a:lnTo>
                    <a:pt x="680" y="324"/>
                  </a:lnTo>
                  <a:lnTo>
                    <a:pt x="688" y="315"/>
                  </a:lnTo>
                  <a:lnTo>
                    <a:pt x="693" y="309"/>
                  </a:lnTo>
                  <a:lnTo>
                    <a:pt x="699" y="300"/>
                  </a:lnTo>
                  <a:lnTo>
                    <a:pt x="707" y="292"/>
                  </a:lnTo>
                  <a:lnTo>
                    <a:pt x="717" y="284"/>
                  </a:lnTo>
                  <a:lnTo>
                    <a:pt x="729" y="275"/>
                  </a:lnTo>
                  <a:lnTo>
                    <a:pt x="741" y="265"/>
                  </a:lnTo>
                  <a:lnTo>
                    <a:pt x="755" y="256"/>
                  </a:lnTo>
                  <a:lnTo>
                    <a:pt x="772" y="247"/>
                  </a:lnTo>
                  <a:lnTo>
                    <a:pt x="789" y="239"/>
                  </a:lnTo>
                  <a:lnTo>
                    <a:pt x="809" y="232"/>
                  </a:lnTo>
                  <a:lnTo>
                    <a:pt x="819" y="228"/>
                  </a:lnTo>
                  <a:lnTo>
                    <a:pt x="829" y="225"/>
                  </a:lnTo>
                  <a:lnTo>
                    <a:pt x="842" y="223"/>
                  </a:lnTo>
                  <a:lnTo>
                    <a:pt x="853" y="221"/>
                  </a:lnTo>
                  <a:lnTo>
                    <a:pt x="865" y="219"/>
                  </a:lnTo>
                  <a:lnTo>
                    <a:pt x="878" y="218"/>
                  </a:lnTo>
                  <a:lnTo>
                    <a:pt x="891" y="217"/>
                  </a:lnTo>
                  <a:lnTo>
                    <a:pt x="905" y="217"/>
                  </a:lnTo>
                  <a:lnTo>
                    <a:pt x="919" y="217"/>
                  </a:lnTo>
                  <a:lnTo>
                    <a:pt x="933" y="218"/>
                  </a:lnTo>
                  <a:lnTo>
                    <a:pt x="945" y="219"/>
                  </a:lnTo>
                  <a:lnTo>
                    <a:pt x="959" y="221"/>
                  </a:lnTo>
                  <a:lnTo>
                    <a:pt x="970" y="223"/>
                  </a:lnTo>
                  <a:lnTo>
                    <a:pt x="982" y="226"/>
                  </a:lnTo>
                  <a:lnTo>
                    <a:pt x="993" y="230"/>
                  </a:lnTo>
                  <a:lnTo>
                    <a:pt x="1004" y="234"/>
                  </a:lnTo>
                  <a:lnTo>
                    <a:pt x="1014" y="237"/>
                  </a:lnTo>
                  <a:lnTo>
                    <a:pt x="1023" y="242"/>
                  </a:lnTo>
                  <a:lnTo>
                    <a:pt x="1032" y="247"/>
                  </a:lnTo>
                  <a:lnTo>
                    <a:pt x="1042" y="252"/>
                  </a:lnTo>
                  <a:lnTo>
                    <a:pt x="1050" y="257"/>
                  </a:lnTo>
                  <a:lnTo>
                    <a:pt x="1057" y="263"/>
                  </a:lnTo>
                  <a:lnTo>
                    <a:pt x="1065" y="270"/>
                  </a:lnTo>
                  <a:lnTo>
                    <a:pt x="1071" y="276"/>
                  </a:lnTo>
                  <a:lnTo>
                    <a:pt x="1081" y="286"/>
                  </a:lnTo>
                  <a:lnTo>
                    <a:pt x="1089" y="296"/>
                  </a:lnTo>
                  <a:lnTo>
                    <a:pt x="1096" y="307"/>
                  </a:lnTo>
                  <a:lnTo>
                    <a:pt x="1101" y="317"/>
                  </a:lnTo>
                  <a:lnTo>
                    <a:pt x="1106" y="328"/>
                  </a:lnTo>
                  <a:lnTo>
                    <a:pt x="1112" y="339"/>
                  </a:lnTo>
                  <a:lnTo>
                    <a:pt x="1115" y="351"/>
                  </a:lnTo>
                  <a:lnTo>
                    <a:pt x="1118" y="363"/>
                  </a:lnTo>
                  <a:lnTo>
                    <a:pt x="1120" y="375"/>
                  </a:lnTo>
                  <a:lnTo>
                    <a:pt x="1122" y="389"/>
                  </a:lnTo>
                  <a:lnTo>
                    <a:pt x="1123" y="402"/>
                  </a:lnTo>
                  <a:lnTo>
                    <a:pt x="1124" y="415"/>
                  </a:lnTo>
                  <a:lnTo>
                    <a:pt x="1125" y="445"/>
                  </a:lnTo>
                  <a:lnTo>
                    <a:pt x="1125" y="476"/>
                  </a:lnTo>
                  <a:lnTo>
                    <a:pt x="1125" y="767"/>
                  </a:lnTo>
                  <a:close/>
                  <a:moveTo>
                    <a:pt x="716" y="0"/>
                  </a:moveTo>
                  <a:lnTo>
                    <a:pt x="408" y="767"/>
                  </a:lnTo>
                  <a:lnTo>
                    <a:pt x="307" y="767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360" y="655"/>
                  </a:lnTo>
                  <a:lnTo>
                    <a:pt x="616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862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 Heading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E8FC4C82-C670-0440-55D6-6D82F6B38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478946"/>
            <a:ext cx="2340000" cy="598094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1CFF25CA-1E52-0F4A-A1EB-C8AA7E9FA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987672"/>
            <a:ext cx="5400675" cy="2489606"/>
          </a:xfrm>
        </p:spPr>
        <p:txBody>
          <a:bodyPr anchor="b" anchorCtr="0"/>
          <a:lstStyle>
            <a:lvl1pPr algn="l">
              <a:defRPr sz="3600" i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Klikkaa </a:t>
            </a:r>
            <a:br>
              <a:rPr lang="fi-FI" noProof="0"/>
            </a:br>
            <a:r>
              <a:rPr lang="fi-FI" noProof="0"/>
              <a:t>muokataksesi </a:t>
            </a:r>
            <a:br>
              <a:rPr lang="fi-FI" noProof="0"/>
            </a:br>
            <a:r>
              <a:rPr lang="fi-FI" noProof="0"/>
              <a:t>otsikkoa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73EBE242-D6B2-D411-4112-612E64B88A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4941965"/>
            <a:ext cx="5400675" cy="31060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17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AFD50D15-9B46-3E2F-B697-34567DD31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26926" y="0"/>
            <a:ext cx="5865074" cy="6858000"/>
          </a:xfrm>
          <a:custGeom>
            <a:avLst/>
            <a:gdLst>
              <a:gd name="connsiteX0" fmla="*/ 1295248 w 5865074"/>
              <a:gd name="connsiteY0" fmla="*/ 0 h 6831992"/>
              <a:gd name="connsiteX1" fmla="*/ 5865074 w 5865074"/>
              <a:gd name="connsiteY1" fmla="*/ 0 h 6831992"/>
              <a:gd name="connsiteX2" fmla="*/ 5865074 w 5865074"/>
              <a:gd name="connsiteY2" fmla="*/ 6831992 h 6831992"/>
              <a:gd name="connsiteX3" fmla="*/ 3004168 w 5865074"/>
              <a:gd name="connsiteY3" fmla="*/ 6831992 h 6831992"/>
              <a:gd name="connsiteX4" fmla="*/ 0 w 5865074"/>
              <a:gd name="connsiteY4" fmla="*/ 3811423 h 6831992"/>
              <a:gd name="connsiteX5" fmla="*/ 0 w 5865074"/>
              <a:gd name="connsiteY5" fmla="*/ 1292622 h 683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5074" h="6831992">
                <a:moveTo>
                  <a:pt x="1295248" y="0"/>
                </a:moveTo>
                <a:lnTo>
                  <a:pt x="5865074" y="0"/>
                </a:lnTo>
                <a:lnTo>
                  <a:pt x="5865074" y="6831992"/>
                </a:lnTo>
                <a:lnTo>
                  <a:pt x="3004168" y="6831992"/>
                </a:lnTo>
                <a:lnTo>
                  <a:pt x="0" y="3811423"/>
                </a:lnTo>
                <a:lnTo>
                  <a:pt x="0" y="12926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rIns="576000" anchor="ctr" anchorCtr="0">
            <a:noAutofit/>
          </a:bodyPr>
          <a:lstStyle>
            <a:lvl1pPr marL="0" indent="0" algn="r">
              <a:buFontTx/>
              <a:buNone/>
              <a:defRPr sz="1400"/>
            </a:lvl1pPr>
          </a:lstStyle>
          <a:p>
            <a:r>
              <a:rPr lang="fi-FI" noProof="0"/>
              <a:t>Klikkaa kuvaketta </a:t>
            </a:r>
            <a:br>
              <a:rPr lang="fi-FI" noProof="0"/>
            </a:br>
            <a:r>
              <a:rPr lang="fi-FI" noProof="0"/>
              <a:t>lisätäksesi kuvan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EF5E469-C8DD-4A4D-B5C3-75EF7E8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9303D8-CE9C-49AC-9F81-52B15607579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A074A230-CC30-4769-8272-71E5B344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7EDD69-A94D-4077-85DA-615C429968F3}" type="datetime1">
              <a:rPr lang="fi-FI" smtClean="0"/>
              <a:pPr/>
              <a:t>25.3.2025</a:t>
            </a:fld>
            <a:endParaRPr lang="fi-FI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E7D8B3E-035B-460B-B2D1-3ABDE01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5237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405418A1-4105-8793-AD39-D16BE48309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368" y="404813"/>
            <a:ext cx="11377264" cy="56165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2B21469C-FD30-5627-CE5C-F43183C6A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492896"/>
            <a:ext cx="5447928" cy="2952923"/>
          </a:xfrm>
          <a:solidFill>
            <a:schemeClr val="tx2"/>
          </a:solidFill>
        </p:spPr>
        <p:txBody>
          <a:bodyPr lIns="540000" tIns="432000" rIns="432000" bIns="1296000" anchor="t" anchorCtr="0"/>
          <a:lstStyle>
            <a:lvl1pPr algn="l">
              <a:defRPr sz="3200" i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Klikkaa </a:t>
            </a:r>
            <a:br>
              <a:rPr lang="fi-FI" noProof="0"/>
            </a:br>
            <a:r>
              <a:rPr lang="fi-FI" noProof="0"/>
              <a:t>muokataksesi </a:t>
            </a:r>
            <a:br>
              <a:rPr lang="fi-FI" noProof="0"/>
            </a:br>
            <a:r>
              <a:rPr lang="fi-FI" noProof="0"/>
              <a:t>otsikkoa</a:t>
            </a:r>
            <a:endParaRPr lang="fi-FI"/>
          </a:p>
        </p:txBody>
      </p:sp>
      <p:sp>
        <p:nvSpPr>
          <p:cNvPr id="15" name="Text Placeholder ">
            <a:extLst>
              <a:ext uri="{FF2B5EF4-FFF2-40B4-BE49-F238E27FC236}">
                <a16:creationId xmlns:a16="http://schemas.microsoft.com/office/drawing/2014/main" id="{1279D959-5450-27BE-1AF3-B304A311127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83432" y="4694878"/>
            <a:ext cx="4489176" cy="307777"/>
          </a:xfrm>
        </p:spPr>
        <p:txBody>
          <a:bodyPr lIns="0" anchor="b" anchorCtr="0">
            <a:sp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EF5E469-C8DD-4A4D-B5C3-75EF7E8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00" y="6381328"/>
            <a:ext cx="360640" cy="143297"/>
          </a:xfrm>
        </p:spPr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">
            <a:extLst>
              <a:ext uri="{FF2B5EF4-FFF2-40B4-BE49-F238E27FC236}">
                <a16:creationId xmlns:a16="http://schemas.microsoft.com/office/drawing/2014/main" id="{A074A230-CC30-4769-8272-71E5B344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440" y="6381328"/>
            <a:ext cx="1440110" cy="143297"/>
          </a:xfrm>
        </p:spPr>
        <p:txBody>
          <a:bodyPr/>
          <a:lstStyle/>
          <a:p>
            <a:fld id="{AC7EDD69-A94D-4077-85DA-615C429968F3}" type="datetime1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E7D8B3E-035B-460B-B2D1-3ABDE01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47753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" descr="This is an empty placeholder for a picture. You can insert a picture here.">
            <a:extLst>
              <a:ext uri="{FF2B5EF4-FFF2-40B4-BE49-F238E27FC236}">
                <a16:creationId xmlns:a16="http://schemas.microsoft.com/office/drawing/2014/main" id="{405418A1-4105-8793-AD39-D16BE48309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368" y="404813"/>
            <a:ext cx="11377264" cy="56165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Klikkaa kuvaketta lisätäksesi kuvan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B2100870-76A2-C2EF-C98B-866095705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704" y="2492896"/>
            <a:ext cx="5447928" cy="2952923"/>
          </a:xfrm>
          <a:solidFill>
            <a:schemeClr val="tx2"/>
          </a:solidFill>
        </p:spPr>
        <p:txBody>
          <a:bodyPr lIns="540000" tIns="432000" rIns="503999" bIns="1296000" anchor="t" anchorCtr="0"/>
          <a:lstStyle>
            <a:lvl1pPr algn="r">
              <a:defRPr sz="3200" i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Klikkaa </a:t>
            </a:r>
            <a:br>
              <a:rPr lang="fi-FI" noProof="0"/>
            </a:br>
            <a:r>
              <a:rPr lang="fi-FI" noProof="0"/>
              <a:t>muokataksesi </a:t>
            </a:r>
            <a:br>
              <a:rPr lang="fi-FI" noProof="0"/>
            </a:br>
            <a:r>
              <a:rPr lang="fi-FI" noProof="0"/>
              <a:t>otsikkoa</a:t>
            </a:r>
            <a:endParaRPr lang="fi-FI"/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C44C83F3-A7E1-5970-8606-F83C51D462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791400" y="4694878"/>
            <a:ext cx="4489176" cy="307777"/>
          </a:xfrm>
        </p:spPr>
        <p:txBody>
          <a:bodyPr lIns="0" anchor="b" anchorCtr="0">
            <a:sp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EF5E469-C8DD-4A4D-B5C3-75EF7E8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A074A230-CC30-4769-8272-71E5B344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D69-A94D-4077-85DA-615C429968F3}" type="datetime1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E7D8B3E-035B-460B-B2D1-3ABDE01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2751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" descr="A heart shaped yellow blue and black logo&#10;&#10;Description automatically generated">
            <a:extLst>
              <a:ext uri="{FF2B5EF4-FFF2-40B4-BE49-F238E27FC236}">
                <a16:creationId xmlns:a16="http://schemas.microsoft.com/office/drawing/2014/main" id="{99BFCAF7-E1D2-0CA6-20D0-E128C22B4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76347" r="8014" b="16170"/>
          <a:stretch/>
        </p:blipFill>
        <p:spPr>
          <a:xfrm flipH="1">
            <a:off x="0" y="6039123"/>
            <a:ext cx="12192000" cy="8188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pic>
        <p:nvPicPr>
          <p:cNvPr id="2" name="Picture" descr="A heart shaped yellow blue and black logo&#10;&#10;Description automatically generated">
            <a:extLst>
              <a:ext uri="{FF2B5EF4-FFF2-40B4-BE49-F238E27FC236}">
                <a16:creationId xmlns:a16="http://schemas.microsoft.com/office/drawing/2014/main" id="{8B0EA984-03EB-3FD7-1A53-10FDE233CD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21917" r="8014" b="69160"/>
          <a:stretch/>
        </p:blipFill>
        <p:spPr>
          <a:xfrm flipH="1">
            <a:off x="0" y="-1"/>
            <a:ext cx="12193200" cy="1008061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67A06268-E1A8-EBA0-32A2-D3832F0CFE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5577" y="6201360"/>
            <a:ext cx="1831023" cy="468000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849FE764-E204-F10B-29D2-478B69B27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614669"/>
            <a:ext cx="10801350" cy="2966459"/>
          </a:xfrm>
        </p:spPr>
        <p:txBody>
          <a:bodyPr anchor="ctr" anchorCtr="0"/>
          <a:lstStyle>
            <a:lvl1pPr algn="ctr">
              <a:defRPr sz="4000" i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Klikkaa </a:t>
            </a:r>
            <a:br>
              <a:rPr lang="fi-FI" noProof="0"/>
            </a:br>
            <a:r>
              <a:rPr lang="fi-FI" noProof="0"/>
              <a:t>muokataksesi </a:t>
            </a:r>
            <a:br>
              <a:rPr lang="fi-FI" noProof="0"/>
            </a:br>
            <a:r>
              <a:rPr lang="fi-FI" noProof="0"/>
              <a:t>otsikkoa</a:t>
            </a:r>
            <a:endParaRPr lang="fi-FI"/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84BD57B0-E485-56CD-B2CD-7DAAD8EA8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4782704"/>
            <a:ext cx="10801350" cy="37308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EF5E469-C8DD-4A4D-B5C3-75EF7E8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9303D8-CE9C-49AC-9F81-52B15607579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A074A230-CC30-4769-8272-71E5B344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C5CAF7-5CE3-484D-9D46-41E7B531C594}" type="datetime1">
              <a:rPr lang="fi-FI" smtClean="0"/>
              <a:pPr/>
              <a:t>25.3.2025</a:t>
            </a:fld>
            <a:endParaRPr lang="fi-FI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E7D8B3E-035B-460B-B2D1-3ABDE01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24716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8330F116-59EB-FF3D-A5F1-4B86373F1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052736"/>
            <a:ext cx="10801350" cy="3431603"/>
          </a:xfrm>
        </p:spPr>
        <p:txBody>
          <a:bodyPr anchor="ctr" anchorCtr="0"/>
          <a:lstStyle>
            <a:lvl1pPr algn="ctr"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Klikkaa </a:t>
            </a:r>
            <a:br>
              <a:rPr lang="fi-FI" noProof="0"/>
            </a:br>
            <a:r>
              <a:rPr lang="fi-FI" noProof="0"/>
              <a:t>muokataksesi </a:t>
            </a:r>
            <a:br>
              <a:rPr lang="fi-FI" noProof="0"/>
            </a:br>
            <a:r>
              <a:rPr lang="fi-FI" noProof="0"/>
              <a:t>otsikkoa</a:t>
            </a:r>
            <a:endParaRPr lang="fi-FI"/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929CCCB3-2F5E-91A1-6139-CB74B1890B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4797153"/>
            <a:ext cx="10801350" cy="37308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EF5E469-C8DD-4A4D-B5C3-75EF7E8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9303D8-CE9C-49AC-9F81-52B15607579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A074A230-CC30-4769-8272-71E5B344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C5CAF7-5CE3-484D-9D46-41E7B531C594}" type="datetime1">
              <a:rPr lang="fi-FI" smtClean="0"/>
              <a:pPr/>
              <a:t>25.3.2025</a:t>
            </a:fld>
            <a:endParaRPr lang="fi-FI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E7D8B3E-035B-460B-B2D1-3ABDE01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  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867FA14D-FE98-2767-4C79-81E4AA4BA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5577" y="6201360"/>
            <a:ext cx="183102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F3CA6EE-D2E2-41D6-0E4E-6AB51F23A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052736"/>
            <a:ext cx="10801350" cy="3431603"/>
          </a:xfrm>
        </p:spPr>
        <p:txBody>
          <a:bodyPr anchor="ctr" anchorCtr="0"/>
          <a:lstStyle>
            <a:lvl1pPr algn="ctr">
              <a:defRPr sz="4000" i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Klikkaa </a:t>
            </a:r>
            <a:br>
              <a:rPr lang="fi-FI" noProof="0"/>
            </a:br>
            <a:r>
              <a:rPr lang="fi-FI" noProof="0"/>
              <a:t>muokataksesi </a:t>
            </a:r>
            <a:br>
              <a:rPr lang="fi-FI" noProof="0"/>
            </a:br>
            <a:r>
              <a:rPr lang="fi-FI" noProof="0"/>
              <a:t>otsikkoa</a:t>
            </a:r>
            <a:endParaRPr lang="fi-FI"/>
          </a:p>
        </p:txBody>
      </p:sp>
      <p:sp>
        <p:nvSpPr>
          <p:cNvPr id="8" name="Text Placeholder">
            <a:extLst>
              <a:ext uri="{FF2B5EF4-FFF2-40B4-BE49-F238E27FC236}">
                <a16:creationId xmlns:a16="http://schemas.microsoft.com/office/drawing/2014/main" id="{CAD70EAB-9D15-8ADC-28FE-3E1A0573F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4797153"/>
            <a:ext cx="10801350" cy="37308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Klikkaa muokataksesi tekstiä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EF5E469-C8DD-4A4D-B5C3-75EF7E8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A074A230-CC30-4769-8272-71E5B344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CAF7-5CE3-484D-9D46-41E7B531C594}" type="datetime1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E7D8B3E-035B-460B-B2D1-3ABDE01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 </a:t>
            </a:r>
          </a:p>
        </p:txBody>
      </p:sp>
    </p:spTree>
    <p:extLst>
      <p:ext uri="{BB962C8B-B14F-4D97-AF65-F5344CB8AC3E}">
        <p14:creationId xmlns:p14="http://schemas.microsoft.com/office/powerpoint/2010/main" val="26873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Logo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18B56BF-E73B-CF58-FBA3-6C3AA1B52D77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00" y="6201360"/>
            <a:ext cx="1831022" cy="468000"/>
          </a:xfrm>
          <a:prstGeom prst="rect">
            <a:avLst/>
          </a:prstGeom>
        </p:spPr>
      </p:pic>
      <p:sp>
        <p:nvSpPr>
          <p:cNvPr id="2" name="Title Placeholder ">
            <a:extLst>
              <a:ext uri="{FF2B5EF4-FFF2-40B4-BE49-F238E27FC236}">
                <a16:creationId xmlns:a16="http://schemas.microsoft.com/office/drawing/2014/main" id="{C5F73651-ECC3-477D-9C7A-E045998B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4813"/>
            <a:ext cx="10801350" cy="10079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Klikkaa muokataksesi otsikkoa</a:t>
            </a:r>
          </a:p>
        </p:txBody>
      </p:sp>
      <p:sp>
        <p:nvSpPr>
          <p:cNvPr id="3" name="Text Placeholder ">
            <a:extLst>
              <a:ext uri="{FF2B5EF4-FFF2-40B4-BE49-F238E27FC236}">
                <a16:creationId xmlns:a16="http://schemas.microsoft.com/office/drawing/2014/main" id="{C844F269-76C9-43BF-9C6B-D62BA1B2E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1700213"/>
            <a:ext cx="10801350" cy="43211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i-FI" noProof="0"/>
              <a:t>Klikkaa muokataksesi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Slide Number Placeholder ">
            <a:extLst>
              <a:ext uri="{FF2B5EF4-FFF2-40B4-BE49-F238E27FC236}">
                <a16:creationId xmlns:a16="http://schemas.microsoft.com/office/drawing/2014/main" id="{9FA865B7-08B3-4945-89F0-6FA1CBB5F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800" y="6381328"/>
            <a:ext cx="360640" cy="1432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E9303D8-CE9C-49AC-9F81-52B15607579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">
            <a:extLst>
              <a:ext uri="{FF2B5EF4-FFF2-40B4-BE49-F238E27FC236}">
                <a16:creationId xmlns:a16="http://schemas.microsoft.com/office/drawing/2014/main" id="{2797B9B8-29C5-4DED-B20E-24E67C006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440" y="6381328"/>
            <a:ext cx="1440110" cy="1432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E87E01E-D0CD-41B4-B223-C8293BA3935E}" type="datetime1">
              <a:rPr lang="fi-FI" smtClean="0"/>
              <a:pPr/>
              <a:t>25.3.2025</a:t>
            </a:fld>
            <a:endParaRPr lang="fi-FI"/>
          </a:p>
        </p:txBody>
      </p:sp>
      <p:sp>
        <p:nvSpPr>
          <p:cNvPr id="5" name="Footer Placeholder ">
            <a:extLst>
              <a:ext uri="{FF2B5EF4-FFF2-40B4-BE49-F238E27FC236}">
                <a16:creationId xmlns:a16="http://schemas.microsoft.com/office/drawing/2014/main" id="{53CCCFAA-542C-4B19-ABD7-86C493E1F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6381328"/>
            <a:ext cx="6840538" cy="1432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408488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19" r:id="rId2"/>
    <p:sldLayoutId id="2147483721" r:id="rId3"/>
    <p:sldLayoutId id="2147483696" r:id="rId4"/>
    <p:sldLayoutId id="2147483733" r:id="rId5"/>
    <p:sldLayoutId id="2147483734" r:id="rId6"/>
    <p:sldLayoutId id="2147483703" r:id="rId7"/>
    <p:sldLayoutId id="2147483718" r:id="rId8"/>
    <p:sldLayoutId id="2147483691" r:id="rId9"/>
    <p:sldLayoutId id="2147483690" r:id="rId10"/>
    <p:sldLayoutId id="2147483702" r:id="rId11"/>
    <p:sldLayoutId id="2147483650" r:id="rId12"/>
    <p:sldLayoutId id="2147483657" r:id="rId13"/>
    <p:sldLayoutId id="2147483652" r:id="rId14"/>
    <p:sldLayoutId id="2147483726" r:id="rId15"/>
    <p:sldLayoutId id="2147483653" r:id="rId16"/>
    <p:sldLayoutId id="2147483727" r:id="rId17"/>
    <p:sldLayoutId id="2147483675" r:id="rId18"/>
    <p:sldLayoutId id="2147483705" r:id="rId19"/>
    <p:sldLayoutId id="2147483667" r:id="rId20"/>
    <p:sldLayoutId id="2147483728" r:id="rId21"/>
    <p:sldLayoutId id="2147483668" r:id="rId22"/>
    <p:sldLayoutId id="2147483669" r:id="rId23"/>
    <p:sldLayoutId id="2147483666" r:id="rId24"/>
    <p:sldLayoutId id="2147483670" r:id="rId25"/>
    <p:sldLayoutId id="2147483672" r:id="rId26"/>
    <p:sldLayoutId id="2147483717" r:id="rId27"/>
    <p:sldLayoutId id="2147483736" r:id="rId28"/>
    <p:sldLayoutId id="2147483729" r:id="rId29"/>
    <p:sldLayoutId id="2147483735" r:id="rId30"/>
    <p:sldLayoutId id="2147483730" r:id="rId31"/>
    <p:sldLayoutId id="2147483731" r:id="rId32"/>
    <p:sldLayoutId id="2147483671" r:id="rId33"/>
    <p:sldLayoutId id="2147483687" r:id="rId34"/>
    <p:sldLayoutId id="2147483654" r:id="rId35"/>
    <p:sldLayoutId id="2147483655" r:id="rId36"/>
    <p:sldLayoutId id="2147483663" r:id="rId37"/>
    <p:sldLayoutId id="2147483682" r:id="rId38"/>
    <p:sldLayoutId id="2147483656" r:id="rId3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"/>
        <a:defRPr sz="24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28650" indent="-271463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"/>
        <a:defRPr sz="20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985838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"/>
        <a:defRPr sz="1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343025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"/>
        <a:defRPr sz="16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701800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"/>
        <a:defRPr sz="14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058988" indent="-2619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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417763" indent="-263525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888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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40075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3793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rn.fi/URN:ISBN:978-952-493-441-1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urn.fi/URN:ISBN:978-952-493-442-8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iro.com/app/board/uXjVLsDPQDw=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elihyvinduunissa.fi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aula.rossi@uwasa.fi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544C7-F186-BF22-B149-4CDAD252E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DEF282D-13D5-ACEA-5372-DE5D90ED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844824"/>
            <a:ext cx="5400675" cy="248960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fi-FI" sz="2800" noProof="0"/>
            </a:br>
            <a:r>
              <a:rPr lang="fi-FI" sz="2800" noProof="0"/>
              <a:t>Nuorten mielen hyvinvoinnin tukeminen koulutuksessa, työelämässä ja työelämään siirryttäessä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9928F31F-8FEB-1586-0E34-4C6FAED0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799117"/>
            <a:ext cx="5400675" cy="310609"/>
          </a:xfrm>
        </p:spPr>
        <p:txBody>
          <a:bodyPr anchor="t">
            <a:normAutofit/>
          </a:bodyPr>
          <a:lstStyle/>
          <a:p>
            <a:r>
              <a:rPr lang="fi-FI" noProof="0" dirty="0"/>
              <a:t>19.3.2025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C32791A-6266-EC35-855F-2A3724C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00" y="6381328"/>
            <a:ext cx="360640" cy="1432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98EF135D-A607-B0A2-A8E3-2E3BCD7F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440" y="6381328"/>
            <a:ext cx="1440110" cy="1432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313D704-1226-4A93-B046-821F2FE562F9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9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8939F1-BED7-EEC0-0518-522AAC3B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Hyvinvoinnin lämpöketjut: Kohti nuorten hyvinvointia ja kestävää työelämää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B04B-99A7-E216-0853-3011FBB71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Rossi, P., Toikkanen, J., &amp; Husso. K. (2024). Hyvinvoinnin lämpöketjut: Kohti nuorten hyvinvointia ja kestävää työelämää [Politiikkasuositus]. Diakonia-ammattikorkeakoulu. </a:t>
            </a:r>
            <a:r>
              <a:rPr lang="fi-FI" dirty="0">
                <a:hlinkClick r:id="rId2"/>
              </a:rPr>
              <a:t>https://urn.fi/URN:ISBN:978-952-493-441-1 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9FBE7-D5E2-03F0-EA03-24560985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3FEA6-C586-1C37-C8B7-1BC672E0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1ED7-331C-453F-9D4D-377306E75328}" type="datetime1">
              <a:rPr lang="fi-FI" smtClean="0"/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39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E71CB6-41FB-EA57-0FC2-7F370E72C4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1810313" y="68263"/>
            <a:ext cx="8571374" cy="606425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4C20EFC-6DF8-8F86-841B-ECD767EB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A5C6DBFE-6954-04B0-DC45-A76D7932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FD41ED7-331C-453F-9D4D-377306E75328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76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9A2B44-0BF2-B098-9A55-302CBCF1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Kolmelle toimijaryhmälle suunnatut suositukset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31FF45-77FC-4203-D8FD-2678EC562F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Poliittisten päätösten tekijöille tärkeää</a:t>
            </a:r>
          </a:p>
          <a:p>
            <a:pPr marL="0" indent="0">
              <a:buNone/>
            </a:pPr>
            <a:r>
              <a:rPr lang="fi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Tunnistaa osallisuuden ja toimijuuden merkityksen nuorten hyvinvoinnin, sekä sosiaalisesti ja taloudellisesti kestävän työelämän ja yhteiskunnan edistämisessä.</a:t>
            </a:r>
          </a:p>
          <a:p>
            <a:pPr marL="0" indent="0">
              <a:buNone/>
            </a:pPr>
            <a:r>
              <a:rPr lang="fi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Käyttää nuorten osallisuutta ja hyvinvointia päätöksentekoa ohjaavina tekijöinä.</a:t>
            </a:r>
          </a:p>
          <a:p>
            <a:pPr marL="0" indent="0">
              <a:buNone/>
            </a:pPr>
            <a:r>
              <a:rPr lang="fi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Sitoutua pitkäjänteisesti nuorten hyvinvointia lisäävän toiminnan ja osallisuuden edistämiseen (lainsäädäntötyöstä aina viranomaistoiminnan ohjaukseen saakka) yli parlamentaaristen kausien.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175D5A-57C0-9B81-1907-FAA7A7A144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Viranomaisille tärkeää</a:t>
            </a:r>
          </a:p>
          <a:p>
            <a:pPr marL="0" indent="0">
              <a:buNone/>
            </a:pPr>
            <a:r>
              <a:rPr lang="fi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Tunnistaa oman toiminnan ohjaavaan vaikutuksen (esimerkiksi asettamiensa mittareiden ja raportointikäytäntöjen kautta) yhteisötason (esimerkiksi alueellisten kehittämishankkeiden, oppilaitosten ja työpaikkojen) toimintaan. </a:t>
            </a:r>
          </a:p>
          <a:p>
            <a:pPr marL="0" indent="0">
              <a:buNone/>
            </a:pPr>
            <a:r>
              <a:rPr lang="fi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Täsmentää, miten nuorten osallisuuden ja toimijuuden tulee toteutua yhteisötasolla ja miten yhteisötason toiminnan vaikutuksia ja vaikuttavuutta arvioidaan. </a:t>
            </a:r>
          </a:p>
          <a:p>
            <a:pPr marL="0" indent="0">
              <a:buNone/>
            </a:pPr>
            <a:r>
              <a:rPr lang="fi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Hyödyntää vaikuttavuustietoa systemaattisesti oman toimintansa toteuttamisessa ja kehittämisessä, jotta nuorten hyvinvointia lisäävää toimintaa voidaan juurruttaa ja skaalata. </a:t>
            </a:r>
          </a:p>
          <a:p>
            <a:pPr marL="0" indent="0">
              <a:buNone/>
            </a:pPr>
            <a:r>
              <a:rPr lang="fi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Siirtyä tieto- ja vaikuttavuusperusteisen valtionavustustoiminnan toimintamalliin.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03FD5D2-F1E8-3E30-D51E-0BC2E093429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Yhteisöissä toimiville tärkeää</a:t>
            </a:r>
          </a:p>
          <a:p>
            <a:pPr marL="0" indent="0">
              <a:buNone/>
            </a:pPr>
            <a:r>
              <a:rPr lang="fi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Tunnistaa nuorten hyvinvoinnin edistämisen kannalta kaikki keskeiset sidosryhmät ja toteuttaa osallistavaa yhteiskehittämistä omassa toiminnassaan. </a:t>
            </a:r>
          </a:p>
          <a:p>
            <a:pPr marL="0" indent="0">
              <a:buNone/>
            </a:pPr>
            <a:r>
              <a:rPr lang="fi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Ottaa huomioon toiminnan suunnittelussa, johtamisessa, toteutuksessa ja arvioinnissa nuorten toimijuuden vahvistamisen sekä yhteiskehittämisen tärkeät kysymykset: ketkä osallistuvat, missä vaiheissa ja missä rooleissa? </a:t>
            </a:r>
          </a:p>
          <a:p>
            <a:pPr marL="0" indent="0">
              <a:buNone/>
            </a:pPr>
            <a:r>
              <a:rPr lang="fi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Suunnata katse yli ja ohi oman toimintansa jo toiminnan suunnitteluvaiheessa, jotta nuorten toimijuutta ja kokonaisvaltaista hyvinvointia arjessa lisäävät toimintatavat juurtuvat ja skaalautuvat.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E2FE-209F-84C7-A5BE-4FE14A7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12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10620F-9003-88F8-6B70-3D4226FD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D69-A94D-4077-85DA-615C429968F3}" type="datetime1">
              <a:rPr lang="fi-FI" smtClean="0"/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1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artoon of a person watering plants&#10;&#10;Description automatically generated">
            <a:extLst>
              <a:ext uri="{FF2B5EF4-FFF2-40B4-BE49-F238E27FC236}">
                <a16:creationId xmlns:a16="http://schemas.microsoft.com/office/drawing/2014/main" id="{6AC4E3F1-B1C0-7F55-5987-F65D4532DD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r="1" b="28278"/>
          <a:stretch/>
        </p:blipFill>
        <p:spPr>
          <a:xfrm>
            <a:off x="120650" y="68263"/>
            <a:ext cx="11950700" cy="6064250"/>
          </a:xfrm>
          <a:prstGeom prst="rect">
            <a:avLst/>
          </a:prstGeo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4F31B8D-3D73-BA26-6411-534F6584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185A02C-0AB7-8002-BAEC-6E4BD98E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C7EDD69-A94D-4077-85DA-615C429968F3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38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1BAF58-C4F4-E6CD-6459-E67BBE15E4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120650" y="142588"/>
            <a:ext cx="11950700" cy="5915599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0E996235-5C87-1613-3633-689EEC37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14</a:t>
            </a:fld>
            <a:endParaRPr lang="fi-FI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7028A9E3-6261-9E0A-0ADA-EE5A05ACA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FD41ED7-331C-453F-9D4D-377306E75328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1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D5B44D-389D-BCFC-D325-CB12E00FA8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r="1" b="28278"/>
          <a:stretch/>
        </p:blipFill>
        <p:spPr>
          <a:xfrm>
            <a:off x="120650" y="68263"/>
            <a:ext cx="11950700" cy="606425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1BD14ED-9A05-4DE4-2971-D1FE922F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15</a:t>
            </a:fld>
            <a:endParaRPr lang="fi-FI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B4363F35-3452-4242-195B-6B89FDC5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FD41ED7-331C-453F-9D4D-377306E75328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2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21485-A34C-A6DD-2C03-4D3EC214E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2FFA-7283-664B-B270-F8EA6327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93410"/>
            <a:ext cx="5400675" cy="2489606"/>
          </a:xfrm>
        </p:spPr>
        <p:txBody>
          <a:bodyPr/>
          <a:lstStyle/>
          <a:p>
            <a:r>
              <a:rPr lang="fi-FI" dirty="0"/>
              <a:t>Toimenpiteiden kohdistaminen hyvinvoinnin solmukohtiin saa aikaan vaikuttavuutta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7878B-95D1-561A-E2B1-582C61C5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25716-0A94-434D-6230-F7CADEDC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0FD3-0041-42F2-A694-FB14C470685C}" type="datetime1">
              <a:rPr lang="fi-FI" smtClean="0"/>
              <a:pPr/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21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2881-4B89-FDB1-4B50-9F16F92E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Hyvinvoinnin solmukohdat: miten edistää nuorten hyvinvointia ja kestävää työelämää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5E96-8B44-6A13-1A86-C95702911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Rossi, P., Husso. K. &amp; Toikkanen, J. (2025). Hyvinvoinnin solmukohdat: Miten edistää nuorten hyvinvointia ja kestävää työelämää [Politiikkasuositus]. Diakonia-ammattikorkeakoulu. </a:t>
            </a:r>
            <a:r>
              <a:rPr lang="fi-FI" dirty="0">
                <a:hlinkClick r:id="rId2"/>
              </a:rPr>
              <a:t>https://urn.fi/URN:ISBN:978-952-493-442-8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7637F-3E48-8384-16A1-1937037B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C70E0-2EB1-8E6C-8420-6B0A1D22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1ED7-331C-453F-9D4D-377306E75328}" type="datetime1">
              <a:rPr lang="fi-FI" smtClean="0"/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5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diagram of a flower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E5DA3A49-513B-247B-50B1-328DC30BD6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86976" y="68263"/>
            <a:ext cx="7418047" cy="6064250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9270CB8-99AC-7DFF-4347-0BA93B67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18</a:t>
            </a:fld>
            <a:endParaRPr lang="fi-FI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9EEC539A-0AA8-785C-4891-E361A3D9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C7EDD69-A94D-4077-85DA-615C429968F3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0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167D00-E46B-04AB-373B-FF696BFF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Hyvinvoiva nuori koulussa ja työelämässä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4BDF-9508-9E6E-8600-715E66222B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Toimivan palvelujärjestelmän mahdollistaminen yhteiskunnallisella päätöksenteolla</a:t>
            </a:r>
          </a:p>
          <a:p>
            <a:pPr marL="0" indent="0">
              <a:buNone/>
            </a:pPr>
            <a:r>
              <a:rPr lang="fi-FI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Toimiva palvelujärjestelmä</a:t>
            </a:r>
          </a:p>
          <a:p>
            <a:pPr marL="0" indent="0">
              <a:buNone/>
            </a:pPr>
            <a:r>
              <a:rPr lang="fi-FI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Työskentelyn mahdollistava sosiaaliturvajärjestelmä</a:t>
            </a:r>
          </a:p>
          <a:p>
            <a:pPr marL="0" indent="0">
              <a:buNone/>
            </a:pPr>
            <a:r>
              <a:rPr lang="fi-FI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Eri elämäntilanteisiin sopiva sosiaaliturvajärjestelmä</a:t>
            </a:r>
          </a:p>
          <a:p>
            <a:pPr marL="0" indent="0">
              <a:buNone/>
            </a:pPr>
            <a:r>
              <a:rPr lang="fi-FI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Nuorten työllistymisen mahdollistava yhteiskunta</a:t>
            </a:r>
          </a:p>
          <a:p>
            <a:pPr marL="0" indent="0">
              <a:buNone/>
            </a:pPr>
            <a:r>
              <a:rPr lang="fi-FI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Nuorten työllistymismahdollisuudet</a:t>
            </a:r>
            <a:endParaRPr lang="fi-FI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0D1DF7-B1E4-5487-55AC-A6E8D6AC07B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Nuorten toimijuutta vahvistavat yhteisöt</a:t>
            </a:r>
          </a:p>
          <a:p>
            <a:pPr marL="0" indent="0">
              <a:buNone/>
            </a:pPr>
            <a:r>
              <a:rPr lang="fi-FI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Nuorten osallisuus yhteisöissä, hyvä työilmapiiri</a:t>
            </a:r>
          </a:p>
          <a:p>
            <a:pPr marL="0" indent="0">
              <a:buNone/>
            </a:pPr>
            <a:r>
              <a:rPr lang="fi-FI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Yhteistyön mahdollistavat oppilaitokset</a:t>
            </a:r>
          </a:p>
          <a:p>
            <a:pPr marL="0" indent="0">
              <a:buNone/>
            </a:pPr>
            <a:r>
              <a:rPr lang="fi-FI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Tukipalvelut oppilaitoksissa</a:t>
            </a:r>
          </a:p>
          <a:p>
            <a:pPr marL="0" indent="0">
              <a:buNone/>
            </a:pPr>
            <a:r>
              <a:rPr lang="fi-FI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Hyvinvointia tukeva oppimisympäristö</a:t>
            </a:r>
          </a:p>
          <a:p>
            <a:pPr marL="0" indent="0">
              <a:buNone/>
            </a:pPr>
            <a:r>
              <a:rPr lang="fi-FI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Joustavat opinnot, työelämätaidot ja –valmiudet osana opintoja</a:t>
            </a:r>
          </a:p>
          <a:p>
            <a:pPr marL="0" indent="0">
              <a:buNone/>
            </a:pPr>
            <a:r>
              <a:rPr lang="fi-FI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Hyvinvointia tukeva työympäristö</a:t>
            </a:r>
          </a:p>
          <a:p>
            <a:pPr marL="0" indent="0">
              <a:buNone/>
            </a:pPr>
            <a:r>
              <a:rPr lang="fi-FI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Nuorelle sopiva työ, mahdollisuus palautumiseen, onnistunut perehdytys ja rekrytoinnit, kehittävä palautekulttuuri</a:t>
            </a:r>
          </a:p>
          <a:p>
            <a:pPr marL="0" indent="0">
              <a:buNone/>
            </a:pPr>
            <a:r>
              <a:rPr lang="fi-FI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Nuorten yksilöllisyyden huomioivat käytännöt</a:t>
            </a:r>
          </a:p>
          <a:p>
            <a:pPr marL="0" indent="0">
              <a:buNone/>
            </a:pPr>
            <a:r>
              <a:rPr lang="fi-FI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Työyhteisön moninaisuuden vahvistaminen, räätälöidyt oppimispolut, neurokirjon huomiointi</a:t>
            </a:r>
            <a:endParaRPr lang="fi-FI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10EAA7-6784-7C44-261F-FB251A102C2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Fyysisesti ja psyykkisesti hyvinvoiva nuori</a:t>
            </a:r>
          </a:p>
          <a:p>
            <a:pPr marL="0" indent="0">
              <a:buNone/>
            </a:pPr>
            <a:r>
              <a:rPr lang="fi-FI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Nuoren terveys, mahdollisuus lepoon, mielenterveyden haasteet</a:t>
            </a:r>
          </a:p>
          <a:p>
            <a:pPr marL="0" indent="0">
              <a:buNone/>
            </a:pPr>
            <a:r>
              <a:rPr lang="fi-FI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Nuoren asenne, osaaminen ja resurssit</a:t>
            </a:r>
          </a:p>
          <a:p>
            <a:pPr marL="0" indent="0">
              <a:buNone/>
            </a:pPr>
            <a:r>
              <a:rPr lang="fi-FI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Kyky selviytyä vastoinkäymisistä, työelämävalmiudet, aikaa ja mahdollisuuksia kehittyä</a:t>
            </a:r>
          </a:p>
          <a:p>
            <a:pPr marL="0" indent="0">
              <a:buNone/>
            </a:pPr>
            <a:r>
              <a:rPr lang="fi-FI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Nuoren kohtaaminen ja vuorovaikutus</a:t>
            </a:r>
          </a:p>
          <a:p>
            <a:pPr marL="0" indent="0">
              <a:buNone/>
            </a:pPr>
            <a:r>
              <a:rPr lang="fi-FI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Ammattilaisen asenne, osaaminen ja resurssit, nuoren tunne kohdatuksi tulemisesta, nuori saa olla oma itsensä</a:t>
            </a:r>
            <a:endParaRPr lang="fi-FI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4EACA-CB53-CF51-1DB5-04BAE8CA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19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3F674-75C7-B24A-DA56-C68F5C71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9DD-E38D-43E3-AA33-648141A49E45}" type="datetime1">
              <a:rPr lang="fi-FI" smtClean="0"/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5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00733D-5D76-D48B-D69F-D8AB1210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4813"/>
            <a:ext cx="10801350" cy="1007963"/>
          </a:xfrm>
        </p:spPr>
        <p:txBody>
          <a:bodyPr anchor="b">
            <a:normAutofit/>
          </a:bodyPr>
          <a:lstStyle/>
          <a:p>
            <a:r>
              <a:rPr lang="fi-FI" dirty="0"/>
              <a:t>Nuorten mielen hyvinvointi koulussa ja työelämässä</a:t>
            </a:r>
          </a:p>
        </p:txBody>
      </p:sp>
      <p:pic>
        <p:nvPicPr>
          <p:cNvPr id="23" name="Picture Placeholder 22" descr="A person sitting at a table with papers on it&#10;&#10;AI-generated content may be incorrect.">
            <a:extLst>
              <a:ext uri="{FF2B5EF4-FFF2-40B4-BE49-F238E27FC236}">
                <a16:creationId xmlns:a16="http://schemas.microsoft.com/office/drawing/2014/main" id="{00CF887F-2824-CB75-5DC6-DE66D0B521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r="13629" b="-1"/>
          <a:stretch/>
        </p:blipFill>
        <p:spPr>
          <a:xfrm>
            <a:off x="695325" y="1700213"/>
            <a:ext cx="5256659" cy="4321175"/>
          </a:xfrm>
          <a:noFill/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68951A3-3CF4-EB3B-0AC6-81D1D2BDE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5" y="1700213"/>
            <a:ext cx="5256659" cy="43211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Sosiaalisesti</a:t>
            </a:r>
            <a:r>
              <a:rPr lang="en-US" dirty="0"/>
              <a:t> ja </a:t>
            </a:r>
            <a:r>
              <a:rPr lang="en-US" dirty="0" err="1"/>
              <a:t>taloudellisesti</a:t>
            </a:r>
            <a:r>
              <a:rPr lang="en-US" dirty="0"/>
              <a:t> </a:t>
            </a:r>
            <a:r>
              <a:rPr lang="en-US" dirty="0" err="1"/>
              <a:t>kestävää</a:t>
            </a:r>
            <a:r>
              <a:rPr lang="en-US" dirty="0"/>
              <a:t> </a:t>
            </a:r>
            <a:r>
              <a:rPr lang="en-US" dirty="0" err="1"/>
              <a:t>työelämää</a:t>
            </a:r>
            <a:r>
              <a:rPr lang="en-US" dirty="0"/>
              <a:t> </a:t>
            </a:r>
            <a:r>
              <a:rPr lang="en-US" dirty="0" err="1"/>
              <a:t>kehitetään</a:t>
            </a:r>
            <a:r>
              <a:rPr lang="en-US" dirty="0"/>
              <a:t> </a:t>
            </a:r>
            <a:r>
              <a:rPr lang="en-US" dirty="0" err="1"/>
              <a:t>tukemalla</a:t>
            </a:r>
            <a:r>
              <a:rPr lang="en-US" dirty="0"/>
              <a:t> </a:t>
            </a:r>
            <a:r>
              <a:rPr lang="en-US" dirty="0" err="1"/>
              <a:t>nuorten</a:t>
            </a:r>
            <a:r>
              <a:rPr lang="en-US" dirty="0"/>
              <a:t> </a:t>
            </a:r>
            <a:r>
              <a:rPr lang="en-US" dirty="0" err="1"/>
              <a:t>kokonaisvaltaista</a:t>
            </a:r>
            <a:r>
              <a:rPr lang="en-US" dirty="0"/>
              <a:t> </a:t>
            </a:r>
            <a:r>
              <a:rPr lang="en-US" dirty="0" err="1"/>
              <a:t>hyvinvointia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https://mielihyvinduunissa.fi/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3FB05-C6E3-50B2-7987-CF5C9084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00" y="6381328"/>
            <a:ext cx="360640" cy="1432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4AE1DA-1FDA-F0C8-9DBA-D0BD0264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440" y="6381328"/>
            <a:ext cx="1440110" cy="1432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F087B66-C3D5-4991-B82B-5F1179F012B4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06F6C-C046-A151-4E48-D453CD2D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20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29518F-96C3-C521-CEEE-C456976B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D69-A94D-4077-85DA-615C429968F3}" type="datetime1">
              <a:rPr lang="fi-FI" smtClean="0"/>
              <a:t>25.3.2025</a:t>
            </a:fld>
            <a:endParaRPr lang="fi-FI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A74E75-2984-EFF3-9C5D-5CF57F0D4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178" t="26063" r="2094" b="7819"/>
          <a:stretch/>
        </p:blipFill>
        <p:spPr>
          <a:xfrm>
            <a:off x="146515" y="417417"/>
            <a:ext cx="11795114" cy="560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D758-79A3-D4A1-DF77-08F00506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Solmukohdista vipuvaikutuksia vaikuttavuuteen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6077D-8124-C8EF-A84E-68DB321E4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1700213"/>
            <a:ext cx="3456458" cy="4752974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fi-FI" sz="25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Nuorten yksilöllisyyden huomiointi</a:t>
            </a:r>
            <a:endParaRPr lang="fi-FI" sz="25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i-FI" sz="2500" dirty="0">
                <a:solidFill>
                  <a:srgbClr val="000000"/>
                </a:solidFill>
                <a:latin typeface="Open Sans" panose="020B0606030504020204" pitchFamily="34" charset="0"/>
              </a:rPr>
              <a:t>N</a:t>
            </a:r>
            <a:r>
              <a:rPr lang="fi-FI" sz="25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uorten hyvinvointia vahvistaa se, että arjessa otetaan huomioon nuorten yksilölliset elämäntilanteet, ominaisuudet ja tarpeet. Nuori voi esimerkiksi neuromoninaisten ominaisuuksiensa vuoksi hyötyä yksilöllisistä, joustavista opiskelutavoista tai räätälöidyistä työtehtävistä.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fi-FI" sz="25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Nuoren yksilöllisyyden huomiointi arjessa edellyttää, että opettajilla, esihenkilöillä ja työyhteisön muilla jäsenillä on osaamista ja resursseja, sekä asennetta hyväksyä ja ymmärtää erilaisuutta.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fi-FI" sz="25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Työn arjessa täytyykin olla aikaa osaamisen ja yhteistyöverkostojen, kuten tukipalveluiden hyödyntämiseen, sekä mahdollisuuksia oppia tuntemaan, kohdata ja tukea nuoria yksilöllisesti.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E25C0A4-41FC-5477-E47C-F8402896C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1700212"/>
            <a:ext cx="3456384" cy="475297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fi-FI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Nuorelle sopiva työ</a:t>
            </a:r>
          </a:p>
          <a:p>
            <a:pPr marL="0" indent="0" algn="l">
              <a:buNone/>
            </a:pPr>
            <a:r>
              <a:rPr lang="fi-FI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Nuorelle sopiva työ tarkoittaa muun muassa sitä, että mikäli nuorella on mielen hyvinvoinnin kanssa haasteita, hänellä on aito mahdollisuus tehdä esimerkiksi osa-aikaista työtä omien resurssiensa mukaan.</a:t>
            </a:r>
          </a:p>
          <a:p>
            <a:pPr marL="0" indent="0" algn="l">
              <a:buNone/>
            </a:pPr>
            <a:r>
              <a:rPr lang="fi-FI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Kouluissa nuorten työllistymismahdollisuuksia ja sopivuutta työelämään voidaan tukea vahvistamalla ammattiin vaadittavan substanssiosaamisen lisäksi työelämässä vaadittavia yleisiä taitoja ja työelämävalmiuksia.</a:t>
            </a:r>
          </a:p>
          <a:p>
            <a:pPr marL="0" indent="0" algn="l">
              <a:buNone/>
            </a:pPr>
            <a:r>
              <a:rPr lang="fi-FI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Työpaikkojen toimintatavoilla voidaan luoda nuorelle sopivia työpaikkoja. Selkeät ja tarvittaessa joustavat toimintatavat vahvistavat nuoren omaa kokemusta työn sopivuudesta.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EE460F-C999-C6E4-B982-63161A3CE41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fi-FI" sz="2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Nuoren toimijuus yhteisöissä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fi-FI" sz="2200" dirty="0">
                <a:solidFill>
                  <a:srgbClr val="000000"/>
                </a:solidFill>
                <a:latin typeface="Open Sans" panose="020B0606030504020204" pitchFamily="34" charset="0"/>
              </a:rPr>
              <a:t>S</a:t>
            </a:r>
            <a:r>
              <a:rPr lang="fi-FI" sz="2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e, että nuori toimii yhdenvertaisena yhteisön jäsenenä ja hänellä on mahdollisuuksia vaikuttaa yhteisön toimintaan ja kehittämiseen on hyvinvoinnille keskeisen tärkeää.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fi-FI" sz="2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Salliva ja hyväksyvä yhteisö, sekä oikeudenmukainen toimintakulttuuri luovat edellytyksiä nuoren vahvalle toimijuudelle.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fi-FI" sz="2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Arjessa vertaistuki, rentous, huumori ja salliva suhtautuminen virheisiin ovat nuorille tärkeitä. Kääntöpuolena toimijuutta heikentää se, jos nuori kokee tulevansa vähätellyksi tai jäävänsä ulkopuolelle.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C5F4D-166E-B4EE-D27A-7DC2642F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21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F2421-1181-E44C-BEB1-24BFBB87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9DD-E38D-43E3-AA33-648141A49E45}" type="datetime1">
              <a:rPr lang="fi-FI" smtClean="0"/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1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A21EDE-D1ED-B6DA-301E-D35B93CC4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13" y="68263"/>
            <a:ext cx="8571374" cy="606425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4F1A99F-A4E9-7209-E786-FC8D7765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00" y="6381328"/>
            <a:ext cx="360640" cy="1432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22</a:t>
            </a:fld>
            <a:endParaRPr lang="fi-FI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E25F0F1F-E701-1D56-242B-80AE9AEB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440" y="6381328"/>
            <a:ext cx="1440110" cy="1432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1DE0FD3-0041-42F2-A694-FB14C470685C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18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138816-F6B2-F711-F563-D5CAD565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Yhteiskunnalliselle tason suositukset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5A3BCF-2E75-C7CF-44CF-BC077873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1700213"/>
            <a:ext cx="3456458" cy="454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Toisen asteen ammatillisen koulutuksen riittävästä resurssoinnista on huolehdittava</a:t>
            </a:r>
            <a:endParaRPr lang="fi-FI" sz="14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fi-FI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Suosittelemme, että </a:t>
            </a:r>
            <a:r>
              <a:rPr lang="fi-FI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i-FI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rityisesti toisen asteen ammatillisen koulutuksen resurssien riittävyydestä huolehditaan. Koulutuksen rahoituksen kohdentamista tulee tarkastella systeemisten vaikutusketjujen avulla ja rahoitusta on suunnattava nuorten hyvinvointia vahvistaviin toimenpiteisiin</a:t>
            </a:r>
            <a:r>
              <a:rPr lang="fi-FI" sz="1400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fi-FI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Sosiaaliturvajärjestelmää on ylipäätään syytä kehittää vastaamaan nuorten elämäntilanteita, jotta tukijärjestelmä takaa riittävän toimeentulon ja mahdollistaa ammattitaidon hankkimisen, tarvittaessa uudelleenkouluttautumisen ja työkykyisyyden kokeilun.</a:t>
            </a:r>
            <a:endParaRPr lang="fi-FI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68DB6E-6C68-1C45-FDE7-BE9699A2DD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Nuorten mahdollisuuksia kiinnittyä työelämään </a:t>
            </a:r>
            <a:r>
              <a:rPr lang="fi-FI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tulee vahvistaa ja riittävä toimeentulo on turvattava</a:t>
            </a:r>
          </a:p>
          <a:p>
            <a:pPr marL="0" indent="0">
              <a:buNone/>
            </a:pPr>
            <a:r>
              <a:rPr lang="fi-FI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tärkeää kehittää sosiaaliturvajärjestelmää siten, että nuorilla on mahdollisuus kiinnittyä työelämään omien voimavarojensa mukaisesti ja niin, että se takaa myös riittävän toimeentulon. </a:t>
            </a:r>
          </a:p>
          <a:p>
            <a:pPr marL="0" indent="0">
              <a:buNone/>
            </a:pPr>
            <a:r>
              <a:rPr lang="fi-FI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Lisäksi työnantajien valmiuksia palkata nuoria myös osa-aikaisiin työsuhteisiin tulee vahvistaa.</a:t>
            </a:r>
            <a:endParaRPr lang="fi-FI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A83D99-8CB7-3468-705E-BBBF25E54B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40216" y="1700213"/>
            <a:ext cx="3708761" cy="432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Nuorisotyöttömyyden vähentäminen ja syrjäytymisen ehkäisy rakentavat kestävää työelämää</a:t>
            </a:r>
          </a:p>
          <a:p>
            <a:pPr marL="0" indent="0">
              <a:buNone/>
            </a:pPr>
            <a:r>
              <a:rPr lang="fi-FI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fi-FI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uorisotyöttömyyden vähentäminen ja nuorten syrjäytymisen ehkäisy edistävät nuoren hyvinvointia ja kestävän työelämän rakentamista. </a:t>
            </a:r>
          </a:p>
          <a:p>
            <a:pPr marL="0" indent="0">
              <a:buNone/>
            </a:pPr>
            <a:r>
              <a:rPr lang="fi-FI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Tämän vuoksi</a:t>
            </a:r>
            <a:r>
              <a:rPr lang="fi-FI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resurssien kohdentaminen nuorten työllistymismahdollisuuksien lisäämiseen sekä haavoittuvassa asemassa oleville nuorille suunnattuihin ja syrjäytymistä ehkäiseviin palveluihin, kuten järjestöjen toimintaan, etsivään nuorisotyöhön ja muuhun vastaavaan vaikuttavaksi todennettuun toimintaan, on välttämätöntä.</a:t>
            </a:r>
            <a:endParaRPr lang="fi-FI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256FD-532A-1A3E-777E-7178D660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t>23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78C5FC-7478-8950-4643-77B27B8A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D69-A94D-4077-85DA-615C429968F3}" type="datetime1">
              <a:rPr lang="fi-FI" smtClean="0"/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81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9EAC53D5-8FEC-9964-F82C-000023CB9E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r="-1" b="13021"/>
          <a:stretch/>
        </p:blipFill>
        <p:spPr>
          <a:xfrm>
            <a:off x="407368" y="404813"/>
            <a:ext cx="11377264" cy="5616575"/>
          </a:xfrm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DB7BB8A-03DD-5638-4F38-9F9793FF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492896"/>
            <a:ext cx="5447928" cy="2952923"/>
          </a:xfrm>
        </p:spPr>
        <p:txBody>
          <a:bodyPr anchor="t">
            <a:normAutofit/>
          </a:bodyPr>
          <a:lstStyle/>
          <a:p>
            <a:r>
              <a:rPr lang="fi-FI" dirty="0"/>
              <a:t>Lämpimät kiitokset!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B8DAE8-868B-D464-E758-566EB73BD24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3432" y="4310158"/>
            <a:ext cx="4489176" cy="692497"/>
          </a:xfrm>
        </p:spPr>
        <p:txBody>
          <a:bodyPr/>
          <a:lstStyle/>
          <a:p>
            <a:r>
              <a:rPr lang="en-US" dirty="0"/>
              <a:t>Paula Rossi </a:t>
            </a:r>
          </a:p>
          <a:p>
            <a:r>
              <a:rPr lang="en-US" dirty="0">
                <a:hlinkClick r:id="rId3"/>
              </a:rPr>
              <a:t>paula.rossi@uwasa.fi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9A46-3BCC-B76E-98A4-49B37595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00" y="6381328"/>
            <a:ext cx="360640" cy="1432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24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B8300-4FC4-211D-F4F1-2EC8BEB9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440" y="6381328"/>
            <a:ext cx="1440110" cy="1432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3F119DD-E38D-43E3-AA33-648141A49E45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99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268ADC-B057-9889-7615-0AFC6ABF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4813"/>
            <a:ext cx="10801350" cy="1007963"/>
          </a:xfrm>
        </p:spPr>
        <p:txBody>
          <a:bodyPr anchor="b">
            <a:normAutofit/>
          </a:bodyPr>
          <a:lstStyle/>
          <a:p>
            <a:r>
              <a:rPr lang="fi-FI" dirty="0"/>
              <a:t>Konsortio ja toiminta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5203B-1CEC-55F2-26EA-A604EEE7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00" y="6381328"/>
            <a:ext cx="360640" cy="1432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FA11E2-15FE-E772-34D3-51970E72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440" y="6381328"/>
            <a:ext cx="1440110" cy="1432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F087B66-C3D5-4991-B82B-5F1179F012B4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CDAE62CF-8707-0C38-1E48-10D8E1B0F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087266"/>
              </p:ext>
            </p:extLst>
          </p:nvPr>
        </p:nvGraphicFramePr>
        <p:xfrm>
          <a:off x="694800" y="1700213"/>
          <a:ext cx="1080135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51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E8E4131F-FF5F-9383-670A-19FD8293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4813"/>
            <a:ext cx="10801350" cy="1007963"/>
          </a:xfrm>
        </p:spPr>
        <p:txBody>
          <a:bodyPr anchor="b">
            <a:normAutofit/>
          </a:bodyPr>
          <a:lstStyle/>
          <a:p>
            <a:r>
              <a:rPr lang="en-US" dirty="0" err="1"/>
              <a:t>Ilmiölähtöiset</a:t>
            </a:r>
            <a:r>
              <a:rPr lang="en-US" dirty="0"/>
              <a:t> ja </a:t>
            </a:r>
            <a:r>
              <a:rPr lang="en-US" dirty="0" err="1"/>
              <a:t>osallistavat</a:t>
            </a:r>
            <a:r>
              <a:rPr lang="en-US" dirty="0"/>
              <a:t> </a:t>
            </a:r>
            <a:r>
              <a:rPr lang="en-US" dirty="0" err="1"/>
              <a:t>työpajat</a:t>
            </a:r>
            <a:endParaRPr lang="en-US" dirty="0"/>
          </a:p>
        </p:txBody>
      </p:sp>
      <p:pic>
        <p:nvPicPr>
          <p:cNvPr id="13" name="Content Placeholder 12" descr="A yellow and black sign&#10;&#10;AI-generated content may be incorrect.">
            <a:extLst>
              <a:ext uri="{FF2B5EF4-FFF2-40B4-BE49-F238E27FC236}">
                <a16:creationId xmlns:a16="http://schemas.microsoft.com/office/drawing/2014/main" id="{23120113-D88E-40D8-B0AD-3A350BA179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9" r="26698" b="-1"/>
          <a:stretch/>
        </p:blipFill>
        <p:spPr>
          <a:xfrm>
            <a:off x="695326" y="1700213"/>
            <a:ext cx="3456458" cy="4321176"/>
          </a:xfrm>
          <a:noFill/>
        </p:spPr>
      </p:pic>
      <p:pic>
        <p:nvPicPr>
          <p:cNvPr id="9" name="Content Placeholder 8" descr="A person standing in front of a group of people&#10;&#10;AI-generated content may be incorrect.">
            <a:extLst>
              <a:ext uri="{FF2B5EF4-FFF2-40B4-BE49-F238E27FC236}">
                <a16:creationId xmlns:a16="http://schemas.microsoft.com/office/drawing/2014/main" id="{1C701EC7-3868-8FF7-5060-B6E2031D85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547"/>
          <a:stretch/>
        </p:blipFill>
        <p:spPr>
          <a:xfrm>
            <a:off x="4367809" y="1700213"/>
            <a:ext cx="3456384" cy="4321176"/>
          </a:xfrm>
          <a:noFill/>
        </p:spPr>
      </p:pic>
      <p:pic>
        <p:nvPicPr>
          <p:cNvPr id="11" name="Content Placeholder 10" descr="A yellow paper on a table&#10;&#10;AI-generated content may be incorrect.">
            <a:extLst>
              <a:ext uri="{FF2B5EF4-FFF2-40B4-BE49-F238E27FC236}">
                <a16:creationId xmlns:a16="http://schemas.microsoft.com/office/drawing/2014/main" id="{3D4A777F-BA2B-3C27-1811-7BE4152B027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r="35495" b="-1"/>
          <a:stretch/>
        </p:blipFill>
        <p:spPr>
          <a:xfrm>
            <a:off x="8040216" y="1700213"/>
            <a:ext cx="3456459" cy="4321176"/>
          </a:xfr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A0BCB-5B6C-A8CA-312F-30BFAFAF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00" y="6381328"/>
            <a:ext cx="360640" cy="1432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379B8-6859-BBD8-81CF-49D02F6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440" y="6381328"/>
            <a:ext cx="1440110" cy="1432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3F119DD-E38D-43E3-AA33-648141A49E45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2D5D74E-BB44-40B3-BA47-9328E16404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3ACFF4C-9478-B9C4-EEE7-08758C0C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CE6E99AA-D96D-34F5-FD8D-BAC9EA2B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F087B66-C3D5-4991-B82B-5F1179F012B4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5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E2C4207-4BFC-A4E5-AC47-D73193BAF6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9488DB6-DD93-E828-51FF-0AE95705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6C8E1C09-E9ED-55AB-E51D-2B65872D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C7EDD69-A94D-4077-85DA-615C429968F3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CACB648-4AF3-07AF-D9BE-804E986173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707" b="77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21D88C2-D2D3-BBA7-883B-5777AB6A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C2F63F9D-7BF0-B403-2293-1B721135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C7EDD69-A94D-4077-85DA-615C429968F3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9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605095-C213-2E38-EBCD-F3E0359E1E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369" b="2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F92390B4-C195-326F-81F6-F06E8658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E9303D8-CE9C-49AC-9F81-52B15607579C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2486EC0-A525-6D59-D26F-E24B046E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C7EDD69-A94D-4077-85DA-615C429968F3}" type="datetime1">
              <a:rPr lang="fi-FI" smtClean="0"/>
              <a:pPr>
                <a:spcAft>
                  <a:spcPts val="600"/>
                </a:spcAft>
              </a:pPr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0979-2A3E-3F4F-19B1-A3E17B57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2504042"/>
            <a:ext cx="5400675" cy="2489606"/>
          </a:xfrm>
        </p:spPr>
        <p:txBody>
          <a:bodyPr/>
          <a:lstStyle/>
          <a:p>
            <a:r>
              <a:rPr lang="fi-FI" dirty="0"/>
              <a:t>Systeemisen ymmärryksen sekä nuorten osallisuuden ja toimijuuden vahvistaminen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C1887-2FD2-6D64-02D8-F335A814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03D8-CE9C-49AC-9F81-52B15607579C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D3229-69A3-9529-5C61-8E55255F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0FD3-0041-42F2-A694-FB14C470685C}" type="datetime1">
              <a:rPr lang="fi-FI" smtClean="0"/>
              <a:pPr/>
              <a:t>25.3.2025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1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Vaasan yliopisto">
  <a:themeElements>
    <a:clrScheme name="Vaasa 2024">
      <a:dk1>
        <a:srgbClr val="000000"/>
      </a:dk1>
      <a:lt1>
        <a:srgbClr val="FFFFFF"/>
      </a:lt1>
      <a:dk2>
        <a:srgbClr val="003057"/>
      </a:dk2>
      <a:lt2>
        <a:srgbClr val="F3EFEF"/>
      </a:lt2>
      <a:accent1>
        <a:srgbClr val="FFD900"/>
      </a:accent1>
      <a:accent2>
        <a:srgbClr val="F6A500"/>
      </a:accent2>
      <a:accent3>
        <a:srgbClr val="E8E4E2"/>
      </a:accent3>
      <a:accent4>
        <a:srgbClr val="6BBBAE"/>
      </a:accent4>
      <a:accent5>
        <a:srgbClr val="00B5E2"/>
      </a:accent5>
      <a:accent6>
        <a:srgbClr val="003057"/>
      </a:accent6>
      <a:hlink>
        <a:srgbClr val="F6A500"/>
      </a:hlink>
      <a:folHlink>
        <a:srgbClr val="F6A500"/>
      </a:folHlink>
    </a:clrScheme>
    <a:fontScheme name="Vaasa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asa_Presentation_2024_FI" id="{EA40D9D5-1FE3-D547-A020-0113641A0EA1}" vid="{F0F363C7-305E-E149-9283-7ABF5F357480}"/>
    </a:ext>
  </a:extLst>
</a:theme>
</file>

<file path=ppt/theme/theme2.xml><?xml version="1.0" encoding="utf-8"?>
<a:theme xmlns:a="http://schemas.openxmlformats.org/drawingml/2006/main" name="Office Theme">
  <a:themeElements>
    <a:clrScheme name="Vaasan yliopisto">
      <a:dk1>
        <a:srgbClr val="505050"/>
      </a:dk1>
      <a:lt1>
        <a:sysClr val="window" lastClr="FFFFFF"/>
      </a:lt1>
      <a:dk2>
        <a:srgbClr val="2D2D2D"/>
      </a:dk2>
      <a:lt2>
        <a:srgbClr val="E8E5E2"/>
      </a:lt2>
      <a:accent1>
        <a:srgbClr val="FFDA00"/>
      </a:accent1>
      <a:accent2>
        <a:srgbClr val="F2A900"/>
      </a:accent2>
      <a:accent3>
        <a:srgbClr val="D7D2CB"/>
      </a:accent3>
      <a:accent4>
        <a:srgbClr val="6BBBAE"/>
      </a:accent4>
      <a:accent5>
        <a:srgbClr val="00B5E2"/>
      </a:accent5>
      <a:accent6>
        <a:srgbClr val="003057"/>
      </a:accent6>
      <a:hlink>
        <a:srgbClr val="F2A900"/>
      </a:hlink>
      <a:folHlink>
        <a:srgbClr val="F2A900"/>
      </a:folHlink>
    </a:clrScheme>
    <a:fontScheme name="Vaasan Yliopisto">
      <a:majorFont>
        <a:latin typeface="Georgia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aasan yliopisto">
      <a:dk1>
        <a:srgbClr val="505050"/>
      </a:dk1>
      <a:lt1>
        <a:sysClr val="window" lastClr="FFFFFF"/>
      </a:lt1>
      <a:dk2>
        <a:srgbClr val="2D2D2D"/>
      </a:dk2>
      <a:lt2>
        <a:srgbClr val="E8E5E2"/>
      </a:lt2>
      <a:accent1>
        <a:srgbClr val="FFDA00"/>
      </a:accent1>
      <a:accent2>
        <a:srgbClr val="F2A900"/>
      </a:accent2>
      <a:accent3>
        <a:srgbClr val="D7D2CB"/>
      </a:accent3>
      <a:accent4>
        <a:srgbClr val="6BBBAE"/>
      </a:accent4>
      <a:accent5>
        <a:srgbClr val="00B5E2"/>
      </a:accent5>
      <a:accent6>
        <a:srgbClr val="003057"/>
      </a:accent6>
      <a:hlink>
        <a:srgbClr val="F2A900"/>
      </a:hlink>
      <a:folHlink>
        <a:srgbClr val="F2A900"/>
      </a:folHlink>
    </a:clrScheme>
    <a:fontScheme name="Vaasan Yliopisto">
      <a:majorFont>
        <a:latin typeface="Georgia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D72873E394243BD7FFB68159B581B" ma:contentTypeVersion="4" ma:contentTypeDescription="Create a new document." ma:contentTypeScope="" ma:versionID="9b6bb6365b8384a723e8ce1652a664eb">
  <xsd:schema xmlns:xsd="http://www.w3.org/2001/XMLSchema" xmlns:xs="http://www.w3.org/2001/XMLSchema" xmlns:p="http://schemas.microsoft.com/office/2006/metadata/properties" xmlns:ns2="e3720f7e-8cf4-49bb-b6fe-e57f08e2e5cb" targetNamespace="http://schemas.microsoft.com/office/2006/metadata/properties" ma:root="true" ma:fieldsID="9213267fc756b7ae39a2dc7bfa6e76a0" ns2:_="">
    <xsd:import namespace="e3720f7e-8cf4-49bb-b6fe-e57f08e2e5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20f7e-8cf4-49bb-b6fe-e57f08e2e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99F44E-5B44-4856-8C36-CEB9A80E110A}">
  <ds:schemaRefs>
    <ds:schemaRef ds:uri="e3720f7e-8cf4-49bb-b6fe-e57f08e2e5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88D4F9-D532-415A-9A01-A0958D7A674E}">
  <ds:schemaRefs>
    <ds:schemaRef ds:uri="e3720f7e-8cf4-49bb-b6fe-e57f08e2e5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BCC6C2-0FF2-404F-A1CF-5910CCC2EF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Vaasan-yliopisto-PowerPoint-template-FI</Template>
  <TotalTime>1450</TotalTime>
  <Words>986</Words>
  <Application>Microsoft Office PowerPoint</Application>
  <PresentationFormat>Laajakuva</PresentationFormat>
  <Paragraphs>129</Paragraphs>
  <Slides>24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9" baseType="lpstr">
      <vt:lpstr>Calibri</vt:lpstr>
      <vt:lpstr>Georgia</vt:lpstr>
      <vt:lpstr>Open Sans</vt:lpstr>
      <vt:lpstr>Wingdings 3</vt:lpstr>
      <vt:lpstr>Vaasan yliopisto</vt:lpstr>
      <vt:lpstr> Nuorten mielen hyvinvoinnin tukeminen koulutuksessa, työelämässä ja työelämään siirryttäessä</vt:lpstr>
      <vt:lpstr>Nuorten mielen hyvinvointi koulussa ja työelämässä</vt:lpstr>
      <vt:lpstr>Konsortio ja toiminta</vt:lpstr>
      <vt:lpstr>Ilmiölähtöiset ja osallistavat työpajat</vt:lpstr>
      <vt:lpstr>PowerPoint-esitys</vt:lpstr>
      <vt:lpstr>PowerPoint-esitys</vt:lpstr>
      <vt:lpstr>PowerPoint-esitys</vt:lpstr>
      <vt:lpstr>PowerPoint-esitys</vt:lpstr>
      <vt:lpstr>Systeemisen ymmärryksen sekä nuorten osallisuuden ja toimijuuden vahvistaminen</vt:lpstr>
      <vt:lpstr>Hyvinvoinnin lämpöketjut: Kohti nuorten hyvinvointia ja kestävää työelämää</vt:lpstr>
      <vt:lpstr>PowerPoint-esitys</vt:lpstr>
      <vt:lpstr>Kolmelle toimijaryhmälle suunnatut suositukset</vt:lpstr>
      <vt:lpstr>PowerPoint-esitys</vt:lpstr>
      <vt:lpstr>PowerPoint-esitys</vt:lpstr>
      <vt:lpstr>PowerPoint-esitys</vt:lpstr>
      <vt:lpstr>Toimenpiteiden kohdistaminen hyvinvoinnin solmukohtiin saa aikaan vaikuttavuutta</vt:lpstr>
      <vt:lpstr>Hyvinvoinnin solmukohdat: miten edistää nuorten hyvinvointia ja kestävää työelämää</vt:lpstr>
      <vt:lpstr>PowerPoint-esitys</vt:lpstr>
      <vt:lpstr>Hyvinvoiva nuori koulussa ja työelämässä</vt:lpstr>
      <vt:lpstr>PowerPoint-esitys</vt:lpstr>
      <vt:lpstr>Solmukohdista vipuvaikutuksia vaikuttavuuteen</vt:lpstr>
      <vt:lpstr>PowerPoint-esitys</vt:lpstr>
      <vt:lpstr>Yhteiskunnalliselle tason suositukset</vt:lpstr>
      <vt:lpstr>Lämpimät kiitokset!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Kirsi Lehto</dc:creator>
  <cp:keywords/>
  <dc:description/>
  <cp:lastModifiedBy>Virpi Einola-Pekkinen</cp:lastModifiedBy>
  <cp:revision>32</cp:revision>
  <cp:lastPrinted>2025-03-13T06:23:18Z</cp:lastPrinted>
  <dcterms:created xsi:type="dcterms:W3CDTF">2025-03-04T06:28:13Z</dcterms:created>
  <dcterms:modified xsi:type="dcterms:W3CDTF">2025-03-25T08:42:57Z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0x01010091ED72873E394243BD7FFB68159B581B</vt:lpwstr>
  </property>
</Properties>
</file>