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837" r:id="rId2"/>
    <p:sldMasterId id="2147483835" r:id="rId3"/>
    <p:sldMasterId id="2147483751" r:id="rId4"/>
    <p:sldMasterId id="2147483787" r:id="rId5"/>
    <p:sldMasterId id="2147483776" r:id="rId6"/>
    <p:sldMasterId id="2147483808" r:id="rId7"/>
    <p:sldMasterId id="2147483820" r:id="rId8"/>
  </p:sldMasterIdLst>
  <p:notesMasterIdLst>
    <p:notesMasterId r:id="rId16"/>
  </p:notesMasterIdLst>
  <p:sldIdLst>
    <p:sldId id="267" r:id="rId9"/>
    <p:sldId id="299" r:id="rId10"/>
    <p:sldId id="300" r:id="rId11"/>
    <p:sldId id="298" r:id="rId12"/>
    <p:sldId id="310" r:id="rId13"/>
    <p:sldId id="297" r:id="rId14"/>
    <p:sldId id="308" r:id="rId15"/>
  </p:sldIdLst>
  <p:sldSz cx="12192000" cy="6858000"/>
  <p:notesSz cx="6735763" cy="98663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E635A6-D594-4BAE-8064-DAE93CD0BF13}" v="65" dt="2023-04-19T10:59:14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 autoAdjust="0"/>
    <p:restoredTop sz="93817" autoAdjust="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478"/>
    </p:cViewPr>
  </p:sorterViewPr>
  <p:notesViewPr>
    <p:cSldViewPr snapToGrid="0" showGuides="1">
      <p:cViewPr varScale="1">
        <p:scale>
          <a:sx n="47" d="100"/>
          <a:sy n="47" d="100"/>
        </p:scale>
        <p:origin x="2800" y="5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ki Hartikainen" userId="0f436b88a6e3070e" providerId="LiveId" clId="{6A2446C5-2015-4F3E-8FE2-2F1B4F7BCAED}"/>
    <pc:docChg chg="modSld">
      <pc:chgData name="Heikki Hartikainen" userId="0f436b88a6e3070e" providerId="LiveId" clId="{6A2446C5-2015-4F3E-8FE2-2F1B4F7BCAED}" dt="2023-04-19T15:29:00.182" v="0" actId="20577"/>
      <pc:docMkLst>
        <pc:docMk/>
      </pc:docMkLst>
      <pc:sldChg chg="modSp mod">
        <pc:chgData name="Heikki Hartikainen" userId="0f436b88a6e3070e" providerId="LiveId" clId="{6A2446C5-2015-4F3E-8FE2-2F1B4F7BCAED}" dt="2023-04-19T15:29:00.182" v="0" actId="20577"/>
        <pc:sldMkLst>
          <pc:docMk/>
          <pc:sldMk cId="1093635266" sldId="300"/>
        </pc:sldMkLst>
        <pc:spChg chg="mod">
          <ac:chgData name="Heikki Hartikainen" userId="0f436b88a6e3070e" providerId="LiveId" clId="{6A2446C5-2015-4F3E-8FE2-2F1B4F7BCAED}" dt="2023-04-19T15:29:00.182" v="0" actId="20577"/>
          <ac:spMkLst>
            <pc:docMk/>
            <pc:sldMk cId="1093635266" sldId="300"/>
            <ac:spMk id="10" creationId="{73B971C8-AF01-CE93-BB33-76FE3E45DCEA}"/>
          </ac:spMkLst>
        </pc:spChg>
      </pc:sldChg>
    </pc:docChg>
  </pc:docChgLst>
  <pc:docChgLst>
    <pc:chgData name="Marsa Bäck" userId="7c8c1914-407c-4cb1-9f99-8a8b633311df" providerId="ADAL" clId="{56E635A6-D594-4BAE-8064-DAE93CD0BF13}"/>
    <pc:docChg chg="custSel addSld delSld modSld">
      <pc:chgData name="Marsa Bäck" userId="7c8c1914-407c-4cb1-9f99-8a8b633311df" providerId="ADAL" clId="{56E635A6-D594-4BAE-8064-DAE93CD0BF13}" dt="2023-04-19T10:59:57.098" v="188" actId="20577"/>
      <pc:docMkLst>
        <pc:docMk/>
      </pc:docMkLst>
      <pc:sldChg chg="modSp mod">
        <pc:chgData name="Marsa Bäck" userId="7c8c1914-407c-4cb1-9f99-8a8b633311df" providerId="ADAL" clId="{56E635A6-D594-4BAE-8064-DAE93CD0BF13}" dt="2023-04-17T20:57:13.627" v="72" actId="20577"/>
        <pc:sldMkLst>
          <pc:docMk/>
          <pc:sldMk cId="1077516480" sldId="267"/>
        </pc:sldMkLst>
        <pc:spChg chg="mod">
          <ac:chgData name="Marsa Bäck" userId="7c8c1914-407c-4cb1-9f99-8a8b633311df" providerId="ADAL" clId="{56E635A6-D594-4BAE-8064-DAE93CD0BF13}" dt="2023-04-17T20:57:13.627" v="72" actId="20577"/>
          <ac:spMkLst>
            <pc:docMk/>
            <pc:sldMk cId="1077516480" sldId="267"/>
            <ac:spMk id="2" creationId="{FAED0A8A-67E0-44B4-A35A-4A764081276C}"/>
          </ac:spMkLst>
        </pc:spChg>
      </pc:sldChg>
      <pc:sldChg chg="addSp delSp modSp mod">
        <pc:chgData name="Marsa Bäck" userId="7c8c1914-407c-4cb1-9f99-8a8b633311df" providerId="ADAL" clId="{56E635A6-D594-4BAE-8064-DAE93CD0BF13}" dt="2023-04-15T10:19:07.760" v="33" actId="14100"/>
        <pc:sldMkLst>
          <pc:docMk/>
          <pc:sldMk cId="3602256985" sldId="297"/>
        </pc:sldMkLst>
        <pc:spChg chg="mod">
          <ac:chgData name="Marsa Bäck" userId="7c8c1914-407c-4cb1-9f99-8a8b633311df" providerId="ADAL" clId="{56E635A6-D594-4BAE-8064-DAE93CD0BF13}" dt="2023-04-15T09:24:11.208" v="19" actId="1076"/>
          <ac:spMkLst>
            <pc:docMk/>
            <pc:sldMk cId="3602256985" sldId="297"/>
            <ac:spMk id="4" creationId="{83534E8C-FEBE-0194-7B70-3843CA7CF1F1}"/>
          </ac:spMkLst>
        </pc:spChg>
        <pc:picChg chg="mod">
          <ac:chgData name="Marsa Bäck" userId="7c8c1914-407c-4cb1-9f99-8a8b633311df" providerId="ADAL" clId="{56E635A6-D594-4BAE-8064-DAE93CD0BF13}" dt="2023-04-15T09:26:29.982" v="23" actId="1076"/>
          <ac:picMkLst>
            <pc:docMk/>
            <pc:sldMk cId="3602256985" sldId="297"/>
            <ac:picMk id="2" creationId="{43C8EEED-A0F0-F524-BFC7-615CAB622F59}"/>
          </ac:picMkLst>
        </pc:picChg>
        <pc:picChg chg="add del mod">
          <ac:chgData name="Marsa Bäck" userId="7c8c1914-407c-4cb1-9f99-8a8b633311df" providerId="ADAL" clId="{56E635A6-D594-4BAE-8064-DAE93CD0BF13}" dt="2023-04-15T09:23:47.632" v="15" actId="478"/>
          <ac:picMkLst>
            <pc:docMk/>
            <pc:sldMk cId="3602256985" sldId="297"/>
            <ac:picMk id="7" creationId="{0E7099C0-54D1-DE8C-AB78-B64369540D56}"/>
          </ac:picMkLst>
        </pc:picChg>
        <pc:picChg chg="add mod">
          <ac:chgData name="Marsa Bäck" userId="7c8c1914-407c-4cb1-9f99-8a8b633311df" providerId="ADAL" clId="{56E635A6-D594-4BAE-8064-DAE93CD0BF13}" dt="2023-04-15T10:19:07.760" v="33" actId="14100"/>
          <ac:picMkLst>
            <pc:docMk/>
            <pc:sldMk cId="3602256985" sldId="297"/>
            <ac:picMk id="7" creationId="{E2C7671B-FA80-422C-4930-A4E7BADB6CBE}"/>
          </ac:picMkLst>
        </pc:picChg>
        <pc:picChg chg="add del mod">
          <ac:chgData name="Marsa Bäck" userId="7c8c1914-407c-4cb1-9f99-8a8b633311df" providerId="ADAL" clId="{56E635A6-D594-4BAE-8064-DAE93CD0BF13}" dt="2023-04-15T10:18:56.462" v="30" actId="478"/>
          <ac:picMkLst>
            <pc:docMk/>
            <pc:sldMk cId="3602256985" sldId="297"/>
            <ac:picMk id="8" creationId="{E85665BF-E68B-AE4C-3B7C-FE24B1DD67A5}"/>
          </ac:picMkLst>
        </pc:picChg>
        <pc:picChg chg="del">
          <ac:chgData name="Marsa Bäck" userId="7c8c1914-407c-4cb1-9f99-8a8b633311df" providerId="ADAL" clId="{56E635A6-D594-4BAE-8064-DAE93CD0BF13}" dt="2023-04-15T09:22:27.779" v="6" actId="478"/>
          <ac:picMkLst>
            <pc:docMk/>
            <pc:sldMk cId="3602256985" sldId="297"/>
            <ac:picMk id="1026" creationId="{2B14C186-E45E-F4A6-8973-24A3105D4557}"/>
          </ac:picMkLst>
        </pc:picChg>
      </pc:sldChg>
      <pc:sldChg chg="modSp del mod">
        <pc:chgData name="Marsa Bäck" userId="7c8c1914-407c-4cb1-9f99-8a8b633311df" providerId="ADAL" clId="{56E635A6-D594-4BAE-8064-DAE93CD0BF13}" dt="2023-04-17T09:37:47.479" v="37" actId="47"/>
        <pc:sldMkLst>
          <pc:docMk/>
          <pc:sldMk cId="2665942188" sldId="309"/>
        </pc:sldMkLst>
        <pc:spChg chg="mod">
          <ac:chgData name="Marsa Bäck" userId="7c8c1914-407c-4cb1-9f99-8a8b633311df" providerId="ADAL" clId="{56E635A6-D594-4BAE-8064-DAE93CD0BF13}" dt="2023-04-15T09:25:29.497" v="21" actId="255"/>
          <ac:spMkLst>
            <pc:docMk/>
            <pc:sldMk cId="2665942188" sldId="309"/>
            <ac:spMk id="2" creationId="{0C096EEA-3BF1-4273-4DCA-143749797E27}"/>
          </ac:spMkLst>
        </pc:spChg>
        <pc:spChg chg="mod">
          <ac:chgData name="Marsa Bäck" userId="7c8c1914-407c-4cb1-9f99-8a8b633311df" providerId="ADAL" clId="{56E635A6-D594-4BAE-8064-DAE93CD0BF13}" dt="2023-04-17T09:37:39.333" v="35" actId="20577"/>
          <ac:spMkLst>
            <pc:docMk/>
            <pc:sldMk cId="2665942188" sldId="309"/>
            <ac:spMk id="7" creationId="{E61CF785-5D61-5D2D-AA55-01E1208C2C07}"/>
          </ac:spMkLst>
        </pc:spChg>
      </pc:sldChg>
      <pc:sldChg chg="addSp delSp modSp new del">
        <pc:chgData name="Marsa Bäck" userId="7c8c1914-407c-4cb1-9f99-8a8b633311df" providerId="ADAL" clId="{56E635A6-D594-4BAE-8064-DAE93CD0BF13}" dt="2023-04-15T10:19:30.456" v="34" actId="47"/>
        <pc:sldMkLst>
          <pc:docMk/>
          <pc:sldMk cId="1075396917" sldId="310"/>
        </pc:sldMkLst>
        <pc:spChg chg="del">
          <ac:chgData name="Marsa Bäck" userId="7c8c1914-407c-4cb1-9f99-8a8b633311df" providerId="ADAL" clId="{56E635A6-D594-4BAE-8064-DAE93CD0BF13}" dt="2023-04-15T10:18:13.012" v="25"/>
          <ac:spMkLst>
            <pc:docMk/>
            <pc:sldMk cId="1075396917" sldId="310"/>
            <ac:spMk id="3" creationId="{734E7FE7-C34F-6B6C-AF82-DCA19BF0616C}"/>
          </ac:spMkLst>
        </pc:spChg>
        <pc:picChg chg="add mod">
          <ac:chgData name="Marsa Bäck" userId="7c8c1914-407c-4cb1-9f99-8a8b633311df" providerId="ADAL" clId="{56E635A6-D594-4BAE-8064-DAE93CD0BF13}" dt="2023-04-15T10:18:46.254" v="28" actId="732"/>
          <ac:picMkLst>
            <pc:docMk/>
            <pc:sldMk cId="1075396917" sldId="310"/>
            <ac:picMk id="1026" creationId="{D7B13AA6-BF21-F3DC-F459-81D0DD120F75}"/>
          </ac:picMkLst>
        </pc:picChg>
      </pc:sldChg>
      <pc:sldChg chg="addSp delSp modSp add mod">
        <pc:chgData name="Marsa Bäck" userId="7c8c1914-407c-4cb1-9f99-8a8b633311df" providerId="ADAL" clId="{56E635A6-D594-4BAE-8064-DAE93CD0BF13}" dt="2023-04-19T10:59:57.098" v="188" actId="20577"/>
        <pc:sldMkLst>
          <pc:docMk/>
          <pc:sldMk cId="3077286837" sldId="310"/>
        </pc:sldMkLst>
        <pc:spChg chg="mod">
          <ac:chgData name="Marsa Bäck" userId="7c8c1914-407c-4cb1-9f99-8a8b633311df" providerId="ADAL" clId="{56E635A6-D594-4BAE-8064-DAE93CD0BF13}" dt="2023-04-17T20:22:04.524" v="43" actId="255"/>
          <ac:spMkLst>
            <pc:docMk/>
            <pc:sldMk cId="3077286837" sldId="310"/>
            <ac:spMk id="2" creationId="{0C096EEA-3BF1-4273-4DCA-143749797E27}"/>
          </ac:spMkLst>
        </pc:spChg>
        <pc:spChg chg="add mod">
          <ac:chgData name="Marsa Bäck" userId="7c8c1914-407c-4cb1-9f99-8a8b633311df" providerId="ADAL" clId="{56E635A6-D594-4BAE-8064-DAE93CD0BF13}" dt="2023-04-19T10:59:57.098" v="188" actId="20577"/>
          <ac:spMkLst>
            <pc:docMk/>
            <pc:sldMk cId="3077286837" sldId="310"/>
            <ac:spMk id="3" creationId="{769B876A-13E1-D25C-E871-5B8DF2EDCD4A}"/>
          </ac:spMkLst>
        </pc:spChg>
        <pc:spChg chg="mod">
          <ac:chgData name="Marsa Bäck" userId="7c8c1914-407c-4cb1-9f99-8a8b633311df" providerId="ADAL" clId="{56E635A6-D594-4BAE-8064-DAE93CD0BF13}" dt="2023-04-18T18:28:06.382" v="118" actId="1076"/>
          <ac:spMkLst>
            <pc:docMk/>
            <pc:sldMk cId="3077286837" sldId="310"/>
            <ac:spMk id="11" creationId="{10F3CADE-217C-3BD4-050B-4E01210E6653}"/>
          </ac:spMkLst>
        </pc:spChg>
        <pc:spChg chg="mod">
          <ac:chgData name="Marsa Bäck" userId="7c8c1914-407c-4cb1-9f99-8a8b633311df" providerId="ADAL" clId="{56E635A6-D594-4BAE-8064-DAE93CD0BF13}" dt="2023-04-18T18:25:58.139" v="89" actId="1076"/>
          <ac:spMkLst>
            <pc:docMk/>
            <pc:sldMk cId="3077286837" sldId="310"/>
            <ac:spMk id="12" creationId="{98A5B2CC-0B0F-37E6-C999-EBF3989337E0}"/>
          </ac:spMkLst>
        </pc:spChg>
        <pc:picChg chg="add mod">
          <ac:chgData name="Marsa Bäck" userId="7c8c1914-407c-4cb1-9f99-8a8b633311df" providerId="ADAL" clId="{56E635A6-D594-4BAE-8064-DAE93CD0BF13}" dt="2023-04-19T10:59:14.899" v="169" actId="14100"/>
          <ac:picMkLst>
            <pc:docMk/>
            <pc:sldMk cId="3077286837" sldId="310"/>
            <ac:picMk id="4" creationId="{2FC5D17C-69D1-4570-F5EB-AFD6CCD58D91}"/>
          </ac:picMkLst>
        </pc:picChg>
        <pc:picChg chg="mod">
          <ac:chgData name="Marsa Bäck" userId="7c8c1914-407c-4cb1-9f99-8a8b633311df" providerId="ADAL" clId="{56E635A6-D594-4BAE-8064-DAE93CD0BF13}" dt="2023-04-18T18:27:59.463" v="117" actId="1076"/>
          <ac:picMkLst>
            <pc:docMk/>
            <pc:sldMk cId="3077286837" sldId="310"/>
            <ac:picMk id="8" creationId="{2E6852ED-7463-271F-4B2D-22E12C5B2526}"/>
          </ac:picMkLst>
        </pc:picChg>
        <pc:picChg chg="mod">
          <ac:chgData name="Marsa Bäck" userId="7c8c1914-407c-4cb1-9f99-8a8b633311df" providerId="ADAL" clId="{56E635A6-D594-4BAE-8064-DAE93CD0BF13}" dt="2023-04-18T18:27:50.641" v="115" actId="1076"/>
          <ac:picMkLst>
            <pc:docMk/>
            <pc:sldMk cId="3077286837" sldId="310"/>
            <ac:picMk id="10" creationId="{563F45E2-81D1-BA54-2D5C-502556EDF6E5}"/>
          </ac:picMkLst>
        </pc:picChg>
        <pc:picChg chg="add del mod">
          <ac:chgData name="Marsa Bäck" userId="7c8c1914-407c-4cb1-9f99-8a8b633311df" providerId="ADAL" clId="{56E635A6-D594-4BAE-8064-DAE93CD0BF13}" dt="2023-04-19T10:56:27.482" v="138" actId="478"/>
          <ac:picMkLst>
            <pc:docMk/>
            <pc:sldMk cId="3077286837" sldId="310"/>
            <ac:picMk id="1026" creationId="{27357FAE-3B5D-8040-323C-7DBD9C4C127B}"/>
          </ac:picMkLst>
        </pc:picChg>
        <pc:picChg chg="del mod">
          <ac:chgData name="Marsa Bäck" userId="7c8c1914-407c-4cb1-9f99-8a8b633311df" providerId="ADAL" clId="{56E635A6-D594-4BAE-8064-DAE93CD0BF13}" dt="2023-04-18T18:25:47.639" v="87" actId="478"/>
          <ac:picMkLst>
            <pc:docMk/>
            <pc:sldMk cId="3077286837" sldId="310"/>
            <ac:picMk id="1027" creationId="{8E9AF4FE-6ECD-EBBB-635E-71A11416FA13}"/>
          </ac:picMkLst>
        </pc:picChg>
      </pc:sldChg>
      <pc:sldChg chg="addSp delSp modSp new del mod modClrScheme chgLayout">
        <pc:chgData name="Marsa Bäck" userId="7c8c1914-407c-4cb1-9f99-8a8b633311df" providerId="ADAL" clId="{56E635A6-D594-4BAE-8064-DAE93CD0BF13}" dt="2023-04-15T09:25:04.686" v="20" actId="47"/>
        <pc:sldMkLst>
          <pc:docMk/>
          <pc:sldMk cId="3764326113" sldId="310"/>
        </pc:sldMkLst>
        <pc:spChg chg="del">
          <ac:chgData name="Marsa Bäck" userId="7c8c1914-407c-4cb1-9f99-8a8b633311df" providerId="ADAL" clId="{56E635A6-D594-4BAE-8064-DAE93CD0BF13}" dt="2023-04-15T09:21:25.324" v="2" actId="26606"/>
          <ac:spMkLst>
            <pc:docMk/>
            <pc:sldMk cId="3764326113" sldId="310"/>
            <ac:spMk id="2" creationId="{B377D0D2-C293-EED2-4454-1A99FE040F87}"/>
          </ac:spMkLst>
        </pc:spChg>
        <pc:spChg chg="add mod">
          <ac:chgData name="Marsa Bäck" userId="7c8c1914-407c-4cb1-9f99-8a8b633311df" providerId="ADAL" clId="{56E635A6-D594-4BAE-8064-DAE93CD0BF13}" dt="2023-04-15T09:21:25.324" v="2" actId="26606"/>
          <ac:spMkLst>
            <pc:docMk/>
            <pc:sldMk cId="3764326113" sldId="310"/>
            <ac:spMk id="8" creationId="{661BFE70-0939-C482-2CBA-8718808546EF}"/>
          </ac:spMkLst>
        </pc:spChg>
        <pc:spChg chg="add mod">
          <ac:chgData name="Marsa Bäck" userId="7c8c1914-407c-4cb1-9f99-8a8b633311df" providerId="ADAL" clId="{56E635A6-D594-4BAE-8064-DAE93CD0BF13}" dt="2023-04-15T09:21:25.324" v="2" actId="26606"/>
          <ac:spMkLst>
            <pc:docMk/>
            <pc:sldMk cId="3764326113" sldId="310"/>
            <ac:spMk id="10" creationId="{82FD5446-8948-9D01-3D43-99447405462D}"/>
          </ac:spMkLst>
        </pc:spChg>
        <pc:spChg chg="add mod">
          <ac:chgData name="Marsa Bäck" userId="7c8c1914-407c-4cb1-9f99-8a8b633311df" providerId="ADAL" clId="{56E635A6-D594-4BAE-8064-DAE93CD0BF13}" dt="2023-04-15T09:21:25.324" v="2" actId="26606"/>
          <ac:spMkLst>
            <pc:docMk/>
            <pc:sldMk cId="3764326113" sldId="310"/>
            <ac:spMk id="12" creationId="{30E29344-A25B-DE4C-5886-17B3580F0950}"/>
          </ac:spMkLst>
        </pc:spChg>
        <pc:spChg chg="add mod">
          <ac:chgData name="Marsa Bäck" userId="7c8c1914-407c-4cb1-9f99-8a8b633311df" providerId="ADAL" clId="{56E635A6-D594-4BAE-8064-DAE93CD0BF13}" dt="2023-04-15T09:21:25.324" v="2" actId="26606"/>
          <ac:spMkLst>
            <pc:docMk/>
            <pc:sldMk cId="3764326113" sldId="310"/>
            <ac:spMk id="14" creationId="{2D0F5CB2-60CC-91D9-27F7-710DDC3B8922}"/>
          </ac:spMkLst>
        </pc:spChg>
        <pc:picChg chg="add mod">
          <ac:chgData name="Marsa Bäck" userId="7c8c1914-407c-4cb1-9f99-8a8b633311df" providerId="ADAL" clId="{56E635A6-D594-4BAE-8064-DAE93CD0BF13}" dt="2023-04-15T09:23:37.585" v="14" actId="732"/>
          <ac:picMkLst>
            <pc:docMk/>
            <pc:sldMk cId="3764326113" sldId="310"/>
            <ac:picMk id="3" creationId="{BF7F11CE-ADCD-7620-8BA3-F24280F2AB8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47F81-45BC-4B55-BF78-CEDA8C87DBD7}" type="datetimeFigureOut">
              <a:rPr lang="fi-FI" smtClean="0"/>
              <a:t>19.4.2023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1" y="9371287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97B14-1F88-4453-9969-0486C16AAA8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2276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37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7E0C3E-F52B-4352-9CAD-191A29327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A84438-354D-4E38-BAAC-304305FF3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2DE7809-3A20-4987-81CF-7CE651643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8D9680F-E952-4D11-9737-3E75FAFDB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26-5703-4BBD-AEC4-F887E093693D}" type="datetimeFigureOut">
              <a:rPr lang="fi-FI" smtClean="0"/>
              <a:t>19.4.2023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875D4FC-738E-449B-9FFD-4DDDA33C5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B945A6D-E993-48A8-AC09-299F9C76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691C-E57C-4215-BE51-9F50F3A32B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964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27D323-D09E-4FE8-8BFA-25B726A1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A447047-2B30-4C15-8B08-6C130CB4A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51B9558-4A00-4F2A-92A6-46BECB864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5490000-70E6-4DD1-A25B-2393C6336F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4E9000A-9B50-4AE8-9A40-0D41D9781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D8C2DDA-6CFE-4EE6-A862-BABD4CFF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26-5703-4BBD-AEC4-F887E093693D}" type="datetimeFigureOut">
              <a:rPr lang="fi-FI" smtClean="0"/>
              <a:t>19.4.2023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81EEF58-1DAF-4FFB-98AB-1DBF979C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8798ED7-FE5C-431D-B8F8-60D3619F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691C-E57C-4215-BE51-9F50F3A32B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597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3E4DBBA-FA7F-4A54-8F23-3F9B09CC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A420-5AD8-4C3F-9F02-208C20551794}" type="datetimeFigureOut">
              <a:rPr lang="fi-FI" smtClean="0"/>
              <a:t>19.4.2023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6CAAACE-59F7-4133-AD5D-8437B0276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9B549E8-767E-43FC-81D5-1E472635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49C0C-01F7-4116-B8F5-1ACA68130D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5960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686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59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444043-591A-405E-B1EE-55E805A79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Piiri 107-A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93056E-DD84-48E4-96B4-34008FF3B99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Muokkaa tekstin perustyyliä</a:t>
            </a:r>
          </a:p>
        </p:txBody>
      </p:sp>
    </p:spTree>
    <p:extLst>
      <p:ext uri="{BB962C8B-B14F-4D97-AF65-F5344CB8AC3E}">
        <p14:creationId xmlns:p14="http://schemas.microsoft.com/office/powerpoint/2010/main" val="150638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D3BE03-2970-414A-BE04-18F4CB3997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Pääotsikko aina logon kanssa</a:t>
            </a:r>
          </a:p>
        </p:txBody>
      </p:sp>
    </p:spTree>
    <p:extLst>
      <p:ext uri="{BB962C8B-B14F-4D97-AF65-F5344CB8AC3E}">
        <p14:creationId xmlns:p14="http://schemas.microsoft.com/office/powerpoint/2010/main" val="340332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9949E9-1791-4294-BA79-F9F0F3720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44C798-9455-41C2-8F71-524553C83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CB24F6A-3DFE-412F-913D-DE9054BE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7520-0497-4055-9E51-80CE5E161F0E}" type="datetimeFigureOut">
              <a:rPr lang="fi-FI" smtClean="0"/>
              <a:t>19.4.2023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B1999B-74A9-4EC4-9183-00F2E777C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BB7D105-DFF1-410A-BE31-425884679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1A97-14C8-4520-B718-EE20F5032B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655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7B0FB6-5C07-473E-9BDA-371E0A472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C50BEB3-21C5-4EE2-8DC3-CD6E884B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7520-0497-4055-9E51-80CE5E161F0E}" type="datetimeFigureOut">
              <a:rPr lang="fi-FI" smtClean="0"/>
              <a:t>19.4.2023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8CD446D-3330-4B0B-AAC8-4407EEAAB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A16A05F-E6E9-4468-AB6B-49585C9F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1A97-14C8-4520-B718-EE20F5032B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112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D8EBD8-B6EF-4F80-B6EA-21BCA664C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8AE904-1E21-4608-A956-E6A19D2C4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2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A33DC89-F7DE-44B9-8E2A-7C88AB77E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CE5CF19-1C2B-4796-BC55-0F548A3F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7520-0497-4055-9E51-80CE5E161F0E}" type="datetimeFigureOut">
              <a:rPr lang="fi-FI" smtClean="0"/>
              <a:t>19.4.2023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4449FB4-5995-481E-B2F3-D3C6DD47E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CC45554-81C8-4405-BB1D-3292C8CF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1A97-14C8-4520-B718-EE20F5032B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992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D9D2A4-893C-46AC-9030-1997BCDD4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276" y="365125"/>
            <a:ext cx="10515600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26BAC12-4A60-4447-A1B9-77BCCCFE3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777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4D36EEE-11C5-415A-8E48-BA3DF86FC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7940" y="2505075"/>
            <a:ext cx="5157787" cy="368458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586C84D-7FEF-4F69-ADAD-27034CA0A4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186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36FC4B1-496B-4C61-8BA3-9D879AB663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1864" y="2505075"/>
            <a:ext cx="5183188" cy="368458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BD2059B-33D9-4EE9-A6E3-8AE749B82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7520-0497-4055-9E51-80CE5E161F0E}" type="datetimeFigureOut">
              <a:rPr lang="fi-FI" smtClean="0"/>
              <a:t>19.4.2023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F26B213-1157-4143-AC36-8C64EB6AA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989C478-2770-4219-86FD-3B9A57AB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1A97-14C8-4520-B718-EE20F5032B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6623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28258E-4994-4FF0-9DED-112D2389F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446A66-5E9E-48CE-B874-048D37147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DC1A38-09B4-400A-BD8A-0CF57379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26-5703-4BBD-AEC4-F887E093693D}" type="datetimeFigureOut">
              <a:rPr lang="fi-FI" smtClean="0"/>
              <a:t>19.4.2023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A88948-945F-432A-AF57-94D5B1D2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071EAFF-D963-416C-AD3F-D8B7B5874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691C-E57C-4215-BE51-9F50F3A32B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212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2D29F5-DF90-405B-AF8D-C2ADD4CE4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7F049C0-BD09-49FF-A168-1B09AB6FE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26-5703-4BBD-AEC4-F887E093693D}" type="datetimeFigureOut">
              <a:rPr lang="fi-FI" smtClean="0"/>
              <a:t>19.4.2023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1677E5E-5D1C-4661-AA35-3745568B1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4CE4D59-F2B2-44A5-859B-F59B5E0AF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691C-E57C-4215-BE51-9F50F3A32B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031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ellow Bar">
            <a:extLst>
              <a:ext uri="{FF2B5EF4-FFF2-40B4-BE49-F238E27FC236}">
                <a16:creationId xmlns:a16="http://schemas.microsoft.com/office/drawing/2014/main" id="{7F6D81CC-5920-40C5-8869-32EF0EF337ED}"/>
              </a:ext>
            </a:extLst>
          </p:cNvPr>
          <p:cNvSpPr/>
          <p:nvPr userDrawn="1"/>
        </p:nvSpPr>
        <p:spPr>
          <a:xfrm>
            <a:off x="1066799" y="3895726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6214D05-5CC7-470A-8130-A8FEC7699B8E}"/>
              </a:ext>
            </a:extLst>
          </p:cNvPr>
          <p:cNvSpPr txBox="1"/>
          <p:nvPr userDrawn="1"/>
        </p:nvSpPr>
        <p:spPr>
          <a:xfrm>
            <a:off x="944880" y="1606550"/>
            <a:ext cx="4240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fi-FI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Clubs</a:t>
            </a:r>
            <a:r>
              <a:rPr lang="fi-F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</a:t>
            </a:r>
            <a:endParaRPr lang="fi-FI" sz="4800" dirty="0"/>
          </a:p>
        </p:txBody>
      </p:sp>
      <p:sp>
        <p:nvSpPr>
          <p:cNvPr id="14" name="Otsikon paikkamerkki 13">
            <a:extLst>
              <a:ext uri="{FF2B5EF4-FFF2-40B4-BE49-F238E27FC236}">
                <a16:creationId xmlns:a16="http://schemas.microsoft.com/office/drawing/2014/main" id="{593D2BDF-F60E-4F49-933E-B91897B1F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4021247"/>
            <a:ext cx="5257800" cy="153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Pääotsikko aina logon kanssa</a:t>
            </a:r>
          </a:p>
        </p:txBody>
      </p:sp>
      <p:pic>
        <p:nvPicPr>
          <p:cNvPr id="7" name="Emblem - White" descr="lionlogo_white.eps">
            <a:extLst>
              <a:ext uri="{FF2B5EF4-FFF2-40B4-BE49-F238E27FC236}">
                <a16:creationId xmlns:a16="http://schemas.microsoft.com/office/drawing/2014/main" id="{EC51B871-63B6-44F2-8402-566E1DAA3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510" y="3195260"/>
            <a:ext cx="4311474" cy="4205848"/>
          </a:xfrm>
          <a:prstGeom prst="rect">
            <a:avLst/>
          </a:prstGeom>
        </p:spPr>
      </p:pic>
      <p:sp>
        <p:nvSpPr>
          <p:cNvPr id="10" name="Otsikon paikkamerkki 13">
            <a:extLst>
              <a:ext uri="{FF2B5EF4-FFF2-40B4-BE49-F238E27FC236}">
                <a16:creationId xmlns:a16="http://schemas.microsoft.com/office/drawing/2014/main" id="{E30CABFF-AC4F-4C04-8916-DFD13D105147}"/>
              </a:ext>
            </a:extLst>
          </p:cNvPr>
          <p:cNvSpPr txBox="1">
            <a:spLocks/>
          </p:cNvSpPr>
          <p:nvPr userDrawn="1"/>
        </p:nvSpPr>
        <p:spPr>
          <a:xfrm>
            <a:off x="949569" y="3173581"/>
            <a:ext cx="1906966" cy="557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1600" b="1" dirty="0"/>
              <a:t>MD 107 Finland</a:t>
            </a:r>
          </a:p>
        </p:txBody>
      </p:sp>
    </p:spTree>
    <p:extLst>
      <p:ext uri="{BB962C8B-B14F-4D97-AF65-F5344CB8AC3E}">
        <p14:creationId xmlns:p14="http://schemas.microsoft.com/office/powerpoint/2010/main" val="238701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7A92ED2-7C49-4A09-9F21-5F0CEC1BC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902" y="3171972"/>
            <a:ext cx="3910685" cy="550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Piiri 107-A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25A51EC-3F79-4F26-A9F7-53458BCA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339" y="4160889"/>
            <a:ext cx="4705350" cy="1518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Pääotsikko aina logon kanssa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1662BA8-B3FF-4388-8441-6B0F43CAD305}"/>
              </a:ext>
            </a:extLst>
          </p:cNvPr>
          <p:cNvSpPr txBox="1"/>
          <p:nvPr userDrawn="1"/>
        </p:nvSpPr>
        <p:spPr>
          <a:xfrm>
            <a:off x="942974" y="1613534"/>
            <a:ext cx="4050665" cy="158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>
                <a:solidFill>
                  <a:schemeClr val="bg1"/>
                </a:solidFill>
              </a:rPr>
              <a:t>Lions </a:t>
            </a:r>
            <a:r>
              <a:rPr lang="fi-FI" sz="4800" b="1" dirty="0" err="1">
                <a:solidFill>
                  <a:schemeClr val="bg1"/>
                </a:solidFill>
              </a:rPr>
              <a:t>Clubs</a:t>
            </a:r>
            <a:r>
              <a:rPr lang="fi-FI" sz="4800" b="1" dirty="0">
                <a:solidFill>
                  <a:schemeClr val="bg1"/>
                </a:solidFill>
              </a:rPr>
              <a:t> International</a:t>
            </a: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85650F03-2F06-4860-A3C2-65328E2308DB}"/>
              </a:ext>
            </a:extLst>
          </p:cNvPr>
          <p:cNvSpPr/>
          <p:nvPr userDrawn="1"/>
        </p:nvSpPr>
        <p:spPr>
          <a:xfrm>
            <a:off x="1053499" y="3891260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D98BA294-F579-468D-BB43-FC5FD90159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510" y="3195260"/>
            <a:ext cx="4311474" cy="42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2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20302D1-C238-4726-B983-5D927484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45" y="3860939"/>
            <a:ext cx="4311474" cy="18064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Pääotsikko aina logon kanssa</a:t>
            </a:r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9687B230-BCAF-4349-8434-4558A7025A62}"/>
              </a:ext>
            </a:extLst>
          </p:cNvPr>
          <p:cNvSpPr/>
          <p:nvPr userDrawn="1"/>
        </p:nvSpPr>
        <p:spPr>
          <a:xfrm>
            <a:off x="1066799" y="3781426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14319AB8-B701-4045-9424-E5BF8A307B80}"/>
              </a:ext>
            </a:extLst>
          </p:cNvPr>
          <p:cNvSpPr/>
          <p:nvPr userDrawn="1"/>
        </p:nvSpPr>
        <p:spPr>
          <a:xfrm>
            <a:off x="934720" y="1605280"/>
            <a:ext cx="4237672" cy="1582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fi-FI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Clubs</a:t>
            </a:r>
            <a:r>
              <a:rPr lang="fi-F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</a:t>
            </a:r>
            <a:endParaRPr lang="fi-FI" sz="4800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7191D7CD-6B39-443C-ACB2-C3136842B8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510" y="3195260"/>
            <a:ext cx="4311474" cy="4205848"/>
          </a:xfrm>
          <a:prstGeom prst="rect">
            <a:avLst/>
          </a:prstGeom>
        </p:spPr>
      </p:pic>
      <p:sp>
        <p:nvSpPr>
          <p:cNvPr id="11" name="Otsikon paikkamerkki 1">
            <a:extLst>
              <a:ext uri="{FF2B5EF4-FFF2-40B4-BE49-F238E27FC236}">
                <a16:creationId xmlns:a16="http://schemas.microsoft.com/office/drawing/2014/main" id="{842EF726-2632-4FA6-A4C4-FC02CC613C8D}"/>
              </a:ext>
            </a:extLst>
          </p:cNvPr>
          <p:cNvSpPr txBox="1">
            <a:spLocks/>
          </p:cNvSpPr>
          <p:nvPr userDrawn="1"/>
        </p:nvSpPr>
        <p:spPr>
          <a:xfrm>
            <a:off x="962025" y="3096260"/>
            <a:ext cx="3235960" cy="675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Piiri 107-A</a:t>
            </a:r>
          </a:p>
        </p:txBody>
      </p:sp>
    </p:spTree>
    <p:extLst>
      <p:ext uri="{BB962C8B-B14F-4D97-AF65-F5344CB8AC3E}">
        <p14:creationId xmlns:p14="http://schemas.microsoft.com/office/powerpoint/2010/main" val="281120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mblem - Black">
            <a:extLst>
              <a:ext uri="{FF2B5EF4-FFF2-40B4-BE49-F238E27FC236}">
                <a16:creationId xmlns:a16="http://schemas.microsoft.com/office/drawing/2014/main" id="{D7A50365-A39D-40E1-8762-DB2C8DDFE3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6999111" y="1307610"/>
            <a:ext cx="5192890" cy="5546926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E2EE77E-2AF1-4FAA-BC0A-E53C6D550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9C06392-D057-40A9-9C4F-671CF0FDF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364" y="1868556"/>
            <a:ext cx="10499035" cy="4368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D90BC8C-FB8F-4556-813E-79408A007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87520-0497-4055-9E51-80CE5E161F0E}" type="datetimeFigureOut">
              <a:rPr lang="fi-FI" smtClean="0"/>
              <a:t>19.4.2023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14448D1-9F24-4AFD-A0DD-8546BF2CB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3C9634E5-1E2E-4531-8881-7F386290409A}"/>
              </a:ext>
            </a:extLst>
          </p:cNvPr>
          <p:cNvSpPr/>
          <p:nvPr userDrawn="1"/>
        </p:nvSpPr>
        <p:spPr>
          <a:xfrm>
            <a:off x="1039532" y="1610625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5384531-88AB-4A8C-AD19-4F409F7C0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B3362-C27E-434E-9452-FC7800EAD2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140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63" r:id="rId2"/>
    <p:sldLayoutId id="2147483755" r:id="rId3"/>
    <p:sldLayoutId id="21474837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mblem - Black">
            <a:extLst>
              <a:ext uri="{FF2B5EF4-FFF2-40B4-BE49-F238E27FC236}">
                <a16:creationId xmlns:a16="http://schemas.microsoft.com/office/drawing/2014/main" id="{8EB96D47-C744-4CFD-9780-85B39CBA34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6999110" y="1311074"/>
            <a:ext cx="5192890" cy="5546926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411C579-9A81-4194-884F-67070C540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1AD42B-BD85-4DB6-A196-F258D57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661C611-01A2-41A5-A2DF-0E9B00738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35826-5703-4BBD-AEC4-F887E093693D}" type="datetimeFigureOut">
              <a:rPr lang="fi-FI" smtClean="0"/>
              <a:t>19.4.2023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051B63-F067-41C0-BC09-D75E0F6A5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D3B63AD-8041-4C29-B691-18C37CD05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B691C-E57C-4215-BE51-9F50F3A32B8C}" type="slidenum">
              <a:rPr lang="fi-FI" smtClean="0"/>
              <a:t>‹#›</a:t>
            </a:fld>
            <a:endParaRPr lang="fi-FI"/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89DF694E-CC97-4208-8597-8A3F5726EBE8}"/>
              </a:ext>
            </a:extLst>
          </p:cNvPr>
          <p:cNvSpPr/>
          <p:nvPr userDrawn="1"/>
        </p:nvSpPr>
        <p:spPr>
          <a:xfrm>
            <a:off x="5370870" y="1686851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6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3" r:id="rId2"/>
    <p:sldLayoutId id="2147483791" r:id="rId3"/>
    <p:sldLayoutId id="2147483792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E410A5-17BF-461A-A1E0-E89486E99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DA420-5AD8-4C3F-9F02-208C20551794}" type="datetimeFigureOut">
              <a:rPr lang="fi-FI" smtClean="0"/>
              <a:t>19.4.2023</a:t>
            </a:fld>
            <a:endParaRPr lang="fi-FI"/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85AA9A6D-D7E1-4A9C-8CE7-1D29F7138EE5}"/>
              </a:ext>
            </a:extLst>
          </p:cNvPr>
          <p:cNvSpPr/>
          <p:nvPr userDrawn="1"/>
        </p:nvSpPr>
        <p:spPr>
          <a:xfrm>
            <a:off x="5359216" y="3878837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8" name="Emblem - White" descr="lionlogo_white.eps">
            <a:extLst>
              <a:ext uri="{FF2B5EF4-FFF2-40B4-BE49-F238E27FC236}">
                <a16:creationId xmlns:a16="http://schemas.microsoft.com/office/drawing/2014/main" id="{76F4D22A-A3A7-4BBD-A1A3-78A3F51921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9" y="1780279"/>
            <a:ext cx="1751259" cy="1708355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6A9A3A73-E4A2-49CA-AA4A-3CE27C4F3EE9}"/>
              </a:ext>
            </a:extLst>
          </p:cNvPr>
          <p:cNvSpPr txBox="1"/>
          <p:nvPr userDrawn="1"/>
        </p:nvSpPr>
        <p:spPr>
          <a:xfrm>
            <a:off x="4667250" y="4143375"/>
            <a:ext cx="2861310" cy="1071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4400" b="1" dirty="0">
                <a:solidFill>
                  <a:schemeClr val="bg1"/>
                </a:solidFill>
                <a:latin typeface="Ariel"/>
                <a:ea typeface="Helvetica Neue" charset="0"/>
                <a:cs typeface="Helvetica Neue" charset="0"/>
              </a:rPr>
              <a:t>Kiitos</a:t>
            </a:r>
          </a:p>
          <a:p>
            <a:endParaRPr lang="fi-FI" dirty="0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6691CC5B-608B-4EBC-B754-647408A79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271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mblem - White" descr="lionlogo_white.eps">
            <a:extLst>
              <a:ext uri="{FF2B5EF4-FFF2-40B4-BE49-F238E27FC236}">
                <a16:creationId xmlns:a16="http://schemas.microsoft.com/office/drawing/2014/main" id="{684A11DB-36BF-4290-AD8A-9AA1303A3E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9" y="1780279"/>
            <a:ext cx="1751259" cy="1708355"/>
          </a:xfrm>
          <a:prstGeom prst="rect">
            <a:avLst/>
          </a:prstGeom>
        </p:spPr>
      </p:pic>
      <p:sp>
        <p:nvSpPr>
          <p:cNvPr id="8" name="Yellow Bar">
            <a:extLst>
              <a:ext uri="{FF2B5EF4-FFF2-40B4-BE49-F238E27FC236}">
                <a16:creationId xmlns:a16="http://schemas.microsoft.com/office/drawing/2014/main" id="{C2B2E9D6-1C54-49B1-A1CF-453CEC33016E}"/>
              </a:ext>
            </a:extLst>
          </p:cNvPr>
          <p:cNvSpPr/>
          <p:nvPr userDrawn="1"/>
        </p:nvSpPr>
        <p:spPr>
          <a:xfrm>
            <a:off x="5359216" y="3878837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4A3144AE-5FCC-4C0E-814E-2215A3F5A65A}"/>
              </a:ext>
            </a:extLst>
          </p:cNvPr>
          <p:cNvSpPr/>
          <p:nvPr userDrawn="1"/>
        </p:nvSpPr>
        <p:spPr>
          <a:xfrm>
            <a:off x="4840574" y="4153050"/>
            <a:ext cx="25108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4400" b="1" dirty="0">
                <a:solidFill>
                  <a:schemeClr val="bg1"/>
                </a:solidFill>
                <a:latin typeface="Ariel"/>
                <a:ea typeface="Helvetica Neue" charset="0"/>
                <a:cs typeface="Helvetica Neue" charset="0"/>
              </a:rPr>
              <a:t>Kiitos</a:t>
            </a:r>
            <a:endParaRPr lang="fi-FI" sz="4400" dirty="0"/>
          </a:p>
        </p:txBody>
      </p:sp>
    </p:spTree>
    <p:extLst>
      <p:ext uri="{BB962C8B-B14F-4D97-AF65-F5344CB8AC3E}">
        <p14:creationId xmlns:p14="http://schemas.microsoft.com/office/powerpoint/2010/main" val="212877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mblem - White" descr="lionlogo_white.eps">
            <a:extLst>
              <a:ext uri="{FF2B5EF4-FFF2-40B4-BE49-F238E27FC236}">
                <a16:creationId xmlns:a16="http://schemas.microsoft.com/office/drawing/2014/main" id="{8EBCA11C-2058-44EF-9307-D71881AEAE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9" y="1780279"/>
            <a:ext cx="1751259" cy="1708355"/>
          </a:xfrm>
          <a:prstGeom prst="rect">
            <a:avLst/>
          </a:prstGeom>
        </p:spPr>
      </p:pic>
      <p:sp>
        <p:nvSpPr>
          <p:cNvPr id="8" name="Yellow Bar">
            <a:extLst>
              <a:ext uri="{FF2B5EF4-FFF2-40B4-BE49-F238E27FC236}">
                <a16:creationId xmlns:a16="http://schemas.microsoft.com/office/drawing/2014/main" id="{8A82F292-20FF-4427-8070-FB04CAEAD266}"/>
              </a:ext>
            </a:extLst>
          </p:cNvPr>
          <p:cNvSpPr/>
          <p:nvPr userDrawn="1"/>
        </p:nvSpPr>
        <p:spPr>
          <a:xfrm>
            <a:off x="5359216" y="3878837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70E0238D-C2A2-4C4C-BDCB-3D9D68EA79D9}"/>
              </a:ext>
            </a:extLst>
          </p:cNvPr>
          <p:cNvSpPr/>
          <p:nvPr userDrawn="1"/>
        </p:nvSpPr>
        <p:spPr>
          <a:xfrm>
            <a:off x="4820920" y="4167790"/>
            <a:ext cx="255016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4400" b="1" dirty="0">
                <a:solidFill>
                  <a:schemeClr val="bg1"/>
                </a:solidFill>
                <a:latin typeface="Ariel"/>
                <a:ea typeface="Helvetica Neue" charset="0"/>
                <a:cs typeface="Helvetica Neue" charset="0"/>
              </a:rPr>
              <a:t>Kiitos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552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vuosikokous.lions.f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ED0A8A-67E0-44B4-A35A-4A76408127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4879" y="4864963"/>
            <a:ext cx="8252387" cy="694572"/>
          </a:xfrm>
        </p:spPr>
        <p:txBody>
          <a:bodyPr>
            <a:normAutofit fontScale="90000"/>
          </a:bodyPr>
          <a:lstStyle/>
          <a:p>
            <a:r>
              <a:rPr lang="fi-FI" sz="4400" dirty="0"/>
              <a:t>Suomen Lions-liiton vuosikokous </a:t>
            </a:r>
            <a:r>
              <a:rPr lang="fi-FI" dirty="0"/>
              <a:t>Espoossa 9.-11.6.2023</a:t>
            </a:r>
            <a:br>
              <a:rPr lang="fi-FI" dirty="0"/>
            </a:br>
            <a:br>
              <a:rPr lang="fi-FI" dirty="0"/>
            </a:br>
            <a:r>
              <a:rPr lang="fi-FI" sz="2700" dirty="0"/>
              <a:t>Viestintä: Marsa Bäck, Heikki </a:t>
            </a:r>
            <a:r>
              <a:rPr lang="fi-FI" sz="2700"/>
              <a:t>Hartikainen ja Minna </a:t>
            </a:r>
            <a:r>
              <a:rPr lang="fi-FI" sz="2700" dirty="0"/>
              <a:t>Sneck</a:t>
            </a:r>
          </a:p>
        </p:txBody>
      </p:sp>
    </p:spTree>
    <p:extLst>
      <p:ext uri="{BB962C8B-B14F-4D97-AF65-F5344CB8AC3E}">
        <p14:creationId xmlns:p14="http://schemas.microsoft.com/office/powerpoint/2010/main" val="1077516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7251FE-9469-4982-AFC8-E8BCAF3C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Espoon Dipolin vuosikokouksessa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964CA4-9766-4BBB-88A3-1EF9AF624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7379" y="2240418"/>
            <a:ext cx="7302625" cy="4118846"/>
          </a:xfrm>
        </p:spPr>
        <p:txBody>
          <a:bodyPr>
            <a:no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3000" dirty="0"/>
              <a:t>tapaat vanhoja ja uusia tuttuja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3000" dirty="0"/>
              <a:t>tutustut yhteiseen Lions-liittoomme ja saat päättää:                                                 </a:t>
            </a:r>
            <a:r>
              <a:rPr lang="fi-FI" sz="2400" dirty="0"/>
              <a:t>–</a:t>
            </a:r>
            <a:r>
              <a:rPr lang="fi-FI" dirty="0"/>
              <a:t> </a:t>
            </a:r>
            <a:r>
              <a:rPr lang="fi-FI" sz="2400" dirty="0"/>
              <a:t>toiminnan uudesta suunnasta (strategia 2030)                                                                               – varapuheenjohtajan valinnasta                                   – jopa liiton jäsenmaksusta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3000" dirty="0"/>
              <a:t>saat nauttia myös oheisohjelmistamme.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i-FI" sz="2400" dirty="0"/>
          </a:p>
          <a:p>
            <a:pPr>
              <a:spcAft>
                <a:spcPts val="1200"/>
              </a:spcAft>
            </a:pPr>
            <a:endParaRPr lang="fi-FI" sz="3000" dirty="0"/>
          </a:p>
          <a:p>
            <a:pPr>
              <a:spcAft>
                <a:spcPts val="1200"/>
              </a:spcAft>
            </a:pPr>
            <a:endParaRPr lang="fi-FI" sz="30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E4FB6A1-F46C-A73A-932C-579445D2B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14" y="1812618"/>
            <a:ext cx="3957867" cy="3957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9579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itle 1">
            <a:extLst>
              <a:ext uri="{FF2B5EF4-FFF2-40B4-BE49-F238E27FC236}">
                <a16:creationId xmlns:a16="http://schemas.microsoft.com/office/drawing/2014/main" id="{9931E7F2-F8E9-DCFD-5589-AC201E44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99"/>
            <a:ext cx="10515600" cy="40068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Virallista</a:t>
            </a:r>
            <a:r>
              <a:rPr lang="en-US" dirty="0"/>
              <a:t> ja </a:t>
            </a:r>
            <a:r>
              <a:rPr lang="en-US" dirty="0" err="1"/>
              <a:t>vähemmän</a:t>
            </a:r>
            <a:r>
              <a:rPr lang="en-US" dirty="0"/>
              <a:t> </a:t>
            </a:r>
            <a:r>
              <a:rPr lang="en-US" dirty="0" err="1"/>
              <a:t>virallista</a:t>
            </a:r>
            <a:r>
              <a:rPr lang="en-US" dirty="0"/>
              <a:t> </a:t>
            </a:r>
            <a:r>
              <a:rPr lang="en-US" dirty="0" err="1"/>
              <a:t>ohjelmaa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8ECE617-93D0-D14D-D10D-838547DC9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2" b="44523"/>
          <a:stretch/>
        </p:blipFill>
        <p:spPr bwMode="auto">
          <a:xfrm>
            <a:off x="744009" y="1104289"/>
            <a:ext cx="4979660" cy="20605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F0698C7-8F5F-A812-04B5-1D2F58EBBF00}"/>
              </a:ext>
            </a:extLst>
          </p:cNvPr>
          <p:cNvSpPr txBox="1"/>
          <p:nvPr/>
        </p:nvSpPr>
        <p:spPr>
          <a:xfrm>
            <a:off x="146616" y="3186670"/>
            <a:ext cx="4979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Lippumarssi 10.6. klo 8 </a:t>
            </a:r>
            <a:r>
              <a:rPr lang="fi-FI" sz="1200" dirty="0"/>
              <a:t>(kuva: Kouvola 2022)</a:t>
            </a:r>
          </a:p>
        </p:txBody>
      </p:sp>
      <p:pic>
        <p:nvPicPr>
          <p:cNvPr id="6" name="Sisällön paikkamerkki 6">
            <a:extLst>
              <a:ext uri="{FF2B5EF4-FFF2-40B4-BE49-F238E27FC236}">
                <a16:creationId xmlns:a16="http://schemas.microsoft.com/office/drawing/2014/main" id="{B2BEC843-F549-4497-475B-485EE6F5A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19" y="3933462"/>
            <a:ext cx="2065499" cy="166327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9B721333-1986-A5A8-DB15-3F511A864E09}"/>
              </a:ext>
            </a:extLst>
          </p:cNvPr>
          <p:cNvSpPr txBox="1"/>
          <p:nvPr/>
        </p:nvSpPr>
        <p:spPr>
          <a:xfrm flipH="1">
            <a:off x="6351580" y="3147980"/>
            <a:ext cx="4748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Vuosikokous 10.6. klo 10-16 (kuva: Kouvola 2022)</a:t>
            </a: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08AAA02A-7664-0A26-9701-8FA56A2D95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A780460-E75D-38F0-CDDC-8FA1FC1AC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09" y="3676529"/>
            <a:ext cx="4962546" cy="235204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73B971C8-AF01-CE93-BB33-76FE3E45DCEA}"/>
              </a:ext>
            </a:extLst>
          </p:cNvPr>
          <p:cNvSpPr txBox="1"/>
          <p:nvPr/>
        </p:nvSpPr>
        <p:spPr>
          <a:xfrm>
            <a:off x="463673" y="6130513"/>
            <a:ext cx="5259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Espoo mereltä M/S Katarina la 10.6. </a:t>
            </a:r>
            <a:r>
              <a:rPr lang="fi-FI" sz="1200" dirty="0"/>
              <a:t>(55 € sis. lounas)</a:t>
            </a:r>
          </a:p>
        </p:txBody>
      </p:sp>
      <p:pic>
        <p:nvPicPr>
          <p:cNvPr id="11" name="Sisällön paikkamerkki 7">
            <a:extLst>
              <a:ext uri="{FF2B5EF4-FFF2-40B4-BE49-F238E27FC236}">
                <a16:creationId xmlns:a16="http://schemas.microsoft.com/office/drawing/2014/main" id="{13543038-9D00-7E7E-EF5D-B9639943F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5119" y="3706304"/>
            <a:ext cx="3086995" cy="23152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BA0D815B-8FC8-BD25-E62B-8B2739AEA7A2}"/>
              </a:ext>
            </a:extLst>
          </p:cNvPr>
          <p:cNvSpPr txBox="1"/>
          <p:nvPr/>
        </p:nvSpPr>
        <p:spPr>
          <a:xfrm>
            <a:off x="6351580" y="6133617"/>
            <a:ext cx="3520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Kirkkovenesoutu pe 9. ja la 10.6.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74954B6E-A2A6-11C4-262C-E1414A787B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6" y="159152"/>
            <a:ext cx="921374" cy="92137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799FEB-00CD-448F-C184-EBDBC2273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36682" r="40"/>
          <a:stretch/>
        </p:blipFill>
        <p:spPr bwMode="auto">
          <a:xfrm>
            <a:off x="6605119" y="1104009"/>
            <a:ext cx="4748681" cy="200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635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6">
            <a:extLst>
              <a:ext uri="{FF2B5EF4-FFF2-40B4-BE49-F238E27FC236}">
                <a16:creationId xmlns:a16="http://schemas.microsoft.com/office/drawing/2014/main" id="{55665C7E-526D-E68E-67AE-291685126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32" y="1449477"/>
            <a:ext cx="2065499" cy="1663270"/>
          </a:xfrm>
          <a:prstGeom prst="rect">
            <a:avLst/>
          </a:prstGeom>
        </p:spPr>
      </p:pic>
      <p:pic>
        <p:nvPicPr>
          <p:cNvPr id="11" name="Kuva 10" descr="Kuva, joka sisältää kohteen lattia, sisä-, seinä, punainen&#10;&#10;Kuvaus luotu automaattisesti">
            <a:extLst>
              <a:ext uri="{FF2B5EF4-FFF2-40B4-BE49-F238E27FC236}">
                <a16:creationId xmlns:a16="http://schemas.microsoft.com/office/drawing/2014/main" id="{383112CC-E912-B8B9-9D52-C048B895D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0" y="1088208"/>
            <a:ext cx="3347590" cy="2510693"/>
          </a:xfrm>
          <a:prstGeom prst="rect">
            <a:avLst/>
          </a:prstGeom>
        </p:spPr>
      </p:pic>
      <p:sp>
        <p:nvSpPr>
          <p:cNvPr id="5" name="Otsikko 4">
            <a:extLst>
              <a:ext uri="{FF2B5EF4-FFF2-40B4-BE49-F238E27FC236}">
                <a16:creationId xmlns:a16="http://schemas.microsoft.com/office/drawing/2014/main" id="{39CF5872-C512-3AAB-B3F3-ECB80489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42220"/>
            <a:ext cx="10515600" cy="1325563"/>
          </a:xfrm>
        </p:spPr>
        <p:txBody>
          <a:bodyPr/>
          <a:lstStyle/>
          <a:p>
            <a:r>
              <a:rPr lang="fi-FI" dirty="0"/>
              <a:t>Kuvia hienosta iltaohjelmastamme</a:t>
            </a:r>
          </a:p>
        </p:txBody>
      </p:sp>
      <p:pic>
        <p:nvPicPr>
          <p:cNvPr id="7" name="Sisällön paikkamerkki 6" descr="Edith Piaf (1915-1963) NnE Edith Giovanna Gassion French Singer And ...">
            <a:extLst>
              <a:ext uri="{FF2B5EF4-FFF2-40B4-BE49-F238E27FC236}">
                <a16:creationId xmlns:a16="http://schemas.microsoft.com/office/drawing/2014/main" id="{2C3F99EF-6568-0FF7-8481-F7B1E8797A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4991" y="4016708"/>
            <a:ext cx="1697781" cy="2515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Kuvassa voi olla 5 henkilöä, seisovat ihmiset ja sisätila">
            <a:extLst>
              <a:ext uri="{FF2B5EF4-FFF2-40B4-BE49-F238E27FC236}">
                <a16:creationId xmlns:a16="http://schemas.microsoft.com/office/drawing/2014/main" id="{E9956D92-0005-56A7-BD4E-05071A7C3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991" y="1088208"/>
            <a:ext cx="3347590" cy="251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 ">
            <a:extLst>
              <a:ext uri="{FF2B5EF4-FFF2-40B4-BE49-F238E27FC236}">
                <a16:creationId xmlns:a16="http://schemas.microsoft.com/office/drawing/2014/main" id="{BFD2574D-EAFD-39CD-1D88-E392F7A4F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84" y="1088208"/>
            <a:ext cx="2924516" cy="457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FCC27F17-4B79-F338-A159-272449DAC2F5}"/>
              </a:ext>
            </a:extLst>
          </p:cNvPr>
          <p:cNvSpPr txBox="1"/>
          <p:nvPr/>
        </p:nvSpPr>
        <p:spPr>
          <a:xfrm>
            <a:off x="410193" y="5769792"/>
            <a:ext cx="299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Kuva 1 Mirja Mäkelä &amp; </a:t>
            </a:r>
            <a:r>
              <a:rPr lang="fi-FI" sz="1200" dirty="0" err="1"/>
              <a:t>Bänd</a:t>
            </a:r>
            <a:r>
              <a:rPr lang="fi-FI" sz="1200" dirty="0"/>
              <a:t>  </a:t>
            </a:r>
          </a:p>
          <a:p>
            <a:r>
              <a:rPr lang="fi-FI" sz="1200" dirty="0"/>
              <a:t>(</a:t>
            </a:r>
            <a:r>
              <a:rPr lang="fi-FI" sz="1200" dirty="0" err="1"/>
              <a:t>kuva:Vilma</a:t>
            </a:r>
            <a:r>
              <a:rPr lang="fi-FI" sz="1200" dirty="0"/>
              <a:t> Timonen)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2AB8D8C-54CF-DD6D-BDB1-87130CC66F6B}"/>
              </a:ext>
            </a:extLst>
          </p:cNvPr>
          <p:cNvSpPr txBox="1"/>
          <p:nvPr/>
        </p:nvSpPr>
        <p:spPr>
          <a:xfrm>
            <a:off x="8351770" y="3667906"/>
            <a:ext cx="3449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Kuva 4 Aurora </a:t>
            </a:r>
            <a:r>
              <a:rPr lang="fi-FI" sz="1200" dirty="0" err="1"/>
              <a:t>Karamzin</a:t>
            </a:r>
            <a:r>
              <a:rPr lang="fi-FI" sz="1200" dirty="0"/>
              <a:t>/Marika </a:t>
            </a:r>
            <a:r>
              <a:rPr lang="fi-FI" sz="1200" dirty="0" err="1"/>
              <a:t>Soivio</a:t>
            </a:r>
            <a:r>
              <a:rPr lang="fi-FI" sz="1200" dirty="0"/>
              <a:t>-Utriainen               (kuva: Raimo Granberg)</a:t>
            </a:r>
          </a:p>
          <a:p>
            <a:endParaRPr lang="fi-FI" sz="12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F255CE65-1422-9A3C-9079-186E6CC93F79}"/>
              </a:ext>
            </a:extLst>
          </p:cNvPr>
          <p:cNvSpPr txBox="1"/>
          <p:nvPr/>
        </p:nvSpPr>
        <p:spPr>
          <a:xfrm>
            <a:off x="7293744" y="6336145"/>
            <a:ext cx="4168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Kuva 5  Tanssiorkesteri Willy </a:t>
            </a:r>
            <a:r>
              <a:rPr lang="fi-FI" sz="1200" dirty="0" err="1"/>
              <a:t>Wunderbaum</a:t>
            </a:r>
            <a:r>
              <a:rPr lang="fi-FI" sz="1200" dirty="0"/>
              <a:t> 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0B0F03D9-063D-9277-994E-4C671387D97F}"/>
              </a:ext>
            </a:extLst>
          </p:cNvPr>
          <p:cNvSpPr txBox="1"/>
          <p:nvPr/>
        </p:nvSpPr>
        <p:spPr>
          <a:xfrm>
            <a:off x="3634990" y="3667906"/>
            <a:ext cx="3347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Kuva 2 Finnair </a:t>
            </a:r>
            <a:r>
              <a:rPr lang="fi-FI" sz="1200" dirty="0" err="1"/>
              <a:t>Singers</a:t>
            </a:r>
            <a:r>
              <a:rPr lang="fi-FI" sz="1200" dirty="0"/>
              <a:t> (ks. Facebook-sivut)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710FF6CD-3019-34E7-E5DA-D7694A2D1FAE}"/>
              </a:ext>
            </a:extLst>
          </p:cNvPr>
          <p:cNvSpPr txBox="1"/>
          <p:nvPr/>
        </p:nvSpPr>
        <p:spPr>
          <a:xfrm>
            <a:off x="3692871" y="6531938"/>
            <a:ext cx="34444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dirty="0"/>
              <a:t>Kuva 3 </a:t>
            </a:r>
            <a:r>
              <a:rPr lang="fi-FI" sz="1200" dirty="0" err="1"/>
              <a:t>Édith</a:t>
            </a:r>
            <a:r>
              <a:rPr lang="fi-FI" sz="1200" dirty="0"/>
              <a:t> Piaf/Päivi Mäkelä </a:t>
            </a:r>
            <a:r>
              <a:rPr lang="fi-FI" sz="1200" dirty="0">
                <a:solidFill>
                  <a:schemeClr val="tx2"/>
                </a:solidFill>
              </a:rPr>
              <a:t>(</a:t>
            </a:r>
            <a:r>
              <a:rPr lang="fi-FI" sz="1200" b="0" i="0" dirty="0">
                <a:solidFill>
                  <a:schemeClr val="tx2"/>
                </a:solidFill>
                <a:effectLst/>
              </a:rPr>
              <a:t>Foto: </a:t>
            </a:r>
            <a:r>
              <a:rPr lang="fi-FI" sz="1200" i="0" dirty="0" err="1">
                <a:solidFill>
                  <a:schemeClr val="tx2"/>
                </a:solidFill>
                <a:effectLst/>
              </a:rPr>
              <a:t>cedida</a:t>
            </a:r>
            <a:r>
              <a:rPr lang="fi-FI" sz="1200" dirty="0">
                <a:solidFill>
                  <a:schemeClr val="tx2"/>
                </a:solidFill>
              </a:rPr>
              <a:t>)</a:t>
            </a:r>
          </a:p>
          <a:p>
            <a:endParaRPr lang="fi-FI" sz="1200" dirty="0"/>
          </a:p>
        </p:txBody>
      </p:sp>
      <p:pic>
        <p:nvPicPr>
          <p:cNvPr id="1028" name="Picture 4" descr="Päivi Mäkinen, la evocación vital de Edith Piaf | Puente de Mando ...">
            <a:extLst>
              <a:ext uri="{FF2B5EF4-FFF2-40B4-BE49-F238E27FC236}">
                <a16:creationId xmlns:a16="http://schemas.microsoft.com/office/drawing/2014/main" id="{67EF6370-FDB4-B9D3-C0FF-DEA5F457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772" y="4013910"/>
            <a:ext cx="1674491" cy="251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A23783E-24F0-983A-694C-F533D0436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6154"/>
          <a:stretch/>
        </p:blipFill>
        <p:spPr bwMode="auto">
          <a:xfrm>
            <a:off x="7357359" y="4289863"/>
            <a:ext cx="4424448" cy="18308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2E1F45D6-5AEB-DDA2-89A8-C7024D2521B7}"/>
              </a:ext>
            </a:extLst>
          </p:cNvPr>
          <p:cNvSpPr txBox="1"/>
          <p:nvPr/>
        </p:nvSpPr>
        <p:spPr>
          <a:xfrm>
            <a:off x="393047" y="6183508"/>
            <a:ext cx="2874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/>
              <a:t>Perjantain teema 50-luku</a:t>
            </a:r>
          </a:p>
          <a:p>
            <a:r>
              <a:rPr lang="fi-FI" sz="1400" b="1" dirty="0"/>
              <a:t>Lauantaina gaalajuhla</a:t>
            </a:r>
          </a:p>
        </p:txBody>
      </p:sp>
    </p:spTree>
    <p:extLst>
      <p:ext uri="{BB962C8B-B14F-4D97-AF65-F5344CB8AC3E}">
        <p14:creationId xmlns:p14="http://schemas.microsoft.com/office/powerpoint/2010/main" val="1644290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096EEA-3BF1-4273-4DCA-14374979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07" y="4078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Ohjelmaa myös </a:t>
            </a:r>
            <a:r>
              <a:rPr lang="fi-FI" dirty="0" err="1"/>
              <a:t>Ebelistä</a:t>
            </a:r>
            <a:br>
              <a:rPr lang="fi-FI" dirty="0"/>
            </a:br>
            <a:r>
              <a:rPr lang="fi-FI" sz="2000" dirty="0"/>
              <a:t>= Espoon musiikkiopiston Pop-jazzlinja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1CF785-5D61-5D2D-AA55-01E1208C2C0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10400" y="1981200"/>
            <a:ext cx="5181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</a:t>
            </a:r>
          </a:p>
        </p:txBody>
      </p:sp>
      <p:pic>
        <p:nvPicPr>
          <p:cNvPr id="8" name="Kuva 7" descr="Kuva, joka sisältää kohteen henkilö, piano, tumma&#10;&#10;Kuvaus luotu automaattisesti">
            <a:extLst>
              <a:ext uri="{FF2B5EF4-FFF2-40B4-BE49-F238E27FC236}">
                <a16:creationId xmlns:a16="http://schemas.microsoft.com/office/drawing/2014/main" id="{2E6852ED-7463-271F-4B2D-22E12C5B2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5" t="8831" r="9310" b="532"/>
          <a:stretch/>
        </p:blipFill>
        <p:spPr>
          <a:xfrm flipH="1">
            <a:off x="8068589" y="1907149"/>
            <a:ext cx="3861823" cy="4324359"/>
          </a:xfrm>
          <a:prstGeom prst="rect">
            <a:avLst/>
          </a:prstGeom>
        </p:spPr>
      </p:pic>
      <p:pic>
        <p:nvPicPr>
          <p:cNvPr id="10" name="Kuva 9" descr="Kuva, joka sisältää kohteen sisä-&#10;&#10;Kuvaus luotu automaattisesti">
            <a:extLst>
              <a:ext uri="{FF2B5EF4-FFF2-40B4-BE49-F238E27FC236}">
                <a16:creationId xmlns:a16="http://schemas.microsoft.com/office/drawing/2014/main" id="{563F45E2-81D1-BA54-2D5C-502556EDF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21273" r="50068"/>
          <a:stretch/>
        </p:blipFill>
        <p:spPr>
          <a:xfrm>
            <a:off x="202933" y="1888524"/>
            <a:ext cx="3693036" cy="4342984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10F3CADE-217C-3BD4-050B-4E01210E6653}"/>
              </a:ext>
            </a:extLst>
          </p:cNvPr>
          <p:cNvSpPr txBox="1"/>
          <p:nvPr/>
        </p:nvSpPr>
        <p:spPr>
          <a:xfrm>
            <a:off x="922976" y="6231508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Pessi Heiskanen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98A5B2CC-0B0F-37E6-C999-EBF3989337E0}"/>
              </a:ext>
            </a:extLst>
          </p:cNvPr>
          <p:cNvSpPr txBox="1"/>
          <p:nvPr/>
        </p:nvSpPr>
        <p:spPr>
          <a:xfrm>
            <a:off x="9399738" y="6212883"/>
            <a:ext cx="1654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Armi Lampila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769B876A-13E1-D25C-E871-5B8DF2EDCD4A}"/>
              </a:ext>
            </a:extLst>
          </p:cNvPr>
          <p:cNvSpPr txBox="1"/>
          <p:nvPr/>
        </p:nvSpPr>
        <p:spPr>
          <a:xfrm>
            <a:off x="4520235" y="6236247"/>
            <a:ext cx="297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</a:t>
            </a:r>
            <a:r>
              <a:rPr lang="fi-FI"/>
              <a:t>rubaduuri </a:t>
            </a:r>
            <a:r>
              <a:rPr lang="fi-FI" dirty="0"/>
              <a:t>Saara </a:t>
            </a:r>
            <a:r>
              <a:rPr lang="fi-FI" dirty="0" err="1"/>
              <a:t>Jerkku</a:t>
            </a:r>
            <a:endParaRPr lang="fi-FI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FC5D17C-69D1-4570-F5EB-AFD6CCD58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23074" r="14683" b="5169"/>
          <a:stretch/>
        </p:blipFill>
        <p:spPr bwMode="auto">
          <a:xfrm>
            <a:off x="4016624" y="1907149"/>
            <a:ext cx="397993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286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DFF1EDD-BF4F-A51B-DEE0-106D39BA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Osallistumishaaste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3C8EEED-A0F0-F524-BFC7-615CAB622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6" y="247445"/>
            <a:ext cx="1627909" cy="1627909"/>
          </a:xfrm>
          <a:prstGeom prst="rect">
            <a:avLst/>
          </a:prstGeom>
          <a:noFill/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3534E8C-FEBE-0194-7B70-3843CA7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1335" y="1981922"/>
            <a:ext cx="5413159" cy="4351338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fi-FI" sz="2400" dirty="0">
                <a:effectLst/>
              </a:rPr>
              <a:t>Haastamme kaikki Suomen klubit mukaan päättämään omistamamme Lions-liiton asioista Espoossa 9.- 11.6.2023. </a:t>
            </a:r>
          </a:p>
          <a:p>
            <a:pPr>
              <a:spcAft>
                <a:spcPts val="800"/>
              </a:spcAft>
            </a:pPr>
            <a:r>
              <a:rPr lang="fi-FI" sz="2400" dirty="0">
                <a:effectLst/>
              </a:rPr>
              <a:t>Kouvolaan osallistuneet 320 klubia haastakaa piirinne klubeja osallistumaan! </a:t>
            </a:r>
          </a:p>
          <a:p>
            <a:pPr>
              <a:spcAft>
                <a:spcPts val="800"/>
              </a:spcAft>
            </a:pPr>
            <a:r>
              <a:rPr lang="fi-FI" sz="2400" dirty="0">
                <a:effectLst/>
              </a:rPr>
              <a:t>Kysy meiltä listaa Kouvolan osallistujista: marsa.back@lions.fi</a:t>
            </a:r>
          </a:p>
          <a:p>
            <a:pPr>
              <a:spcAft>
                <a:spcPts val="800"/>
              </a:spcAft>
            </a:pPr>
            <a:r>
              <a:rPr lang="fi-FI" sz="2400" dirty="0">
                <a:effectLst/>
              </a:rPr>
              <a:t>Paras haastajaklubi palkitaan!!!</a:t>
            </a:r>
          </a:p>
          <a:p>
            <a:endParaRPr lang="fi-FI" sz="22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ADF3183-55A0-B963-1335-0CE10DDAA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1" y="1981922"/>
            <a:ext cx="2257443" cy="338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222E8D3E-1E10-55C0-04A9-8E3EE9393D21}"/>
              </a:ext>
            </a:extLst>
          </p:cNvPr>
          <p:cNvSpPr txBox="1"/>
          <p:nvPr/>
        </p:nvSpPr>
        <p:spPr>
          <a:xfrm>
            <a:off x="753610" y="5438299"/>
            <a:ext cx="2257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Patti Hill, kansainvälinen varapresidentti 2022-2023</a:t>
            </a:r>
          </a:p>
          <a:p>
            <a:r>
              <a:rPr lang="fi-FI" sz="1400" dirty="0"/>
              <a:t>Tulossa juhlaan!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8349BB2-763A-06FF-0ED1-15640FFF1BE9}"/>
              </a:ext>
            </a:extLst>
          </p:cNvPr>
          <p:cNvSpPr txBox="1"/>
          <p:nvPr/>
        </p:nvSpPr>
        <p:spPr>
          <a:xfrm>
            <a:off x="3011053" y="5474655"/>
            <a:ext cx="2802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Heikki Mäki, Suomen Lions-liiton puheenjohtaja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2C7671B-FA80-422C-4930-A4E7BADB6CB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1" r="12218" b="45465"/>
          <a:stretch/>
        </p:blipFill>
        <p:spPr bwMode="auto">
          <a:xfrm>
            <a:off x="3011052" y="1981922"/>
            <a:ext cx="3110125" cy="338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256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9152544C-C46F-6CD7-3059-376F2156F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" y="449971"/>
            <a:ext cx="10664005" cy="1325563"/>
          </a:xfrm>
        </p:spPr>
        <p:txBody>
          <a:bodyPr/>
          <a:lstStyle/>
          <a:p>
            <a:r>
              <a:rPr lang="en-US" dirty="0"/>
              <a:t>		</a:t>
            </a:r>
            <a:r>
              <a:rPr lang="en-US" dirty="0" err="1"/>
              <a:t>Tervetuloa</a:t>
            </a:r>
            <a:r>
              <a:rPr lang="en-US" dirty="0"/>
              <a:t> </a:t>
            </a:r>
            <a:r>
              <a:rPr lang="en-US" dirty="0" err="1"/>
              <a:t>päättämään</a:t>
            </a:r>
            <a:r>
              <a:rPr lang="en-US" dirty="0"/>
              <a:t> 		</a:t>
            </a:r>
            <a:r>
              <a:rPr lang="en-US" dirty="0" err="1"/>
              <a:t>omistamamme</a:t>
            </a:r>
            <a:r>
              <a:rPr lang="en-US" dirty="0"/>
              <a:t> </a:t>
            </a:r>
            <a:r>
              <a:rPr lang="en-US" dirty="0" err="1"/>
              <a:t>liiton</a:t>
            </a:r>
            <a:r>
              <a:rPr lang="en-US" dirty="0"/>
              <a:t> </a:t>
            </a:r>
            <a:r>
              <a:rPr lang="en-US" dirty="0" err="1"/>
              <a:t>asioista</a:t>
            </a:r>
            <a:r>
              <a:rPr lang="en-US" dirty="0"/>
              <a:t>!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57C8BFF-BA73-7472-AF89-4FC855539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16" y="53547"/>
            <a:ext cx="1548882" cy="154888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5ED6D69-859D-8943-38AD-D62ED3E18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9090" y="1847762"/>
            <a:ext cx="7305091" cy="410911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3CAAA23-ACA5-2273-E8FB-1544207E807E}"/>
              </a:ext>
            </a:extLst>
          </p:cNvPr>
          <p:cNvSpPr txBox="1"/>
          <p:nvPr/>
        </p:nvSpPr>
        <p:spPr>
          <a:xfrm>
            <a:off x="1717964" y="6029104"/>
            <a:ext cx="83221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400" dirty="0"/>
              <a:t>Varmista oma paikkasi juhlissa, kokouksessa, hotelleissa: </a:t>
            </a:r>
            <a:r>
              <a:rPr lang="fi-FI" sz="1400" dirty="0">
                <a:hlinkClick r:id="rId4"/>
              </a:rPr>
              <a:t>https://vuosikokous.lions.fi/</a:t>
            </a:r>
            <a:endParaRPr lang="fi-FI" sz="1400" dirty="0"/>
          </a:p>
          <a:p>
            <a:pPr algn="ctr"/>
            <a:r>
              <a:rPr lang="fi-FI" sz="1400" dirty="0"/>
              <a:t>Normaalihinnat voimassa 15.2.-30.4.2023</a:t>
            </a:r>
          </a:p>
        </p:txBody>
      </p:sp>
    </p:spTree>
    <p:extLst>
      <p:ext uri="{BB962C8B-B14F-4D97-AF65-F5344CB8AC3E}">
        <p14:creationId xmlns:p14="http://schemas.microsoft.com/office/powerpoint/2010/main" val="1863599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DA73D323-F80F-494E-9833-19ACB85E6D8F}"/>
    </a:ext>
  </a:extLst>
</a:theme>
</file>

<file path=ppt/theme/theme2.xml><?xml version="1.0" encoding="utf-8"?>
<a:theme xmlns:a="http://schemas.openxmlformats.org/drawingml/2006/main" name="5_Mukautettu suunnittelumalli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DF9BA1C3-1C23-426E-A8E7-18155BD5EF40}"/>
    </a:ext>
  </a:extLst>
</a:theme>
</file>

<file path=ppt/theme/theme3.xml><?xml version="1.0" encoding="utf-8"?>
<a:theme xmlns:a="http://schemas.openxmlformats.org/drawingml/2006/main" name="3_Mukautettu suunnittelumalli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459C42DC-EC6D-494A-846C-5CBDD47B6981}"/>
    </a:ext>
  </a:extLst>
</a:theme>
</file>

<file path=ppt/theme/theme4.xml><?xml version="1.0" encoding="utf-8"?>
<a:theme xmlns:a="http://schemas.openxmlformats.org/drawingml/2006/main" name="Mukautettu suunnittelumalli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A60830EA-E743-4AD6-A7D3-27A87C132980}"/>
    </a:ext>
  </a:extLst>
</a:theme>
</file>

<file path=ppt/theme/theme5.xml><?xml version="1.0" encoding="utf-8"?>
<a:theme xmlns:a="http://schemas.openxmlformats.org/drawingml/2006/main" name="4_Mukautettu suunnittelumalli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16EA2400-7397-4094-9977-A2848705B798}"/>
    </a:ext>
  </a:extLst>
</a:theme>
</file>

<file path=ppt/theme/theme6.xml><?xml version="1.0" encoding="utf-8"?>
<a:theme xmlns:a="http://schemas.openxmlformats.org/drawingml/2006/main" name="2_Mukautettu suunnittelumalli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5274CD02-096F-4683-9568-2F04F516F864}"/>
    </a:ext>
  </a:extLst>
</a:theme>
</file>

<file path=ppt/theme/theme7.xml><?xml version="1.0" encoding="utf-8"?>
<a:theme xmlns:a="http://schemas.openxmlformats.org/drawingml/2006/main" name="7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94484C2A-3852-4AE3-A942-B42DFEE72530}"/>
    </a:ext>
  </a:extLst>
</a:theme>
</file>

<file path=ppt/theme/theme8.xml><?xml version="1.0" encoding="utf-8"?>
<a:theme xmlns:a="http://schemas.openxmlformats.org/drawingml/2006/main" name="6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E9D767E-8182-443D-B484-8439DE8BE234}" vid="{E7325440-7563-4536-98A5-E71CF4FB579D}"/>
    </a:ext>
  </a:extLst>
</a:theme>
</file>

<file path=ppt/theme/theme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power_point_malli_lions_liitto_2021 (1)</Template>
  <TotalTime>778</TotalTime>
  <Words>269</Words>
  <Application>Microsoft Office PowerPoint</Application>
  <PresentationFormat>Laajakuva</PresentationFormat>
  <Paragraphs>40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8</vt:i4>
      </vt:variant>
      <vt:variant>
        <vt:lpstr>Dian otsikot</vt:lpstr>
      </vt:variant>
      <vt:variant>
        <vt:i4>7</vt:i4>
      </vt:variant>
    </vt:vector>
  </HeadingPairs>
  <TitlesOfParts>
    <vt:vector size="18" baseType="lpstr">
      <vt:lpstr>Arial</vt:lpstr>
      <vt:lpstr>Ariel</vt:lpstr>
      <vt:lpstr>Calibri</vt:lpstr>
      <vt:lpstr>Office-teema</vt:lpstr>
      <vt:lpstr>5_Mukautettu suunnittelumalli</vt:lpstr>
      <vt:lpstr>3_Mukautettu suunnittelumalli</vt:lpstr>
      <vt:lpstr>Mukautettu suunnittelumalli</vt:lpstr>
      <vt:lpstr>4_Mukautettu suunnittelumalli</vt:lpstr>
      <vt:lpstr>2_Mukautettu suunnittelumalli</vt:lpstr>
      <vt:lpstr>7_Mukautettu suunnittelumalli</vt:lpstr>
      <vt:lpstr>6_Mukautettu suunnittelumalli</vt:lpstr>
      <vt:lpstr>Suomen Lions-liiton vuosikokous Espoossa 9.-11.6.2023  Viestintä: Marsa Bäck, Heikki Hartikainen ja Minna Sneck</vt:lpstr>
      <vt:lpstr>Espoon Dipolin vuosikokouksessa</vt:lpstr>
      <vt:lpstr>Virallista ja vähemmän virallista ohjelmaa</vt:lpstr>
      <vt:lpstr>Kuvia hienosta iltaohjelmastamme</vt:lpstr>
      <vt:lpstr>Ohjelmaa myös Ebelistä = Espoon musiikkiopiston Pop-jazzlinja</vt:lpstr>
      <vt:lpstr>Osallistumishaaste</vt:lpstr>
      <vt:lpstr>  Tervetuloa päättämään   omistamamme liiton asioista!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Heikki Hartikainen</dc:creator>
  <cp:lastModifiedBy>Heikki Hartikainen</cp:lastModifiedBy>
  <cp:revision>4</cp:revision>
  <cp:lastPrinted>2020-04-30T11:52:18Z</cp:lastPrinted>
  <dcterms:created xsi:type="dcterms:W3CDTF">2023-02-13T09:44:56Z</dcterms:created>
  <dcterms:modified xsi:type="dcterms:W3CDTF">2023-04-19T15:29:04Z</dcterms:modified>
</cp:coreProperties>
</file>