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837" r:id="rId2"/>
    <p:sldMasterId id="2147483835" r:id="rId3"/>
    <p:sldMasterId id="2147483751" r:id="rId4"/>
    <p:sldMasterId id="2147483787" r:id="rId5"/>
    <p:sldMasterId id="2147483776" r:id="rId6"/>
    <p:sldMasterId id="2147483808" r:id="rId7"/>
    <p:sldMasterId id="2147483820" r:id="rId8"/>
  </p:sldMasterIdLst>
  <p:notesMasterIdLst>
    <p:notesMasterId r:id="rId17"/>
  </p:notesMasterIdLst>
  <p:sldIdLst>
    <p:sldId id="267" r:id="rId9"/>
    <p:sldId id="288" r:id="rId10"/>
    <p:sldId id="273" r:id="rId11"/>
    <p:sldId id="282" r:id="rId12"/>
    <p:sldId id="292" r:id="rId13"/>
    <p:sldId id="284" r:id="rId14"/>
    <p:sldId id="285" r:id="rId15"/>
    <p:sldId id="287" r:id="rId16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47946-CFBB-42AA-8840-C7D0C37A4546}" v="5" dt="2023-02-17T15:26:47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817" autoAdjust="0"/>
  </p:normalViewPr>
  <p:slideViewPr>
    <p:cSldViewPr snapToGrid="0" showGuides="1">
      <p:cViewPr varScale="1">
        <p:scale>
          <a:sx n="122" d="100"/>
          <a:sy n="122" d="100"/>
        </p:scale>
        <p:origin x="96" y="20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notesViewPr>
    <p:cSldViewPr snapToGrid="0" showGuides="1">
      <p:cViewPr varScale="1">
        <p:scale>
          <a:sx n="47" d="100"/>
          <a:sy n="47" d="100"/>
        </p:scale>
        <p:origin x="2800" y="5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kki Hartikainen" userId="0f436b88a6e3070e" providerId="LiveId" clId="{4E147946-CFBB-42AA-8840-C7D0C37A4546}"/>
    <pc:docChg chg="undo custSel modSld">
      <pc:chgData name="Heikki Hartikainen" userId="0f436b88a6e3070e" providerId="LiveId" clId="{4E147946-CFBB-42AA-8840-C7D0C37A4546}" dt="2023-02-17T15:27:17.890" v="12" actId="255"/>
      <pc:docMkLst>
        <pc:docMk/>
      </pc:docMkLst>
      <pc:sldChg chg="modSp mod">
        <pc:chgData name="Heikki Hartikainen" userId="0f436b88a6e3070e" providerId="LiveId" clId="{4E147946-CFBB-42AA-8840-C7D0C37A4546}" dt="2023-02-17T15:16:55.776" v="0" actId="20577"/>
        <pc:sldMkLst>
          <pc:docMk/>
          <pc:sldMk cId="3788401724" sldId="288"/>
        </pc:sldMkLst>
        <pc:spChg chg="mod">
          <ac:chgData name="Heikki Hartikainen" userId="0f436b88a6e3070e" providerId="LiveId" clId="{4E147946-CFBB-42AA-8840-C7D0C37A4546}" dt="2023-02-17T15:16:55.776" v="0" actId="20577"/>
          <ac:spMkLst>
            <pc:docMk/>
            <pc:sldMk cId="3788401724" sldId="288"/>
            <ac:spMk id="10" creationId="{616CAA00-4BC6-6EDD-8E24-EFF6257F6C68}"/>
          </ac:spMkLst>
        </pc:spChg>
      </pc:sldChg>
      <pc:sldChg chg="modSp mod">
        <pc:chgData name="Heikki Hartikainen" userId="0f436b88a6e3070e" providerId="LiveId" clId="{4E147946-CFBB-42AA-8840-C7D0C37A4546}" dt="2023-02-17T15:27:17.890" v="12" actId="255"/>
        <pc:sldMkLst>
          <pc:docMk/>
          <pc:sldMk cId="1635458242" sldId="292"/>
        </pc:sldMkLst>
        <pc:spChg chg="mod">
          <ac:chgData name="Heikki Hartikainen" userId="0f436b88a6e3070e" providerId="LiveId" clId="{4E147946-CFBB-42AA-8840-C7D0C37A4546}" dt="2023-02-17T15:27:17.890" v="12" actId="255"/>
          <ac:spMkLst>
            <pc:docMk/>
            <pc:sldMk cId="1635458242" sldId="292"/>
            <ac:spMk id="3" creationId="{F56C81B4-6C27-DEDC-9893-DB0209138C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7F81-45BC-4B55-BF78-CEDA8C87DBD7}" type="datetimeFigureOut">
              <a:rPr lang="fi-FI" smtClean="0"/>
              <a:t>17.2.2023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7B14-1F88-4453-9969-0486C16AAA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2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3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E0C3E-F52B-4352-9CAD-191A2932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84438-354D-4E38-BAAC-304305FF3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DE7809-3A20-4987-81CF-7CE65164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D9680F-E952-4D11-9737-3E75FAFD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17.2.2023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5D4FC-738E-449B-9FFD-4DDDA33C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945A6D-E993-48A8-AC09-299F9C7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4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7D323-D09E-4FE8-8BFA-25B726A1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447047-2B30-4C15-8B08-6C130CB4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1B9558-4A00-4F2A-92A6-46BECB864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90000-70E6-4DD1-A25B-2393C633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E9000A-9B50-4AE8-9A40-0D41D9781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8C2DDA-6CFE-4EE6-A862-BABD4CFF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17.2.2023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EEF58-1DAF-4FFB-98AB-1DBF979C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798ED7-FE5C-431D-B8F8-60D3619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97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E4DBBA-FA7F-4A54-8F23-3F9B09CC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A420-5AD8-4C3F-9F02-208C20551794}" type="datetimeFigureOut">
              <a:rPr lang="fi-FI" smtClean="0"/>
              <a:t>17.2.2023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CAAACE-59F7-4133-AD5D-8437B027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B549E8-767E-43FC-81D5-1E47263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49C0C-01F7-4116-B8F5-1ACA68130D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6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44043-591A-405E-B1EE-55E805A79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Piiri 107-A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056E-DD84-48E4-96B4-34008FF3B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150638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3BE03-2970-414A-BE04-18F4CB399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34033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949E9-1791-4294-BA79-F9F0F372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4C798-9455-41C2-8F71-524553C8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B24F6A-3DFE-412F-913D-DE9054BE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17.2.2023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B1999B-74A9-4EC4-9183-00F2E777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7D105-DFF1-410A-BE31-42588467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17.2.2023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12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EBD8-B6EF-4F80-B6EA-21BCA664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8AE904-1E21-4608-A956-E6A19D2C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352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33DC89-F7DE-44B9-8E2A-7C88AB77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5CF19-1C2B-4796-BC55-0F548A3F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17.2.2023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449FB4-5995-481E-B2F3-D3C6DD47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C45554-81C8-4405-BB1D-3292C8CF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9D2A4-893C-46AC-9030-1997BCDD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76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6BAC12-4A60-4447-A1B9-77BCCCFE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7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D36EEE-11C5-415A-8E48-BA3DF86F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940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86C84D-7FEF-4F69-ADAD-27034CA0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8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6FC4B1-496B-4C61-8BA3-9D879AB6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864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D2059B-33D9-4EE9-A6E3-8AE749B8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17.2.2023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26B213-1157-4143-AC36-8C64EB6A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89C478-2770-4219-86FD-3B9A57A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2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8258E-4994-4FF0-9DED-112D238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46A66-5E9E-48CE-B874-048D3714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DC1A38-09B4-400A-BD8A-0CF57379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17.2.2023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A88948-945F-432A-AF57-94D5B1D2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1EAFF-D963-416C-AD3F-D8B7B587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2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D29F5-DF90-405B-AF8D-C2ADD4C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049C0-BD09-49FF-A168-1B09AB6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17.2.2023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77E5E-5D1C-4661-AA35-3745568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CE4D59-F2B2-44A5-859B-F59B5E0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31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ellow Bar">
            <a:extLst>
              <a:ext uri="{FF2B5EF4-FFF2-40B4-BE49-F238E27FC236}">
                <a16:creationId xmlns:a16="http://schemas.microsoft.com/office/drawing/2014/main" id="{7F6D81CC-5920-40C5-8869-32EF0EF337ED}"/>
              </a:ext>
            </a:extLst>
          </p:cNvPr>
          <p:cNvSpPr/>
          <p:nvPr userDrawn="1"/>
        </p:nvSpPr>
        <p:spPr>
          <a:xfrm>
            <a:off x="1066799" y="38957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6214D05-5CC7-470A-8130-A8FEC7699B8E}"/>
              </a:ext>
            </a:extLst>
          </p:cNvPr>
          <p:cNvSpPr txBox="1"/>
          <p:nvPr userDrawn="1"/>
        </p:nvSpPr>
        <p:spPr>
          <a:xfrm>
            <a:off x="944880" y="1606550"/>
            <a:ext cx="424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sp>
        <p:nvSpPr>
          <p:cNvPr id="14" name="Otsikon paikkamerkki 13">
            <a:extLst>
              <a:ext uri="{FF2B5EF4-FFF2-40B4-BE49-F238E27FC236}">
                <a16:creationId xmlns:a16="http://schemas.microsoft.com/office/drawing/2014/main" id="{593D2BDF-F60E-4F49-933E-B91897B1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4021247"/>
            <a:ext cx="5257800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Pääotsikko aina logon kanssa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C51B871-63B6-44F2-8402-566E1DAA3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0" name="Otsikon paikkamerkki 13">
            <a:extLst>
              <a:ext uri="{FF2B5EF4-FFF2-40B4-BE49-F238E27FC236}">
                <a16:creationId xmlns:a16="http://schemas.microsoft.com/office/drawing/2014/main" id="{E30CABFF-AC4F-4C04-8916-DFD13D105147}"/>
              </a:ext>
            </a:extLst>
          </p:cNvPr>
          <p:cNvSpPr txBox="1">
            <a:spLocks/>
          </p:cNvSpPr>
          <p:nvPr userDrawn="1"/>
        </p:nvSpPr>
        <p:spPr>
          <a:xfrm>
            <a:off x="949569" y="3173581"/>
            <a:ext cx="1906966" cy="5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b="1" dirty="0"/>
              <a:t>MD 107 Finland</a:t>
            </a:r>
          </a:p>
        </p:txBody>
      </p:sp>
    </p:spTree>
    <p:extLst>
      <p:ext uri="{BB962C8B-B14F-4D97-AF65-F5344CB8AC3E}">
        <p14:creationId xmlns:p14="http://schemas.microsoft.com/office/powerpoint/2010/main" val="23870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7A92ED2-7C49-4A09-9F21-5F0CEC1B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02" y="3171972"/>
            <a:ext cx="3910685" cy="55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Piiri 107-A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5A51EC-3F79-4F26-A9F7-53458BCA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339" y="4160889"/>
            <a:ext cx="4705350" cy="151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Pääotsikko aina logon kanssa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1662BA8-B3FF-4388-8441-6B0F43CAD305}"/>
              </a:ext>
            </a:extLst>
          </p:cNvPr>
          <p:cNvSpPr txBox="1"/>
          <p:nvPr userDrawn="1"/>
        </p:nvSpPr>
        <p:spPr>
          <a:xfrm>
            <a:off x="942974" y="1613534"/>
            <a:ext cx="4050665" cy="15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</a:rPr>
              <a:t>Clubs</a:t>
            </a:r>
            <a:r>
              <a:rPr lang="fi-FI" sz="4800" b="1" dirty="0">
                <a:solidFill>
                  <a:schemeClr val="bg1"/>
                </a:solidFill>
              </a:rPr>
              <a:t> International</a:t>
            </a: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85650F03-2F06-4860-A3C2-65328E2308DB}"/>
              </a:ext>
            </a:extLst>
          </p:cNvPr>
          <p:cNvSpPr/>
          <p:nvPr userDrawn="1"/>
        </p:nvSpPr>
        <p:spPr>
          <a:xfrm>
            <a:off x="1053499" y="3891260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8BA294-F579-468D-BB43-FC5FD9015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0302D1-C238-4726-B983-5D92748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3860939"/>
            <a:ext cx="4311474" cy="1806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Pääotsikko aina logon kanssa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9687B230-BCAF-4349-8434-4558A7025A62}"/>
              </a:ext>
            </a:extLst>
          </p:cNvPr>
          <p:cNvSpPr/>
          <p:nvPr userDrawn="1"/>
        </p:nvSpPr>
        <p:spPr>
          <a:xfrm>
            <a:off x="1066799" y="37814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4319AB8-B701-4045-9424-E5BF8A307B80}"/>
              </a:ext>
            </a:extLst>
          </p:cNvPr>
          <p:cNvSpPr/>
          <p:nvPr userDrawn="1"/>
        </p:nvSpPr>
        <p:spPr>
          <a:xfrm>
            <a:off x="934720" y="1605280"/>
            <a:ext cx="4237672" cy="158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7191D7CD-6B39-443C-ACB2-C3136842B8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842EF726-2632-4FA6-A4C4-FC02CC613C8D}"/>
              </a:ext>
            </a:extLst>
          </p:cNvPr>
          <p:cNvSpPr txBox="1">
            <a:spLocks/>
          </p:cNvSpPr>
          <p:nvPr userDrawn="1"/>
        </p:nvSpPr>
        <p:spPr>
          <a:xfrm>
            <a:off x="962025" y="3096260"/>
            <a:ext cx="3235960" cy="67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Piiri 107-A</a:t>
            </a:r>
          </a:p>
        </p:txBody>
      </p:sp>
    </p:spTree>
    <p:extLst>
      <p:ext uri="{BB962C8B-B14F-4D97-AF65-F5344CB8AC3E}">
        <p14:creationId xmlns:p14="http://schemas.microsoft.com/office/powerpoint/2010/main" val="281120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mblem - Black">
            <a:extLst>
              <a:ext uri="{FF2B5EF4-FFF2-40B4-BE49-F238E27FC236}">
                <a16:creationId xmlns:a16="http://schemas.microsoft.com/office/drawing/2014/main" id="{D7A50365-A39D-40E1-8762-DB2C8DDFE36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6999111" y="1307610"/>
            <a:ext cx="5192890" cy="5546926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2EE77E-2AF1-4FAA-BC0A-E53C6D55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06392-D057-40A9-9C4F-671CF0FD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364" y="1868556"/>
            <a:ext cx="10499035" cy="436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90BC8C-FB8F-4556-813E-79408A007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7520-0497-4055-9E51-80CE5E161F0E}" type="datetimeFigureOut">
              <a:rPr lang="fi-FI" smtClean="0"/>
              <a:t>17.2.2023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448D1-9F24-4AFD-A0DD-8546BF2C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3C9634E5-1E2E-4531-8881-7F386290409A}"/>
              </a:ext>
            </a:extLst>
          </p:cNvPr>
          <p:cNvSpPr/>
          <p:nvPr userDrawn="1"/>
        </p:nvSpPr>
        <p:spPr>
          <a:xfrm>
            <a:off x="1039532" y="1610625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384531-88AB-4A8C-AD19-4F409F7C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3362-C27E-434E-9452-FC7800EAD2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4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3" r:id="rId2"/>
    <p:sldLayoutId id="2147483755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mblem - Black">
            <a:extLst>
              <a:ext uri="{FF2B5EF4-FFF2-40B4-BE49-F238E27FC236}">
                <a16:creationId xmlns:a16="http://schemas.microsoft.com/office/drawing/2014/main" id="{8EB96D47-C744-4CFD-9780-85B39CBA34F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6999110" y="1311074"/>
            <a:ext cx="5192890" cy="5546926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11C579-9A81-4194-884F-67070C5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1AD42B-BD85-4DB6-A196-F258D5765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61C611-01A2-41A5-A2DF-0E9B00738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5826-5703-4BBD-AEC4-F887E093693D}" type="datetimeFigureOut">
              <a:rPr lang="fi-FI" smtClean="0"/>
              <a:t>17.2.2023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051B63-F067-41C0-BC09-D75E0F6A5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3B63AD-8041-4C29-B691-18C37CD05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9DF694E-CC97-4208-8597-8A3F5726EBE8}"/>
              </a:ext>
            </a:extLst>
          </p:cNvPr>
          <p:cNvSpPr/>
          <p:nvPr userDrawn="1"/>
        </p:nvSpPr>
        <p:spPr>
          <a:xfrm>
            <a:off x="5370870" y="168685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3" r:id="rId2"/>
    <p:sldLayoutId id="2147483791" r:id="rId3"/>
    <p:sldLayoutId id="2147483792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E410A5-17BF-461A-A1E0-E89486E99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A420-5AD8-4C3F-9F02-208C20551794}" type="datetimeFigureOut">
              <a:rPr lang="fi-FI" smtClean="0"/>
              <a:t>17.2.2023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5AA9A6D-D7E1-4A9C-8CE7-1D29F7138EE5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76F4D22A-A3A7-4BBD-A1A3-78A3F5192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A9A3A73-E4A2-49CA-AA4A-3CE27C4F3EE9}"/>
              </a:ext>
            </a:extLst>
          </p:cNvPr>
          <p:cNvSpPr txBox="1"/>
          <p:nvPr userDrawn="1"/>
        </p:nvSpPr>
        <p:spPr>
          <a:xfrm>
            <a:off x="4667250" y="4143375"/>
            <a:ext cx="2861310" cy="107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691CC5B-608B-4EBC-B754-647408A7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7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684A11DB-36BF-4290-AD8A-9AA1303A3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C2B2E9D6-1C54-49B1-A1CF-453CEC33016E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A3144AE-5FCC-4C0E-814E-2215A3F5A65A}"/>
              </a:ext>
            </a:extLst>
          </p:cNvPr>
          <p:cNvSpPr/>
          <p:nvPr userDrawn="1"/>
        </p:nvSpPr>
        <p:spPr>
          <a:xfrm>
            <a:off x="4840574" y="4153050"/>
            <a:ext cx="2510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128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8EBCA11C-2058-44EF-9307-D71881AEAE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8A82F292-20FF-4427-8070-FB04CAEAD266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E0238D-C2A2-4C4C-BDCB-3D9D68EA79D9}"/>
              </a:ext>
            </a:extLst>
          </p:cNvPr>
          <p:cNvSpPr/>
          <p:nvPr userDrawn="1"/>
        </p:nvSpPr>
        <p:spPr>
          <a:xfrm>
            <a:off x="4820920" y="4167790"/>
            <a:ext cx="25501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5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spoo.fi/sv/idrott-motion-och-natur/motionsbanor-och-friluftsleder/strandpromenaden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yamaha-center.fi/espoonkoeajokesku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helsinkisailing.com/yrityspurjehdukset/" TargetMode="External"/><Relationship Id="rId5" Type="http://schemas.openxmlformats.org/officeDocument/2006/relationships/hyperlink" Target="https://vuosikokous.lions.fi/pa-svenska/kompletterande-program/strandjippo-och-ovriga-kompletteran/" TargetMode="External"/><Relationship Id="rId4" Type="http://schemas.openxmlformats.org/officeDocument/2006/relationships/hyperlink" Target="https://vuosikokous.lions.fi/pa-svenska/program/lordagsprogram-for-avec/" TargetMode="External"/><Relationship Id="rId9" Type="http://schemas.openxmlformats.org/officeDocument/2006/relationships/hyperlink" Target="mailto:info@vk2023espoo.f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uosikokous.lions.fi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ED0A8A-67E0-44B4-A35A-4A76408127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4879" y="4021247"/>
            <a:ext cx="6127725" cy="1538288"/>
          </a:xfrm>
        </p:spPr>
        <p:txBody>
          <a:bodyPr>
            <a:normAutofit/>
          </a:bodyPr>
          <a:lstStyle/>
          <a:p>
            <a:r>
              <a:rPr lang="fi-FI" sz="4400" dirty="0" err="1"/>
              <a:t>Finlands</a:t>
            </a:r>
            <a:r>
              <a:rPr lang="fi-FI" sz="4400" dirty="0"/>
              <a:t> </a:t>
            </a:r>
            <a:r>
              <a:rPr lang="fi-FI" sz="4400" dirty="0" err="1"/>
              <a:t>Lionsförbunds</a:t>
            </a:r>
            <a:r>
              <a:rPr lang="fi-FI" sz="4400" dirty="0"/>
              <a:t> </a:t>
            </a:r>
            <a:r>
              <a:rPr lang="fi-FI" sz="4400" dirty="0" err="1"/>
              <a:t>årsmöte</a:t>
            </a:r>
            <a:r>
              <a:rPr lang="fi-FI" sz="4400" dirty="0"/>
              <a:t> i </a:t>
            </a:r>
            <a:r>
              <a:rPr lang="fi-FI" sz="4400" dirty="0" err="1"/>
              <a:t>Esbo</a:t>
            </a:r>
            <a:r>
              <a:rPr lang="fi-FI" sz="4400" dirty="0"/>
              <a:t> 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751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688E258-D552-F8DD-383F-1AD815D75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616CAA00-4BC6-6EDD-8E24-EFF6257F6C68}"/>
              </a:ext>
            </a:extLst>
          </p:cNvPr>
          <p:cNvSpPr txBox="1"/>
          <p:nvPr/>
        </p:nvSpPr>
        <p:spPr>
          <a:xfrm>
            <a:off x="1744824" y="4511040"/>
            <a:ext cx="909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600" dirty="0" err="1"/>
              <a:t>Välkommen</a:t>
            </a:r>
            <a:r>
              <a:rPr lang="fi-FI" sz="4600" dirty="0"/>
              <a:t>!</a:t>
            </a:r>
          </a:p>
          <a:p>
            <a:pPr algn="ctr"/>
            <a:endParaRPr lang="fi-FI" sz="2000" dirty="0"/>
          </a:p>
          <a:p>
            <a:pPr algn="ctr"/>
            <a:endParaRPr lang="fi-FI" sz="3200" dirty="0"/>
          </a:p>
          <a:p>
            <a:pPr algn="ctr"/>
            <a:r>
              <a:rPr lang="fi-FI" sz="3200" dirty="0" err="1"/>
              <a:t>Lionsförbundets</a:t>
            </a:r>
            <a:r>
              <a:rPr lang="fi-FI" sz="3200" dirty="0"/>
              <a:t> </a:t>
            </a:r>
            <a:r>
              <a:rPr lang="fi-FI" sz="3200" dirty="0" err="1"/>
              <a:t>årsmöte</a:t>
            </a:r>
            <a:r>
              <a:rPr lang="fi-FI" sz="3200" dirty="0"/>
              <a:t> i </a:t>
            </a:r>
            <a:r>
              <a:rPr lang="fi-FI" sz="3200" dirty="0" err="1"/>
              <a:t>Esbo</a:t>
            </a:r>
            <a:r>
              <a:rPr lang="fi-FI" sz="3200" dirty="0"/>
              <a:t> 9.–11.6.2023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E4FB6A1-F46C-A73A-932C-579445D2B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41806"/>
            <a:ext cx="1548882" cy="15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0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7251FE-9469-4982-AFC8-E8BCAF3C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824" y="365125"/>
            <a:ext cx="9608976" cy="1325563"/>
          </a:xfrm>
        </p:spPr>
        <p:txBody>
          <a:bodyPr>
            <a:normAutofit/>
          </a:bodyPr>
          <a:lstStyle/>
          <a:p>
            <a:r>
              <a:rPr lang="fi-FI" sz="4000" dirty="0" err="1"/>
              <a:t>Det</a:t>
            </a:r>
            <a:r>
              <a:rPr lang="fi-FI" sz="4000" dirty="0"/>
              <a:t> </a:t>
            </a:r>
            <a:r>
              <a:rPr lang="fi-FI" sz="4000" dirty="0" err="1"/>
              <a:t>händer</a:t>
            </a:r>
            <a:r>
              <a:rPr lang="fi-FI" sz="4000" dirty="0"/>
              <a:t> i Dipoli i </a:t>
            </a:r>
            <a:r>
              <a:rPr lang="fi-FI" sz="4000" dirty="0" err="1"/>
              <a:t>Esbo</a:t>
            </a:r>
            <a:endParaRPr lang="fi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964CA4-9766-4BBB-88A3-1EF9AF624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8220"/>
            <a:ext cx="5181600" cy="4424653"/>
          </a:xfrm>
        </p:spPr>
        <p:txBody>
          <a:bodyPr>
            <a:normAutofit/>
          </a:bodyPr>
          <a:lstStyle/>
          <a:p>
            <a:r>
              <a:rPr lang="fi-FI" b="1" dirty="0" err="1"/>
              <a:t>Fredagen</a:t>
            </a:r>
            <a:r>
              <a:rPr lang="fi-FI" b="1" dirty="0"/>
              <a:t> </a:t>
            </a:r>
            <a:r>
              <a:rPr lang="fi-FI" b="1" dirty="0" err="1"/>
              <a:t>den</a:t>
            </a:r>
            <a:r>
              <a:rPr lang="fi-FI" b="1" dirty="0"/>
              <a:t> 9.6.2023</a:t>
            </a:r>
          </a:p>
          <a:p>
            <a:r>
              <a:rPr lang="fi-FI" sz="2000" dirty="0" err="1"/>
              <a:t>På</a:t>
            </a:r>
            <a:r>
              <a:rPr lang="fi-FI" sz="2000" dirty="0"/>
              <a:t> </a:t>
            </a:r>
            <a:r>
              <a:rPr lang="fi-FI" sz="2000" dirty="0" err="1"/>
              <a:t>morgonen</a:t>
            </a:r>
            <a:r>
              <a:rPr lang="fi-FI" sz="2000" dirty="0"/>
              <a:t> </a:t>
            </a:r>
            <a:r>
              <a:rPr lang="fi-FI" sz="2000" i="1" dirty="0"/>
              <a:t>Golf</a:t>
            </a:r>
          </a:p>
          <a:p>
            <a:r>
              <a:rPr lang="fi-FI" sz="2000" dirty="0" err="1"/>
              <a:t>På</a:t>
            </a:r>
            <a:r>
              <a:rPr lang="fi-FI" sz="2000" dirty="0"/>
              <a:t> </a:t>
            </a:r>
            <a:r>
              <a:rPr lang="fi-FI" sz="2000" dirty="0" err="1"/>
              <a:t>eftermiddagen</a:t>
            </a:r>
            <a:r>
              <a:rPr lang="fi-FI" sz="2000" dirty="0"/>
              <a:t> </a:t>
            </a:r>
            <a:r>
              <a:rPr lang="fi-FI" sz="2000" i="1" dirty="0" err="1"/>
              <a:t>Strandhappening</a:t>
            </a:r>
            <a:endParaRPr lang="fi-FI" sz="2000" i="1" dirty="0"/>
          </a:p>
          <a:p>
            <a:pPr marL="342900" indent="-342900">
              <a:buFontTx/>
              <a:buChar char="-"/>
            </a:pPr>
            <a:r>
              <a:rPr lang="fi-FI" sz="2000" dirty="0"/>
              <a:t>Lions </a:t>
            </a:r>
            <a:r>
              <a:rPr lang="fi-FI" sz="2000" dirty="0" err="1"/>
              <a:t>Hälsopromenad</a:t>
            </a:r>
            <a:endParaRPr lang="fi-FI" sz="2000" dirty="0"/>
          </a:p>
          <a:p>
            <a:pPr marL="342900" indent="-342900">
              <a:buFontTx/>
              <a:buChar char="-"/>
            </a:pPr>
            <a:r>
              <a:rPr lang="fi-FI" sz="2000" dirty="0" err="1"/>
              <a:t>rodd</a:t>
            </a:r>
            <a:r>
              <a:rPr lang="fi-FI" sz="2000" dirty="0"/>
              <a:t> </a:t>
            </a:r>
            <a:r>
              <a:rPr lang="fi-FI" sz="2000" dirty="0" err="1"/>
              <a:t>med</a:t>
            </a:r>
            <a:r>
              <a:rPr lang="fi-FI" sz="2000" dirty="0"/>
              <a:t> </a:t>
            </a:r>
            <a:r>
              <a:rPr lang="fi-FI" sz="2000" dirty="0" err="1"/>
              <a:t>kyrkbåt</a:t>
            </a:r>
            <a:endParaRPr lang="fi-FI" sz="2000" dirty="0"/>
          </a:p>
          <a:p>
            <a:pPr marL="342900" indent="-342900">
              <a:buFontTx/>
              <a:buChar char="-"/>
            </a:pPr>
            <a:r>
              <a:rPr lang="fi-FI" sz="2000" dirty="0" err="1"/>
              <a:t>padel</a:t>
            </a:r>
            <a:r>
              <a:rPr lang="fi-FI" sz="2000" dirty="0"/>
              <a:t>, frisbee-golf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mycket</a:t>
            </a:r>
            <a:r>
              <a:rPr lang="fi-FI" sz="2000" dirty="0"/>
              <a:t> </a:t>
            </a:r>
            <a:r>
              <a:rPr lang="fi-FI" sz="2000" dirty="0" err="1"/>
              <a:t>mer</a:t>
            </a:r>
            <a:endParaRPr lang="fi-FI" sz="2000" dirty="0"/>
          </a:p>
          <a:p>
            <a:pPr marL="342900" indent="-342900">
              <a:buFontTx/>
              <a:buChar char="-"/>
            </a:pPr>
            <a:r>
              <a:rPr lang="fi-FI" sz="2000" dirty="0" err="1"/>
              <a:t>utställning</a:t>
            </a:r>
            <a:r>
              <a:rPr lang="fi-FI" sz="2000" dirty="0"/>
              <a:t> av 50-talsbilar</a:t>
            </a:r>
          </a:p>
          <a:p>
            <a:r>
              <a:rPr lang="fi-FI" sz="2000" dirty="0" err="1"/>
              <a:t>På</a:t>
            </a:r>
            <a:r>
              <a:rPr lang="fi-FI" sz="2000" dirty="0"/>
              <a:t> </a:t>
            </a:r>
            <a:r>
              <a:rPr lang="fi-FI" sz="2000" dirty="0" err="1"/>
              <a:t>kvällen</a:t>
            </a:r>
            <a:endParaRPr lang="fi-FI" sz="2000" dirty="0"/>
          </a:p>
          <a:p>
            <a:pPr marL="342900" indent="-342900">
              <a:buFontTx/>
              <a:buChar char="-"/>
            </a:pPr>
            <a:r>
              <a:rPr lang="fi-FI" sz="2000" dirty="0" err="1"/>
              <a:t>fest</a:t>
            </a:r>
            <a:r>
              <a:rPr lang="fi-FI" sz="2000" dirty="0"/>
              <a:t> i 50-talsstil </a:t>
            </a:r>
            <a:r>
              <a:rPr lang="fi-FI" sz="2000" dirty="0" err="1"/>
              <a:t>inkluderande</a:t>
            </a:r>
            <a:r>
              <a:rPr lang="fi-FI" sz="2000" dirty="0"/>
              <a:t> </a:t>
            </a:r>
            <a:r>
              <a:rPr lang="fi-FI" sz="2000" dirty="0" err="1"/>
              <a:t>både</a:t>
            </a:r>
            <a:r>
              <a:rPr lang="fi-FI" sz="2000" dirty="0"/>
              <a:t> </a:t>
            </a:r>
            <a:r>
              <a:rPr lang="fi-FI" sz="2000" dirty="0" err="1"/>
              <a:t>kläder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musik</a:t>
            </a:r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E4FB6A1-F46C-A73A-932C-579445D2B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41806"/>
            <a:ext cx="1548882" cy="1548882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1D1202D1-D3AB-03B8-11DB-7C55FC4B64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086134"/>
            <a:ext cx="5516880" cy="41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76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7251FE-9469-4982-AFC8-E8BCAF3C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824" y="365125"/>
            <a:ext cx="9608976" cy="1325563"/>
          </a:xfrm>
        </p:spPr>
        <p:txBody>
          <a:bodyPr>
            <a:normAutofit/>
          </a:bodyPr>
          <a:lstStyle/>
          <a:p>
            <a:r>
              <a:rPr lang="fi-FI" sz="4000" dirty="0" err="1"/>
              <a:t>Det</a:t>
            </a:r>
            <a:r>
              <a:rPr lang="fi-FI" sz="4000" dirty="0"/>
              <a:t> </a:t>
            </a:r>
            <a:r>
              <a:rPr lang="fi-FI" sz="4000" dirty="0" err="1"/>
              <a:t>händer</a:t>
            </a:r>
            <a:r>
              <a:rPr lang="fi-FI" sz="4000" dirty="0"/>
              <a:t> i Dipoli i </a:t>
            </a:r>
            <a:r>
              <a:rPr lang="fi-FI" sz="4000" dirty="0" err="1"/>
              <a:t>Esbo</a:t>
            </a:r>
            <a:endParaRPr lang="fi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964CA4-9766-4BBB-88A3-1EF9AF624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8220"/>
            <a:ext cx="5181600" cy="4424653"/>
          </a:xfrm>
        </p:spPr>
        <p:txBody>
          <a:bodyPr>
            <a:normAutofit/>
          </a:bodyPr>
          <a:lstStyle/>
          <a:p>
            <a:endParaRPr lang="fi-FI" b="1" dirty="0"/>
          </a:p>
          <a:p>
            <a:r>
              <a:rPr lang="fi-FI" b="1" dirty="0" err="1"/>
              <a:t>Lördagen</a:t>
            </a:r>
            <a:r>
              <a:rPr lang="fi-FI" b="1" dirty="0"/>
              <a:t> </a:t>
            </a:r>
            <a:r>
              <a:rPr lang="fi-FI" b="1" dirty="0" err="1"/>
              <a:t>den</a:t>
            </a:r>
            <a:r>
              <a:rPr lang="fi-FI" b="1" dirty="0"/>
              <a:t> 10.6.2023</a:t>
            </a:r>
          </a:p>
          <a:p>
            <a:pPr marL="457200" indent="-457200">
              <a:buFontTx/>
              <a:buChar char="-"/>
            </a:pPr>
            <a:r>
              <a:rPr lang="fi-FI" dirty="0" err="1"/>
              <a:t>Årsmöte</a:t>
            </a:r>
            <a:r>
              <a:rPr lang="fi-FI" dirty="0"/>
              <a:t> </a:t>
            </a:r>
            <a:r>
              <a:rPr lang="fi-FI" dirty="0" err="1"/>
              <a:t>efter</a:t>
            </a:r>
            <a:r>
              <a:rPr lang="fi-FI" dirty="0"/>
              <a:t> </a:t>
            </a:r>
            <a:r>
              <a:rPr lang="fi-FI" dirty="0" err="1"/>
              <a:t>den</a:t>
            </a:r>
            <a:r>
              <a:rPr lang="fi-FI" dirty="0"/>
              <a:t> </a:t>
            </a:r>
            <a:r>
              <a:rPr lang="fi-FI" dirty="0" err="1"/>
              <a:t>festliga</a:t>
            </a:r>
            <a:r>
              <a:rPr lang="fi-FI" dirty="0"/>
              <a:t> </a:t>
            </a:r>
            <a:r>
              <a:rPr lang="fi-FI" dirty="0" err="1"/>
              <a:t>öppningen</a:t>
            </a:r>
            <a:endParaRPr lang="fi-FI" dirty="0"/>
          </a:p>
          <a:p>
            <a:pPr marL="457200" indent="-457200">
              <a:buFontTx/>
              <a:buChar char="-"/>
            </a:pPr>
            <a:r>
              <a:rPr lang="fi-FI" dirty="0"/>
              <a:t>På evenemangstorget finns det mycket att se på, att smaka på, att uppleva och att ta med sig hem</a:t>
            </a:r>
          </a:p>
          <a:p>
            <a:pPr marL="457200" indent="-457200">
              <a:buFontTx/>
              <a:buChar char="-"/>
            </a:pPr>
            <a:r>
              <a:rPr lang="fi-FI" dirty="0"/>
              <a:t>Galafest på kvällen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671F293-6835-D655-9830-1AE444A00C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8220"/>
            <a:ext cx="5181600" cy="4172551"/>
          </a:xfr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E4FB6A1-F46C-A73A-932C-579445D2B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41806"/>
            <a:ext cx="1548882" cy="15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4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7251FE-9469-4982-AFC8-E8BCAF3C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824" y="365125"/>
            <a:ext cx="9608976" cy="1325563"/>
          </a:xfrm>
        </p:spPr>
        <p:txBody>
          <a:bodyPr>
            <a:normAutofit/>
          </a:bodyPr>
          <a:lstStyle/>
          <a:p>
            <a:r>
              <a:rPr lang="fi-FI" sz="4000" dirty="0" err="1"/>
              <a:t>Maritima</a:t>
            </a:r>
            <a:r>
              <a:rPr lang="fi-FI" sz="4000" dirty="0"/>
              <a:t> </a:t>
            </a:r>
            <a:r>
              <a:rPr lang="fi-FI" sz="4000" dirty="0" err="1"/>
              <a:t>Esbo</a:t>
            </a:r>
            <a:endParaRPr lang="fi-FI" sz="4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E4FB6A1-F46C-A73A-932C-579445D2B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41806"/>
            <a:ext cx="1548882" cy="1548882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EB41CAA6-563E-B9DA-F97B-92192E52D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" y="2047803"/>
            <a:ext cx="5673823" cy="400922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56C81B4-6C27-DEDC-9893-DB0209138CF6}"/>
              </a:ext>
            </a:extLst>
          </p:cNvPr>
          <p:cNvSpPr txBox="1"/>
          <p:nvPr/>
        </p:nvSpPr>
        <p:spPr>
          <a:xfrm>
            <a:off x="6181531" y="2047803"/>
            <a:ext cx="56856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Ø"/>
              <a:tabLst>
                <a:tab pos="457200" algn="l"/>
              </a:tabLst>
            </a:pPr>
            <a:r>
              <a:rPr lang="sv-FI" sz="2200" dirty="0">
                <a:solidFill>
                  <a:srgbClr val="0033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lördagens avecprogram står </a:t>
            </a:r>
            <a:r>
              <a:rPr lang="sv-FI" sz="2200" dirty="0">
                <a:solidFill>
                  <a:srgbClr val="0033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lunchkryssning</a:t>
            </a:r>
            <a:endParaRPr lang="sv-FI" sz="2200" dirty="0">
              <a:solidFill>
                <a:srgbClr val="00338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Ø"/>
              <a:tabLst>
                <a:tab pos="457200" algn="l"/>
              </a:tabLst>
            </a:pPr>
            <a:r>
              <a:rPr lang="sv-FI" sz="2200" dirty="0">
                <a:solidFill>
                  <a:srgbClr val="0033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 </a:t>
            </a:r>
            <a:r>
              <a:rPr lang="sv-FI" sz="2200" dirty="0" err="1">
                <a:solidFill>
                  <a:srgbClr val="0033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Otstranden</a:t>
            </a:r>
            <a:r>
              <a:rPr lang="sv-FI" sz="2200" dirty="0">
                <a:solidFill>
                  <a:srgbClr val="0033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rodd med </a:t>
            </a:r>
            <a:r>
              <a:rPr lang="sv-FI" sz="2200" dirty="0">
                <a:solidFill>
                  <a:srgbClr val="0033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kyrkbåt</a:t>
            </a:r>
            <a:r>
              <a:rPr lang="sv-FI" sz="2200" dirty="0">
                <a:solidFill>
                  <a:srgbClr val="0033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både på fredag och lördag</a:t>
            </a:r>
          </a:p>
          <a:p>
            <a:pPr marL="342900" lvl="0" indent="-342900">
              <a:buFont typeface="Wingdings" pitchFamily="2" charset="2"/>
              <a:buChar char="Ø"/>
              <a:tabLst>
                <a:tab pos="457200" algn="l"/>
              </a:tabLst>
            </a:pPr>
            <a:r>
              <a:rPr lang="sv-FI" sz="2200" dirty="0">
                <a:solidFill>
                  <a:srgbClr val="0033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 racing-utbildningssegling med stora båtar, SM-40 fot. ”Grundkurs i kommersiellt teamarbete” (“</a:t>
            </a:r>
            <a:r>
              <a:rPr lang="sv-FI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Tiimityöskentelyn</a:t>
            </a:r>
            <a:r>
              <a:rPr lang="en-GB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FI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kaupallinen</a:t>
            </a:r>
            <a:r>
              <a:rPr lang="en-GB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FI" sz="2200" u="sng" dirty="0">
                <a:solidFill>
                  <a:srgbClr val="0033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peruskurssi</a:t>
            </a:r>
            <a:r>
              <a:rPr lang="sv-FI" sz="2200" dirty="0">
                <a:solidFill>
                  <a:srgbClr val="0033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”)</a:t>
            </a:r>
          </a:p>
          <a:p>
            <a:pPr marL="342900" lvl="0" indent="-342900">
              <a:buFont typeface="Wingdings" pitchFamily="2" charset="2"/>
              <a:buChar char="Ø"/>
              <a:tabLst>
                <a:tab pos="457200" algn="l"/>
              </a:tabLst>
            </a:pPr>
            <a:r>
              <a:rPr lang="sv-FI" sz="2200" dirty="0">
                <a:solidFill>
                  <a:srgbClr val="0033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Provkörning av riktiga motorbåtar på Kägelviken </a:t>
            </a:r>
            <a:r>
              <a:rPr lang="sv-FI" sz="2200" u="sng" dirty="0">
                <a:solidFill>
                  <a:srgbClr val="0033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(Koeajoja</a:t>
            </a:r>
            <a:r>
              <a:rPr lang="sv-FI" sz="2200" u="sng" dirty="0">
                <a:solidFill>
                  <a:srgbClr val="0033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i-FI" sz="2200" dirty="0">
                <a:solidFill>
                  <a:srgbClr val="0033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FI" sz="2200" dirty="0">
              <a:solidFill>
                <a:srgbClr val="00338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Ø"/>
              <a:tabLst>
                <a:tab pos="457200" algn="l"/>
              </a:tabLst>
            </a:pPr>
            <a:r>
              <a:rPr lang="sv-FI" sz="2200" dirty="0">
                <a:solidFill>
                  <a:srgbClr val="0033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Promenad och cykling på över 40 kilometer långa </a:t>
            </a:r>
            <a:r>
              <a:rPr lang="sv-FI" sz="2200" dirty="0">
                <a:solidFill>
                  <a:srgbClr val="00338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Strandpromenaden</a:t>
            </a:r>
            <a:endParaRPr lang="sv-FI" sz="2200" dirty="0">
              <a:solidFill>
                <a:srgbClr val="00338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Ø"/>
              <a:tabLst>
                <a:tab pos="457200" algn="l"/>
              </a:tabLst>
            </a:pPr>
            <a:r>
              <a:rPr lang="sv-FI" sz="2200" dirty="0">
                <a:solidFill>
                  <a:srgbClr val="0033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 med båt till mötet, </a:t>
            </a:r>
            <a:r>
              <a:rPr lang="sv-FI" sz="2200" dirty="0">
                <a:solidFill>
                  <a:srgbClr val="0033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fråga</a:t>
            </a:r>
            <a:r>
              <a:rPr lang="sv-FI" sz="2200" dirty="0">
                <a:solidFill>
                  <a:srgbClr val="0033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efter båtplats</a:t>
            </a:r>
          </a:p>
        </p:txBody>
      </p:sp>
    </p:spTree>
    <p:extLst>
      <p:ext uri="{BB962C8B-B14F-4D97-AF65-F5344CB8AC3E}">
        <p14:creationId xmlns:p14="http://schemas.microsoft.com/office/powerpoint/2010/main" val="163545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7251FE-9469-4982-AFC8-E8BCAF3C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824" y="365125"/>
            <a:ext cx="9608976" cy="1325563"/>
          </a:xfrm>
        </p:spPr>
        <p:txBody>
          <a:bodyPr>
            <a:normAutofit/>
          </a:bodyPr>
          <a:lstStyle/>
          <a:p>
            <a:r>
              <a:rPr lang="fi-FI" sz="4000" dirty="0" err="1"/>
              <a:t>Din</a:t>
            </a:r>
            <a:r>
              <a:rPr lang="fi-FI" sz="4000" dirty="0"/>
              <a:t> </a:t>
            </a:r>
            <a:r>
              <a:rPr lang="fi-FI" sz="4000" dirty="0" err="1"/>
              <a:t>inkvartering</a:t>
            </a:r>
            <a:r>
              <a:rPr lang="fi-FI" sz="4000" dirty="0"/>
              <a:t> i </a:t>
            </a:r>
            <a:r>
              <a:rPr lang="fi-FI" sz="4000" dirty="0" err="1"/>
              <a:t>Esbo</a:t>
            </a:r>
            <a:endParaRPr lang="fi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964CA4-9766-4BBB-88A3-1EF9AF624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43077" y="1974435"/>
            <a:ext cx="4900246" cy="4424653"/>
          </a:xfrm>
        </p:spPr>
        <p:txBody>
          <a:bodyPr>
            <a:normAutofit/>
          </a:bodyPr>
          <a:lstStyle/>
          <a:p>
            <a:endParaRPr lang="fi-FI" sz="1400" b="1" dirty="0"/>
          </a:p>
          <a:p>
            <a:r>
              <a:rPr lang="fi-FI" b="1" dirty="0" err="1"/>
              <a:t>Våra</a:t>
            </a:r>
            <a:r>
              <a:rPr lang="fi-FI" b="1" dirty="0"/>
              <a:t> </a:t>
            </a:r>
            <a:r>
              <a:rPr lang="fi-FI" b="1" dirty="0" err="1"/>
              <a:t>hotell</a:t>
            </a:r>
            <a:r>
              <a:rPr lang="fi-FI" b="1" dirty="0"/>
              <a:t> </a:t>
            </a:r>
          </a:p>
          <a:p>
            <a:r>
              <a:rPr lang="fi-FI" sz="2200" dirty="0"/>
              <a:t>I </a:t>
            </a:r>
            <a:r>
              <a:rPr lang="fi-FI" sz="2200" dirty="0" err="1"/>
              <a:t>Esbo</a:t>
            </a:r>
            <a:r>
              <a:rPr lang="fi-FI" sz="2200" dirty="0"/>
              <a:t>, i </a:t>
            </a:r>
            <a:r>
              <a:rPr lang="fi-FI" sz="2200" dirty="0" err="1"/>
              <a:t>huvudstadsregionen</a:t>
            </a:r>
            <a:r>
              <a:rPr lang="fi-FI" sz="2200" dirty="0"/>
              <a:t>, </a:t>
            </a:r>
            <a:r>
              <a:rPr lang="fi-FI" sz="2200" dirty="0" err="1"/>
              <a:t>finns</a:t>
            </a:r>
            <a:r>
              <a:rPr lang="fi-FI" sz="2200" dirty="0"/>
              <a:t> </a:t>
            </a:r>
            <a:r>
              <a:rPr lang="fi-FI" sz="2200" dirty="0" err="1"/>
              <a:t>det</a:t>
            </a:r>
            <a:r>
              <a:rPr lang="fi-FI" sz="2200" dirty="0"/>
              <a:t> </a:t>
            </a:r>
            <a:r>
              <a:rPr lang="fi-FI" sz="2200" dirty="0" err="1"/>
              <a:t>rikligt</a:t>
            </a:r>
            <a:r>
              <a:rPr lang="fi-FI" sz="2200" dirty="0"/>
              <a:t> </a:t>
            </a:r>
            <a:r>
              <a:rPr lang="fi-FI" sz="2200" dirty="0" err="1"/>
              <a:t>med</a:t>
            </a:r>
            <a:r>
              <a:rPr lang="fi-FI" sz="2200" dirty="0"/>
              <a:t> </a:t>
            </a:r>
            <a:r>
              <a:rPr lang="fi-FI" sz="2200" dirty="0" err="1"/>
              <a:t>alternativ</a:t>
            </a:r>
            <a:endParaRPr lang="fi-FI" sz="2200" dirty="0"/>
          </a:p>
          <a:p>
            <a:pPr marL="342900" indent="-342900">
              <a:buFontTx/>
              <a:buChar char="-"/>
            </a:pPr>
            <a:r>
              <a:rPr lang="fi-FI" sz="2200" dirty="0" err="1"/>
              <a:t>hotell</a:t>
            </a:r>
            <a:r>
              <a:rPr lang="fi-FI" sz="2200" dirty="0"/>
              <a:t>, </a:t>
            </a:r>
            <a:r>
              <a:rPr lang="fi-FI" sz="2200" dirty="0" err="1"/>
              <a:t>hostell</a:t>
            </a:r>
            <a:r>
              <a:rPr lang="fi-FI" sz="2200" dirty="0"/>
              <a:t>, </a:t>
            </a:r>
            <a:r>
              <a:rPr lang="fi-FI" sz="2200" dirty="0" err="1"/>
              <a:t>airbnb</a:t>
            </a:r>
            <a:r>
              <a:rPr lang="fi-FI" sz="2200" dirty="0"/>
              <a:t>, </a:t>
            </a:r>
            <a:r>
              <a:rPr lang="fi-FI" sz="2200" dirty="0" err="1"/>
              <a:t>stuga</a:t>
            </a:r>
            <a:r>
              <a:rPr lang="fi-FI" sz="2200" dirty="0"/>
              <a:t>, </a:t>
            </a:r>
            <a:r>
              <a:rPr lang="fi-FI" sz="2200" dirty="0" err="1"/>
              <a:t>husvagn</a:t>
            </a:r>
            <a:r>
              <a:rPr lang="fi-FI" sz="2200" dirty="0"/>
              <a:t>, </a:t>
            </a:r>
            <a:r>
              <a:rPr lang="fi-FI" sz="2200" dirty="0" err="1"/>
              <a:t>egen</a:t>
            </a:r>
            <a:r>
              <a:rPr lang="fi-FI" sz="2200" dirty="0"/>
              <a:t> </a:t>
            </a:r>
            <a:r>
              <a:rPr lang="fi-FI" sz="2200" dirty="0" err="1"/>
              <a:t>båt</a:t>
            </a:r>
            <a:r>
              <a:rPr lang="fi-FI" sz="2200" dirty="0"/>
              <a:t>…</a:t>
            </a:r>
          </a:p>
          <a:p>
            <a:r>
              <a:rPr lang="fi-FI" sz="2200" dirty="0" err="1"/>
              <a:t>Det</a:t>
            </a:r>
            <a:r>
              <a:rPr lang="fi-FI" sz="2200" dirty="0"/>
              <a:t> </a:t>
            </a:r>
            <a:r>
              <a:rPr lang="fi-FI" sz="2200" dirty="0" err="1"/>
              <a:t>är</a:t>
            </a:r>
            <a:r>
              <a:rPr lang="fi-FI" sz="2200" dirty="0"/>
              <a:t> </a:t>
            </a:r>
            <a:r>
              <a:rPr lang="fi-FI" sz="2200" dirty="0" err="1"/>
              <a:t>lättast</a:t>
            </a:r>
            <a:r>
              <a:rPr lang="fi-FI" sz="2200" dirty="0"/>
              <a:t> </a:t>
            </a:r>
            <a:r>
              <a:rPr lang="fi-FI" sz="2200" dirty="0" err="1"/>
              <a:t>att</a:t>
            </a:r>
            <a:r>
              <a:rPr lang="fi-FI" sz="2200" dirty="0"/>
              <a:t> </a:t>
            </a:r>
            <a:r>
              <a:rPr lang="fi-FI" sz="2200" dirty="0" err="1"/>
              <a:t>välja</a:t>
            </a:r>
            <a:r>
              <a:rPr lang="fi-FI" sz="2200" dirty="0"/>
              <a:t> </a:t>
            </a:r>
            <a:r>
              <a:rPr lang="fi-FI" sz="2200" dirty="0" err="1"/>
              <a:t>något</a:t>
            </a:r>
            <a:r>
              <a:rPr lang="fi-FI" sz="2200" dirty="0"/>
              <a:t> av de </a:t>
            </a:r>
            <a:r>
              <a:rPr lang="fi-FI" sz="2200" dirty="0" err="1"/>
              <a:t>hotell</a:t>
            </a:r>
            <a:r>
              <a:rPr lang="fi-FI" sz="2200" dirty="0"/>
              <a:t> vi </a:t>
            </a:r>
            <a:r>
              <a:rPr lang="fi-FI" sz="2200" dirty="0" err="1"/>
              <a:t>bokat</a:t>
            </a:r>
            <a:r>
              <a:rPr lang="fi-FI" sz="2200" dirty="0"/>
              <a:t> </a:t>
            </a:r>
            <a:r>
              <a:rPr lang="fi-FI" sz="2200" dirty="0" err="1"/>
              <a:t>kvoter</a:t>
            </a:r>
            <a:r>
              <a:rPr lang="fi-FI" sz="2200" dirty="0"/>
              <a:t> i – alla </a:t>
            </a:r>
            <a:r>
              <a:rPr lang="fi-FI" sz="2200" dirty="0" err="1"/>
              <a:t>är</a:t>
            </a:r>
            <a:r>
              <a:rPr lang="fi-FI" sz="2200" dirty="0"/>
              <a:t> </a:t>
            </a:r>
            <a:r>
              <a:rPr lang="fi-FI" sz="2200" dirty="0" err="1"/>
              <a:t>nära</a:t>
            </a:r>
            <a:r>
              <a:rPr lang="fi-FI" sz="2200" dirty="0"/>
              <a:t> Dipoli.</a:t>
            </a:r>
          </a:p>
          <a:p>
            <a:r>
              <a:rPr lang="fi-FI" sz="2200" dirty="0"/>
              <a:t>Busstransporter vid behov.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E4FB6A1-F46C-A73A-932C-579445D2B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41806"/>
            <a:ext cx="1548882" cy="154888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56D1688-50F7-F66F-9639-DC21F2DD7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37" y="2280683"/>
            <a:ext cx="6374643" cy="352614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975F069-8F1C-F488-A919-455DC31B22E1}"/>
              </a:ext>
            </a:extLst>
          </p:cNvPr>
          <p:cNvSpPr txBox="1"/>
          <p:nvPr/>
        </p:nvSpPr>
        <p:spPr>
          <a:xfrm>
            <a:off x="210137" y="5806830"/>
            <a:ext cx="2318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Foto: </a:t>
            </a:r>
            <a:r>
              <a:rPr lang="fi-FI" sz="1200" dirty="0" err="1"/>
              <a:t>Radisson</a:t>
            </a:r>
            <a:r>
              <a:rPr lang="fi-FI" sz="1200" dirty="0"/>
              <a:t> </a:t>
            </a:r>
            <a:r>
              <a:rPr lang="fi-FI" sz="1200" dirty="0" err="1"/>
              <a:t>Blu</a:t>
            </a:r>
            <a:r>
              <a:rPr lang="fi-FI" sz="1200" dirty="0"/>
              <a:t> Hotel, </a:t>
            </a:r>
            <a:r>
              <a:rPr lang="fi-FI" sz="1200" dirty="0" err="1"/>
              <a:t>Esbo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30384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7251FE-9469-4982-AFC8-E8BCAF3C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>
            <a:normAutofit/>
          </a:bodyPr>
          <a:lstStyle/>
          <a:p>
            <a:r>
              <a:rPr lang="fi-FI" sz="4000" dirty="0" err="1"/>
              <a:t>Det</a:t>
            </a:r>
            <a:r>
              <a:rPr lang="fi-FI" sz="4000" dirty="0"/>
              <a:t> </a:t>
            </a:r>
            <a:r>
              <a:rPr lang="fi-FI" sz="4000" dirty="0" err="1"/>
              <a:t>händer</a:t>
            </a:r>
            <a:r>
              <a:rPr lang="fi-FI" sz="4000" dirty="0"/>
              <a:t> i Dipoli i </a:t>
            </a:r>
            <a:r>
              <a:rPr lang="fi-FI" sz="4000" dirty="0" err="1"/>
              <a:t>Esbo</a:t>
            </a:r>
            <a:endParaRPr lang="fi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964CA4-9766-4BBB-88A3-1EF9AF624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sz="1400" b="1" dirty="0"/>
          </a:p>
          <a:p>
            <a:endParaRPr lang="fi-FI" sz="1400" b="1" dirty="0"/>
          </a:p>
          <a:p>
            <a:pPr>
              <a:spcAft>
                <a:spcPts val="1200"/>
              </a:spcAft>
            </a:pP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årsmötet</a:t>
            </a:r>
            <a:r>
              <a:rPr lang="fi-FI" dirty="0"/>
              <a:t> </a:t>
            </a:r>
            <a:r>
              <a:rPr lang="fi-FI" dirty="0" err="1"/>
              <a:t>träffar</a:t>
            </a:r>
            <a:r>
              <a:rPr lang="fi-FI" dirty="0"/>
              <a:t> du </a:t>
            </a:r>
            <a:r>
              <a:rPr lang="fi-FI" dirty="0" err="1"/>
              <a:t>bekanta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får</a:t>
            </a:r>
            <a:r>
              <a:rPr lang="fi-FI" dirty="0"/>
              <a:t> </a:t>
            </a:r>
            <a:r>
              <a:rPr lang="fi-FI" dirty="0" err="1"/>
              <a:t>nya</a:t>
            </a:r>
            <a:r>
              <a:rPr lang="fi-FI" dirty="0"/>
              <a:t> </a:t>
            </a:r>
            <a:r>
              <a:rPr lang="fi-FI" dirty="0" err="1"/>
              <a:t>vänner</a:t>
            </a:r>
            <a:r>
              <a:rPr lang="fi-FI" dirty="0"/>
              <a:t> </a:t>
            </a:r>
            <a:r>
              <a:rPr lang="fi-FI" dirty="0" err="1"/>
              <a:t>från</a:t>
            </a:r>
            <a:r>
              <a:rPr lang="fi-FI" dirty="0"/>
              <a:t> </a:t>
            </a:r>
            <a:r>
              <a:rPr lang="fi-FI" dirty="0" err="1"/>
              <a:t>olika</a:t>
            </a:r>
            <a:r>
              <a:rPr lang="fi-FI" dirty="0"/>
              <a:t> </a:t>
            </a:r>
            <a:r>
              <a:rPr lang="fi-FI" dirty="0" err="1"/>
              <a:t>delar</a:t>
            </a:r>
            <a:r>
              <a:rPr lang="fi-FI" dirty="0"/>
              <a:t> av Finland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även</a:t>
            </a:r>
            <a:r>
              <a:rPr lang="fi-FI" dirty="0"/>
              <a:t> </a:t>
            </a:r>
            <a:r>
              <a:rPr lang="fi-FI" dirty="0" err="1"/>
              <a:t>annanstans</a:t>
            </a:r>
            <a:r>
              <a:rPr lang="fi-FI" dirty="0"/>
              <a:t> </a:t>
            </a:r>
            <a:r>
              <a:rPr lang="fi-FI" dirty="0" err="1"/>
              <a:t>ifrån</a:t>
            </a:r>
            <a:r>
              <a:rPr lang="fi-FI" dirty="0"/>
              <a:t>.</a:t>
            </a:r>
          </a:p>
          <a:p>
            <a:pPr>
              <a:spcAft>
                <a:spcPts val="1200"/>
              </a:spcAft>
            </a:pPr>
            <a:r>
              <a:rPr lang="fi-FI" dirty="0" err="1"/>
              <a:t>Njut</a:t>
            </a:r>
            <a:r>
              <a:rPr lang="fi-FI" dirty="0"/>
              <a:t> </a:t>
            </a:r>
            <a:r>
              <a:rPr lang="fi-FI" dirty="0" err="1"/>
              <a:t>också</a:t>
            </a:r>
            <a:r>
              <a:rPr lang="fi-FI" dirty="0"/>
              <a:t> av </a:t>
            </a:r>
            <a:r>
              <a:rPr lang="fi-FI" dirty="0" err="1"/>
              <a:t>våra</a:t>
            </a:r>
            <a:r>
              <a:rPr lang="fi-FI" dirty="0"/>
              <a:t> </a:t>
            </a:r>
            <a:r>
              <a:rPr lang="fi-FI" dirty="0" err="1"/>
              <a:t>program</a:t>
            </a:r>
            <a:r>
              <a:rPr lang="fi-FI" dirty="0"/>
              <a:t>.</a:t>
            </a:r>
          </a:p>
          <a:p>
            <a:pPr>
              <a:spcAft>
                <a:spcPts val="1200"/>
              </a:spcAft>
            </a:pPr>
            <a:r>
              <a:rPr lang="fi-FI" dirty="0" err="1"/>
              <a:t>Kom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bekanta</a:t>
            </a:r>
            <a:r>
              <a:rPr lang="fi-FI" dirty="0"/>
              <a:t> </a:t>
            </a:r>
            <a:r>
              <a:rPr lang="fi-FI" dirty="0" err="1"/>
              <a:t>dig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vårt</a:t>
            </a:r>
            <a:r>
              <a:rPr lang="fi-FI" dirty="0"/>
              <a:t> </a:t>
            </a:r>
            <a:r>
              <a:rPr lang="fi-FI" dirty="0" err="1"/>
              <a:t>gemensamma</a:t>
            </a:r>
            <a:r>
              <a:rPr lang="fi-FI" dirty="0"/>
              <a:t> </a:t>
            </a:r>
            <a:r>
              <a:rPr lang="fi-FI" dirty="0" err="1"/>
              <a:t>Lionsförbund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påverka</a:t>
            </a:r>
            <a:r>
              <a:rPr lang="fi-FI" dirty="0"/>
              <a:t> </a:t>
            </a:r>
            <a:r>
              <a:rPr lang="fi-FI" dirty="0" err="1"/>
              <a:t>blanda</a:t>
            </a:r>
            <a:r>
              <a:rPr lang="fi-FI" dirty="0"/>
              <a:t> annat Strategi2030.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E4FB6A1-F46C-A73A-932C-579445D2B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41806"/>
            <a:ext cx="1548882" cy="15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2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7251FE-9469-4982-AFC8-E8BCAF3C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824" y="365125"/>
            <a:ext cx="9608976" cy="1325563"/>
          </a:xfrm>
        </p:spPr>
        <p:txBody>
          <a:bodyPr>
            <a:normAutofit/>
          </a:bodyPr>
          <a:lstStyle/>
          <a:p>
            <a:r>
              <a:rPr lang="fi-FI" sz="4000" dirty="0" err="1"/>
              <a:t>Anmäl</a:t>
            </a:r>
            <a:r>
              <a:rPr lang="fi-FI" sz="4000" dirty="0"/>
              <a:t> </a:t>
            </a:r>
            <a:r>
              <a:rPr lang="fi-FI" sz="4000" dirty="0" err="1"/>
              <a:t>dig</a:t>
            </a:r>
            <a:r>
              <a:rPr lang="fi-FI" sz="4000" dirty="0"/>
              <a:t> </a:t>
            </a:r>
            <a:r>
              <a:rPr lang="fi-FI" sz="4000" dirty="0" err="1"/>
              <a:t>snarast</a:t>
            </a:r>
            <a:r>
              <a:rPr lang="fi-FI" sz="4000" dirty="0"/>
              <a:t>!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E4FB6A1-F46C-A73A-932C-579445D2B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41806"/>
            <a:ext cx="1548882" cy="1548882"/>
          </a:xfrm>
          <a:prstGeom prst="rect">
            <a:avLst/>
          </a:prstGeom>
        </p:spPr>
      </p:pic>
      <p:sp>
        <p:nvSpPr>
          <p:cNvPr id="8" name="AutoShape 2" descr="Ilmaisia kuvitusta aiheesta Tutkimusmatkailija">
            <a:extLst>
              <a:ext uri="{FF2B5EF4-FFF2-40B4-BE49-F238E27FC236}">
                <a16:creationId xmlns:a16="http://schemas.microsoft.com/office/drawing/2014/main" id="{70F1A4DF-4002-3540-1FBF-7574DADD6D21}"/>
              </a:ext>
            </a:extLst>
          </p:cNvPr>
          <p:cNvSpPr>
            <a:spLocks noGrp="1" noChangeAspect="1" noChangeArrowheads="1"/>
          </p:cNvSpPr>
          <p:nvPr>
            <p:ph sz="half" idx="2"/>
          </p:nvPr>
        </p:nvSpPr>
        <p:spPr bwMode="auto">
          <a:xfrm>
            <a:off x="6549312" y="2638291"/>
            <a:ext cx="5181600" cy="371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dirty="0"/>
              <a:t>Anmälningen till årsmötet pågår – reservera din plats till festerna, till mötet och boka ditt hotell</a:t>
            </a:r>
          </a:p>
          <a:p>
            <a:r>
              <a:rPr lang="fi-FI" dirty="0">
                <a:hlinkClick r:id="rId3"/>
              </a:rPr>
              <a:t>https://vuosikokous.lions.fi/</a:t>
            </a:r>
            <a:endParaRPr lang="fi-FI" dirty="0"/>
          </a:p>
          <a:p>
            <a:endParaRPr lang="fi-FI" sz="2000" dirty="0"/>
          </a:p>
          <a:p>
            <a:r>
              <a:rPr lang="fi-FI" sz="2000" dirty="0"/>
              <a:t>De </a:t>
            </a:r>
            <a:r>
              <a:rPr lang="fi-FI" sz="2000" dirty="0" err="1"/>
              <a:t>normala</a:t>
            </a:r>
            <a:r>
              <a:rPr lang="fi-FI" sz="2000" dirty="0"/>
              <a:t> </a:t>
            </a:r>
            <a:r>
              <a:rPr lang="fi-FI" sz="2000" dirty="0" err="1"/>
              <a:t>prisen</a:t>
            </a:r>
            <a:r>
              <a:rPr lang="fi-FI" sz="2000" dirty="0"/>
              <a:t> </a:t>
            </a:r>
            <a:r>
              <a:rPr lang="fi-FI" sz="2000" dirty="0" err="1"/>
              <a:t>är</a:t>
            </a:r>
            <a:r>
              <a:rPr lang="fi-FI" sz="2000" dirty="0"/>
              <a:t> i </a:t>
            </a:r>
            <a:r>
              <a:rPr lang="fi-FI" sz="2000" dirty="0" err="1"/>
              <a:t>kraft</a:t>
            </a:r>
            <a:r>
              <a:rPr lang="fi-FI" sz="2000" dirty="0"/>
              <a:t> 15.2–30.4.2023</a:t>
            </a:r>
          </a:p>
          <a:p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B1341EA-661D-B644-E912-F828D21B16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8" y="2638291"/>
            <a:ext cx="5795962" cy="2910056"/>
          </a:xfrm>
        </p:spPr>
      </p:pic>
    </p:spTree>
    <p:extLst>
      <p:ext uri="{BB962C8B-B14F-4D97-AF65-F5344CB8AC3E}">
        <p14:creationId xmlns:p14="http://schemas.microsoft.com/office/powerpoint/2010/main" val="4088650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DA73D323-F80F-494E-9833-19ACB85E6D8F}"/>
    </a:ext>
  </a:extLst>
</a:theme>
</file>

<file path=ppt/theme/theme2.xml><?xml version="1.0" encoding="utf-8"?>
<a:theme xmlns:a="http://schemas.openxmlformats.org/drawingml/2006/main" name="5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DF9BA1C3-1C23-426E-A8E7-18155BD5EF40}"/>
    </a:ext>
  </a:extLst>
</a:theme>
</file>

<file path=ppt/theme/theme3.xml><?xml version="1.0" encoding="utf-8"?>
<a:theme xmlns:a="http://schemas.openxmlformats.org/drawingml/2006/main" name="3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459C42DC-EC6D-494A-846C-5CBDD47B6981}"/>
    </a:ext>
  </a:extLst>
</a:theme>
</file>

<file path=ppt/theme/theme4.xml><?xml version="1.0" encoding="utf-8"?>
<a:theme xmlns:a="http://schemas.openxmlformats.org/drawingml/2006/main" name="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A60830EA-E743-4AD6-A7D3-27A87C132980}"/>
    </a:ext>
  </a:extLst>
</a:theme>
</file>

<file path=ppt/theme/theme5.xml><?xml version="1.0" encoding="utf-8"?>
<a:theme xmlns:a="http://schemas.openxmlformats.org/drawingml/2006/main" name="4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16EA2400-7397-4094-9977-A2848705B798}"/>
    </a:ext>
  </a:extLst>
</a:theme>
</file>

<file path=ppt/theme/theme6.xml><?xml version="1.0" encoding="utf-8"?>
<a:theme xmlns:a="http://schemas.openxmlformats.org/drawingml/2006/main" name="2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5274CD02-096F-4683-9568-2F04F516F864}"/>
    </a:ext>
  </a:extLst>
</a:theme>
</file>

<file path=ppt/theme/theme7.xml><?xml version="1.0" encoding="utf-8"?>
<a:theme xmlns:a="http://schemas.openxmlformats.org/drawingml/2006/main" name="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94484C2A-3852-4AE3-A942-B42DFEE72530}"/>
    </a:ext>
  </a:extLst>
</a:theme>
</file>

<file path=ppt/theme/theme8.xml><?xml version="1.0" encoding="utf-8"?>
<a:theme xmlns:a="http://schemas.openxmlformats.org/drawingml/2006/main" name="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E7325440-7563-4536-98A5-E71CF4FB579D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power_point_malli_lions_liitto_2021 (1)</Template>
  <TotalTime>220</TotalTime>
  <Words>297</Words>
  <Application>Microsoft Office PowerPoint</Application>
  <PresentationFormat>Laajakuva</PresentationFormat>
  <Paragraphs>47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8</vt:i4>
      </vt:variant>
    </vt:vector>
  </HeadingPairs>
  <TitlesOfParts>
    <vt:vector size="20" baseType="lpstr">
      <vt:lpstr>Arial</vt:lpstr>
      <vt:lpstr>Ariel</vt:lpstr>
      <vt:lpstr>Calibri</vt:lpstr>
      <vt:lpstr>Wingdings</vt:lpstr>
      <vt:lpstr>Office-teema</vt:lpstr>
      <vt:lpstr>5_Mukautettu suunnittelumalli</vt:lpstr>
      <vt:lpstr>3_Mukautettu suunnittelumalli</vt:lpstr>
      <vt:lpstr>Mukautettu suunnittelumalli</vt:lpstr>
      <vt:lpstr>4_Mukautettu suunnittelumalli</vt:lpstr>
      <vt:lpstr>2_Mukautettu suunnittelumalli</vt:lpstr>
      <vt:lpstr>7_Mukautettu suunnittelumalli</vt:lpstr>
      <vt:lpstr>6_Mukautettu suunnittelumalli</vt:lpstr>
      <vt:lpstr>Finlands Lionsförbunds årsmöte i Esbo 2023</vt:lpstr>
      <vt:lpstr>PowerPoint-esitys</vt:lpstr>
      <vt:lpstr>Det händer i Dipoli i Esbo</vt:lpstr>
      <vt:lpstr>Det händer i Dipoli i Esbo</vt:lpstr>
      <vt:lpstr>Maritima Esbo</vt:lpstr>
      <vt:lpstr>Din inkvartering i Esbo</vt:lpstr>
      <vt:lpstr>Det händer i Dipoli i Esbo</vt:lpstr>
      <vt:lpstr>Anmäl dig snarast!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Heikki Hartikainen</dc:creator>
  <cp:lastModifiedBy>Heikki Hartikainen</cp:lastModifiedBy>
  <cp:revision>9</cp:revision>
  <cp:lastPrinted>2020-04-30T11:52:18Z</cp:lastPrinted>
  <dcterms:created xsi:type="dcterms:W3CDTF">2023-02-13T09:44:56Z</dcterms:created>
  <dcterms:modified xsi:type="dcterms:W3CDTF">2023-02-17T15:27:27Z</dcterms:modified>
</cp:coreProperties>
</file>