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B031F0-7816-47AF-A3D8-DDC8FB2FB0D6}" v="17" dt="2023-04-11T11:44:07.4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FC9211-205A-B6B6-8BC7-8AF6338F5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70356C2-C3F4-C666-6957-C52EE7DE4F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B65CE43-46E0-6081-43B7-A4EF2A1A8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D356-AC7C-468F-90C5-625FA9FDB5CC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DDE2E66-B096-E0B8-C47A-E3C3A902D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49569FF-301F-D29A-DB23-D8BC0B3E4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50D-4FC9-4453-BB74-E2535FA098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950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334FC1-115F-222C-79A9-A41B4D50B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FB951F3-3375-D1AC-B8F6-8ED17B5161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F18DAFD-DD44-65CE-BD0B-E111DB272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D356-AC7C-468F-90C5-625FA9FDB5CC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904427A-6236-6C98-3DA9-572B0BD7B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32D549E-EB18-706D-12D0-AC395D808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50D-4FC9-4453-BB74-E2535FA098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7349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CB9947E-CC40-064C-E702-03E39F954E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F5C3F96-68D3-7760-8B95-85B61006F9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F34255A-B551-21D4-DADC-44120A07F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D356-AC7C-468F-90C5-625FA9FDB5CC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8AE042-7E22-0DC2-EA70-C37C12F3E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78B6F66-079C-0B53-03A4-B89F72FCA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50D-4FC9-4453-BB74-E2535FA098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162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DD70BB-C27F-5E90-A5A2-FA8904905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BCE6DD-A9F8-143C-50A2-562F5CD8A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AAC713-DE97-A923-5C1E-8E2F6A469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D356-AC7C-468F-90C5-625FA9FDB5CC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D0C2D14-2DEE-13B3-3128-F09AE1CD8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13C842-2939-6FCA-79D5-C6639F977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50D-4FC9-4453-BB74-E2535FA098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6840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F00D43-48E2-A087-395F-914828844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F907E56-E16E-E0E8-157A-F92B1B5C70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39EC0CE-B3D0-38F4-80C9-B3B6737BC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D356-AC7C-468F-90C5-625FA9FDB5CC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F68D11-BE0C-CBA9-73FD-683A28E5E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FF83B5-692C-A23B-9129-B6FB26478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50D-4FC9-4453-BB74-E2535FA098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908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47AA7A-E6A9-FC1E-DEC3-00816A963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77D27C-4343-B140-CC1D-BB09B89468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F27822C-43F4-7786-4A72-BDFE0DDDA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98BC36B-C3A8-ED5B-E489-28ADB069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D356-AC7C-468F-90C5-625FA9FDB5CC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BEA231-DB61-8AA5-116F-8E0361FEB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4D1C30E-FA28-1175-FECE-F74F85266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50D-4FC9-4453-BB74-E2535FA098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344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235C4D-2F68-AD98-3E24-54A62384B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A543821-CE10-D097-7F4C-F557ECAF6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866B558-BB02-16C4-9D46-540774F666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F20D8C9-29A6-3FEA-DC87-A2CA1B8623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EB20BDD-6518-B72C-4CA9-6DE8FC1153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291E57A-D660-DB64-7FC4-9FCDB46DA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D356-AC7C-468F-90C5-625FA9FDB5CC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14FA8F2-9EDB-C634-B856-A8EB1C2A8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34B3D3B-2D0D-B28A-F234-F5D10F205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50D-4FC9-4453-BB74-E2535FA098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195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77EE53-EDBB-F62D-831A-628B4AF41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58AC80E-2C95-DBE7-C823-6CE45C6FF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D356-AC7C-468F-90C5-625FA9FDB5CC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24EC1FC-3ECC-E6E6-F758-409C90420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4A98587-5DDB-880F-9FC0-B4B968874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50D-4FC9-4453-BB74-E2535FA098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0060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5FCD86A-6D8B-0D27-C844-A22E2F7E7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D356-AC7C-468F-90C5-625FA9FDB5CC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1149243-AE05-7B38-E6DC-BC052B558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5F84C85-845E-09BA-548F-B532C36DA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50D-4FC9-4453-BB74-E2535FA098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5629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BCCE31-FBC4-9EB5-45AE-6B3870670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3BED86-88DB-C5C4-2AF0-34135F586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F509E37-936E-934C-CBCD-19DDB9A737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CADAEE7-3FC3-663B-37F3-924EA703F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D356-AC7C-468F-90C5-625FA9FDB5CC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7E054A6-E497-6591-40F9-06C6F79BA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399FD2-99F9-FCF9-9B3B-1D9D36121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50D-4FC9-4453-BB74-E2535FA098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9952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C3804F-143A-911D-D610-53CE6BAD6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EC7BE04-D149-5997-9AE1-2CDC882F92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3E5E06E-6AC6-3A51-AB98-026C1A76E6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97A26BF-B66B-F668-115F-84D65B772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D356-AC7C-468F-90C5-625FA9FDB5CC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E04BE91-807A-AC6B-5505-2D6B55B86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AE9C2FF-783D-82C2-ADC0-95F55D6DB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50D-4FC9-4453-BB74-E2535FA098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1148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4B0014A-5583-D2D2-7A4B-45A636F3A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B9BB19E-A4C4-AD51-C5C4-60C40FE5E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151DD64-53BF-756B-D5F2-FADA076114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9D356-AC7C-468F-90C5-625FA9FDB5CC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866F58C-4994-C487-ED6A-B0EC8E64F4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2AD617-749D-0B27-4F8C-E1E9FFB54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4F50D-4FC9-4453-BB74-E2535FA098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0008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4EE962-EBE2-55CD-32D5-6B52E9AAA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6977" y="1028183"/>
            <a:ext cx="9144000" cy="2387600"/>
          </a:xfrm>
        </p:spPr>
        <p:txBody>
          <a:bodyPr>
            <a:normAutofit/>
          </a:bodyPr>
          <a:lstStyle/>
          <a:p>
            <a:r>
              <a:rPr lang="fi-FI" sz="4400" dirty="0">
                <a:latin typeface="Algerian" panose="04020705040A02060702" pitchFamily="82" charset="0"/>
              </a:rPr>
              <a:t>Tule Kulosaarenkartanolle 6.5.23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AB3D28E-771B-6139-A671-5AA24FD106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96267" y="3555336"/>
            <a:ext cx="5838825" cy="3217456"/>
          </a:xfrm>
        </p:spPr>
        <p:txBody>
          <a:bodyPr>
            <a:normAutofit/>
          </a:bodyPr>
          <a:lstStyle/>
          <a:p>
            <a:pPr algn="l"/>
            <a:r>
              <a:rPr lang="fi-FI" sz="1800" dirty="0">
                <a:effectLst/>
                <a:latin typeface="Old English Text MT" panose="03040902040508030806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klo 10.00-11.30     </a:t>
            </a:r>
            <a:r>
              <a:rPr lang="fi-FI" sz="1800" dirty="0">
                <a:effectLst/>
                <a:latin typeface="Old English Text MT" panose="03040902040508030806" pitchFamily="66" charset="0"/>
                <a:ea typeface="Times New Roman" panose="02020603050405020304" pitchFamily="18" charset="0"/>
                <a:cs typeface="Dreaming Outloud Script Pro" panose="020B0604020202020204" pitchFamily="66" charset="0"/>
              </a:rPr>
              <a:t>Tervetuloa ja tutustumista</a:t>
            </a:r>
          </a:p>
          <a:p>
            <a:pPr algn="l"/>
            <a:r>
              <a:rPr lang="fi-FI" sz="1800" dirty="0">
                <a:latin typeface="Old English Text MT" panose="03040902040508030806" pitchFamily="66" charset="0"/>
                <a:ea typeface="Times New Roman" panose="02020603050405020304" pitchFamily="18" charset="0"/>
                <a:cs typeface="Dreaming Outloud Script Pro" panose="020B0604020202020204" pitchFamily="66" charset="0"/>
              </a:rPr>
              <a:t>                           </a:t>
            </a:r>
            <a:r>
              <a:rPr lang="fi-FI" sz="1800" dirty="0">
                <a:effectLst/>
                <a:latin typeface="Old English Text MT" panose="03040902040508030806" pitchFamily="66" charset="0"/>
                <a:ea typeface="Times New Roman" panose="02020603050405020304" pitchFamily="18" charset="0"/>
                <a:cs typeface="Dreaming Outloud Script Pro" panose="020B0604020202020204" pitchFamily="66" charset="0"/>
              </a:rPr>
              <a:t>   Josefiina Salmen   Edunvalvonta</a:t>
            </a:r>
          </a:p>
          <a:p>
            <a:pPr algn="l"/>
            <a:r>
              <a:rPr lang="fi-FI" sz="1800" dirty="0">
                <a:effectLst/>
                <a:latin typeface="Old English Text MT" panose="03040902040508030806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klo 11.30-13.00     </a:t>
            </a:r>
            <a:r>
              <a:rPr lang="fi-FI" sz="1800" dirty="0">
                <a:effectLst/>
                <a:latin typeface="Old English Text MT" panose="03040902040508030806" pitchFamily="66" charset="0"/>
                <a:ea typeface="Times New Roman" panose="02020603050405020304" pitchFamily="18" charset="0"/>
                <a:cs typeface="Dreaming Outloud Script Pro" panose="03050502040304050704" pitchFamily="66" charset="0"/>
              </a:rPr>
              <a:t>Oskari Ollikainen  Järjestäytyminen </a:t>
            </a:r>
            <a:endParaRPr lang="fi-FI" sz="1800" dirty="0">
              <a:latin typeface="Old English Text MT" panose="03040902040508030806" pitchFamily="66" charset="0"/>
              <a:ea typeface="Times New Roman" panose="02020603050405020304" pitchFamily="18" charset="0"/>
              <a:cs typeface="Dreaming Outloud Script Pro" panose="03050502040304050704" pitchFamily="66" charset="0"/>
            </a:endParaRPr>
          </a:p>
          <a:p>
            <a:pPr algn="l"/>
            <a:r>
              <a:rPr lang="fi-FI" sz="1800" dirty="0">
                <a:effectLst/>
                <a:latin typeface="Old English Text MT" panose="03040902040508030806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klo 13.00–13.30     </a:t>
            </a:r>
            <a:r>
              <a:rPr lang="fi-FI" sz="1800" dirty="0">
                <a:effectLst/>
                <a:latin typeface="Old English Text MT" panose="03040902040508030806" pitchFamily="66" charset="0"/>
                <a:ea typeface="Times New Roman" panose="02020603050405020304" pitchFamily="18" charset="0"/>
                <a:cs typeface="Dreaming Outloud Script Pro" panose="03050502040304050704" pitchFamily="66" charset="0"/>
              </a:rPr>
              <a:t>Kahvit</a:t>
            </a:r>
            <a:endParaRPr lang="fi-FI" sz="1800" dirty="0">
              <a:latin typeface="Old English Text MT" panose="03040902040508030806" pitchFamily="66" charset="0"/>
              <a:ea typeface="Times New Roman" panose="02020603050405020304" pitchFamily="18" charset="0"/>
              <a:cs typeface="Dreaming Outloud Script Pro" panose="03050502040304050704" pitchFamily="66" charset="0"/>
            </a:endParaRPr>
          </a:p>
          <a:p>
            <a:pPr algn="l"/>
            <a:r>
              <a:rPr lang="fi-FI" sz="1800" dirty="0">
                <a:effectLst/>
                <a:latin typeface="Old English Text MT" panose="03040902040508030806" pitchFamily="66" charset="0"/>
                <a:ea typeface="Times New Roman" panose="02020603050405020304" pitchFamily="18" charset="0"/>
                <a:cs typeface="Dreaming Outloud Script Pro" panose="03050502040304050704" pitchFamily="66" charset="0"/>
              </a:rPr>
              <a:t>klo 13.30–15.00     Oskari Ollikainen    </a:t>
            </a:r>
          </a:p>
          <a:p>
            <a:pPr algn="l"/>
            <a:r>
              <a:rPr lang="fi-FI" sz="1800" dirty="0">
                <a:effectLst/>
                <a:latin typeface="Old English Text MT" panose="03040902040508030806" pitchFamily="66" charset="0"/>
                <a:ea typeface="Times New Roman" panose="02020603050405020304" pitchFamily="18" charset="0"/>
                <a:cs typeface="Dreaming Outloud Script Pro" panose="03050502040304050704" pitchFamily="66" charset="0"/>
              </a:rPr>
              <a:t>klo 15.00-              Ruokailu</a:t>
            </a:r>
            <a:r>
              <a:rPr lang="fi-FI" sz="1800" dirty="0">
                <a:latin typeface="Old English Text MT" panose="03040902040508030806" pitchFamily="66" charset="0"/>
                <a:ea typeface="Times New Roman" panose="02020603050405020304" pitchFamily="18" charset="0"/>
                <a:cs typeface="Dreaming Outloud Script Pro" panose="03050502040304050704" pitchFamily="66" charset="0"/>
              </a:rPr>
              <a:t> </a:t>
            </a:r>
            <a:endParaRPr lang="fi-FI" sz="1800" dirty="0">
              <a:effectLst/>
              <a:latin typeface="Old English Text MT" panose="03040902040508030806" pitchFamily="66" charset="0"/>
              <a:ea typeface="Times New Roman" panose="02020603050405020304" pitchFamily="18" charset="0"/>
              <a:cs typeface="Dreaming Outloud Script Pro" panose="03050502040304050704" pitchFamily="66" charset="0"/>
            </a:endParaRPr>
          </a:p>
          <a:p>
            <a:pPr algn="l"/>
            <a:r>
              <a:rPr lang="fi-FI" sz="1800" dirty="0">
                <a:effectLst/>
                <a:latin typeface="Old English Text MT" panose="03040902040508030806" pitchFamily="66" charset="0"/>
                <a:ea typeface="Times New Roman" panose="02020603050405020304" pitchFamily="18" charset="0"/>
                <a:cs typeface="Dreaming Outloud Script Pro" panose="03050502040304050704" pitchFamily="66" charset="0"/>
              </a:rPr>
              <a:t>klo 19.00–22.00     Sauna</a:t>
            </a:r>
          </a:p>
          <a:p>
            <a:endParaRPr lang="fi-FI" dirty="0"/>
          </a:p>
        </p:txBody>
      </p:sp>
      <p:pic>
        <p:nvPicPr>
          <p:cNvPr id="1026" name="Picture 2" descr="Kuvassa voi olla taivas ja puu">
            <a:extLst>
              <a:ext uri="{FF2B5EF4-FFF2-40B4-BE49-F238E27FC236}">
                <a16:creationId xmlns:a16="http://schemas.microsoft.com/office/drawing/2014/main" id="{59F96F7E-6F02-A13B-FA63-7E02B82B14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4483">
            <a:off x="9554586" y="4838862"/>
            <a:ext cx="2120168" cy="1588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Kuvatulokset haulle kulosaarenkartano">
            <a:extLst>
              <a:ext uri="{FF2B5EF4-FFF2-40B4-BE49-F238E27FC236}">
                <a16:creationId xmlns:a16="http://schemas.microsoft.com/office/drawing/2014/main" id="{022F7954-1046-D79C-AFF2-1390B6604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371" y="85208"/>
            <a:ext cx="4048125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547674EE-601C-BFED-A1FB-F8462E2B29B7}"/>
              </a:ext>
            </a:extLst>
          </p:cNvPr>
          <p:cNvSpPr txBox="1"/>
          <p:nvPr/>
        </p:nvSpPr>
        <p:spPr>
          <a:xfrm rot="20334573">
            <a:off x="167059" y="3540415"/>
            <a:ext cx="284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800" dirty="0">
                <a:latin typeface="Old English Text MT" panose="03040902040508030806" pitchFamily="66" charset="0"/>
              </a:rPr>
              <a:t>Rentoudu upeassa miljöössä</a:t>
            </a:r>
            <a:endParaRPr lang="fi-FI" dirty="0">
              <a:latin typeface="Old English Text MT" panose="03040902040508030806" pitchFamily="66" charset="0"/>
            </a:endParaRP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A6659F1E-8060-49D4-A128-7A33C9274FA9}"/>
              </a:ext>
            </a:extLst>
          </p:cNvPr>
          <p:cNvSpPr txBox="1"/>
          <p:nvPr/>
        </p:nvSpPr>
        <p:spPr>
          <a:xfrm rot="20604280">
            <a:off x="120869" y="4899060"/>
            <a:ext cx="3732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latin typeface="Old English Text MT" panose="03040902040508030806" pitchFamily="66" charset="0"/>
              </a:rPr>
              <a:t>Mahdollisuus tutustua uusiin ihmisiin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A00123E4-D9BD-6EEB-706D-28912A2D9D91}"/>
              </a:ext>
            </a:extLst>
          </p:cNvPr>
          <p:cNvSpPr txBox="1"/>
          <p:nvPr/>
        </p:nvSpPr>
        <p:spPr>
          <a:xfrm rot="20395626">
            <a:off x="134681" y="593257"/>
            <a:ext cx="2454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latin typeface="Old English Text MT" panose="03040902040508030806" pitchFamily="66" charset="0"/>
              </a:rPr>
              <a:t>Koe vielä kartanon lumo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7054B49F-AB00-8D6D-3F99-DFBF4B1E613B}"/>
              </a:ext>
            </a:extLst>
          </p:cNvPr>
          <p:cNvSpPr txBox="1"/>
          <p:nvPr/>
        </p:nvSpPr>
        <p:spPr>
          <a:xfrm rot="1204501">
            <a:off x="1552100" y="1335631"/>
            <a:ext cx="1342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latin typeface="Old English Text MT" panose="03040902040508030806" pitchFamily="66" charset="0"/>
              </a:rPr>
              <a:t>Kouluttaudu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53A0AF06-1D8E-8E78-EBE7-D5EA7EAB69A3}"/>
              </a:ext>
            </a:extLst>
          </p:cNvPr>
          <p:cNvSpPr txBox="1"/>
          <p:nvPr/>
        </p:nvSpPr>
        <p:spPr>
          <a:xfrm rot="20365278">
            <a:off x="300791" y="2088616"/>
            <a:ext cx="1380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latin typeface="Old English Text MT" panose="03040902040508030806" pitchFamily="66" charset="0"/>
                <a:cs typeface="Arial" panose="020B0604020202020204" pitchFamily="34" charset="0"/>
              </a:rPr>
              <a:t>tapaa tuttuja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256A99DD-BEFD-4B82-48D2-9D668E149C37}"/>
              </a:ext>
            </a:extLst>
          </p:cNvPr>
          <p:cNvSpPr txBox="1"/>
          <p:nvPr/>
        </p:nvSpPr>
        <p:spPr>
          <a:xfrm rot="184155">
            <a:off x="1622856" y="4164259"/>
            <a:ext cx="135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latin typeface="Old English Text MT" panose="03040902040508030806" pitchFamily="66" charset="0"/>
              </a:rPr>
              <a:t>Yhdessäoloa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8842234A-FF87-A71A-4C81-281A004B07B5}"/>
              </a:ext>
            </a:extLst>
          </p:cNvPr>
          <p:cNvSpPr txBox="1"/>
          <p:nvPr/>
        </p:nvSpPr>
        <p:spPr>
          <a:xfrm rot="614091">
            <a:off x="1384547" y="2624978"/>
            <a:ext cx="1298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latin typeface="Old English Text MT" panose="03040902040508030806" pitchFamily="66" charset="0"/>
                <a:cs typeface="Arial" panose="020B0604020202020204" pitchFamily="34" charset="0"/>
              </a:rPr>
              <a:t>Herkuttelua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CCDFC36B-4214-9CE5-0EF7-B5C98FF1F31E}"/>
              </a:ext>
            </a:extLst>
          </p:cNvPr>
          <p:cNvSpPr txBox="1"/>
          <p:nvPr/>
        </p:nvSpPr>
        <p:spPr>
          <a:xfrm>
            <a:off x="1986925" y="5793665"/>
            <a:ext cx="28750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latin typeface="Old English Text MT" panose="03040902040508030806" pitchFamily="66" charset="0"/>
              </a:rPr>
              <a:t>Ilmoittautumiset</a:t>
            </a:r>
          </a:p>
          <a:p>
            <a:r>
              <a:rPr lang="fi-FI" dirty="0">
                <a:latin typeface="Old English Text MT" panose="03040902040508030806" pitchFamily="66" charset="0"/>
              </a:rPr>
              <a:t>27.4.23 mennessä</a:t>
            </a:r>
          </a:p>
          <a:p>
            <a:r>
              <a:rPr lang="fi-FI" dirty="0">
                <a:latin typeface="Old English Text MT" panose="03040902040508030806" pitchFamily="66" charset="0"/>
              </a:rPr>
              <a:t>miljakoistinen@hotmail.com</a:t>
            </a:r>
          </a:p>
        </p:txBody>
      </p:sp>
    </p:spTree>
    <p:extLst>
      <p:ext uri="{BB962C8B-B14F-4D97-AF65-F5344CB8AC3E}">
        <p14:creationId xmlns:p14="http://schemas.microsoft.com/office/powerpoint/2010/main" val="668289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8877</TotalTime>
  <Words>54</Words>
  <Application>Microsoft Office PowerPoint</Application>
  <PresentationFormat>Laajakuva</PresentationFormat>
  <Paragraphs>18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Algerian</vt:lpstr>
      <vt:lpstr>Arial</vt:lpstr>
      <vt:lpstr>Calibri</vt:lpstr>
      <vt:lpstr>Calibri Light</vt:lpstr>
      <vt:lpstr>Old English Text MT</vt:lpstr>
      <vt:lpstr>Office-teema</vt:lpstr>
      <vt:lpstr>Tule Kulosaarenkartanolle 6.5.23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Milja Koistinen</dc:creator>
  <cp:lastModifiedBy>Milja Koistinen</cp:lastModifiedBy>
  <cp:revision>2</cp:revision>
  <dcterms:created xsi:type="dcterms:W3CDTF">2023-04-05T07:47:41Z</dcterms:created>
  <dcterms:modified xsi:type="dcterms:W3CDTF">2023-04-11T16:08:41Z</dcterms:modified>
</cp:coreProperties>
</file>