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73" r:id="rId2"/>
    <p:sldId id="274" r:id="rId3"/>
    <p:sldId id="266" r:id="rId4"/>
    <p:sldId id="267" r:id="rId5"/>
    <p:sldId id="268" r:id="rId6"/>
    <p:sldId id="276" r:id="rId7"/>
    <p:sldId id="275" r:id="rId8"/>
    <p:sldId id="257" r:id="rId9"/>
    <p:sldId id="265" r:id="rId10"/>
    <p:sldId id="277" r:id="rId11"/>
    <p:sldId id="279" r:id="rId12"/>
    <p:sldId id="270" r:id="rId13"/>
    <p:sldId id="271" r:id="rId14"/>
    <p:sldId id="272" r:id="rId15"/>
    <p:sldId id="280" r:id="rId16"/>
    <p:sldId id="278" r:id="rId17"/>
  </p:sldIdLst>
  <p:sldSz cx="27724100" cy="21602700"/>
  <p:notesSz cx="6888163" cy="10018713"/>
  <p:defaultTextStyle>
    <a:defPPr>
      <a:defRPr lang="fi-FI"/>
    </a:defPPr>
    <a:lvl1pPr algn="l" rtl="0" fontAlgn="base">
      <a:spcBef>
        <a:spcPct val="0"/>
      </a:spcBef>
      <a:spcAft>
        <a:spcPct val="0"/>
      </a:spcAft>
      <a:defRPr sz="2800" kern="1200">
        <a:solidFill>
          <a:schemeClr val="tx1"/>
        </a:solidFill>
        <a:latin typeface="Lucida Handwriting" pitchFamily="66" charset="0"/>
        <a:ea typeface="+mn-ea"/>
        <a:cs typeface="Arial" charset="0"/>
      </a:defRPr>
    </a:lvl1pPr>
    <a:lvl2pPr marL="457200" algn="l" rtl="0" fontAlgn="base">
      <a:spcBef>
        <a:spcPct val="0"/>
      </a:spcBef>
      <a:spcAft>
        <a:spcPct val="0"/>
      </a:spcAft>
      <a:defRPr sz="2800" kern="1200">
        <a:solidFill>
          <a:schemeClr val="tx1"/>
        </a:solidFill>
        <a:latin typeface="Lucida Handwriting" pitchFamily="66" charset="0"/>
        <a:ea typeface="+mn-ea"/>
        <a:cs typeface="Arial" charset="0"/>
      </a:defRPr>
    </a:lvl2pPr>
    <a:lvl3pPr marL="914400" algn="l" rtl="0" fontAlgn="base">
      <a:spcBef>
        <a:spcPct val="0"/>
      </a:spcBef>
      <a:spcAft>
        <a:spcPct val="0"/>
      </a:spcAft>
      <a:defRPr sz="2800" kern="1200">
        <a:solidFill>
          <a:schemeClr val="tx1"/>
        </a:solidFill>
        <a:latin typeface="Lucida Handwriting" pitchFamily="66" charset="0"/>
        <a:ea typeface="+mn-ea"/>
        <a:cs typeface="Arial" charset="0"/>
      </a:defRPr>
    </a:lvl3pPr>
    <a:lvl4pPr marL="1371600" algn="l" rtl="0" fontAlgn="base">
      <a:spcBef>
        <a:spcPct val="0"/>
      </a:spcBef>
      <a:spcAft>
        <a:spcPct val="0"/>
      </a:spcAft>
      <a:defRPr sz="2800" kern="1200">
        <a:solidFill>
          <a:schemeClr val="tx1"/>
        </a:solidFill>
        <a:latin typeface="Lucida Handwriting" pitchFamily="66" charset="0"/>
        <a:ea typeface="+mn-ea"/>
        <a:cs typeface="Arial" charset="0"/>
      </a:defRPr>
    </a:lvl4pPr>
    <a:lvl5pPr marL="1828800" algn="l" rtl="0" fontAlgn="base">
      <a:spcBef>
        <a:spcPct val="0"/>
      </a:spcBef>
      <a:spcAft>
        <a:spcPct val="0"/>
      </a:spcAft>
      <a:defRPr sz="2800" kern="1200">
        <a:solidFill>
          <a:schemeClr val="tx1"/>
        </a:solidFill>
        <a:latin typeface="Lucida Handwriting" pitchFamily="66" charset="0"/>
        <a:ea typeface="+mn-ea"/>
        <a:cs typeface="Arial" charset="0"/>
      </a:defRPr>
    </a:lvl5pPr>
    <a:lvl6pPr marL="2286000" algn="l" defTabSz="914400" rtl="0" eaLnBrk="1" latinLnBrk="0" hangingPunct="1">
      <a:defRPr sz="2800" kern="1200">
        <a:solidFill>
          <a:schemeClr val="tx1"/>
        </a:solidFill>
        <a:latin typeface="Lucida Handwriting" pitchFamily="66" charset="0"/>
        <a:ea typeface="+mn-ea"/>
        <a:cs typeface="Arial" charset="0"/>
      </a:defRPr>
    </a:lvl6pPr>
    <a:lvl7pPr marL="2743200" algn="l" defTabSz="914400" rtl="0" eaLnBrk="1" latinLnBrk="0" hangingPunct="1">
      <a:defRPr sz="2800" kern="1200">
        <a:solidFill>
          <a:schemeClr val="tx1"/>
        </a:solidFill>
        <a:latin typeface="Lucida Handwriting" pitchFamily="66" charset="0"/>
        <a:ea typeface="+mn-ea"/>
        <a:cs typeface="Arial" charset="0"/>
      </a:defRPr>
    </a:lvl7pPr>
    <a:lvl8pPr marL="3200400" algn="l" defTabSz="914400" rtl="0" eaLnBrk="1" latinLnBrk="0" hangingPunct="1">
      <a:defRPr sz="2800" kern="1200">
        <a:solidFill>
          <a:schemeClr val="tx1"/>
        </a:solidFill>
        <a:latin typeface="Lucida Handwriting" pitchFamily="66" charset="0"/>
        <a:ea typeface="+mn-ea"/>
        <a:cs typeface="Arial" charset="0"/>
      </a:defRPr>
    </a:lvl8pPr>
    <a:lvl9pPr marL="3657600" algn="l" defTabSz="914400" rtl="0" eaLnBrk="1" latinLnBrk="0" hangingPunct="1">
      <a:defRPr sz="2800" kern="1200">
        <a:solidFill>
          <a:schemeClr val="tx1"/>
        </a:solidFill>
        <a:latin typeface="Lucida Handwriting"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3300"/>
  </p:clrMru>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23" d="100"/>
          <a:sy n="23" d="100"/>
        </p:scale>
        <p:origin x="-714" y="-144"/>
      </p:cViewPr>
      <p:guideLst>
        <p:guide orient="horz" pos="6806"/>
        <p:guide pos="8732"/>
      </p:guideLst>
    </p:cSldViewPr>
  </p:slideViewPr>
  <p:notesTextViewPr>
    <p:cViewPr>
      <p:scale>
        <a:sx n="1" d="1"/>
        <a:sy n="1" d="1"/>
      </p:scale>
      <p:origin x="0" y="0"/>
    </p:cViewPr>
  </p:notesTextViewPr>
  <p:sorterViewPr>
    <p:cViewPr>
      <p:scale>
        <a:sx n="66" d="100"/>
        <a:sy n="66" d="100"/>
      </p:scale>
      <p:origin x="0" y="485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84500" cy="501650"/>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defTabSz="966788">
              <a:defRPr sz="1300">
                <a:latin typeface="Arial" charset="0"/>
              </a:defRPr>
            </a:lvl1pPr>
          </a:lstStyle>
          <a:p>
            <a:pPr>
              <a:defRPr/>
            </a:pPr>
            <a:endParaRPr lang="fi-FI"/>
          </a:p>
        </p:txBody>
      </p:sp>
      <p:sp>
        <p:nvSpPr>
          <p:cNvPr id="23555" name="Rectangle 3"/>
          <p:cNvSpPr>
            <a:spLocks noGrp="1" noChangeArrowheads="1"/>
          </p:cNvSpPr>
          <p:nvPr>
            <p:ph type="dt" sz="quarter" idx="1"/>
          </p:nvPr>
        </p:nvSpPr>
        <p:spPr bwMode="auto">
          <a:xfrm>
            <a:off x="3902075" y="0"/>
            <a:ext cx="2984500" cy="501650"/>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lgn="r" defTabSz="966788">
              <a:defRPr sz="1300">
                <a:latin typeface="Arial" charset="0"/>
              </a:defRPr>
            </a:lvl1pPr>
          </a:lstStyle>
          <a:p>
            <a:pPr>
              <a:defRPr/>
            </a:pPr>
            <a:fld id="{13937C45-A01B-4CE6-B4C5-DE6FD2EAAA5A}" type="datetimeFigureOut">
              <a:rPr lang="fi-FI"/>
              <a:pPr>
                <a:defRPr/>
              </a:pPr>
              <a:t>2.5.2023</a:t>
            </a:fld>
            <a:endParaRPr lang="fi-FI"/>
          </a:p>
        </p:txBody>
      </p:sp>
      <p:sp>
        <p:nvSpPr>
          <p:cNvPr id="23556" name="Rectangle 4"/>
          <p:cNvSpPr>
            <a:spLocks noGrp="1" noChangeArrowheads="1"/>
          </p:cNvSpPr>
          <p:nvPr>
            <p:ph type="ftr" sz="quarter" idx="2"/>
          </p:nvPr>
        </p:nvSpPr>
        <p:spPr bwMode="auto">
          <a:xfrm>
            <a:off x="0" y="9515475"/>
            <a:ext cx="2984500" cy="501650"/>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defTabSz="966788">
              <a:defRPr sz="1300">
                <a:latin typeface="Arial" charset="0"/>
              </a:defRPr>
            </a:lvl1pPr>
          </a:lstStyle>
          <a:p>
            <a:pPr>
              <a:defRPr/>
            </a:pPr>
            <a:endParaRPr lang="fi-FI"/>
          </a:p>
        </p:txBody>
      </p:sp>
      <p:sp>
        <p:nvSpPr>
          <p:cNvPr id="23557" name="Rectangle 5"/>
          <p:cNvSpPr>
            <a:spLocks noGrp="1" noChangeArrowheads="1"/>
          </p:cNvSpPr>
          <p:nvPr>
            <p:ph type="sldNum" sz="quarter" idx="3"/>
          </p:nvPr>
        </p:nvSpPr>
        <p:spPr bwMode="auto">
          <a:xfrm>
            <a:off x="3902075" y="9515475"/>
            <a:ext cx="2984500" cy="501650"/>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lgn="r" defTabSz="966788">
              <a:defRPr sz="1300">
                <a:latin typeface="Arial" charset="0"/>
              </a:defRPr>
            </a:lvl1pPr>
          </a:lstStyle>
          <a:p>
            <a:pPr>
              <a:defRPr/>
            </a:pPr>
            <a:fld id="{DC48BCE6-833F-4805-B21F-24564703666D}" type="slidenum">
              <a:rPr lang="fi-FI"/>
              <a:pPr>
                <a:defRPr/>
              </a:pPr>
              <a:t>‹#›</a:t>
            </a:fld>
            <a:endParaRPr lang="fi-FI"/>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a:ln/>
        </p:spPr>
        <p:txBody>
          <a:bodyPr/>
          <a:lstStyle>
            <a:lvl1pPr>
              <a:defRPr/>
            </a:lvl1pPr>
          </a:lstStyle>
          <a:p>
            <a:pPr>
              <a:defRPr/>
            </a:pPr>
            <a:fld id="{718EFCAB-A8B1-4738-B822-52C30F435EA7}" type="datetimeFigureOut">
              <a:rPr lang="fi-FI"/>
              <a:pPr>
                <a:defRPr/>
              </a:pPr>
              <a:t>2.5.2023</a:t>
            </a:fld>
            <a:endParaRPr lang="fi-FI"/>
          </a:p>
        </p:txBody>
      </p:sp>
      <p:sp>
        <p:nvSpPr>
          <p:cNvPr id="5" name="Alatunnisteen paikkamerkki 4"/>
          <p:cNvSpPr>
            <a:spLocks noGrp="1"/>
          </p:cNvSpPr>
          <p:nvPr>
            <p:ph type="ftr" sz="quarter" idx="11"/>
          </p:nvPr>
        </p:nvSpPr>
        <p:spPr>
          <a:ln/>
        </p:spPr>
        <p:txBody>
          <a:bodyPr/>
          <a:lstStyle>
            <a:lvl1pPr>
              <a:defRPr/>
            </a:lvl1pPr>
          </a:lstStyle>
          <a:p>
            <a:pPr>
              <a:defRPr/>
            </a:pPr>
            <a:endParaRPr lang="fi-FI"/>
          </a:p>
        </p:txBody>
      </p:sp>
      <p:sp>
        <p:nvSpPr>
          <p:cNvPr id="6" name="Dian numeron paikkamerkki 5"/>
          <p:cNvSpPr>
            <a:spLocks noGrp="1"/>
          </p:cNvSpPr>
          <p:nvPr>
            <p:ph type="sldNum" sz="quarter" idx="12"/>
          </p:nvPr>
        </p:nvSpPr>
        <p:spPr>
          <a:ln/>
        </p:spPr>
        <p:txBody>
          <a:bodyPr/>
          <a:lstStyle>
            <a:lvl1pPr>
              <a:defRPr/>
            </a:lvl1pPr>
          </a:lstStyle>
          <a:p>
            <a:pPr>
              <a:defRPr/>
            </a:pPr>
            <a:fld id="{1304331E-0A98-4771-ABAC-126AEAAEF2C1}" type="slidenum">
              <a:rPr lang="fi-FI"/>
              <a:pPr>
                <a:defRPr/>
              </a:pPr>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ln/>
        </p:spPr>
        <p:txBody>
          <a:bodyPr/>
          <a:lstStyle>
            <a:lvl1pPr>
              <a:defRPr/>
            </a:lvl1pPr>
          </a:lstStyle>
          <a:p>
            <a:pPr>
              <a:defRPr/>
            </a:pPr>
            <a:fld id="{E8414C2B-FD00-4E3B-A746-27F15D20E699}" type="datetimeFigureOut">
              <a:rPr lang="fi-FI"/>
              <a:pPr>
                <a:defRPr/>
              </a:pPr>
              <a:t>2.5.2023</a:t>
            </a:fld>
            <a:endParaRPr lang="fi-FI"/>
          </a:p>
        </p:txBody>
      </p:sp>
      <p:sp>
        <p:nvSpPr>
          <p:cNvPr id="5" name="Alatunnisteen paikkamerkki 4"/>
          <p:cNvSpPr>
            <a:spLocks noGrp="1"/>
          </p:cNvSpPr>
          <p:nvPr>
            <p:ph type="ftr" sz="quarter" idx="11"/>
          </p:nvPr>
        </p:nvSpPr>
        <p:spPr>
          <a:ln/>
        </p:spPr>
        <p:txBody>
          <a:bodyPr/>
          <a:lstStyle>
            <a:lvl1pPr>
              <a:defRPr/>
            </a:lvl1pPr>
          </a:lstStyle>
          <a:p>
            <a:pPr>
              <a:defRPr/>
            </a:pPr>
            <a:endParaRPr lang="fi-FI"/>
          </a:p>
        </p:txBody>
      </p:sp>
      <p:sp>
        <p:nvSpPr>
          <p:cNvPr id="6" name="Dian numeron paikkamerkki 5"/>
          <p:cNvSpPr>
            <a:spLocks noGrp="1"/>
          </p:cNvSpPr>
          <p:nvPr>
            <p:ph type="sldNum" sz="quarter" idx="12"/>
          </p:nvPr>
        </p:nvSpPr>
        <p:spPr>
          <a:ln/>
        </p:spPr>
        <p:txBody>
          <a:bodyPr/>
          <a:lstStyle>
            <a:lvl1pPr>
              <a:defRPr/>
            </a:lvl1pPr>
          </a:lstStyle>
          <a:p>
            <a:pPr>
              <a:defRPr/>
            </a:pPr>
            <a:fld id="{1D1FC565-C194-44E5-BEC2-FA0C78B0ABB9}" type="slidenum">
              <a:rPr lang="fi-FI"/>
              <a:pPr>
                <a:defRPr/>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ln/>
        </p:spPr>
        <p:txBody>
          <a:bodyPr/>
          <a:lstStyle>
            <a:lvl1pPr>
              <a:defRPr/>
            </a:lvl1pPr>
          </a:lstStyle>
          <a:p>
            <a:pPr>
              <a:defRPr/>
            </a:pPr>
            <a:fld id="{0C98DBD1-C7B2-40CE-9814-249F33ADFF29}" type="datetimeFigureOut">
              <a:rPr lang="fi-FI"/>
              <a:pPr>
                <a:defRPr/>
              </a:pPr>
              <a:t>2.5.2023</a:t>
            </a:fld>
            <a:endParaRPr lang="fi-FI"/>
          </a:p>
        </p:txBody>
      </p:sp>
      <p:sp>
        <p:nvSpPr>
          <p:cNvPr id="5" name="Alatunnisteen paikkamerkki 4"/>
          <p:cNvSpPr>
            <a:spLocks noGrp="1"/>
          </p:cNvSpPr>
          <p:nvPr>
            <p:ph type="ftr" sz="quarter" idx="11"/>
          </p:nvPr>
        </p:nvSpPr>
        <p:spPr>
          <a:ln/>
        </p:spPr>
        <p:txBody>
          <a:bodyPr/>
          <a:lstStyle>
            <a:lvl1pPr>
              <a:defRPr/>
            </a:lvl1pPr>
          </a:lstStyle>
          <a:p>
            <a:pPr>
              <a:defRPr/>
            </a:pPr>
            <a:endParaRPr lang="fi-FI"/>
          </a:p>
        </p:txBody>
      </p:sp>
      <p:sp>
        <p:nvSpPr>
          <p:cNvPr id="6" name="Dian numeron paikkamerkki 5"/>
          <p:cNvSpPr>
            <a:spLocks noGrp="1"/>
          </p:cNvSpPr>
          <p:nvPr>
            <p:ph type="sldNum" sz="quarter" idx="12"/>
          </p:nvPr>
        </p:nvSpPr>
        <p:spPr>
          <a:ln/>
        </p:spPr>
        <p:txBody>
          <a:bodyPr/>
          <a:lstStyle>
            <a:lvl1pPr>
              <a:defRPr/>
            </a:lvl1pPr>
          </a:lstStyle>
          <a:p>
            <a:pPr>
              <a:defRPr/>
            </a:pPr>
            <a:fld id="{529AC591-4BBD-4E30-AD3F-4A1BA51450B3}" type="slidenum">
              <a:rPr lang="fi-FI"/>
              <a:pPr>
                <a:defRPr/>
              </a:pPr>
              <a:t>‹#›</a:t>
            </a:fld>
            <a:endParaRPr lang="fi-F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Otsikko ja taulukko">
    <p:spTree>
      <p:nvGrpSpPr>
        <p:cNvPr id="1" name=""/>
        <p:cNvGrpSpPr/>
        <p:nvPr/>
      </p:nvGrpSpPr>
      <p:grpSpPr>
        <a:xfrm>
          <a:off x="0" y="0"/>
          <a:ext cx="0" cy="0"/>
          <a:chOff x="0" y="0"/>
          <a:chExt cx="0" cy="0"/>
        </a:xfrm>
      </p:grpSpPr>
      <p:sp>
        <p:nvSpPr>
          <p:cNvPr id="2" name="Otsikko 1"/>
          <p:cNvSpPr>
            <a:spLocks noGrp="1"/>
          </p:cNvSpPr>
          <p:nvPr>
            <p:ph type="title"/>
          </p:nvPr>
        </p:nvSpPr>
        <p:spPr>
          <a:xfrm>
            <a:off x="1906588" y="1150938"/>
            <a:ext cx="23910925" cy="4176712"/>
          </a:xfrm>
        </p:spPr>
        <p:txBody>
          <a:bodyPr/>
          <a:lstStyle/>
          <a:p>
            <a:r>
              <a:rPr lang="fi-FI"/>
              <a:t>Muokkaa perustyyl. napsautt.</a:t>
            </a:r>
          </a:p>
        </p:txBody>
      </p:sp>
      <p:sp>
        <p:nvSpPr>
          <p:cNvPr id="3" name="Taulukon paikkamerkki 2"/>
          <p:cNvSpPr>
            <a:spLocks noGrp="1"/>
          </p:cNvSpPr>
          <p:nvPr>
            <p:ph type="tbl" idx="1"/>
          </p:nvPr>
        </p:nvSpPr>
        <p:spPr>
          <a:xfrm>
            <a:off x="1906588" y="5751513"/>
            <a:ext cx="23910925" cy="13706475"/>
          </a:xfrm>
        </p:spPr>
        <p:txBody>
          <a:bodyPr/>
          <a:lstStyle/>
          <a:p>
            <a:pPr lvl="0"/>
            <a:endParaRPr lang="fi-FI" noProof="0"/>
          </a:p>
        </p:txBody>
      </p:sp>
      <p:sp>
        <p:nvSpPr>
          <p:cNvPr id="4" name="Päivämäärän paikkamerkki 3"/>
          <p:cNvSpPr>
            <a:spLocks noGrp="1"/>
          </p:cNvSpPr>
          <p:nvPr>
            <p:ph type="dt" sz="half" idx="10"/>
          </p:nvPr>
        </p:nvSpPr>
        <p:spPr>
          <a:ln/>
        </p:spPr>
        <p:txBody>
          <a:bodyPr/>
          <a:lstStyle>
            <a:lvl1pPr>
              <a:defRPr/>
            </a:lvl1pPr>
          </a:lstStyle>
          <a:p>
            <a:pPr>
              <a:defRPr/>
            </a:pPr>
            <a:fld id="{70AF9166-3867-4E9D-B0A4-01CC69407FE2}" type="datetimeFigureOut">
              <a:rPr lang="fi-FI"/>
              <a:pPr>
                <a:defRPr/>
              </a:pPr>
              <a:t>2.5.2023</a:t>
            </a:fld>
            <a:endParaRPr lang="fi-FI"/>
          </a:p>
        </p:txBody>
      </p:sp>
      <p:sp>
        <p:nvSpPr>
          <p:cNvPr id="5" name="Alatunnisteen paikkamerkki 4"/>
          <p:cNvSpPr>
            <a:spLocks noGrp="1"/>
          </p:cNvSpPr>
          <p:nvPr>
            <p:ph type="ftr" sz="quarter" idx="11"/>
          </p:nvPr>
        </p:nvSpPr>
        <p:spPr>
          <a:ln/>
        </p:spPr>
        <p:txBody>
          <a:bodyPr/>
          <a:lstStyle>
            <a:lvl1pPr>
              <a:defRPr/>
            </a:lvl1pPr>
          </a:lstStyle>
          <a:p>
            <a:pPr>
              <a:defRPr/>
            </a:pPr>
            <a:endParaRPr lang="fi-FI"/>
          </a:p>
        </p:txBody>
      </p:sp>
      <p:sp>
        <p:nvSpPr>
          <p:cNvPr id="6" name="Dian numeron paikkamerkki 5"/>
          <p:cNvSpPr>
            <a:spLocks noGrp="1"/>
          </p:cNvSpPr>
          <p:nvPr>
            <p:ph type="sldNum" sz="quarter" idx="12"/>
          </p:nvPr>
        </p:nvSpPr>
        <p:spPr>
          <a:ln/>
        </p:spPr>
        <p:txBody>
          <a:bodyPr/>
          <a:lstStyle>
            <a:lvl1pPr>
              <a:defRPr/>
            </a:lvl1pPr>
          </a:lstStyle>
          <a:p>
            <a:pPr>
              <a:defRPr/>
            </a:pPr>
            <a:fld id="{11116401-566E-41D8-A894-420B8017A16C}" type="slidenum">
              <a:rPr lang="fi-FI"/>
              <a:pPr>
                <a:defRPr/>
              </a:pPr>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a:ln/>
        </p:spPr>
        <p:txBody>
          <a:bodyPr/>
          <a:lstStyle>
            <a:lvl1pPr>
              <a:defRPr/>
            </a:lvl1pPr>
          </a:lstStyle>
          <a:p>
            <a:pPr>
              <a:defRPr/>
            </a:pPr>
            <a:fld id="{9B099D3C-C8D4-488D-9587-9E335E5660A1}" type="datetimeFigureOut">
              <a:rPr lang="fi-FI"/>
              <a:pPr>
                <a:defRPr/>
              </a:pPr>
              <a:t>2.5.2023</a:t>
            </a:fld>
            <a:endParaRPr lang="fi-FI"/>
          </a:p>
        </p:txBody>
      </p:sp>
      <p:sp>
        <p:nvSpPr>
          <p:cNvPr id="5" name="Alatunnisteen paikkamerkki 4"/>
          <p:cNvSpPr>
            <a:spLocks noGrp="1"/>
          </p:cNvSpPr>
          <p:nvPr>
            <p:ph type="ftr" sz="quarter" idx="11"/>
          </p:nvPr>
        </p:nvSpPr>
        <p:spPr>
          <a:ln/>
        </p:spPr>
        <p:txBody>
          <a:bodyPr/>
          <a:lstStyle>
            <a:lvl1pPr>
              <a:defRPr/>
            </a:lvl1pPr>
          </a:lstStyle>
          <a:p>
            <a:pPr>
              <a:defRPr/>
            </a:pPr>
            <a:endParaRPr lang="fi-FI"/>
          </a:p>
        </p:txBody>
      </p:sp>
      <p:sp>
        <p:nvSpPr>
          <p:cNvPr id="6" name="Dian numeron paikkamerkki 5"/>
          <p:cNvSpPr>
            <a:spLocks noGrp="1"/>
          </p:cNvSpPr>
          <p:nvPr>
            <p:ph type="sldNum" sz="quarter" idx="12"/>
          </p:nvPr>
        </p:nvSpPr>
        <p:spPr>
          <a:ln/>
        </p:spPr>
        <p:txBody>
          <a:bodyPr/>
          <a:lstStyle>
            <a:lvl1pPr>
              <a:defRPr/>
            </a:lvl1pPr>
          </a:lstStyle>
          <a:p>
            <a:pPr>
              <a:defRPr/>
            </a:pPr>
            <a:fld id="{19A205E3-D3C8-46FF-BEAB-15A6AA64D4F1}" type="slidenum">
              <a:rPr lang="fi-FI"/>
              <a:pPr>
                <a:defRPr/>
              </a:pPr>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a:ln/>
        </p:spPr>
        <p:txBody>
          <a:bodyPr/>
          <a:lstStyle>
            <a:lvl1pPr>
              <a:defRPr/>
            </a:lvl1pPr>
          </a:lstStyle>
          <a:p>
            <a:pPr>
              <a:defRPr/>
            </a:pPr>
            <a:fld id="{CA767376-AE89-40B6-9E4C-955AD051C2F3}" type="datetimeFigureOut">
              <a:rPr lang="fi-FI"/>
              <a:pPr>
                <a:defRPr/>
              </a:pPr>
              <a:t>2.5.2023</a:t>
            </a:fld>
            <a:endParaRPr lang="fi-FI"/>
          </a:p>
        </p:txBody>
      </p:sp>
      <p:sp>
        <p:nvSpPr>
          <p:cNvPr id="5" name="Alatunnisteen paikkamerkki 4"/>
          <p:cNvSpPr>
            <a:spLocks noGrp="1"/>
          </p:cNvSpPr>
          <p:nvPr>
            <p:ph type="ftr" sz="quarter" idx="11"/>
          </p:nvPr>
        </p:nvSpPr>
        <p:spPr>
          <a:ln/>
        </p:spPr>
        <p:txBody>
          <a:bodyPr/>
          <a:lstStyle>
            <a:lvl1pPr>
              <a:defRPr/>
            </a:lvl1pPr>
          </a:lstStyle>
          <a:p>
            <a:pPr>
              <a:defRPr/>
            </a:pPr>
            <a:endParaRPr lang="fi-FI"/>
          </a:p>
        </p:txBody>
      </p:sp>
      <p:sp>
        <p:nvSpPr>
          <p:cNvPr id="6" name="Dian numeron paikkamerkki 5"/>
          <p:cNvSpPr>
            <a:spLocks noGrp="1"/>
          </p:cNvSpPr>
          <p:nvPr>
            <p:ph type="sldNum" sz="quarter" idx="12"/>
          </p:nvPr>
        </p:nvSpPr>
        <p:spPr>
          <a:ln/>
        </p:spPr>
        <p:txBody>
          <a:bodyPr/>
          <a:lstStyle>
            <a:lvl1pPr>
              <a:defRPr/>
            </a:lvl1pPr>
          </a:lstStyle>
          <a:p>
            <a:pPr>
              <a:defRPr/>
            </a:pPr>
            <a:fld id="{812000B5-E38B-4C45-A1C1-7CFEBDB417E8}" type="slidenum">
              <a:rPr lang="fi-FI"/>
              <a:pPr>
                <a:defRPr/>
              </a:pPr>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3"/>
          <p:cNvSpPr>
            <a:spLocks noGrp="1"/>
          </p:cNvSpPr>
          <p:nvPr>
            <p:ph type="dt" sz="half" idx="10"/>
          </p:nvPr>
        </p:nvSpPr>
        <p:spPr>
          <a:ln/>
        </p:spPr>
        <p:txBody>
          <a:bodyPr/>
          <a:lstStyle>
            <a:lvl1pPr>
              <a:defRPr/>
            </a:lvl1pPr>
          </a:lstStyle>
          <a:p>
            <a:pPr>
              <a:defRPr/>
            </a:pPr>
            <a:fld id="{5326469F-8381-47DE-877C-F2F992A361FE}" type="datetimeFigureOut">
              <a:rPr lang="fi-FI"/>
              <a:pPr>
                <a:defRPr/>
              </a:pPr>
              <a:t>2.5.2023</a:t>
            </a:fld>
            <a:endParaRPr lang="fi-FI"/>
          </a:p>
        </p:txBody>
      </p:sp>
      <p:sp>
        <p:nvSpPr>
          <p:cNvPr id="6" name="Alatunnisteen paikkamerkki 4"/>
          <p:cNvSpPr>
            <a:spLocks noGrp="1"/>
          </p:cNvSpPr>
          <p:nvPr>
            <p:ph type="ftr" sz="quarter" idx="11"/>
          </p:nvPr>
        </p:nvSpPr>
        <p:spPr>
          <a:ln/>
        </p:spPr>
        <p:txBody>
          <a:bodyPr/>
          <a:lstStyle>
            <a:lvl1pPr>
              <a:defRPr/>
            </a:lvl1pPr>
          </a:lstStyle>
          <a:p>
            <a:pPr>
              <a:defRPr/>
            </a:pPr>
            <a:endParaRPr lang="fi-FI"/>
          </a:p>
        </p:txBody>
      </p:sp>
      <p:sp>
        <p:nvSpPr>
          <p:cNvPr id="7" name="Dian numeron paikkamerkki 5"/>
          <p:cNvSpPr>
            <a:spLocks noGrp="1"/>
          </p:cNvSpPr>
          <p:nvPr>
            <p:ph type="sldNum" sz="quarter" idx="12"/>
          </p:nvPr>
        </p:nvSpPr>
        <p:spPr>
          <a:ln/>
        </p:spPr>
        <p:txBody>
          <a:bodyPr/>
          <a:lstStyle>
            <a:lvl1pPr>
              <a:defRPr/>
            </a:lvl1pPr>
          </a:lstStyle>
          <a:p>
            <a:pPr>
              <a:defRPr/>
            </a:pPr>
            <a:fld id="{88516A76-AC93-48B8-99F2-E219C9B960A9}" type="slidenum">
              <a:rPr lang="fi-FI"/>
              <a:pPr>
                <a:defRPr/>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3"/>
          <p:cNvSpPr>
            <a:spLocks noGrp="1"/>
          </p:cNvSpPr>
          <p:nvPr>
            <p:ph type="dt" sz="half" idx="10"/>
          </p:nvPr>
        </p:nvSpPr>
        <p:spPr>
          <a:ln/>
        </p:spPr>
        <p:txBody>
          <a:bodyPr/>
          <a:lstStyle>
            <a:lvl1pPr>
              <a:defRPr/>
            </a:lvl1pPr>
          </a:lstStyle>
          <a:p>
            <a:pPr>
              <a:defRPr/>
            </a:pPr>
            <a:fld id="{0CF10455-3EC7-4106-9BF3-21DE6BC2C715}" type="datetimeFigureOut">
              <a:rPr lang="fi-FI"/>
              <a:pPr>
                <a:defRPr/>
              </a:pPr>
              <a:t>2.5.2023</a:t>
            </a:fld>
            <a:endParaRPr lang="fi-FI"/>
          </a:p>
        </p:txBody>
      </p:sp>
      <p:sp>
        <p:nvSpPr>
          <p:cNvPr id="8" name="Alatunnisteen paikkamerkki 4"/>
          <p:cNvSpPr>
            <a:spLocks noGrp="1"/>
          </p:cNvSpPr>
          <p:nvPr>
            <p:ph type="ftr" sz="quarter" idx="11"/>
          </p:nvPr>
        </p:nvSpPr>
        <p:spPr>
          <a:ln/>
        </p:spPr>
        <p:txBody>
          <a:bodyPr/>
          <a:lstStyle>
            <a:lvl1pPr>
              <a:defRPr/>
            </a:lvl1pPr>
          </a:lstStyle>
          <a:p>
            <a:pPr>
              <a:defRPr/>
            </a:pPr>
            <a:endParaRPr lang="fi-FI"/>
          </a:p>
        </p:txBody>
      </p:sp>
      <p:sp>
        <p:nvSpPr>
          <p:cNvPr id="9" name="Dian numeron paikkamerkki 5"/>
          <p:cNvSpPr>
            <a:spLocks noGrp="1"/>
          </p:cNvSpPr>
          <p:nvPr>
            <p:ph type="sldNum" sz="quarter" idx="12"/>
          </p:nvPr>
        </p:nvSpPr>
        <p:spPr>
          <a:ln/>
        </p:spPr>
        <p:txBody>
          <a:bodyPr/>
          <a:lstStyle>
            <a:lvl1pPr>
              <a:defRPr/>
            </a:lvl1pPr>
          </a:lstStyle>
          <a:p>
            <a:pPr>
              <a:defRPr/>
            </a:pPr>
            <a:fld id="{CC76D4CD-253E-4CCF-A5E0-2B0472783545}" type="slidenum">
              <a:rPr lang="fi-FI"/>
              <a:pPr>
                <a:defRPr/>
              </a:pPr>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3"/>
          <p:cNvSpPr>
            <a:spLocks noGrp="1"/>
          </p:cNvSpPr>
          <p:nvPr>
            <p:ph type="dt" sz="half" idx="10"/>
          </p:nvPr>
        </p:nvSpPr>
        <p:spPr>
          <a:ln/>
        </p:spPr>
        <p:txBody>
          <a:bodyPr/>
          <a:lstStyle>
            <a:lvl1pPr>
              <a:defRPr/>
            </a:lvl1pPr>
          </a:lstStyle>
          <a:p>
            <a:pPr>
              <a:defRPr/>
            </a:pPr>
            <a:fld id="{5B98A142-2C3A-48BB-95DA-A7BE6A1681B4}" type="datetimeFigureOut">
              <a:rPr lang="fi-FI"/>
              <a:pPr>
                <a:defRPr/>
              </a:pPr>
              <a:t>2.5.2023</a:t>
            </a:fld>
            <a:endParaRPr lang="fi-FI"/>
          </a:p>
        </p:txBody>
      </p:sp>
      <p:sp>
        <p:nvSpPr>
          <p:cNvPr id="4" name="Alatunnisteen paikkamerkki 4"/>
          <p:cNvSpPr>
            <a:spLocks noGrp="1"/>
          </p:cNvSpPr>
          <p:nvPr>
            <p:ph type="ftr" sz="quarter" idx="11"/>
          </p:nvPr>
        </p:nvSpPr>
        <p:spPr>
          <a:ln/>
        </p:spPr>
        <p:txBody>
          <a:bodyPr/>
          <a:lstStyle>
            <a:lvl1pPr>
              <a:defRPr/>
            </a:lvl1pPr>
          </a:lstStyle>
          <a:p>
            <a:pPr>
              <a:defRPr/>
            </a:pPr>
            <a:endParaRPr lang="fi-FI"/>
          </a:p>
        </p:txBody>
      </p:sp>
      <p:sp>
        <p:nvSpPr>
          <p:cNvPr id="5" name="Dian numeron paikkamerkki 5"/>
          <p:cNvSpPr>
            <a:spLocks noGrp="1"/>
          </p:cNvSpPr>
          <p:nvPr>
            <p:ph type="sldNum" sz="quarter" idx="12"/>
          </p:nvPr>
        </p:nvSpPr>
        <p:spPr>
          <a:ln/>
        </p:spPr>
        <p:txBody>
          <a:bodyPr/>
          <a:lstStyle>
            <a:lvl1pPr>
              <a:defRPr/>
            </a:lvl1pPr>
          </a:lstStyle>
          <a:p>
            <a:pPr>
              <a:defRPr/>
            </a:pPr>
            <a:fld id="{1A2B4636-4FAC-4C53-B1E7-97CCB0BB8749}" type="slidenum">
              <a:rPr lang="fi-FI"/>
              <a:pPr>
                <a:defRPr/>
              </a:pPr>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p:cNvSpPr>
            <a:spLocks noGrp="1"/>
          </p:cNvSpPr>
          <p:nvPr>
            <p:ph type="dt" sz="half" idx="10"/>
          </p:nvPr>
        </p:nvSpPr>
        <p:spPr>
          <a:ln/>
        </p:spPr>
        <p:txBody>
          <a:bodyPr/>
          <a:lstStyle>
            <a:lvl1pPr>
              <a:defRPr/>
            </a:lvl1pPr>
          </a:lstStyle>
          <a:p>
            <a:pPr>
              <a:defRPr/>
            </a:pPr>
            <a:fld id="{63A43618-9947-46B3-A357-0A8A6685180C}" type="datetimeFigureOut">
              <a:rPr lang="fi-FI"/>
              <a:pPr>
                <a:defRPr/>
              </a:pPr>
              <a:t>2.5.2023</a:t>
            </a:fld>
            <a:endParaRPr lang="fi-FI"/>
          </a:p>
        </p:txBody>
      </p:sp>
      <p:sp>
        <p:nvSpPr>
          <p:cNvPr id="3" name="Alatunnisteen paikkamerkki 4"/>
          <p:cNvSpPr>
            <a:spLocks noGrp="1"/>
          </p:cNvSpPr>
          <p:nvPr>
            <p:ph type="ftr" sz="quarter" idx="11"/>
          </p:nvPr>
        </p:nvSpPr>
        <p:spPr>
          <a:ln/>
        </p:spPr>
        <p:txBody>
          <a:bodyPr/>
          <a:lstStyle>
            <a:lvl1pPr>
              <a:defRPr/>
            </a:lvl1pPr>
          </a:lstStyle>
          <a:p>
            <a:pPr>
              <a:defRPr/>
            </a:pPr>
            <a:endParaRPr lang="fi-FI"/>
          </a:p>
        </p:txBody>
      </p:sp>
      <p:sp>
        <p:nvSpPr>
          <p:cNvPr id="4" name="Dian numeron paikkamerkki 5"/>
          <p:cNvSpPr>
            <a:spLocks noGrp="1"/>
          </p:cNvSpPr>
          <p:nvPr>
            <p:ph type="sldNum" sz="quarter" idx="12"/>
          </p:nvPr>
        </p:nvSpPr>
        <p:spPr>
          <a:ln/>
        </p:spPr>
        <p:txBody>
          <a:bodyPr/>
          <a:lstStyle>
            <a:lvl1pPr>
              <a:defRPr/>
            </a:lvl1pPr>
          </a:lstStyle>
          <a:p>
            <a:pPr>
              <a:defRPr/>
            </a:pPr>
            <a:fld id="{1E4BFDAA-40F3-4766-B09C-C7FEC1239758}" type="slidenum">
              <a:rPr lang="fi-FI"/>
              <a:pPr>
                <a:defRPr/>
              </a:pPr>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3"/>
          <p:cNvSpPr>
            <a:spLocks noGrp="1"/>
          </p:cNvSpPr>
          <p:nvPr>
            <p:ph type="dt" sz="half" idx="10"/>
          </p:nvPr>
        </p:nvSpPr>
        <p:spPr>
          <a:ln/>
        </p:spPr>
        <p:txBody>
          <a:bodyPr/>
          <a:lstStyle>
            <a:lvl1pPr>
              <a:defRPr/>
            </a:lvl1pPr>
          </a:lstStyle>
          <a:p>
            <a:pPr>
              <a:defRPr/>
            </a:pPr>
            <a:fld id="{78F9C206-FB50-41D8-BF45-F28EF8248531}" type="datetimeFigureOut">
              <a:rPr lang="fi-FI"/>
              <a:pPr>
                <a:defRPr/>
              </a:pPr>
              <a:t>2.5.2023</a:t>
            </a:fld>
            <a:endParaRPr lang="fi-FI"/>
          </a:p>
        </p:txBody>
      </p:sp>
      <p:sp>
        <p:nvSpPr>
          <p:cNvPr id="6" name="Alatunnisteen paikkamerkki 4"/>
          <p:cNvSpPr>
            <a:spLocks noGrp="1"/>
          </p:cNvSpPr>
          <p:nvPr>
            <p:ph type="ftr" sz="quarter" idx="11"/>
          </p:nvPr>
        </p:nvSpPr>
        <p:spPr>
          <a:ln/>
        </p:spPr>
        <p:txBody>
          <a:bodyPr/>
          <a:lstStyle>
            <a:lvl1pPr>
              <a:defRPr/>
            </a:lvl1pPr>
          </a:lstStyle>
          <a:p>
            <a:pPr>
              <a:defRPr/>
            </a:pPr>
            <a:endParaRPr lang="fi-FI"/>
          </a:p>
        </p:txBody>
      </p:sp>
      <p:sp>
        <p:nvSpPr>
          <p:cNvPr id="7" name="Dian numeron paikkamerkki 5"/>
          <p:cNvSpPr>
            <a:spLocks noGrp="1"/>
          </p:cNvSpPr>
          <p:nvPr>
            <p:ph type="sldNum" sz="quarter" idx="12"/>
          </p:nvPr>
        </p:nvSpPr>
        <p:spPr>
          <a:ln/>
        </p:spPr>
        <p:txBody>
          <a:bodyPr/>
          <a:lstStyle>
            <a:lvl1pPr>
              <a:defRPr/>
            </a:lvl1pPr>
          </a:lstStyle>
          <a:p>
            <a:pPr>
              <a:defRPr/>
            </a:pPr>
            <a:fld id="{87C40402-F187-49C0-B741-B2241B514413}" type="slidenum">
              <a:rPr lang="fi-FI"/>
              <a:pPr>
                <a:defRPr/>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lIns="91440" tIns="45720" rIns="91440" bIns="4572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3"/>
          <p:cNvSpPr>
            <a:spLocks noGrp="1"/>
          </p:cNvSpPr>
          <p:nvPr>
            <p:ph type="dt" sz="half" idx="10"/>
          </p:nvPr>
        </p:nvSpPr>
        <p:spPr>
          <a:ln/>
        </p:spPr>
        <p:txBody>
          <a:bodyPr/>
          <a:lstStyle>
            <a:lvl1pPr>
              <a:defRPr/>
            </a:lvl1pPr>
          </a:lstStyle>
          <a:p>
            <a:pPr>
              <a:defRPr/>
            </a:pPr>
            <a:fld id="{25D73B96-5422-49FE-B7BC-F745F1D3A029}" type="datetimeFigureOut">
              <a:rPr lang="fi-FI"/>
              <a:pPr>
                <a:defRPr/>
              </a:pPr>
              <a:t>2.5.2023</a:t>
            </a:fld>
            <a:endParaRPr lang="fi-FI"/>
          </a:p>
        </p:txBody>
      </p:sp>
      <p:sp>
        <p:nvSpPr>
          <p:cNvPr id="6" name="Alatunnisteen paikkamerkki 4"/>
          <p:cNvSpPr>
            <a:spLocks noGrp="1"/>
          </p:cNvSpPr>
          <p:nvPr>
            <p:ph type="ftr" sz="quarter" idx="11"/>
          </p:nvPr>
        </p:nvSpPr>
        <p:spPr>
          <a:ln/>
        </p:spPr>
        <p:txBody>
          <a:bodyPr/>
          <a:lstStyle>
            <a:lvl1pPr>
              <a:defRPr/>
            </a:lvl1pPr>
          </a:lstStyle>
          <a:p>
            <a:pPr>
              <a:defRPr/>
            </a:pPr>
            <a:endParaRPr lang="fi-FI"/>
          </a:p>
        </p:txBody>
      </p:sp>
      <p:sp>
        <p:nvSpPr>
          <p:cNvPr id="7" name="Dian numeron paikkamerkki 5"/>
          <p:cNvSpPr>
            <a:spLocks noGrp="1"/>
          </p:cNvSpPr>
          <p:nvPr>
            <p:ph type="sldNum" sz="quarter" idx="12"/>
          </p:nvPr>
        </p:nvSpPr>
        <p:spPr>
          <a:ln/>
        </p:spPr>
        <p:txBody>
          <a:bodyPr/>
          <a:lstStyle>
            <a:lvl1pPr>
              <a:defRPr/>
            </a:lvl1pPr>
          </a:lstStyle>
          <a:p>
            <a:pPr>
              <a:defRPr/>
            </a:pPr>
            <a:fld id="{78166CD4-62A3-4B93-97BC-A948CE250CDE}" type="slidenum">
              <a:rPr lang="fi-FI"/>
              <a:pPr>
                <a:defRPr/>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Otsikon paikkamerkki 1"/>
          <p:cNvSpPr>
            <a:spLocks noGrp="1"/>
          </p:cNvSpPr>
          <p:nvPr>
            <p:ph type="title"/>
          </p:nvPr>
        </p:nvSpPr>
        <p:spPr bwMode="auto">
          <a:xfrm>
            <a:off x="1906588" y="1150938"/>
            <a:ext cx="23910925" cy="4176712"/>
          </a:xfrm>
          <a:prstGeom prst="rect">
            <a:avLst/>
          </a:prstGeom>
          <a:noFill/>
          <a:ln w="9525">
            <a:noFill/>
            <a:miter lim="800000"/>
            <a:headEnd/>
            <a:tailEnd/>
          </a:ln>
        </p:spPr>
        <p:txBody>
          <a:bodyPr vert="horz" wrap="square" lIns="144642" tIns="72321" rIns="144642" bIns="72321" numCol="1" anchor="ctr" anchorCtr="0" compatLnSpc="1">
            <a:prstTxWarp prst="textNoShape">
              <a:avLst/>
            </a:prstTxWarp>
          </a:bodyPr>
          <a:lstStyle/>
          <a:p>
            <a:pPr lvl="0"/>
            <a:r>
              <a:rPr lang="fi-FI" smtClean="0"/>
              <a:t>Muokkaa perustyyl. napsautt.</a:t>
            </a:r>
          </a:p>
        </p:txBody>
      </p:sp>
      <p:sp>
        <p:nvSpPr>
          <p:cNvPr id="1027" name="Tekstin paikkamerkki 2"/>
          <p:cNvSpPr>
            <a:spLocks noGrp="1"/>
          </p:cNvSpPr>
          <p:nvPr>
            <p:ph type="body" idx="1"/>
          </p:nvPr>
        </p:nvSpPr>
        <p:spPr bwMode="auto">
          <a:xfrm>
            <a:off x="1906588" y="5751513"/>
            <a:ext cx="23910925" cy="13706475"/>
          </a:xfrm>
          <a:prstGeom prst="rect">
            <a:avLst/>
          </a:prstGeom>
          <a:noFill/>
          <a:ln w="9525">
            <a:noFill/>
            <a:miter lim="800000"/>
            <a:headEnd/>
            <a:tailEnd/>
          </a:ln>
        </p:spPr>
        <p:txBody>
          <a:bodyPr vert="horz" wrap="square" lIns="144642" tIns="72321" rIns="144642" bIns="72321" numCol="1" anchor="t" anchorCtr="0" compatLnSpc="1">
            <a:prstTxWarp prst="textNoShape">
              <a:avLst/>
            </a:prstTxWarp>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p>
        </p:txBody>
      </p:sp>
      <p:sp>
        <p:nvSpPr>
          <p:cNvPr id="4" name="Päivämäärän paikkamerkki 3"/>
          <p:cNvSpPr>
            <a:spLocks noGrp="1"/>
          </p:cNvSpPr>
          <p:nvPr>
            <p:ph type="dt" sz="half" idx="2"/>
          </p:nvPr>
        </p:nvSpPr>
        <p:spPr bwMode="auto">
          <a:xfrm>
            <a:off x="1906588" y="20024725"/>
            <a:ext cx="6234112" cy="1147763"/>
          </a:xfrm>
          <a:prstGeom prst="rect">
            <a:avLst/>
          </a:prstGeom>
          <a:noFill/>
          <a:ln w="9525">
            <a:noFill/>
            <a:miter lim="800000"/>
            <a:headEnd/>
            <a:tailEnd/>
          </a:ln>
        </p:spPr>
        <p:txBody>
          <a:bodyPr vert="horz" wrap="square" lIns="144642" tIns="72321" rIns="144642" bIns="72321" numCol="1" anchor="ctr" anchorCtr="0" compatLnSpc="1">
            <a:prstTxWarp prst="textNoShape">
              <a:avLst/>
            </a:prstTxWarp>
          </a:bodyPr>
          <a:lstStyle>
            <a:lvl1pPr>
              <a:defRPr sz="1900">
                <a:solidFill>
                  <a:srgbClr val="898989"/>
                </a:solidFill>
                <a:latin typeface="Calibri" pitchFamily="34" charset="0"/>
              </a:defRPr>
            </a:lvl1pPr>
          </a:lstStyle>
          <a:p>
            <a:pPr>
              <a:defRPr/>
            </a:pPr>
            <a:fld id="{FF171EFC-129A-4E83-A0AB-56697249BAC3}" type="datetimeFigureOut">
              <a:rPr lang="fi-FI"/>
              <a:pPr>
                <a:defRPr/>
              </a:pPr>
              <a:t>2.5.2023</a:t>
            </a:fld>
            <a:endParaRPr lang="fi-FI"/>
          </a:p>
        </p:txBody>
      </p:sp>
      <p:sp>
        <p:nvSpPr>
          <p:cNvPr id="5" name="Alatunnisteen paikkamerkki 4"/>
          <p:cNvSpPr>
            <a:spLocks noGrp="1"/>
          </p:cNvSpPr>
          <p:nvPr>
            <p:ph type="ftr" sz="quarter" idx="3"/>
          </p:nvPr>
        </p:nvSpPr>
        <p:spPr bwMode="auto">
          <a:xfrm>
            <a:off x="9183688" y="20024725"/>
            <a:ext cx="9356725" cy="1147763"/>
          </a:xfrm>
          <a:prstGeom prst="rect">
            <a:avLst/>
          </a:prstGeom>
          <a:noFill/>
          <a:ln w="9525">
            <a:noFill/>
            <a:miter lim="800000"/>
            <a:headEnd/>
            <a:tailEnd/>
          </a:ln>
        </p:spPr>
        <p:txBody>
          <a:bodyPr vert="horz" wrap="square" lIns="144642" tIns="72321" rIns="144642" bIns="72321" numCol="1" anchor="ctr" anchorCtr="0" compatLnSpc="1">
            <a:prstTxWarp prst="textNoShape">
              <a:avLst/>
            </a:prstTxWarp>
          </a:bodyPr>
          <a:lstStyle>
            <a:lvl1pPr algn="ctr">
              <a:defRPr sz="1900">
                <a:solidFill>
                  <a:srgbClr val="898989"/>
                </a:solidFill>
                <a:latin typeface="Calibri" pitchFamily="34" charset="0"/>
              </a:defRPr>
            </a:lvl1pPr>
          </a:lstStyle>
          <a:p>
            <a:pPr>
              <a:defRPr/>
            </a:pPr>
            <a:endParaRPr lang="fi-FI"/>
          </a:p>
        </p:txBody>
      </p:sp>
      <p:sp>
        <p:nvSpPr>
          <p:cNvPr id="6" name="Dian numeron paikkamerkki 5"/>
          <p:cNvSpPr>
            <a:spLocks noGrp="1"/>
          </p:cNvSpPr>
          <p:nvPr>
            <p:ph type="sldNum" sz="quarter" idx="4"/>
          </p:nvPr>
        </p:nvSpPr>
        <p:spPr bwMode="auto">
          <a:xfrm>
            <a:off x="19583400" y="20024725"/>
            <a:ext cx="6234113" cy="1147763"/>
          </a:xfrm>
          <a:prstGeom prst="rect">
            <a:avLst/>
          </a:prstGeom>
          <a:noFill/>
          <a:ln w="9525">
            <a:noFill/>
            <a:miter lim="800000"/>
            <a:headEnd/>
            <a:tailEnd/>
          </a:ln>
        </p:spPr>
        <p:txBody>
          <a:bodyPr vert="horz" wrap="square" lIns="144642" tIns="72321" rIns="144642" bIns="72321" numCol="1" anchor="ctr" anchorCtr="0" compatLnSpc="1">
            <a:prstTxWarp prst="textNoShape">
              <a:avLst/>
            </a:prstTxWarp>
          </a:bodyPr>
          <a:lstStyle>
            <a:lvl1pPr algn="r">
              <a:defRPr sz="1900">
                <a:solidFill>
                  <a:srgbClr val="898989"/>
                </a:solidFill>
                <a:latin typeface="Calibri" pitchFamily="34" charset="0"/>
              </a:defRPr>
            </a:lvl1pPr>
          </a:lstStyle>
          <a:p>
            <a:pPr>
              <a:defRPr/>
            </a:pPr>
            <a:fld id="{0214BE06-B180-4AF3-8063-6F888E3272D1}"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l" defTabSz="1446213" rtl="0" eaLnBrk="0" fontAlgn="base" hangingPunct="0">
        <a:lnSpc>
          <a:spcPct val="90000"/>
        </a:lnSpc>
        <a:spcBef>
          <a:spcPct val="0"/>
        </a:spcBef>
        <a:spcAft>
          <a:spcPct val="0"/>
        </a:spcAft>
        <a:defRPr sz="6900" kern="1200">
          <a:solidFill>
            <a:schemeClr val="tx1"/>
          </a:solidFill>
          <a:latin typeface="+mj-lt"/>
          <a:ea typeface="+mj-ea"/>
          <a:cs typeface="+mj-cs"/>
        </a:defRPr>
      </a:lvl1pPr>
      <a:lvl2pPr algn="l" defTabSz="1446213" rtl="0" eaLnBrk="0" fontAlgn="base" hangingPunct="0">
        <a:lnSpc>
          <a:spcPct val="90000"/>
        </a:lnSpc>
        <a:spcBef>
          <a:spcPct val="0"/>
        </a:spcBef>
        <a:spcAft>
          <a:spcPct val="0"/>
        </a:spcAft>
        <a:defRPr sz="6900">
          <a:solidFill>
            <a:schemeClr val="tx1"/>
          </a:solidFill>
          <a:latin typeface="Calibri Light" pitchFamily="34" charset="0"/>
        </a:defRPr>
      </a:lvl2pPr>
      <a:lvl3pPr algn="l" defTabSz="1446213" rtl="0" eaLnBrk="0" fontAlgn="base" hangingPunct="0">
        <a:lnSpc>
          <a:spcPct val="90000"/>
        </a:lnSpc>
        <a:spcBef>
          <a:spcPct val="0"/>
        </a:spcBef>
        <a:spcAft>
          <a:spcPct val="0"/>
        </a:spcAft>
        <a:defRPr sz="6900">
          <a:solidFill>
            <a:schemeClr val="tx1"/>
          </a:solidFill>
          <a:latin typeface="Calibri Light" pitchFamily="34" charset="0"/>
        </a:defRPr>
      </a:lvl3pPr>
      <a:lvl4pPr algn="l" defTabSz="1446213" rtl="0" eaLnBrk="0" fontAlgn="base" hangingPunct="0">
        <a:lnSpc>
          <a:spcPct val="90000"/>
        </a:lnSpc>
        <a:spcBef>
          <a:spcPct val="0"/>
        </a:spcBef>
        <a:spcAft>
          <a:spcPct val="0"/>
        </a:spcAft>
        <a:defRPr sz="6900">
          <a:solidFill>
            <a:schemeClr val="tx1"/>
          </a:solidFill>
          <a:latin typeface="Calibri Light" pitchFamily="34" charset="0"/>
        </a:defRPr>
      </a:lvl4pPr>
      <a:lvl5pPr algn="l" defTabSz="1446213" rtl="0" eaLnBrk="0" fontAlgn="base" hangingPunct="0">
        <a:lnSpc>
          <a:spcPct val="90000"/>
        </a:lnSpc>
        <a:spcBef>
          <a:spcPct val="0"/>
        </a:spcBef>
        <a:spcAft>
          <a:spcPct val="0"/>
        </a:spcAft>
        <a:defRPr sz="69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361950" indent="-361950" algn="l" defTabSz="1446213" rtl="0" eaLnBrk="0" fontAlgn="base" hangingPunct="0">
        <a:lnSpc>
          <a:spcPct val="90000"/>
        </a:lnSpc>
        <a:spcBef>
          <a:spcPts val="1588"/>
        </a:spcBef>
        <a:spcAft>
          <a:spcPct val="0"/>
        </a:spcAft>
        <a:buFont typeface="Arial" charset="0"/>
        <a:buChar char="•"/>
        <a:defRPr sz="4400" kern="1200">
          <a:solidFill>
            <a:schemeClr val="tx1"/>
          </a:solidFill>
          <a:latin typeface="+mn-lt"/>
          <a:ea typeface="+mn-ea"/>
          <a:cs typeface="+mn-cs"/>
        </a:defRPr>
      </a:lvl1pPr>
      <a:lvl2pPr marL="1085850" indent="-361950" algn="l" defTabSz="1446213" rtl="0" eaLnBrk="0" fontAlgn="base" hangingPunct="0">
        <a:lnSpc>
          <a:spcPct val="90000"/>
        </a:lnSpc>
        <a:spcBef>
          <a:spcPts val="788"/>
        </a:spcBef>
        <a:spcAft>
          <a:spcPct val="0"/>
        </a:spcAft>
        <a:buFont typeface="Arial" charset="0"/>
        <a:buChar char="•"/>
        <a:defRPr sz="3700" kern="1200">
          <a:solidFill>
            <a:schemeClr val="tx1"/>
          </a:solidFill>
          <a:latin typeface="+mn-lt"/>
          <a:ea typeface="+mn-ea"/>
          <a:cs typeface="+mn-cs"/>
        </a:defRPr>
      </a:lvl2pPr>
      <a:lvl3pPr marL="1808163" indent="-361950" algn="l" defTabSz="1446213" rtl="0" eaLnBrk="0" fontAlgn="base" hangingPunct="0">
        <a:lnSpc>
          <a:spcPct val="90000"/>
        </a:lnSpc>
        <a:spcBef>
          <a:spcPts val="788"/>
        </a:spcBef>
        <a:spcAft>
          <a:spcPct val="0"/>
        </a:spcAft>
        <a:buFont typeface="Arial" charset="0"/>
        <a:buChar char="•"/>
        <a:defRPr sz="3200" kern="1200">
          <a:solidFill>
            <a:schemeClr val="tx1"/>
          </a:solidFill>
          <a:latin typeface="+mn-lt"/>
          <a:ea typeface="+mn-ea"/>
          <a:cs typeface="+mn-cs"/>
        </a:defRPr>
      </a:lvl3pPr>
      <a:lvl4pPr marL="2532063" indent="-361950" algn="l" defTabSz="1446213" rtl="0" eaLnBrk="0" fontAlgn="base" hangingPunct="0">
        <a:lnSpc>
          <a:spcPct val="90000"/>
        </a:lnSpc>
        <a:spcBef>
          <a:spcPts val="788"/>
        </a:spcBef>
        <a:spcAft>
          <a:spcPct val="0"/>
        </a:spcAft>
        <a:buFont typeface="Arial" charset="0"/>
        <a:buChar char="•"/>
        <a:defRPr sz="2800" kern="1200">
          <a:solidFill>
            <a:schemeClr val="tx1"/>
          </a:solidFill>
          <a:latin typeface="+mn-lt"/>
          <a:ea typeface="+mn-ea"/>
          <a:cs typeface="+mn-cs"/>
        </a:defRPr>
      </a:lvl4pPr>
      <a:lvl5pPr marL="3255963" indent="-361950" algn="l" defTabSz="1446213" rtl="0" eaLnBrk="0" fontAlgn="base" hangingPunct="0">
        <a:lnSpc>
          <a:spcPct val="90000"/>
        </a:lnSpc>
        <a:spcBef>
          <a:spcPts val="788"/>
        </a:spcBef>
        <a:spcAft>
          <a:spcPct val="0"/>
        </a:spcAft>
        <a:buFont typeface="Arial" charset="0"/>
        <a:buChar char="•"/>
        <a:defRPr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p:cNvSpPr>
          <p:nvPr>
            <p:ph type="title"/>
          </p:nvPr>
        </p:nvSpPr>
        <p:spPr/>
        <p:txBody>
          <a:bodyPr/>
          <a:lstStyle/>
          <a:p>
            <a:pPr algn="ctr"/>
            <a:r>
              <a:rPr lang="fi-FI" sz="8000" smtClean="0"/>
              <a:t/>
            </a:r>
            <a:br>
              <a:rPr lang="fi-FI" sz="8000" smtClean="0"/>
            </a:br>
            <a:r>
              <a:rPr lang="fi-FI" sz="12900" b="1" smtClean="0"/>
              <a:t>Kodin juhlat</a:t>
            </a:r>
            <a:br>
              <a:rPr lang="fi-FI" sz="12900" b="1" smtClean="0"/>
            </a:br>
            <a:r>
              <a:rPr lang="fi-FI" sz="12900" b="1" smtClean="0"/>
              <a:t>Kempeleen Martat</a:t>
            </a:r>
            <a:r>
              <a:rPr lang="fi-FI" sz="8800" smtClean="0"/>
              <a:t/>
            </a:r>
            <a:br>
              <a:rPr lang="fi-FI" sz="8800" smtClean="0"/>
            </a:br>
            <a:endParaRPr lang="fi-FI" sz="8800" smtClean="0"/>
          </a:p>
        </p:txBody>
      </p:sp>
      <p:sp>
        <p:nvSpPr>
          <p:cNvPr id="15362" name="Rectangle 3"/>
          <p:cNvSpPr>
            <a:spLocks noGrp="1"/>
          </p:cNvSpPr>
          <p:nvPr>
            <p:ph type="body" sz="half" idx="1"/>
          </p:nvPr>
        </p:nvSpPr>
        <p:spPr>
          <a:xfrm>
            <a:off x="1287463" y="5532438"/>
            <a:ext cx="13358812" cy="14365287"/>
          </a:xfrm>
        </p:spPr>
        <p:txBody>
          <a:bodyPr/>
          <a:lstStyle/>
          <a:p>
            <a:pPr>
              <a:lnSpc>
                <a:spcPct val="80000"/>
              </a:lnSpc>
            </a:pPr>
            <a:endParaRPr lang="fi-FI" sz="3700" smtClean="0"/>
          </a:p>
          <a:p>
            <a:pPr>
              <a:lnSpc>
                <a:spcPct val="80000"/>
              </a:lnSpc>
              <a:buFont typeface="Arial" charset="0"/>
              <a:buNone/>
            </a:pPr>
            <a:r>
              <a:rPr lang="fi-FI" sz="5900" smtClean="0">
                <a:solidFill>
                  <a:schemeClr val="hlink"/>
                </a:solidFill>
                <a:latin typeface="Lucida Handwriting" pitchFamily="66" charset="0"/>
              </a:rPr>
              <a:t>Peruskysymyksiä kodin juhlien järjestämisessä:</a:t>
            </a:r>
            <a:br>
              <a:rPr lang="fi-FI" sz="5900" smtClean="0">
                <a:solidFill>
                  <a:schemeClr val="hlink"/>
                </a:solidFill>
                <a:latin typeface="Lucida Handwriting" pitchFamily="66" charset="0"/>
              </a:rPr>
            </a:br>
            <a:endParaRPr lang="fi-FI" sz="5900" smtClean="0">
              <a:solidFill>
                <a:schemeClr val="hlink"/>
              </a:solidFill>
              <a:latin typeface="Lucida Handwriting" pitchFamily="66" charset="0"/>
            </a:endParaRPr>
          </a:p>
          <a:p>
            <a:pPr>
              <a:lnSpc>
                <a:spcPct val="80000"/>
              </a:lnSpc>
              <a:buFont typeface="Arial" charset="0"/>
              <a:buNone/>
            </a:pPr>
            <a:r>
              <a:rPr lang="fi-FI" sz="5900" smtClean="0">
                <a:solidFill>
                  <a:schemeClr val="hlink"/>
                </a:solidFill>
                <a:latin typeface="Lucida Handwriting" pitchFamily="66" charset="0"/>
              </a:rPr>
              <a:t>Miten paljon pitää varata tarjottavaa?</a:t>
            </a:r>
          </a:p>
          <a:p>
            <a:pPr>
              <a:lnSpc>
                <a:spcPct val="80000"/>
              </a:lnSpc>
              <a:buFont typeface="Arial" charset="0"/>
              <a:buNone/>
            </a:pPr>
            <a:r>
              <a:rPr lang="fi-FI" sz="5900" smtClean="0">
                <a:solidFill>
                  <a:schemeClr val="hlink"/>
                </a:solidFill>
                <a:latin typeface="Lucida Handwriting" pitchFamily="66" charset="0"/>
              </a:rPr>
              <a:t>Miten noutopöytä suunnitellaan?</a:t>
            </a:r>
          </a:p>
          <a:p>
            <a:pPr>
              <a:lnSpc>
                <a:spcPct val="80000"/>
              </a:lnSpc>
              <a:buFont typeface="Arial" charset="0"/>
              <a:buNone/>
            </a:pPr>
            <a:endParaRPr lang="fi-FI" sz="5900" smtClean="0">
              <a:solidFill>
                <a:schemeClr val="hlink"/>
              </a:solidFill>
              <a:latin typeface="Lucida Handwriting" pitchFamily="66" charset="0"/>
            </a:endParaRPr>
          </a:p>
          <a:p>
            <a:pPr>
              <a:lnSpc>
                <a:spcPct val="80000"/>
              </a:lnSpc>
              <a:buFont typeface="Arial" charset="0"/>
              <a:buNone/>
            </a:pPr>
            <a:r>
              <a:rPr lang="fi-FI" sz="5900" smtClean="0">
                <a:solidFill>
                  <a:schemeClr val="hlink"/>
                </a:solidFill>
                <a:latin typeface="Lucida Handwriting" pitchFamily="66" charset="0"/>
              </a:rPr>
              <a:t>Muutaman käytännön vinkin lisäksi annamme salaattibuffetin  sekä täytekakkujen , kuivakakkujen  ja omavalmisteisten juhlajuomien reseptejä</a:t>
            </a:r>
            <a:r>
              <a:rPr lang="fi-FI" sz="5900" smtClean="0">
                <a:solidFill>
                  <a:schemeClr val="tx2"/>
                </a:solidFill>
                <a:latin typeface="Lucida Handwriting" pitchFamily="66" charset="0"/>
              </a:rPr>
              <a:t>. </a:t>
            </a:r>
          </a:p>
          <a:p>
            <a:pPr>
              <a:lnSpc>
                <a:spcPct val="80000"/>
              </a:lnSpc>
              <a:buFont typeface="Arial" charset="0"/>
              <a:buNone/>
            </a:pPr>
            <a:endParaRPr lang="fi-FI" sz="5900" smtClean="0">
              <a:solidFill>
                <a:schemeClr val="tx2"/>
              </a:solidFill>
              <a:latin typeface="Lucida Handwriting" pitchFamily="66" charset="0"/>
            </a:endParaRPr>
          </a:p>
        </p:txBody>
      </p:sp>
      <p:pic>
        <p:nvPicPr>
          <p:cNvPr id="15363" name="Kuva 4"/>
          <p:cNvPicPr>
            <a:picLocks noChangeAspect="1"/>
          </p:cNvPicPr>
          <p:nvPr>
            <p:ph type="body" sz="half" idx="2"/>
          </p:nvPr>
        </p:nvPicPr>
        <p:blipFill>
          <a:blip r:embed="rId2"/>
          <a:srcRect/>
          <a:stretch>
            <a:fillRect/>
          </a:stretch>
        </p:blipFill>
        <p:spPr>
          <a:xfrm>
            <a:off x="15668625" y="5970588"/>
            <a:ext cx="10882313" cy="12003087"/>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lstStyle/>
          <a:p>
            <a:r>
              <a:rPr lang="fi-FI" sz="12000" smtClean="0">
                <a:solidFill>
                  <a:schemeClr val="hlink"/>
                </a:solidFill>
              </a:rPr>
              <a:t>Kodin juhlien omavalmisteiset juomat</a:t>
            </a:r>
          </a:p>
        </p:txBody>
      </p:sp>
      <p:sp>
        <p:nvSpPr>
          <p:cNvPr id="24578" name="Rectangle 3"/>
          <p:cNvSpPr>
            <a:spLocks noGrp="1"/>
          </p:cNvSpPr>
          <p:nvPr>
            <p:ph type="body" idx="1"/>
          </p:nvPr>
        </p:nvSpPr>
        <p:spPr>
          <a:xfrm>
            <a:off x="2706688" y="6323013"/>
            <a:ext cx="22196425" cy="13134975"/>
          </a:xfrm>
        </p:spPr>
        <p:txBody>
          <a:bodyPr/>
          <a:lstStyle/>
          <a:p>
            <a:pPr>
              <a:buFont typeface="Arial" charset="0"/>
              <a:buNone/>
            </a:pPr>
            <a:r>
              <a:rPr lang="fi-FI" sz="9600" smtClean="0">
                <a:latin typeface="Lucida Handwriting" pitchFamily="66" charset="0"/>
              </a:rPr>
              <a:t>Omavalmisteiset</a:t>
            </a:r>
            <a:r>
              <a:rPr lang="fi-FI" sz="6600" smtClean="0">
                <a:latin typeface="Lucida Handwriting" pitchFamily="66" charset="0"/>
              </a:rPr>
              <a:t>, </a:t>
            </a:r>
            <a:r>
              <a:rPr lang="fi-FI" sz="8000" smtClean="0">
                <a:latin typeface="Lucida Handwriting" pitchFamily="66" charset="0"/>
              </a:rPr>
              <a:t>tervetuliaismaljaksikin sopivat, juomat eivät sisällä keinotekoisia väri- tai säilöntäaineita ja kotimaisista raaka-aineista valmistettuina ovat myös ”lähijuomaa”.</a:t>
            </a:r>
          </a:p>
          <a:p>
            <a:pPr>
              <a:buFont typeface="Arial" charset="0"/>
              <a:buNone/>
            </a:pPr>
            <a:r>
              <a:rPr lang="fi-FI" sz="8000" smtClean="0">
                <a:latin typeface="Lucida Handwriting" pitchFamily="66" charset="0"/>
              </a:rPr>
              <a:t>Esittelyssä hiivalla ja hapolla valmistettuja juomia ja ns. nopeita juomia</a:t>
            </a:r>
            <a:r>
              <a:rPr lang="fi-FI" sz="6600" smtClean="0">
                <a:latin typeface="Lucida Handwriting" pitchFamily="66" charset="0"/>
              </a:rPr>
              <a:t>.</a:t>
            </a:r>
          </a:p>
          <a:p>
            <a:endParaRPr lang="fi-FI"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pPr algn="ctr"/>
            <a:r>
              <a:rPr lang="fi-FI" sz="15900" smtClean="0">
                <a:solidFill>
                  <a:schemeClr val="accent1"/>
                </a:solidFill>
              </a:rPr>
              <a:t>Hiivapitoiset juomat</a:t>
            </a:r>
          </a:p>
        </p:txBody>
      </p:sp>
      <p:sp>
        <p:nvSpPr>
          <p:cNvPr id="25602" name="Rectangle 5"/>
          <p:cNvSpPr>
            <a:spLocks noGrp="1"/>
          </p:cNvSpPr>
          <p:nvPr>
            <p:ph type="body" idx="1"/>
          </p:nvPr>
        </p:nvSpPr>
        <p:spPr/>
        <p:txBody>
          <a:bodyPr/>
          <a:lstStyle/>
          <a:p>
            <a:pPr>
              <a:lnSpc>
                <a:spcPct val="70000"/>
              </a:lnSpc>
              <a:buFont typeface="Arial" charset="0"/>
              <a:buNone/>
            </a:pPr>
            <a:r>
              <a:rPr lang="fi-FI" sz="13300" b="1" smtClean="0">
                <a:solidFill>
                  <a:srgbClr val="FF3300"/>
                </a:solidFill>
              </a:rPr>
              <a:t>SIMA</a:t>
            </a:r>
          </a:p>
          <a:p>
            <a:pPr>
              <a:lnSpc>
                <a:spcPct val="40000"/>
              </a:lnSpc>
              <a:buFont typeface="Arial" charset="0"/>
              <a:buNone/>
            </a:pPr>
            <a:r>
              <a:rPr lang="fi-FI" sz="7200" smtClean="0"/>
              <a:t>5 l vettä 					</a:t>
            </a:r>
          </a:p>
          <a:p>
            <a:pPr>
              <a:lnSpc>
                <a:spcPct val="40000"/>
              </a:lnSpc>
              <a:buFont typeface="Arial" charset="0"/>
              <a:buNone/>
            </a:pPr>
            <a:r>
              <a:rPr lang="fi-FI" sz="7200" smtClean="0"/>
              <a:t>350 g (4 dl) sokeria 		</a:t>
            </a:r>
          </a:p>
          <a:p>
            <a:pPr>
              <a:lnSpc>
                <a:spcPct val="40000"/>
              </a:lnSpc>
              <a:buFont typeface="Arial" charset="0"/>
              <a:buNone/>
            </a:pPr>
            <a:r>
              <a:rPr lang="fi-FI" sz="7200" smtClean="0"/>
              <a:t>350 g  (5 dl) fariinisokeria 			</a:t>
            </a:r>
          </a:p>
          <a:p>
            <a:pPr>
              <a:lnSpc>
                <a:spcPct val="40000"/>
              </a:lnSpc>
              <a:buFont typeface="Arial" charset="0"/>
              <a:buNone/>
            </a:pPr>
            <a:r>
              <a:rPr lang="fi-FI" sz="7200" smtClean="0"/>
              <a:t>2 sitruunaa </a:t>
            </a:r>
          </a:p>
          <a:p>
            <a:pPr>
              <a:lnSpc>
                <a:spcPct val="40000"/>
              </a:lnSpc>
              <a:buFont typeface="Arial" charset="0"/>
              <a:buNone/>
            </a:pPr>
            <a:r>
              <a:rPr lang="fi-FI" sz="7200" smtClean="0"/>
              <a:t>¼ tl tuore- tai kuivahiivaa tai 2 tl aktiivista vehnäjuurta</a:t>
            </a:r>
          </a:p>
          <a:p>
            <a:pPr>
              <a:lnSpc>
                <a:spcPct val="70000"/>
              </a:lnSpc>
              <a:buFont typeface="Arial" charset="0"/>
              <a:buNone/>
            </a:pPr>
            <a:r>
              <a:rPr lang="fi-FI" sz="7200" smtClean="0"/>
              <a:t>Kaada puolet vedestä kiehuvana sokerin ja sitruunan päälle. Lisää jonkin ajan kuluttua kylmää vettä, kunnes neste on 37 asteista (kuivahiivalle 42). Lisää hiiva. </a:t>
            </a:r>
          </a:p>
          <a:p>
            <a:pPr>
              <a:lnSpc>
                <a:spcPct val="70000"/>
              </a:lnSpc>
              <a:buFont typeface="Arial" charset="0"/>
              <a:buNone/>
            </a:pPr>
            <a:r>
              <a:rPr lang="fi-FI" sz="7200" smtClean="0"/>
              <a:t>Anna käydä huoneenlämmössä 12 tuntia. Siivilöi. Pullota ja lisää pulloihin hieman sokeria ja muutama rusina. Sulje korkit löysästi (käyminen jatkuu) ja jäähdytä. Valmista 3- 5 päivän kuluttua (rusinat ovat nousseet). Sitruunan voi korvata esim. appelsiinillä, tuoreella inkiväärillä.</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4"/>
          <p:cNvSpPr>
            <a:spLocks noGrp="1"/>
          </p:cNvSpPr>
          <p:nvPr>
            <p:ph type="title"/>
          </p:nvPr>
        </p:nvSpPr>
        <p:spPr>
          <a:xfrm>
            <a:off x="1906588" y="1150938"/>
            <a:ext cx="12480925" cy="2805112"/>
          </a:xfrm>
        </p:spPr>
        <p:txBody>
          <a:bodyPr/>
          <a:lstStyle/>
          <a:p>
            <a:r>
              <a:rPr lang="fi-FI" sz="11200" smtClean="0">
                <a:solidFill>
                  <a:schemeClr val="accent1"/>
                </a:solidFill>
              </a:rPr>
              <a:t>Hiivapitoiset juomat</a:t>
            </a:r>
          </a:p>
        </p:txBody>
      </p:sp>
      <p:sp>
        <p:nvSpPr>
          <p:cNvPr id="26626" name="Rectangle 5"/>
          <p:cNvSpPr>
            <a:spLocks noGrp="1"/>
          </p:cNvSpPr>
          <p:nvPr>
            <p:ph type="body" idx="1"/>
          </p:nvPr>
        </p:nvSpPr>
        <p:spPr>
          <a:xfrm>
            <a:off x="1335088" y="4551363"/>
            <a:ext cx="13114337" cy="13706475"/>
          </a:xfrm>
        </p:spPr>
        <p:txBody>
          <a:bodyPr/>
          <a:lstStyle/>
          <a:p>
            <a:pPr>
              <a:lnSpc>
                <a:spcPct val="80000"/>
              </a:lnSpc>
              <a:buFont typeface="Arial" charset="0"/>
              <a:buNone/>
            </a:pPr>
            <a:r>
              <a:rPr lang="fi-FI" sz="10000" b="1" smtClean="0">
                <a:solidFill>
                  <a:srgbClr val="FF3300"/>
                </a:solidFill>
              </a:rPr>
              <a:t>KOTIKALJA</a:t>
            </a:r>
          </a:p>
          <a:p>
            <a:pPr>
              <a:lnSpc>
                <a:spcPct val="60000"/>
              </a:lnSpc>
              <a:spcBef>
                <a:spcPts val="1600"/>
              </a:spcBef>
              <a:buFont typeface="Arial" charset="0"/>
              <a:buNone/>
            </a:pPr>
            <a:r>
              <a:rPr lang="fi-FI" sz="6600" smtClean="0"/>
              <a:t>5 l vettä  </a:t>
            </a:r>
          </a:p>
          <a:p>
            <a:pPr>
              <a:lnSpc>
                <a:spcPct val="60000"/>
              </a:lnSpc>
              <a:spcBef>
                <a:spcPts val="1600"/>
              </a:spcBef>
              <a:buFont typeface="Arial" charset="0"/>
              <a:buNone/>
            </a:pPr>
            <a:r>
              <a:rPr lang="fi-FI" sz="6600" smtClean="0"/>
              <a:t>3 dl kaljamaltaita  </a:t>
            </a:r>
          </a:p>
          <a:p>
            <a:pPr>
              <a:lnSpc>
                <a:spcPct val="60000"/>
              </a:lnSpc>
              <a:spcBef>
                <a:spcPts val="1600"/>
              </a:spcBef>
              <a:buFont typeface="Arial" charset="0"/>
              <a:buNone/>
            </a:pPr>
            <a:r>
              <a:rPr lang="fi-FI" sz="6600" smtClean="0"/>
              <a:t>3 dl sokeria</a:t>
            </a:r>
          </a:p>
          <a:p>
            <a:pPr>
              <a:lnSpc>
                <a:spcPct val="80000"/>
              </a:lnSpc>
              <a:spcBef>
                <a:spcPts val="1600"/>
              </a:spcBef>
              <a:buFont typeface="Arial" charset="0"/>
              <a:buNone/>
            </a:pPr>
            <a:r>
              <a:rPr lang="fi-FI" sz="6600" smtClean="0"/>
              <a:t>1 tl tuore- tai kuivahiivaa tai 2 tl aktiivista vehnäjuurta</a:t>
            </a:r>
          </a:p>
          <a:p>
            <a:pPr>
              <a:lnSpc>
                <a:spcPct val="80000"/>
              </a:lnSpc>
              <a:buFont typeface="Arial" charset="0"/>
              <a:buNone/>
            </a:pPr>
            <a:r>
              <a:rPr lang="fi-FI" sz="6600" smtClean="0"/>
              <a:t>Kaada kiehuva vesi maltaiden ja sokerin päälle. Jäähdytä 37 (kuivahiivalle 42) asteiseksi, siivilöi ja lisää hiiva (1 tl). Käyminen huoneenlämmössä 1 vrk.</a:t>
            </a:r>
          </a:p>
          <a:p>
            <a:pPr>
              <a:lnSpc>
                <a:spcPct val="80000"/>
              </a:lnSpc>
              <a:buFont typeface="Arial" charset="0"/>
              <a:buNone/>
            </a:pPr>
            <a:r>
              <a:rPr lang="fi-FI" sz="6600" smtClean="0"/>
              <a:t>On heti kylmänä valmista nautittavaksi. Tarjottaessa voi lisätä sokeria. Säilyy kylmässä vain muutamia päiviä. </a:t>
            </a:r>
          </a:p>
        </p:txBody>
      </p:sp>
      <p:sp>
        <p:nvSpPr>
          <p:cNvPr id="26627" name="Rectangle 6"/>
          <p:cNvSpPr>
            <a:spLocks noGrp="1"/>
          </p:cNvSpPr>
          <p:nvPr>
            <p:ph type="body" sz="half" idx="2"/>
          </p:nvPr>
        </p:nvSpPr>
        <p:spPr>
          <a:xfrm>
            <a:off x="14914563" y="2065338"/>
            <a:ext cx="11780837" cy="17564100"/>
          </a:xfrm>
        </p:spPr>
        <p:txBody>
          <a:bodyPr/>
          <a:lstStyle/>
          <a:p>
            <a:pPr>
              <a:lnSpc>
                <a:spcPct val="80000"/>
              </a:lnSpc>
              <a:buFont typeface="Arial" charset="0"/>
              <a:buNone/>
            </a:pPr>
            <a:r>
              <a:rPr lang="fi-FI" sz="10600" b="1" smtClean="0">
                <a:solidFill>
                  <a:srgbClr val="FF3300"/>
                </a:solidFill>
              </a:rPr>
              <a:t>LOUHISAAREN JUOMA</a:t>
            </a:r>
          </a:p>
          <a:p>
            <a:pPr>
              <a:lnSpc>
                <a:spcPct val="70000"/>
              </a:lnSpc>
              <a:spcBef>
                <a:spcPts val="1600"/>
              </a:spcBef>
              <a:buFont typeface="Arial" charset="0"/>
              <a:buNone/>
            </a:pPr>
            <a:endParaRPr lang="fi-FI" sz="6000" smtClean="0"/>
          </a:p>
          <a:p>
            <a:pPr>
              <a:lnSpc>
                <a:spcPct val="70000"/>
              </a:lnSpc>
              <a:spcBef>
                <a:spcPts val="1600"/>
              </a:spcBef>
              <a:buFont typeface="Arial" charset="0"/>
              <a:buNone/>
            </a:pPr>
            <a:r>
              <a:rPr lang="fi-FI" sz="6000" smtClean="0"/>
              <a:t>5 l vettä </a:t>
            </a:r>
          </a:p>
          <a:p>
            <a:pPr>
              <a:lnSpc>
                <a:spcPct val="70000"/>
              </a:lnSpc>
              <a:spcBef>
                <a:spcPts val="1600"/>
              </a:spcBef>
              <a:buFont typeface="Arial" charset="0"/>
              <a:buNone/>
            </a:pPr>
            <a:r>
              <a:rPr lang="fi-FI" sz="6000" smtClean="0"/>
              <a:t>3/4 l mustaherukan tuoreita, huuhdottuja lehtiä </a:t>
            </a:r>
          </a:p>
          <a:p>
            <a:pPr>
              <a:lnSpc>
                <a:spcPct val="70000"/>
              </a:lnSpc>
              <a:spcBef>
                <a:spcPts val="1600"/>
              </a:spcBef>
              <a:buFont typeface="Arial" charset="0"/>
              <a:buNone/>
            </a:pPr>
            <a:r>
              <a:rPr lang="fi-FI" sz="6000" smtClean="0"/>
              <a:t>2 sitruunaa (mehuna tai palasina, keltainen kuori raasteena) </a:t>
            </a:r>
          </a:p>
          <a:p>
            <a:pPr>
              <a:lnSpc>
                <a:spcPct val="70000"/>
              </a:lnSpc>
              <a:spcBef>
                <a:spcPts val="1600"/>
              </a:spcBef>
              <a:buFont typeface="Arial" charset="0"/>
              <a:buNone/>
            </a:pPr>
            <a:r>
              <a:rPr lang="fi-FI" sz="6000" smtClean="0"/>
              <a:t>5 dl sokeria </a:t>
            </a:r>
          </a:p>
          <a:p>
            <a:pPr>
              <a:lnSpc>
                <a:spcPct val="70000"/>
              </a:lnSpc>
              <a:spcBef>
                <a:spcPts val="1600"/>
              </a:spcBef>
              <a:buFont typeface="Arial" charset="0"/>
              <a:buNone/>
            </a:pPr>
            <a:r>
              <a:rPr lang="fi-FI" sz="6000" smtClean="0"/>
              <a:t>¼ tl tuorehiivaa</a:t>
            </a:r>
          </a:p>
          <a:p>
            <a:pPr>
              <a:lnSpc>
                <a:spcPct val="80000"/>
              </a:lnSpc>
              <a:buFont typeface="Arial" charset="0"/>
              <a:buNone/>
            </a:pPr>
            <a:r>
              <a:rPr lang="fi-FI" sz="6000" smtClean="0"/>
              <a:t>Kaada kiehuva vesi lehtien, sitruunoiden ja sokerin päälle. Jäähdytä 37 asteiseksi ja lisää hiiva. Anna käydä huoneenlämmössä seuraavaan päivään. Siivilöi ja pullota. Lisää pulloihin hieman sokeria. Sulje korkit löysästi, koska viileässäkin käyminen jatkuu. Valmistuu 3- 5 vrk:ssa. Voi käyttää muitakin lehtiä/kukkia, esim. ahomansikan tai mustikan lehtiä tai puna-apilan kukkia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p:txBody>
          <a:bodyPr/>
          <a:lstStyle/>
          <a:p>
            <a:pPr algn="ctr"/>
            <a:r>
              <a:rPr lang="fi-FI" sz="8400" b="1" smtClean="0">
                <a:solidFill>
                  <a:schemeClr val="accent1"/>
                </a:solidFill>
              </a:rPr>
              <a:t>Viini- tai  sitruunahappopitoiset juomat</a:t>
            </a:r>
            <a:r>
              <a:rPr lang="fi-FI" sz="8400" b="1" smtClean="0"/>
              <a:t> </a:t>
            </a:r>
            <a:br>
              <a:rPr lang="fi-FI" sz="8400" b="1" smtClean="0"/>
            </a:br>
            <a:r>
              <a:rPr lang="fi-FI" sz="6000" b="1" smtClean="0">
                <a:solidFill>
                  <a:schemeClr val="hlink"/>
                </a:solidFill>
                <a:latin typeface="Lucida Handwriting" pitchFamily="66" charset="0"/>
              </a:rPr>
              <a:t>esim. puiden ja  pensaiden lehdistä, kukista ja marjoista</a:t>
            </a:r>
          </a:p>
        </p:txBody>
      </p:sp>
      <p:sp>
        <p:nvSpPr>
          <p:cNvPr id="27650" name="Rectangle 4"/>
          <p:cNvSpPr>
            <a:spLocks noGrp="1"/>
          </p:cNvSpPr>
          <p:nvPr>
            <p:ph type="body" sz="half" idx="1"/>
          </p:nvPr>
        </p:nvSpPr>
        <p:spPr>
          <a:xfrm>
            <a:off x="1797050" y="5910263"/>
            <a:ext cx="11547475" cy="13866812"/>
          </a:xfrm>
        </p:spPr>
        <p:txBody>
          <a:bodyPr/>
          <a:lstStyle/>
          <a:p>
            <a:pPr>
              <a:lnSpc>
                <a:spcPct val="80000"/>
              </a:lnSpc>
              <a:buFont typeface="Arial" charset="0"/>
              <a:buNone/>
            </a:pPr>
            <a:r>
              <a:rPr lang="fi-FI" sz="7600" b="1" smtClean="0">
                <a:solidFill>
                  <a:srgbClr val="FF3300"/>
                </a:solidFill>
              </a:rPr>
              <a:t>PUOLUKKA</a:t>
            </a:r>
          </a:p>
          <a:p>
            <a:pPr>
              <a:lnSpc>
                <a:spcPct val="80000"/>
              </a:lnSpc>
              <a:buFont typeface="Arial" charset="0"/>
              <a:buNone/>
            </a:pPr>
            <a:r>
              <a:rPr lang="fi-FI" sz="7600" b="1" smtClean="0">
                <a:solidFill>
                  <a:srgbClr val="FF3300"/>
                </a:solidFill>
              </a:rPr>
              <a:t>JUOMA</a:t>
            </a:r>
            <a:r>
              <a:rPr lang="fi-FI" sz="6000" b="1" smtClean="0">
                <a:solidFill>
                  <a:srgbClr val="FF3300"/>
                </a:solidFill>
              </a:rPr>
              <a:t> </a:t>
            </a:r>
          </a:p>
          <a:p>
            <a:pPr>
              <a:lnSpc>
                <a:spcPct val="60000"/>
              </a:lnSpc>
              <a:buFont typeface="Arial" charset="0"/>
              <a:buNone/>
            </a:pPr>
            <a:r>
              <a:rPr lang="fi-FI" sz="4800" smtClean="0"/>
              <a:t>1 kg puolukoita</a:t>
            </a:r>
          </a:p>
          <a:p>
            <a:pPr>
              <a:lnSpc>
                <a:spcPct val="60000"/>
              </a:lnSpc>
              <a:buFont typeface="Arial" charset="0"/>
              <a:buNone/>
            </a:pPr>
            <a:r>
              <a:rPr lang="fi-FI" sz="4800" smtClean="0"/>
              <a:t>1,2 l kylmää vettä</a:t>
            </a:r>
          </a:p>
          <a:p>
            <a:pPr>
              <a:lnSpc>
                <a:spcPct val="60000"/>
              </a:lnSpc>
              <a:buFont typeface="Arial" charset="0"/>
              <a:buNone/>
            </a:pPr>
            <a:r>
              <a:rPr lang="fi-FI" sz="4800" smtClean="0"/>
              <a:t>¼ tl sitruunahappoa</a:t>
            </a:r>
          </a:p>
          <a:p>
            <a:pPr>
              <a:lnSpc>
                <a:spcPct val="60000"/>
              </a:lnSpc>
              <a:buFont typeface="Arial" charset="0"/>
              <a:buNone/>
            </a:pPr>
            <a:r>
              <a:rPr lang="fi-FI" sz="4800" smtClean="0"/>
              <a:t>300 g  (3,5 dl) sokeria</a:t>
            </a:r>
          </a:p>
          <a:p>
            <a:pPr>
              <a:lnSpc>
                <a:spcPct val="80000"/>
              </a:lnSpc>
              <a:buFont typeface="Arial" charset="0"/>
              <a:buNone/>
            </a:pPr>
            <a:r>
              <a:rPr lang="fi-FI" sz="4800" smtClean="0"/>
              <a:t>Survo puolukat, lisää kylmä vesi ja sitruunahappo. Anna tekeytyä viileässä pari päivää. Siivilöi ja mausta sokerilla. Säilyy hyvin ja voidaan pakastaa. </a:t>
            </a:r>
          </a:p>
          <a:p>
            <a:pPr>
              <a:lnSpc>
                <a:spcPct val="80000"/>
              </a:lnSpc>
              <a:buFont typeface="Arial" charset="0"/>
              <a:buNone/>
            </a:pPr>
            <a:endParaRPr lang="fi-FI" sz="4800" smtClean="0"/>
          </a:p>
          <a:p>
            <a:pPr>
              <a:lnSpc>
                <a:spcPct val="80000"/>
              </a:lnSpc>
              <a:buFont typeface="Arial" charset="0"/>
              <a:buNone/>
            </a:pPr>
            <a:r>
              <a:rPr lang="fi-FI" sz="4800" smtClean="0"/>
              <a:t>Tarjottaessa voidaan laimentaa vedellä, kivennäisvedellä tai jääkuutioilla. Voidaan valmistaa muistakin marjoista, esim. mustikoista ja vadelmista valmistettuna tulee ”kuningatarjuomaa”.</a:t>
            </a:r>
          </a:p>
        </p:txBody>
      </p:sp>
      <p:sp>
        <p:nvSpPr>
          <p:cNvPr id="27651" name="Rectangle 5"/>
          <p:cNvSpPr>
            <a:spLocks noGrp="1"/>
          </p:cNvSpPr>
          <p:nvPr>
            <p:ph type="body" sz="half" idx="2"/>
          </p:nvPr>
        </p:nvSpPr>
        <p:spPr>
          <a:xfrm>
            <a:off x="14351000" y="5619750"/>
            <a:ext cx="11466513" cy="13838238"/>
          </a:xfrm>
        </p:spPr>
        <p:txBody>
          <a:bodyPr/>
          <a:lstStyle/>
          <a:p>
            <a:pPr>
              <a:lnSpc>
                <a:spcPct val="80000"/>
              </a:lnSpc>
              <a:buFont typeface="Arial" charset="0"/>
              <a:buNone/>
            </a:pPr>
            <a:r>
              <a:rPr lang="fi-FI" sz="9200" b="1" smtClean="0">
                <a:solidFill>
                  <a:srgbClr val="FF3300"/>
                </a:solidFill>
              </a:rPr>
              <a:t>KUUSENKERKKÄ-JUOMA</a:t>
            </a:r>
          </a:p>
          <a:p>
            <a:pPr>
              <a:lnSpc>
                <a:spcPct val="60000"/>
              </a:lnSpc>
              <a:buFont typeface="Arial" charset="0"/>
              <a:buNone/>
            </a:pPr>
            <a:r>
              <a:rPr lang="fi-FI" sz="4800" smtClean="0"/>
              <a:t>5 l vettä </a:t>
            </a:r>
          </a:p>
          <a:p>
            <a:pPr>
              <a:lnSpc>
                <a:spcPct val="60000"/>
              </a:lnSpc>
              <a:buFont typeface="Arial" charset="0"/>
              <a:buNone/>
            </a:pPr>
            <a:r>
              <a:rPr lang="fi-FI" sz="4800" smtClean="0"/>
              <a:t>2,5 l nuoria kuusen kukintoja = kerkkä </a:t>
            </a:r>
          </a:p>
          <a:p>
            <a:pPr>
              <a:lnSpc>
                <a:spcPct val="60000"/>
              </a:lnSpc>
              <a:buFont typeface="Arial" charset="0"/>
              <a:buNone/>
            </a:pPr>
            <a:r>
              <a:rPr lang="fi-FI" sz="5900" smtClean="0"/>
              <a:t>25</a:t>
            </a:r>
            <a:r>
              <a:rPr lang="fi-FI" sz="4800" smtClean="0"/>
              <a:t> g sitruunahappoa</a:t>
            </a:r>
          </a:p>
          <a:p>
            <a:pPr>
              <a:lnSpc>
                <a:spcPct val="60000"/>
              </a:lnSpc>
              <a:buFont typeface="Arial" charset="0"/>
              <a:buNone/>
            </a:pPr>
            <a:r>
              <a:rPr lang="fi-FI" sz="4800" smtClean="0"/>
              <a:t>500 g (6 dl) sokeria </a:t>
            </a:r>
          </a:p>
          <a:p>
            <a:pPr>
              <a:lnSpc>
                <a:spcPct val="80000"/>
              </a:lnSpc>
              <a:buFont typeface="Arial" charset="0"/>
              <a:buNone/>
            </a:pPr>
            <a:r>
              <a:rPr lang="fi-FI" sz="4800" smtClean="0"/>
              <a:t>Sekoita lämmin vesi, huuhdotut kerkät ja happo. Anna tekeytyä huoneenlämmössä vähintään 12 tuntia. Siivilöi ja mausta sokerilla. </a:t>
            </a:r>
          </a:p>
          <a:p>
            <a:pPr>
              <a:lnSpc>
                <a:spcPct val="80000"/>
              </a:lnSpc>
              <a:buFont typeface="Arial" charset="0"/>
              <a:buNone/>
            </a:pPr>
            <a:endParaRPr lang="fi-FI" sz="4800" smtClean="0"/>
          </a:p>
          <a:p>
            <a:pPr>
              <a:lnSpc>
                <a:spcPct val="80000"/>
              </a:lnSpc>
              <a:buFont typeface="Arial" charset="0"/>
              <a:buNone/>
            </a:pPr>
            <a:r>
              <a:rPr lang="fi-FI" sz="4800" smtClean="0"/>
              <a:t>On jäähdyttyään heti valmista. Voidaan tarjottaessa laimentaa vedellä, kivennäisvedellä tai jääkuutioilla. Säilyy kylmässä kaksi viikkoa.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a:xfrm>
            <a:off x="3060700" y="1231900"/>
            <a:ext cx="22609175" cy="3335338"/>
          </a:xfrm>
        </p:spPr>
        <p:txBody>
          <a:bodyPr/>
          <a:lstStyle/>
          <a:p>
            <a:pPr algn="ctr"/>
            <a:r>
              <a:rPr lang="fi-FI" sz="15600" smtClean="0">
                <a:solidFill>
                  <a:schemeClr val="accent1"/>
                </a:solidFill>
              </a:rPr>
              <a:t>Nopeat juomat</a:t>
            </a:r>
          </a:p>
        </p:txBody>
      </p:sp>
      <p:sp>
        <p:nvSpPr>
          <p:cNvPr id="28674" name="Rectangle 4"/>
          <p:cNvSpPr>
            <a:spLocks noGrp="1"/>
          </p:cNvSpPr>
          <p:nvPr>
            <p:ph type="body" sz="half" idx="4294967295"/>
          </p:nvPr>
        </p:nvSpPr>
        <p:spPr>
          <a:xfrm>
            <a:off x="1906588" y="5381625"/>
            <a:ext cx="11780837" cy="14076363"/>
          </a:xfrm>
        </p:spPr>
        <p:txBody>
          <a:bodyPr/>
          <a:lstStyle/>
          <a:p>
            <a:pPr marL="723900" indent="-723900">
              <a:buFont typeface="Arial" charset="0"/>
              <a:buNone/>
            </a:pPr>
            <a:r>
              <a:rPr lang="fi-FI" sz="6500" smtClean="0">
                <a:solidFill>
                  <a:schemeClr val="hlink"/>
                </a:solidFill>
                <a:latin typeface="Lucida Handwriting" pitchFamily="66" charset="0"/>
              </a:rPr>
              <a:t>Valmistetaan  tuoreista tai kuivatuista kasvinosista, yrteistä tai marjoista joko</a:t>
            </a:r>
          </a:p>
          <a:p>
            <a:pPr marL="723900" indent="-723900"/>
            <a:r>
              <a:rPr lang="fi-FI" sz="6500" smtClean="0">
                <a:solidFill>
                  <a:schemeClr val="hlink"/>
                </a:solidFill>
                <a:latin typeface="Lucida Handwriting" pitchFamily="66" charset="0"/>
              </a:rPr>
              <a:t>keittämällä  </a:t>
            </a:r>
          </a:p>
          <a:p>
            <a:pPr marL="723900" indent="-723900"/>
            <a:r>
              <a:rPr lang="fi-FI" sz="6500" smtClean="0">
                <a:solidFill>
                  <a:schemeClr val="hlink"/>
                </a:solidFill>
                <a:latin typeface="Lucida Handwriting" pitchFamily="66" charset="0"/>
              </a:rPr>
              <a:t>höyryttämällä (Mehumaija)</a:t>
            </a:r>
          </a:p>
          <a:p>
            <a:pPr marL="723900" indent="-723900"/>
            <a:r>
              <a:rPr lang="fi-FI" sz="6500" smtClean="0">
                <a:solidFill>
                  <a:schemeClr val="hlink"/>
                </a:solidFill>
                <a:latin typeface="Lucida Handwriting" pitchFamily="66" charset="0"/>
              </a:rPr>
              <a:t>puristamalla (mehulinko)</a:t>
            </a:r>
          </a:p>
          <a:p>
            <a:pPr marL="723900" indent="-723900"/>
            <a:r>
              <a:rPr lang="fi-FI" sz="6500" smtClean="0">
                <a:solidFill>
                  <a:schemeClr val="hlink"/>
                </a:solidFill>
                <a:latin typeface="Lucida Handwriting" pitchFamily="66" charset="0"/>
              </a:rPr>
              <a:t>hauduttamalla (yrttitee)</a:t>
            </a:r>
          </a:p>
        </p:txBody>
      </p:sp>
      <p:sp>
        <p:nvSpPr>
          <p:cNvPr id="28675" name="Rectangle 5"/>
          <p:cNvSpPr>
            <a:spLocks noGrp="1"/>
          </p:cNvSpPr>
          <p:nvPr>
            <p:ph type="body" sz="half" idx="4294967295"/>
          </p:nvPr>
        </p:nvSpPr>
        <p:spPr>
          <a:xfrm>
            <a:off x="14036675" y="5751513"/>
            <a:ext cx="11780838" cy="13396912"/>
          </a:xfrm>
        </p:spPr>
        <p:txBody>
          <a:bodyPr/>
          <a:lstStyle/>
          <a:p>
            <a:pPr>
              <a:lnSpc>
                <a:spcPct val="70000"/>
              </a:lnSpc>
              <a:buFont typeface="Arial" charset="0"/>
              <a:buNone/>
            </a:pPr>
            <a:r>
              <a:rPr lang="fi-FI" sz="8300" b="1" smtClean="0">
                <a:solidFill>
                  <a:srgbClr val="FF3300"/>
                </a:solidFill>
              </a:rPr>
              <a:t>RAPARPERIJUOMA</a:t>
            </a:r>
          </a:p>
          <a:p>
            <a:pPr>
              <a:lnSpc>
                <a:spcPct val="70000"/>
              </a:lnSpc>
              <a:buFont typeface="Arial" charset="0"/>
              <a:buNone/>
            </a:pPr>
            <a:r>
              <a:rPr lang="fi-FI" sz="6400" b="1" smtClean="0"/>
              <a:t>5 l vettä</a:t>
            </a:r>
          </a:p>
          <a:p>
            <a:pPr>
              <a:lnSpc>
                <a:spcPct val="70000"/>
              </a:lnSpc>
              <a:buFont typeface="Arial" charset="0"/>
              <a:buNone/>
            </a:pPr>
            <a:r>
              <a:rPr lang="fi-FI" sz="6400" b="1" smtClean="0"/>
              <a:t>1,5 kg raparperinvarsia</a:t>
            </a:r>
          </a:p>
          <a:p>
            <a:pPr>
              <a:lnSpc>
                <a:spcPct val="70000"/>
              </a:lnSpc>
              <a:buFont typeface="Arial" charset="0"/>
              <a:buNone/>
            </a:pPr>
            <a:r>
              <a:rPr lang="fi-FI" sz="6400" b="1" smtClean="0"/>
              <a:t>1 kanelitanko  </a:t>
            </a:r>
          </a:p>
          <a:p>
            <a:pPr>
              <a:lnSpc>
                <a:spcPct val="70000"/>
              </a:lnSpc>
              <a:buFont typeface="Arial" charset="0"/>
              <a:buNone/>
            </a:pPr>
            <a:r>
              <a:rPr lang="fi-FI" sz="6400" b="1" smtClean="0"/>
              <a:t>pieni pala inkivääriä </a:t>
            </a:r>
          </a:p>
          <a:p>
            <a:pPr>
              <a:lnSpc>
                <a:spcPct val="70000"/>
              </a:lnSpc>
              <a:buFont typeface="Arial" charset="0"/>
              <a:buNone/>
            </a:pPr>
            <a:r>
              <a:rPr lang="fi-FI" sz="6400" b="1" smtClean="0"/>
              <a:t>1,5 dl sokeria  </a:t>
            </a:r>
          </a:p>
          <a:p>
            <a:pPr>
              <a:lnSpc>
                <a:spcPct val="70000"/>
              </a:lnSpc>
              <a:buFont typeface="Arial" charset="0"/>
              <a:buNone/>
            </a:pPr>
            <a:r>
              <a:rPr lang="fi-FI" sz="7300" b="1" smtClean="0"/>
              <a:t>Yhdistä kasvikset ja keitä vähän aikaa (10 min). Siivilöi ja lisää sokeri. Jäähdytä ja nauti. Voit tarjottaessa laimentaa vedellä, kivennäisvedellä tai jääkuutioilla</a:t>
            </a:r>
            <a:r>
              <a:rPr lang="fi-FI" sz="5900" b="1" smtClean="0"/>
              <a:t>.</a:t>
            </a:r>
          </a:p>
          <a:p>
            <a:pPr>
              <a:lnSpc>
                <a:spcPct val="70000"/>
              </a:lnSpc>
            </a:pPr>
            <a:r>
              <a:rPr lang="fi-FI" b="1" smtClean="0"/>
              <a:t/>
            </a:r>
            <a:br>
              <a:rPr lang="fi-FI" b="1" smtClean="0"/>
            </a:br>
            <a:endParaRPr lang="fi-FI" b="1"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a:xfrm>
            <a:off x="3113088" y="1150938"/>
            <a:ext cx="21083587" cy="4176712"/>
          </a:xfrm>
        </p:spPr>
        <p:txBody>
          <a:bodyPr/>
          <a:lstStyle/>
          <a:p>
            <a:pPr algn="ctr"/>
            <a:r>
              <a:rPr lang="fi-FI" sz="10900" b="1" smtClean="0"/>
              <a:t>Kahvinkeitto/-tarjoilu välineiden vuokrausta</a:t>
            </a:r>
          </a:p>
        </p:txBody>
      </p:sp>
      <p:sp>
        <p:nvSpPr>
          <p:cNvPr id="29698" name="Rectangle 3"/>
          <p:cNvSpPr>
            <a:spLocks noGrp="1"/>
          </p:cNvSpPr>
          <p:nvPr>
            <p:ph type="body" idx="1"/>
          </p:nvPr>
        </p:nvSpPr>
        <p:spPr>
          <a:xfrm>
            <a:off x="1906588" y="5751513"/>
            <a:ext cx="24699912" cy="13706475"/>
          </a:xfrm>
        </p:spPr>
        <p:txBody>
          <a:bodyPr/>
          <a:lstStyle/>
          <a:p>
            <a:pPr>
              <a:lnSpc>
                <a:spcPct val="80000"/>
              </a:lnSpc>
              <a:buFont typeface="Arial" charset="0"/>
              <a:buNone/>
            </a:pPr>
            <a:r>
              <a:rPr lang="fi-FI" sz="12900" smtClean="0">
                <a:solidFill>
                  <a:schemeClr val="hlink"/>
                </a:solidFill>
                <a:latin typeface="Lucida Handwriting" pitchFamily="66" charset="0"/>
              </a:rPr>
              <a:t>Vuokraamme perkulaattoreita </a:t>
            </a:r>
            <a:r>
              <a:rPr lang="fi-FI" sz="9600" smtClean="0">
                <a:solidFill>
                  <a:schemeClr val="hlink"/>
                </a:solidFill>
                <a:latin typeface="Lucida Handwriting" pitchFamily="66" charset="0"/>
              </a:rPr>
              <a:t>(5 ja 10 l),</a:t>
            </a:r>
            <a:r>
              <a:rPr lang="fi-FI" sz="12900" smtClean="0">
                <a:solidFill>
                  <a:schemeClr val="hlink"/>
                </a:solidFill>
                <a:latin typeface="Lucida Handwriting" pitchFamily="66" charset="0"/>
              </a:rPr>
              <a:t> pumpputermareita </a:t>
            </a:r>
            <a:r>
              <a:rPr lang="fi-FI" sz="8800" smtClean="0">
                <a:solidFill>
                  <a:schemeClr val="hlink"/>
                </a:solidFill>
                <a:latin typeface="Lucida Handwriting" pitchFamily="66" charset="0"/>
              </a:rPr>
              <a:t>(2x3,5 l)</a:t>
            </a:r>
            <a:r>
              <a:rPr lang="fi-FI" sz="12900" smtClean="0">
                <a:solidFill>
                  <a:schemeClr val="hlink"/>
                </a:solidFill>
                <a:latin typeface="Lucida Handwriting" pitchFamily="66" charset="0"/>
              </a:rPr>
              <a:t> termossäiliöitä </a:t>
            </a:r>
            <a:r>
              <a:rPr lang="fi-FI" sz="10600" smtClean="0">
                <a:solidFill>
                  <a:schemeClr val="hlink"/>
                </a:solidFill>
                <a:latin typeface="Lucida Handwriting" pitchFamily="66" charset="0"/>
              </a:rPr>
              <a:t>(2x10 l) sekä </a:t>
            </a:r>
            <a:r>
              <a:rPr lang="fi-FI" sz="11700" smtClean="0">
                <a:solidFill>
                  <a:schemeClr val="hlink"/>
                </a:solidFill>
                <a:latin typeface="Lucida Handwriting" pitchFamily="66" charset="0"/>
              </a:rPr>
              <a:t>teevesi- ja kermatermoskannuja .</a:t>
            </a:r>
            <a:r>
              <a:rPr lang="fi-FI" sz="12900" smtClean="0">
                <a:solidFill>
                  <a:schemeClr val="hlink"/>
                </a:solidFill>
                <a:latin typeface="Lucida Handwriting" pitchFamily="66" charset="0"/>
              </a:rPr>
              <a:t> </a:t>
            </a:r>
            <a:r>
              <a:rPr lang="fi-FI" sz="10600" smtClean="0">
                <a:solidFill>
                  <a:schemeClr val="hlink"/>
                </a:solidFill>
                <a:latin typeface="Lucida Handwriting" pitchFamily="66" charset="0"/>
              </a:rPr>
              <a:t>Yhteydenotot Salme Meriläinen, </a:t>
            </a:r>
          </a:p>
          <a:p>
            <a:pPr>
              <a:lnSpc>
                <a:spcPct val="80000"/>
              </a:lnSpc>
              <a:buFont typeface="Arial" charset="0"/>
              <a:buNone/>
            </a:pPr>
            <a:r>
              <a:rPr lang="fi-FI" sz="10600" smtClean="0">
                <a:solidFill>
                  <a:schemeClr val="hlink"/>
                </a:solidFill>
                <a:latin typeface="Lucida Handwriting" pitchFamily="66" charset="0"/>
              </a:rPr>
              <a:t>puh. 040- 706 8025.</a:t>
            </a:r>
          </a:p>
          <a:p>
            <a:pPr>
              <a:lnSpc>
                <a:spcPct val="80000"/>
              </a:lnSpc>
            </a:pPr>
            <a:endParaRPr lang="fi-FI" sz="48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a:xfrm>
            <a:off x="1906588" y="1150938"/>
            <a:ext cx="23910925" cy="2576512"/>
          </a:xfrm>
        </p:spPr>
        <p:txBody>
          <a:bodyPr/>
          <a:lstStyle/>
          <a:p>
            <a:pPr algn="ctr"/>
            <a:r>
              <a:rPr lang="fi-FI" smtClean="0"/>
              <a:t>	</a:t>
            </a:r>
            <a:r>
              <a:rPr lang="fi-FI" sz="16000" smtClean="0"/>
              <a:t>Kempeleen Martat ry</a:t>
            </a:r>
          </a:p>
        </p:txBody>
      </p:sp>
      <p:sp>
        <p:nvSpPr>
          <p:cNvPr id="30722" name="Rectangle 3"/>
          <p:cNvSpPr>
            <a:spLocks noGrp="1"/>
          </p:cNvSpPr>
          <p:nvPr>
            <p:ph type="body" idx="1"/>
          </p:nvPr>
        </p:nvSpPr>
        <p:spPr>
          <a:xfrm>
            <a:off x="2279650" y="4722813"/>
            <a:ext cx="23537863" cy="13592175"/>
          </a:xfrm>
        </p:spPr>
        <p:txBody>
          <a:bodyPr/>
          <a:lstStyle/>
          <a:p>
            <a:pPr>
              <a:lnSpc>
                <a:spcPct val="80000"/>
              </a:lnSpc>
              <a:buFont typeface="Arial" charset="0"/>
              <a:buNone/>
            </a:pPr>
            <a:r>
              <a:rPr lang="fi-FI" sz="8000" smtClean="0">
                <a:solidFill>
                  <a:schemeClr val="hlink"/>
                </a:solidFill>
                <a:latin typeface="Lucida Handwriting" pitchFamily="66" charset="0"/>
              </a:rPr>
              <a:t>Nykyisin kokoonnumme kesä- ja joulutaukojen ulkopuolella 1 krt/kk Kempeleen asukastuvalla </a:t>
            </a:r>
          </a:p>
          <a:p>
            <a:pPr>
              <a:lnSpc>
                <a:spcPct val="80000"/>
              </a:lnSpc>
              <a:buFont typeface="Arial" charset="0"/>
              <a:buNone/>
            </a:pPr>
            <a:r>
              <a:rPr lang="fi-FI" sz="8000" smtClean="0">
                <a:solidFill>
                  <a:schemeClr val="hlink"/>
                </a:solidFill>
                <a:latin typeface="Lucida Handwriting" pitchFamily="66" charset="0"/>
              </a:rPr>
              <a:t>os. Honkasentie 11.</a:t>
            </a:r>
            <a:r>
              <a:rPr lang="fi-FI" sz="11700" smtClean="0">
                <a:solidFill>
                  <a:schemeClr val="hlink"/>
                </a:solidFill>
                <a:latin typeface="Lucida Handwriting" pitchFamily="66" charset="0"/>
              </a:rPr>
              <a:t> </a:t>
            </a:r>
            <a:r>
              <a:rPr lang="fi-FI" sz="8000" smtClean="0">
                <a:solidFill>
                  <a:schemeClr val="hlink"/>
                </a:solidFill>
                <a:latin typeface="Lucida Handwriting" pitchFamily="66" charset="0"/>
              </a:rPr>
              <a:t> </a:t>
            </a:r>
          </a:p>
          <a:p>
            <a:pPr>
              <a:lnSpc>
                <a:spcPct val="80000"/>
              </a:lnSpc>
              <a:buFont typeface="Arial" charset="0"/>
              <a:buNone/>
            </a:pPr>
            <a:r>
              <a:rPr lang="fi-FI" sz="8000" smtClean="0">
                <a:solidFill>
                  <a:schemeClr val="hlink"/>
                </a:solidFill>
                <a:latin typeface="Lucida Handwriting" pitchFamily="66" charset="0"/>
              </a:rPr>
              <a:t>Yhdistyksemme jäsenenä pääset osallistumaan monipuoliseen ja innostavaan toimintaamme. Jäsenmaksuun kuuluu Marttaliiton julkaisema Martat-lehti. </a:t>
            </a:r>
          </a:p>
          <a:p>
            <a:pPr>
              <a:lnSpc>
                <a:spcPct val="80000"/>
              </a:lnSpc>
              <a:buFont typeface="Arial" charset="0"/>
              <a:buNone/>
            </a:pPr>
            <a:r>
              <a:rPr lang="fi-FI" sz="8000" smtClean="0">
                <a:solidFill>
                  <a:schemeClr val="hlink"/>
                </a:solidFill>
                <a:latin typeface="Lucida Handwriting" pitchFamily="66" charset="0"/>
              </a:rPr>
              <a:t>Tervetuloa!</a:t>
            </a:r>
          </a:p>
          <a:p>
            <a:pPr>
              <a:lnSpc>
                <a:spcPct val="80000"/>
              </a:lnSpc>
              <a:buFont typeface="Arial" charset="0"/>
              <a:buNone/>
            </a:pPr>
            <a:r>
              <a:rPr lang="fi-FI" sz="8000" smtClean="0">
                <a:solidFill>
                  <a:schemeClr val="hlink"/>
                </a:solidFill>
                <a:latin typeface="Lucida Handwriting" pitchFamily="66" charset="0"/>
              </a:rPr>
              <a:t>Lisätietoa löytyy kotisivultamme ja Kempeleen Martat facebookryhmästä.</a:t>
            </a:r>
            <a:endParaRPr lang="fi-FI" sz="11700" smtClean="0">
              <a:solidFill>
                <a:schemeClr val="hlink"/>
              </a:solidFill>
              <a:latin typeface="Lucida Handwriting" pitchFamily="66" charset="0"/>
            </a:endParaRPr>
          </a:p>
          <a:p>
            <a:pPr>
              <a:lnSpc>
                <a:spcPct val="80000"/>
              </a:lnSpc>
              <a:buFont typeface="Arial" charset="0"/>
              <a:buNone/>
            </a:pPr>
            <a:endParaRPr lang="fi-FI" sz="11700" smtClean="0">
              <a:solidFill>
                <a:schemeClr val="hlink"/>
              </a:solidFill>
              <a:latin typeface="Lucida Handwriting" pitchFamily="66" charset="0"/>
            </a:endParaRPr>
          </a:p>
          <a:p>
            <a:pPr>
              <a:lnSpc>
                <a:spcPct val="80000"/>
              </a:lnSpc>
            </a:pPr>
            <a:endParaRPr lang="fi-FI" sz="117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p:txBody>
          <a:bodyPr/>
          <a:lstStyle/>
          <a:p>
            <a:pPr algn="ctr"/>
            <a:r>
              <a:rPr lang="fi-FI" sz="10700" smtClean="0"/>
              <a:t>Kuinka paljon varaan kahvia ja juomia?</a:t>
            </a:r>
          </a:p>
        </p:txBody>
      </p:sp>
      <p:sp>
        <p:nvSpPr>
          <p:cNvPr id="16386" name="Rectangle 3"/>
          <p:cNvSpPr>
            <a:spLocks noGrp="1"/>
          </p:cNvSpPr>
          <p:nvPr>
            <p:ph type="body" sz="half" idx="1"/>
          </p:nvPr>
        </p:nvSpPr>
        <p:spPr>
          <a:xfrm>
            <a:off x="1906588" y="5751513"/>
            <a:ext cx="11837987" cy="13049250"/>
          </a:xfrm>
        </p:spPr>
        <p:txBody>
          <a:bodyPr/>
          <a:lstStyle/>
          <a:p>
            <a:pPr>
              <a:buFont typeface="Arial" charset="0"/>
              <a:buNone/>
            </a:pPr>
            <a:r>
              <a:rPr lang="fi-FI" sz="8800" smtClean="0">
                <a:solidFill>
                  <a:schemeClr val="hlink"/>
                </a:solidFill>
                <a:latin typeface="Lucida Handwriting" pitchFamily="66" charset="0"/>
              </a:rPr>
              <a:t>Kahvitarjoilu</a:t>
            </a:r>
          </a:p>
          <a:p>
            <a:r>
              <a:rPr lang="fi-FI" sz="8000" smtClean="0"/>
              <a:t>10 henkeä: 3 l vettä ja 5 dl kahvia</a:t>
            </a:r>
          </a:p>
          <a:p>
            <a:r>
              <a:rPr lang="fi-FI" sz="8000" smtClean="0"/>
              <a:t>50 henkeä: 15 l vettä ja 1 kg kahvia</a:t>
            </a:r>
            <a:endParaRPr lang="fi-FI" sz="8800" smtClean="0"/>
          </a:p>
          <a:p>
            <a:r>
              <a:rPr lang="fi-FI" sz="8000" smtClean="0"/>
              <a:t>Palasokeri 1 kg/50 henkilöä</a:t>
            </a:r>
          </a:p>
          <a:p>
            <a:r>
              <a:rPr lang="fi-FI" sz="8000" smtClean="0"/>
              <a:t>Kahvimaito 1,5 l/50 henkilöä</a:t>
            </a:r>
          </a:p>
          <a:p>
            <a:endParaRPr lang="fi-FI" sz="8800" smtClean="0"/>
          </a:p>
        </p:txBody>
      </p:sp>
      <p:sp>
        <p:nvSpPr>
          <p:cNvPr id="16387" name="Rectangle 4"/>
          <p:cNvSpPr>
            <a:spLocks noGrp="1"/>
          </p:cNvSpPr>
          <p:nvPr>
            <p:ph type="body" sz="half" idx="2"/>
          </p:nvPr>
        </p:nvSpPr>
        <p:spPr>
          <a:xfrm>
            <a:off x="13979525" y="5805488"/>
            <a:ext cx="11837988" cy="11896725"/>
          </a:xfrm>
        </p:spPr>
        <p:txBody>
          <a:bodyPr/>
          <a:lstStyle/>
          <a:p>
            <a:pPr>
              <a:buFont typeface="Arial" charset="0"/>
              <a:buNone/>
            </a:pPr>
            <a:r>
              <a:rPr lang="fi-FI" sz="8800" smtClean="0">
                <a:solidFill>
                  <a:schemeClr val="hlink"/>
                </a:solidFill>
                <a:latin typeface="Lucida Handwriting" pitchFamily="66" charset="0"/>
              </a:rPr>
              <a:t>Juomatarjoilu/</a:t>
            </a:r>
          </a:p>
          <a:p>
            <a:pPr>
              <a:buFont typeface="Arial" charset="0"/>
              <a:buNone/>
            </a:pPr>
            <a:r>
              <a:rPr lang="fi-FI" sz="8800" smtClean="0">
                <a:solidFill>
                  <a:schemeClr val="hlink"/>
                </a:solidFill>
                <a:latin typeface="Lucida Handwriting" pitchFamily="66" charset="0"/>
              </a:rPr>
              <a:t>henkilö</a:t>
            </a:r>
          </a:p>
          <a:p>
            <a:pPr eaLnBrk="1" hangingPunct="1">
              <a:lnSpc>
                <a:spcPct val="70000"/>
              </a:lnSpc>
            </a:pPr>
            <a:r>
              <a:rPr lang="fi-FI" sz="8000" smtClean="0"/>
              <a:t>Vesi tai mehu 2 lasillista</a:t>
            </a:r>
          </a:p>
          <a:p>
            <a:pPr eaLnBrk="1" hangingPunct="1">
              <a:lnSpc>
                <a:spcPct val="70000"/>
              </a:lnSpc>
            </a:pPr>
            <a:r>
              <a:rPr lang="fi-FI" sz="8000" smtClean="0"/>
              <a:t>Alkudrinkki, booli 1- 2 lasillista</a:t>
            </a:r>
          </a:p>
          <a:p>
            <a:pPr eaLnBrk="1" hangingPunct="1">
              <a:lnSpc>
                <a:spcPct val="70000"/>
              </a:lnSpc>
            </a:pPr>
            <a:r>
              <a:rPr lang="fi-FI" sz="8000" smtClean="0"/>
              <a:t>Valko- tai punaviini 2 lasillista</a:t>
            </a:r>
          </a:p>
          <a:p>
            <a:pPr eaLnBrk="1" hangingPunct="1">
              <a:lnSpc>
                <a:spcPct val="70000"/>
              </a:lnSpc>
            </a:pPr>
            <a:r>
              <a:rPr lang="fi-FI" sz="8000" smtClean="0"/>
              <a:t>Onnittelumalja 1 ¼</a:t>
            </a:r>
            <a:r>
              <a:rPr lang="fi-FI" sz="6400" smtClean="0"/>
              <a:t> dl</a:t>
            </a:r>
          </a:p>
          <a:p>
            <a:pPr>
              <a:buFont typeface="Arial" charset="0"/>
              <a:buNone/>
            </a:pPr>
            <a:endParaRPr lang="fi-FI" sz="8800" smtClean="0">
              <a:solidFill>
                <a:schemeClr val="hlink"/>
              </a:solidFill>
              <a:latin typeface="Lucida Handwriting" pitchFamily="66" charset="0"/>
            </a:endParaRPr>
          </a:p>
          <a:p>
            <a:endParaRPr lang="fi-FI" sz="8800" smtClean="0">
              <a:solidFill>
                <a:schemeClr val="hlink"/>
              </a:solidFill>
              <a:latin typeface="Lucida Handwriting"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Otsikko 1"/>
          <p:cNvSpPr>
            <a:spLocks noGrp="1"/>
          </p:cNvSpPr>
          <p:nvPr>
            <p:ph type="title" idx="4294967295"/>
          </p:nvPr>
        </p:nvSpPr>
        <p:spPr>
          <a:xfrm>
            <a:off x="2517775" y="928688"/>
            <a:ext cx="20377150" cy="3248025"/>
          </a:xfrm>
        </p:spPr>
        <p:txBody>
          <a:bodyPr/>
          <a:lstStyle/>
          <a:p>
            <a:pPr algn="ctr" eaLnBrk="1" hangingPunct="1"/>
            <a:r>
              <a:rPr lang="fi-FI" sz="10700" smtClean="0"/>
              <a:t>Kuinka paljon varaan ruokatarjoiluun  tarjottavaa?</a:t>
            </a:r>
          </a:p>
        </p:txBody>
      </p:sp>
      <p:sp>
        <p:nvSpPr>
          <p:cNvPr id="17410" name="Sisällön paikkamerkki 2"/>
          <p:cNvSpPr>
            <a:spLocks noGrp="1"/>
          </p:cNvSpPr>
          <p:nvPr>
            <p:ph sz="half" idx="4294967295"/>
          </p:nvPr>
        </p:nvSpPr>
        <p:spPr>
          <a:xfrm>
            <a:off x="1006475" y="5695950"/>
            <a:ext cx="11833225" cy="13962063"/>
          </a:xfrm>
        </p:spPr>
        <p:txBody>
          <a:bodyPr/>
          <a:lstStyle/>
          <a:p>
            <a:pPr eaLnBrk="1" hangingPunct="1">
              <a:lnSpc>
                <a:spcPct val="70000"/>
              </a:lnSpc>
              <a:buFont typeface="Arial" charset="0"/>
              <a:buNone/>
            </a:pPr>
            <a:r>
              <a:rPr lang="fi-FI" sz="8000" smtClean="0">
                <a:solidFill>
                  <a:schemeClr val="hlink"/>
                </a:solidFill>
              </a:rPr>
              <a:t>Tarjottavan määrään vaikuttaa ruokalajien määrä, ruokailijoiden ikä ja sukupuoli sekä kutsujen luonne ja ajankohta. Tarkkoja määriä on mahdoton antaa, mutta kukin vieras syö ainakin 300 – 400 g eri lajeja yhteensä. </a:t>
            </a:r>
          </a:p>
          <a:p>
            <a:pPr eaLnBrk="1" hangingPunct="1">
              <a:lnSpc>
                <a:spcPct val="70000"/>
              </a:lnSpc>
            </a:pPr>
            <a:r>
              <a:rPr lang="fi-FI" sz="8800" i="1" smtClean="0">
                <a:solidFill>
                  <a:schemeClr val="hlink"/>
                </a:solidFill>
              </a:rPr>
              <a:t>Lähde: Juhlitaan yhdessä, Valio</a:t>
            </a:r>
            <a:endParaRPr lang="fi-FI" sz="8800" smtClean="0">
              <a:solidFill>
                <a:schemeClr val="hlink"/>
              </a:solidFill>
            </a:endParaRPr>
          </a:p>
          <a:p>
            <a:pPr eaLnBrk="1" hangingPunct="1">
              <a:lnSpc>
                <a:spcPct val="70000"/>
              </a:lnSpc>
            </a:pPr>
            <a:endParaRPr lang="fi-FI" sz="5300" smtClean="0"/>
          </a:p>
        </p:txBody>
      </p:sp>
      <p:sp>
        <p:nvSpPr>
          <p:cNvPr id="17411" name="Sisällön paikkamerkki 3"/>
          <p:cNvSpPr>
            <a:spLocks noGrp="1"/>
          </p:cNvSpPr>
          <p:nvPr>
            <p:ph sz="half" idx="4294967295"/>
          </p:nvPr>
        </p:nvSpPr>
        <p:spPr>
          <a:xfrm>
            <a:off x="13322300" y="4929188"/>
            <a:ext cx="13223875" cy="14862175"/>
          </a:xfrm>
        </p:spPr>
        <p:txBody>
          <a:bodyPr/>
          <a:lstStyle/>
          <a:p>
            <a:pPr eaLnBrk="1" hangingPunct="1">
              <a:lnSpc>
                <a:spcPct val="70000"/>
              </a:lnSpc>
              <a:buFont typeface="Arial" charset="0"/>
              <a:buNone/>
            </a:pPr>
            <a:endParaRPr lang="fi-FI" sz="6600" smtClean="0"/>
          </a:p>
          <a:p>
            <a:pPr eaLnBrk="1" hangingPunct="1">
              <a:lnSpc>
                <a:spcPct val="70000"/>
              </a:lnSpc>
            </a:pPr>
            <a:r>
              <a:rPr lang="fi-FI" sz="7000" smtClean="0"/>
              <a:t>alkuruokakeittoa 2 – 3 dl</a:t>
            </a:r>
          </a:p>
          <a:p>
            <a:pPr eaLnBrk="1" hangingPunct="1">
              <a:lnSpc>
                <a:spcPct val="70000"/>
              </a:lnSpc>
            </a:pPr>
            <a:r>
              <a:rPr lang="fi-FI" sz="7000" smtClean="0"/>
              <a:t>pääruokakeittoa 3 -5 dl</a:t>
            </a:r>
          </a:p>
          <a:p>
            <a:pPr eaLnBrk="1" hangingPunct="1">
              <a:lnSpc>
                <a:spcPct val="70000"/>
              </a:lnSpc>
            </a:pPr>
            <a:r>
              <a:rPr lang="fi-FI" sz="7000" smtClean="0"/>
              <a:t>lisäkesalaattia 1 – 2 dl</a:t>
            </a:r>
          </a:p>
          <a:p>
            <a:pPr eaLnBrk="1" hangingPunct="1">
              <a:lnSpc>
                <a:spcPct val="70000"/>
              </a:lnSpc>
            </a:pPr>
            <a:r>
              <a:rPr lang="fi-FI" sz="7000" smtClean="0"/>
              <a:t>alkuruokasalaattia 1 ½ dl</a:t>
            </a:r>
          </a:p>
          <a:p>
            <a:pPr eaLnBrk="1" hangingPunct="1">
              <a:lnSpc>
                <a:spcPct val="70000"/>
              </a:lnSpc>
            </a:pPr>
            <a:r>
              <a:rPr lang="fi-FI" sz="7000" smtClean="0"/>
              <a:t>pääruokasalaattia n. 3 dl</a:t>
            </a:r>
          </a:p>
          <a:p>
            <a:pPr eaLnBrk="1" hangingPunct="1">
              <a:lnSpc>
                <a:spcPct val="70000"/>
              </a:lnSpc>
            </a:pPr>
            <a:r>
              <a:rPr lang="fi-FI" sz="7000" smtClean="0"/>
              <a:t>perkaamatonta kalaa 200 – 250 g</a:t>
            </a:r>
          </a:p>
          <a:p>
            <a:pPr eaLnBrk="1" hangingPunct="1">
              <a:lnSpc>
                <a:spcPct val="70000"/>
              </a:lnSpc>
            </a:pPr>
            <a:r>
              <a:rPr lang="fi-FI" sz="7000" smtClean="0"/>
              <a:t>perattua/pakastekalaa 100 – 150 g</a:t>
            </a:r>
          </a:p>
          <a:p>
            <a:pPr eaLnBrk="1" hangingPunct="1">
              <a:lnSpc>
                <a:spcPct val="70000"/>
              </a:lnSpc>
            </a:pPr>
            <a:r>
              <a:rPr lang="fi-FI" sz="7000" smtClean="0"/>
              <a:t>lihaa luuttomana 75 – 125 g</a:t>
            </a:r>
          </a:p>
          <a:p>
            <a:pPr eaLnBrk="1" hangingPunct="1">
              <a:lnSpc>
                <a:spcPct val="70000"/>
              </a:lnSpc>
            </a:pPr>
            <a:r>
              <a:rPr lang="fi-FI" sz="7000" smtClean="0"/>
              <a:t>jauhelihaa 75 – 125 g</a:t>
            </a:r>
          </a:p>
          <a:p>
            <a:pPr eaLnBrk="1" hangingPunct="1">
              <a:lnSpc>
                <a:spcPct val="70000"/>
              </a:lnSpc>
            </a:pPr>
            <a:r>
              <a:rPr lang="fi-FI" sz="7000" smtClean="0"/>
              <a:t>pastaa raakana ¾ dl tai 30 – 40 g</a:t>
            </a:r>
          </a:p>
          <a:p>
            <a:pPr eaLnBrk="1" hangingPunct="1">
              <a:lnSpc>
                <a:spcPct val="70000"/>
              </a:lnSpc>
            </a:pPr>
            <a:r>
              <a:rPr lang="fi-FI" sz="7000" smtClean="0"/>
              <a:t>voileipäkakku noin 2 cm:n pala</a:t>
            </a:r>
          </a:p>
          <a:p>
            <a:pPr eaLnBrk="1" hangingPunct="1">
              <a:lnSpc>
                <a:spcPct val="70000"/>
              </a:lnSpc>
            </a:pPr>
            <a:r>
              <a:rPr lang="fi-FI" sz="7000" smtClean="0"/>
              <a:t>pikkuleipiä 1/laji</a:t>
            </a:r>
          </a:p>
          <a:p>
            <a:pPr eaLnBrk="1" hangingPunct="1">
              <a:lnSpc>
                <a:spcPct val="70000"/>
              </a:lnSpc>
              <a:buFont typeface="Arial" charset="0"/>
              <a:buNone/>
            </a:pPr>
            <a:endParaRPr lang="fi-FI" sz="7000" smtClean="0"/>
          </a:p>
          <a:p>
            <a:pPr eaLnBrk="1" hangingPunct="1">
              <a:lnSpc>
                <a:spcPct val="70000"/>
              </a:lnSpc>
            </a:pPr>
            <a:endParaRPr lang="fi-FI" sz="6600" smtClean="0"/>
          </a:p>
          <a:p>
            <a:pPr eaLnBrk="1" hangingPunct="1">
              <a:lnSpc>
                <a:spcPct val="70000"/>
              </a:lnSpc>
            </a:pPr>
            <a:endParaRPr lang="fi-FI" sz="6600" smtClean="0"/>
          </a:p>
          <a:p>
            <a:pPr eaLnBrk="1" hangingPunct="1">
              <a:lnSpc>
                <a:spcPct val="70000"/>
              </a:lnSpc>
            </a:pPr>
            <a:endParaRPr lang="fi-FI" sz="5400" smtClean="0"/>
          </a:p>
          <a:p>
            <a:pPr eaLnBrk="1" hangingPunct="1">
              <a:lnSpc>
                <a:spcPct val="70000"/>
              </a:lnSpc>
            </a:pPr>
            <a:endParaRPr lang="fi-FI" sz="5400" smtClean="0"/>
          </a:p>
          <a:p>
            <a:pPr eaLnBrk="1" hangingPunct="1">
              <a:lnSpc>
                <a:spcPct val="70000"/>
              </a:lnSpc>
            </a:pPr>
            <a:endParaRPr lang="fi-FI" sz="5400" smtClean="0"/>
          </a:p>
          <a:p>
            <a:pPr eaLnBrk="1" hangingPunct="1">
              <a:lnSpc>
                <a:spcPct val="70000"/>
              </a:lnSpc>
            </a:pPr>
            <a:endParaRPr lang="fi-FI" sz="5400" smtClean="0"/>
          </a:p>
          <a:p>
            <a:pPr eaLnBrk="1" hangingPunct="1">
              <a:lnSpc>
                <a:spcPct val="70000"/>
              </a:lnSpc>
            </a:pPr>
            <a:endParaRPr lang="fi-FI" sz="5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Otsikko 1"/>
          <p:cNvSpPr>
            <a:spLocks noGrp="1"/>
          </p:cNvSpPr>
          <p:nvPr>
            <p:ph type="title" idx="4294967295"/>
          </p:nvPr>
        </p:nvSpPr>
        <p:spPr>
          <a:xfrm>
            <a:off x="2652713" y="1352550"/>
            <a:ext cx="21253450" cy="1384300"/>
          </a:xfrm>
        </p:spPr>
        <p:txBody>
          <a:bodyPr/>
          <a:lstStyle/>
          <a:p>
            <a:pPr algn="ctr" eaLnBrk="1" hangingPunct="1"/>
            <a:r>
              <a:rPr lang="fi-FI" sz="6300" b="1" smtClean="0"/>
              <a:t/>
            </a:r>
            <a:br>
              <a:rPr lang="fi-FI" sz="6300" b="1" smtClean="0"/>
            </a:br>
            <a:r>
              <a:rPr lang="fi-FI" sz="11000" b="1" smtClean="0"/>
              <a:t>Noutopöydän kattaus ja suunnittelu</a:t>
            </a:r>
            <a:endParaRPr lang="fi-FI" sz="11000" smtClean="0"/>
          </a:p>
        </p:txBody>
      </p:sp>
      <p:sp>
        <p:nvSpPr>
          <p:cNvPr id="18434" name="Sisällön paikkamerkki 2"/>
          <p:cNvSpPr>
            <a:spLocks noGrp="1"/>
          </p:cNvSpPr>
          <p:nvPr>
            <p:ph idx="4294967295"/>
          </p:nvPr>
        </p:nvSpPr>
        <p:spPr>
          <a:xfrm>
            <a:off x="1158875" y="4162425"/>
            <a:ext cx="25490488" cy="15295563"/>
          </a:xfrm>
        </p:spPr>
        <p:txBody>
          <a:bodyPr/>
          <a:lstStyle/>
          <a:p>
            <a:pPr eaLnBrk="1" hangingPunct="1">
              <a:lnSpc>
                <a:spcPct val="70000"/>
              </a:lnSpc>
              <a:buFont typeface="Arial" charset="0"/>
              <a:buNone/>
            </a:pPr>
            <a:endParaRPr lang="fi-FI" sz="5600" smtClean="0">
              <a:solidFill>
                <a:schemeClr val="hlink"/>
              </a:solidFill>
              <a:latin typeface="Lucida Handwriting" pitchFamily="66" charset="0"/>
            </a:endParaRPr>
          </a:p>
          <a:p>
            <a:pPr eaLnBrk="1" hangingPunct="1">
              <a:lnSpc>
                <a:spcPct val="70000"/>
              </a:lnSpc>
              <a:buFont typeface="Arial" charset="0"/>
              <a:buNone/>
            </a:pPr>
            <a:r>
              <a:rPr lang="fi-FI" sz="5600" smtClean="0">
                <a:solidFill>
                  <a:schemeClr val="hlink"/>
                </a:solidFill>
                <a:latin typeface="Lucida Handwriting" pitchFamily="66" charset="0"/>
              </a:rPr>
              <a:t>Noutopöytä on kätevä silloin, kun vieraita on niin paljon, etteivät kaikki mahdu istumaan saman pöydän ääreen.</a:t>
            </a:r>
          </a:p>
          <a:p>
            <a:pPr eaLnBrk="1" hangingPunct="1">
              <a:lnSpc>
                <a:spcPct val="80000"/>
              </a:lnSpc>
              <a:spcBef>
                <a:spcPts val="1600"/>
              </a:spcBef>
              <a:buFont typeface="Arial" charset="0"/>
              <a:buNone/>
            </a:pPr>
            <a:r>
              <a:rPr lang="fi-FI" sz="5600" smtClean="0">
                <a:solidFill>
                  <a:schemeClr val="hlink"/>
                </a:solidFill>
                <a:latin typeface="Lucida Handwriting" pitchFamily="66" charset="0"/>
              </a:rPr>
              <a:t>Suuriin juhliin, joihin vieraita tulee useita kymmeniä yhtä aikaa, kannattaa </a:t>
            </a:r>
            <a:r>
              <a:rPr lang="fi-FI" sz="5600" b="1" smtClean="0">
                <a:solidFill>
                  <a:schemeClr val="hlink"/>
                </a:solidFill>
                <a:latin typeface="Lucida Handwriting" pitchFamily="66" charset="0"/>
              </a:rPr>
              <a:t>kattaa kaksi ruoan ottopistettä</a:t>
            </a:r>
            <a:r>
              <a:rPr lang="fi-FI" sz="5600" smtClean="0">
                <a:solidFill>
                  <a:schemeClr val="hlink"/>
                </a:solidFill>
                <a:latin typeface="Lucida Handwriting" pitchFamily="66" charset="0"/>
              </a:rPr>
              <a:t>. Nyrkkisääntö on, että aloituspisteitä tarvitaan vain </a:t>
            </a:r>
            <a:r>
              <a:rPr lang="fi-FI" sz="5600" b="1" smtClean="0">
                <a:solidFill>
                  <a:schemeClr val="hlink"/>
                </a:solidFill>
                <a:latin typeface="Lucida Handwriting" pitchFamily="66" charset="0"/>
              </a:rPr>
              <a:t>yksi, kun vieraita on alle 30.</a:t>
            </a:r>
          </a:p>
          <a:p>
            <a:pPr eaLnBrk="1" hangingPunct="1">
              <a:lnSpc>
                <a:spcPct val="70000"/>
              </a:lnSpc>
              <a:buFont typeface="Arial" charset="0"/>
              <a:buNone/>
            </a:pPr>
            <a:r>
              <a:rPr lang="fi-FI" sz="5600" smtClean="0">
                <a:solidFill>
                  <a:schemeClr val="hlink"/>
                </a:solidFill>
                <a:latin typeface="Lucida Handwriting" pitchFamily="66" charset="0"/>
              </a:rPr>
              <a:t>Huolehdi, että pöytä voidaan kiertää </a:t>
            </a:r>
            <a:r>
              <a:rPr lang="fi-FI" sz="5600" b="1" smtClean="0">
                <a:solidFill>
                  <a:schemeClr val="hlink"/>
                </a:solidFill>
                <a:latin typeface="Lucida Handwriting" pitchFamily="66" charset="0"/>
              </a:rPr>
              <a:t>myötäpäivään</a:t>
            </a:r>
            <a:r>
              <a:rPr lang="fi-FI" sz="5600" smtClean="0">
                <a:solidFill>
                  <a:schemeClr val="hlink"/>
                </a:solidFill>
                <a:latin typeface="Lucida Handwriting" pitchFamily="66" charset="0"/>
              </a:rPr>
              <a:t>, niin etteivät ihmiset kulje täysine lautasine toisiaan vastaan. Kata kahvit tai jälkiruoka erilliseen pöytään, jolloin tungos ruokapöydän ääressä vähenee.</a:t>
            </a:r>
          </a:p>
          <a:p>
            <a:pPr eaLnBrk="1" hangingPunct="1">
              <a:lnSpc>
                <a:spcPct val="70000"/>
              </a:lnSpc>
              <a:buFont typeface="Arial" charset="0"/>
              <a:buNone/>
            </a:pPr>
            <a:r>
              <a:rPr lang="fi-FI" sz="5600" b="1" smtClean="0">
                <a:solidFill>
                  <a:schemeClr val="hlink"/>
                </a:solidFill>
                <a:latin typeface="Lucida Handwriting" pitchFamily="66" charset="0"/>
              </a:rPr>
              <a:t>	Pienen tilan vinkit</a:t>
            </a:r>
          </a:p>
          <a:p>
            <a:pPr eaLnBrk="1" hangingPunct="1">
              <a:lnSpc>
                <a:spcPct val="80000"/>
              </a:lnSpc>
              <a:spcBef>
                <a:spcPts val="1600"/>
              </a:spcBef>
              <a:buFont typeface="Arial" charset="0"/>
              <a:buNone/>
            </a:pPr>
            <a:r>
              <a:rPr lang="fi-FI" sz="5600" smtClean="0">
                <a:solidFill>
                  <a:schemeClr val="hlink"/>
                </a:solidFill>
                <a:latin typeface="Lucida Handwriting" pitchFamily="66" charset="0"/>
              </a:rPr>
              <a:t> Jos tilaa on vähän, noutopöytä kannattaa kattaa </a:t>
            </a:r>
            <a:r>
              <a:rPr lang="fi-FI" sz="5600" b="1" smtClean="0">
                <a:solidFill>
                  <a:schemeClr val="hlink"/>
                </a:solidFill>
                <a:latin typeface="Lucida Handwriting" pitchFamily="66" charset="0"/>
              </a:rPr>
              <a:t>seinän</a:t>
            </a:r>
            <a:r>
              <a:rPr lang="fi-FI" sz="5600" smtClean="0">
                <a:solidFill>
                  <a:schemeClr val="hlink"/>
                </a:solidFill>
                <a:latin typeface="Lucida Handwriting" pitchFamily="66" charset="0"/>
              </a:rPr>
              <a:t> </a:t>
            </a:r>
            <a:r>
              <a:rPr lang="fi-FI" sz="5600" b="1" smtClean="0">
                <a:solidFill>
                  <a:schemeClr val="hlink"/>
                </a:solidFill>
                <a:latin typeface="Lucida Handwriting" pitchFamily="66" charset="0"/>
              </a:rPr>
              <a:t>viereen</a:t>
            </a:r>
            <a:r>
              <a:rPr lang="fi-FI" sz="5600" smtClean="0">
                <a:solidFill>
                  <a:schemeClr val="hlink"/>
                </a:solidFill>
                <a:latin typeface="Lucida Handwriting" pitchFamily="66" charset="0"/>
              </a:rPr>
              <a:t>, jolloin aloituspisteitä on vain yksi.</a:t>
            </a:r>
          </a:p>
          <a:p>
            <a:pPr eaLnBrk="1" hangingPunct="1">
              <a:lnSpc>
                <a:spcPct val="80000"/>
              </a:lnSpc>
              <a:spcBef>
                <a:spcPts val="1600"/>
              </a:spcBef>
              <a:buFont typeface="Arial" charset="0"/>
              <a:buNone/>
            </a:pPr>
            <a:r>
              <a:rPr lang="fi-FI" sz="5600" b="1" smtClean="0">
                <a:solidFill>
                  <a:schemeClr val="hlink"/>
                </a:solidFill>
                <a:latin typeface="Lucida Handwriting" pitchFamily="66" charset="0"/>
              </a:rPr>
              <a:t>Astioiden pinoaminen päällekkäin säästää pöytätilaa</a:t>
            </a:r>
            <a:r>
              <a:rPr lang="fi-FI" sz="5600" smtClean="0">
                <a:solidFill>
                  <a:schemeClr val="hlink"/>
                </a:solidFill>
                <a:latin typeface="Lucida Handwriting" pitchFamily="66" charset="0"/>
              </a:rPr>
              <a:t>. </a:t>
            </a:r>
            <a:r>
              <a:rPr lang="fi-FI" sz="5600" b="1" smtClean="0">
                <a:solidFill>
                  <a:schemeClr val="hlink"/>
                </a:solidFill>
                <a:latin typeface="Lucida Handwriting" pitchFamily="66" charset="0"/>
              </a:rPr>
              <a:t>Lasit </a:t>
            </a:r>
            <a:r>
              <a:rPr lang="fi-FI" sz="5600" smtClean="0">
                <a:solidFill>
                  <a:schemeClr val="hlink"/>
                </a:solidFill>
                <a:latin typeface="Lucida Handwriting" pitchFamily="66" charset="0"/>
              </a:rPr>
              <a:t>voi lasilevyjen tai palapeilien avulla koota </a:t>
            </a:r>
            <a:r>
              <a:rPr lang="fi-FI" sz="5600" b="1" smtClean="0">
                <a:solidFill>
                  <a:schemeClr val="hlink"/>
                </a:solidFill>
                <a:latin typeface="Lucida Handwriting" pitchFamily="66" charset="0"/>
              </a:rPr>
              <a:t>komeaksi torniksi</a:t>
            </a:r>
            <a:r>
              <a:rPr lang="fi-FI" sz="5600" smtClean="0">
                <a:solidFill>
                  <a:schemeClr val="hlink"/>
                </a:solidFill>
                <a:latin typeface="Lucida Handwriting" pitchFamily="66" charset="0"/>
              </a:rPr>
              <a:t>: kerros laseja, sitten lasilevy ja lisää laseja.</a:t>
            </a:r>
          </a:p>
          <a:p>
            <a:pPr eaLnBrk="1" hangingPunct="1">
              <a:lnSpc>
                <a:spcPct val="80000"/>
              </a:lnSpc>
              <a:spcBef>
                <a:spcPts val="1600"/>
              </a:spcBef>
              <a:buFont typeface="Arial" charset="0"/>
              <a:buNone/>
            </a:pPr>
            <a:r>
              <a:rPr lang="fi-FI" sz="5600" smtClean="0">
                <a:solidFill>
                  <a:schemeClr val="hlink"/>
                </a:solidFill>
                <a:latin typeface="Lucida Handwriting" pitchFamily="66" charset="0"/>
              </a:rPr>
              <a:t>Saat pienestäkin pöydästä näyttävän, kun käytät erikorkuisia astioita ja jalallisia vateja. Voit korvata jalallisen vadin käyttämällä vatien ja kulhojen korokkeena nurin käännettyjä lasikulhoja tai laseja.</a:t>
            </a:r>
          </a:p>
          <a:p>
            <a:pPr eaLnBrk="1" hangingPunct="1">
              <a:lnSpc>
                <a:spcPct val="70000"/>
              </a:lnSpc>
              <a:buFont typeface="Arial" charset="0"/>
              <a:buNone/>
            </a:pPr>
            <a:r>
              <a:rPr lang="fi-FI" sz="4600" i="1" smtClean="0">
                <a:solidFill>
                  <a:schemeClr val="hlink"/>
                </a:solidFill>
                <a:latin typeface="Lucida Handwriting" pitchFamily="66" charset="0"/>
              </a:rPr>
              <a:t>Lähde: Juhlitaan yhdessä, Valio</a:t>
            </a:r>
            <a:endParaRPr lang="fi-FI" sz="4600" smtClean="0">
              <a:solidFill>
                <a:schemeClr val="hlink"/>
              </a:solidFill>
              <a:latin typeface="Lucida Handwriting"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Otsikko 1"/>
          <p:cNvSpPr>
            <a:spLocks noGrp="1"/>
          </p:cNvSpPr>
          <p:nvPr>
            <p:ph type="title" idx="4294967295"/>
          </p:nvPr>
        </p:nvSpPr>
        <p:spPr>
          <a:xfrm>
            <a:off x="4970463" y="1150938"/>
            <a:ext cx="16082962" cy="2320925"/>
          </a:xfrm>
        </p:spPr>
        <p:txBody>
          <a:bodyPr/>
          <a:lstStyle/>
          <a:p>
            <a:pPr eaLnBrk="1" hangingPunct="1"/>
            <a:r>
              <a:rPr lang="fi-FI" sz="9600" smtClean="0"/>
              <a:t>Salaattibuffet</a:t>
            </a:r>
            <a:r>
              <a:rPr lang="fi-FI" smtClean="0"/>
              <a:t> </a:t>
            </a:r>
            <a:r>
              <a:rPr lang="fi-FI" sz="9900" smtClean="0"/>
              <a:t>50 henkilölle</a:t>
            </a:r>
          </a:p>
        </p:txBody>
      </p:sp>
      <p:sp>
        <p:nvSpPr>
          <p:cNvPr id="19458" name="Sisällön paikkamerkki 2"/>
          <p:cNvSpPr>
            <a:spLocks noGrp="1"/>
          </p:cNvSpPr>
          <p:nvPr>
            <p:ph sz="half" idx="4294967295"/>
          </p:nvPr>
        </p:nvSpPr>
        <p:spPr>
          <a:xfrm>
            <a:off x="1354138" y="3524250"/>
            <a:ext cx="12168187" cy="16363950"/>
          </a:xfrm>
        </p:spPr>
        <p:txBody>
          <a:bodyPr/>
          <a:lstStyle/>
          <a:p>
            <a:pPr eaLnBrk="1" hangingPunct="1">
              <a:lnSpc>
                <a:spcPct val="80000"/>
              </a:lnSpc>
            </a:pPr>
            <a:r>
              <a:rPr lang="fi-FI" sz="6700" smtClean="0"/>
              <a:t>2 ruukkua friseesalaattia</a:t>
            </a:r>
          </a:p>
          <a:p>
            <a:pPr eaLnBrk="1" hangingPunct="1">
              <a:lnSpc>
                <a:spcPct val="80000"/>
              </a:lnSpc>
            </a:pPr>
            <a:r>
              <a:rPr lang="fi-FI" sz="6700" smtClean="0"/>
              <a:t>1 pieni kerä punasalaattia</a:t>
            </a:r>
          </a:p>
          <a:p>
            <a:pPr eaLnBrk="1" hangingPunct="1">
              <a:lnSpc>
                <a:spcPct val="80000"/>
              </a:lnSpc>
            </a:pPr>
            <a:r>
              <a:rPr lang="fi-FI" sz="6700" smtClean="0"/>
              <a:t>1-2 ruukkua jääsalaattia</a:t>
            </a:r>
          </a:p>
          <a:p>
            <a:pPr eaLnBrk="1" hangingPunct="1">
              <a:lnSpc>
                <a:spcPct val="80000"/>
              </a:lnSpc>
            </a:pPr>
            <a:r>
              <a:rPr lang="fi-FI" sz="6700" smtClean="0"/>
              <a:t>50 g rucolaa</a:t>
            </a:r>
          </a:p>
          <a:p>
            <a:pPr eaLnBrk="1" hangingPunct="1">
              <a:lnSpc>
                <a:spcPct val="80000"/>
              </a:lnSpc>
            </a:pPr>
            <a:r>
              <a:rPr lang="fi-FI" sz="6700" smtClean="0"/>
              <a:t>1 rasia Napolitana Mix –seosta</a:t>
            </a:r>
          </a:p>
          <a:p>
            <a:pPr eaLnBrk="1" hangingPunct="1">
              <a:lnSpc>
                <a:spcPct val="80000"/>
              </a:lnSpc>
            </a:pPr>
            <a:r>
              <a:rPr lang="fi-FI" sz="6700" smtClean="0"/>
              <a:t>krutonkeja, grissineitä</a:t>
            </a:r>
          </a:p>
          <a:p>
            <a:pPr eaLnBrk="1" hangingPunct="1">
              <a:lnSpc>
                <a:spcPct val="80000"/>
              </a:lnSpc>
            </a:pPr>
            <a:r>
              <a:rPr lang="fi-FI" sz="6700" smtClean="0"/>
              <a:t>2-4 punasipulia renkaina</a:t>
            </a:r>
          </a:p>
          <a:p>
            <a:pPr eaLnBrk="1" hangingPunct="1">
              <a:lnSpc>
                <a:spcPct val="80000"/>
              </a:lnSpc>
            </a:pPr>
            <a:r>
              <a:rPr lang="fi-FI" sz="6700" smtClean="0"/>
              <a:t>1 purkki vihreitä oliiveja</a:t>
            </a:r>
          </a:p>
          <a:p>
            <a:pPr eaLnBrk="1" hangingPunct="1">
              <a:lnSpc>
                <a:spcPct val="80000"/>
              </a:lnSpc>
            </a:pPr>
            <a:r>
              <a:rPr lang="fi-FI" sz="6700" smtClean="0"/>
              <a:t>1 purkki mustia oliiveja</a:t>
            </a:r>
          </a:p>
          <a:p>
            <a:pPr marL="1174750" lvl="1" indent="-450850" eaLnBrk="1" hangingPunct="1">
              <a:lnSpc>
                <a:spcPct val="80000"/>
              </a:lnSpc>
            </a:pPr>
            <a:r>
              <a:rPr lang="fi-FI" sz="6000" smtClean="0"/>
              <a:t>1 iso prk ananaspaloja valutettuna</a:t>
            </a:r>
          </a:p>
          <a:p>
            <a:pPr eaLnBrk="1" hangingPunct="1">
              <a:lnSpc>
                <a:spcPct val="80000"/>
              </a:lnSpc>
            </a:pPr>
            <a:r>
              <a:rPr lang="fi-FI" sz="6600" smtClean="0"/>
              <a:t>Limettilohkoja</a:t>
            </a:r>
          </a:p>
          <a:p>
            <a:pPr eaLnBrk="1" hangingPunct="1">
              <a:lnSpc>
                <a:spcPct val="80000"/>
              </a:lnSpc>
            </a:pPr>
            <a:r>
              <a:rPr lang="fi-FI" sz="6600" smtClean="0"/>
              <a:t>1 prk jalapenoja</a:t>
            </a:r>
          </a:p>
          <a:p>
            <a:pPr eaLnBrk="1" hangingPunct="1">
              <a:lnSpc>
                <a:spcPct val="80000"/>
              </a:lnSpc>
            </a:pPr>
            <a:r>
              <a:rPr lang="fi-FI" sz="6600" smtClean="0"/>
              <a:t>1 pss nachoja,</a:t>
            </a:r>
          </a:p>
          <a:p>
            <a:pPr eaLnBrk="1" hangingPunct="1">
              <a:lnSpc>
                <a:spcPct val="80000"/>
              </a:lnSpc>
            </a:pPr>
            <a:r>
              <a:rPr lang="fi-FI" sz="6600" smtClean="0"/>
              <a:t>1 prk aurinkokuivattua tomaattia</a:t>
            </a:r>
          </a:p>
          <a:p>
            <a:pPr eaLnBrk="1" hangingPunct="1">
              <a:lnSpc>
                <a:spcPct val="80000"/>
              </a:lnSpc>
            </a:pPr>
            <a:r>
              <a:rPr lang="fi-FI" sz="6600" smtClean="0"/>
              <a:t>500 g raejuustoa</a:t>
            </a:r>
          </a:p>
          <a:p>
            <a:pPr eaLnBrk="1" hangingPunct="1">
              <a:lnSpc>
                <a:spcPct val="80000"/>
              </a:lnSpc>
            </a:pPr>
            <a:r>
              <a:rPr lang="fi-FI" sz="6600" smtClean="0"/>
              <a:t>1-2 pss salaattisekoitus –siemeniä, wasabipähkinöitä, suolapähkinöitä,</a:t>
            </a:r>
            <a:r>
              <a:rPr lang="fi-FI" sz="3200" smtClean="0"/>
              <a:t> </a:t>
            </a:r>
          </a:p>
        </p:txBody>
      </p:sp>
      <p:sp>
        <p:nvSpPr>
          <p:cNvPr id="19459" name="Sisällön paikkamerkki 3"/>
          <p:cNvSpPr>
            <a:spLocks noGrp="1"/>
          </p:cNvSpPr>
          <p:nvPr>
            <p:ph sz="half" idx="4294967295"/>
          </p:nvPr>
        </p:nvSpPr>
        <p:spPr>
          <a:xfrm>
            <a:off x="13449300" y="3436938"/>
            <a:ext cx="13188950" cy="16649700"/>
          </a:xfrm>
        </p:spPr>
        <p:txBody>
          <a:bodyPr/>
          <a:lstStyle/>
          <a:p>
            <a:pPr eaLnBrk="1" hangingPunct="1">
              <a:lnSpc>
                <a:spcPct val="80000"/>
              </a:lnSpc>
            </a:pPr>
            <a:r>
              <a:rPr lang="fi-FI" sz="6000" smtClean="0"/>
              <a:t>500 g mozzarellahelmiä</a:t>
            </a:r>
          </a:p>
          <a:p>
            <a:pPr eaLnBrk="1" hangingPunct="1">
              <a:lnSpc>
                <a:spcPct val="80000"/>
              </a:lnSpc>
            </a:pPr>
            <a:r>
              <a:rPr lang="fi-FI" sz="6000" smtClean="0"/>
              <a:t>500 g pesto-mozzarellahelmiä </a:t>
            </a:r>
          </a:p>
          <a:p>
            <a:pPr eaLnBrk="1" hangingPunct="1">
              <a:lnSpc>
                <a:spcPct val="80000"/>
              </a:lnSpc>
              <a:buFont typeface="Arial" charset="0"/>
              <a:buNone/>
            </a:pPr>
            <a:r>
              <a:rPr lang="fi-FI" sz="6000" smtClean="0"/>
              <a:t>( sekoita mozzarellahelmien joukkoon vihreää pestoa maun mukaan)</a:t>
            </a:r>
          </a:p>
          <a:p>
            <a:pPr eaLnBrk="1" hangingPunct="1">
              <a:lnSpc>
                <a:spcPct val="80000"/>
              </a:lnSpc>
            </a:pPr>
            <a:r>
              <a:rPr lang="fi-FI" sz="6000" smtClean="0"/>
              <a:t>1 kg salaattijuustoa valutettuna</a:t>
            </a:r>
          </a:p>
          <a:p>
            <a:pPr eaLnBrk="1" hangingPunct="1">
              <a:lnSpc>
                <a:spcPct val="80000"/>
              </a:lnSpc>
            </a:pPr>
            <a:r>
              <a:rPr lang="fi-FI" sz="6000" smtClean="0"/>
              <a:t>N. 20 keitettyä, puolitettua munaa</a:t>
            </a:r>
          </a:p>
          <a:p>
            <a:pPr eaLnBrk="1" hangingPunct="1">
              <a:lnSpc>
                <a:spcPct val="80000"/>
              </a:lnSpc>
            </a:pPr>
            <a:r>
              <a:rPr lang="fi-FI" sz="6000" smtClean="0"/>
              <a:t>1 kg tonnikalapaloja öljyssä valutettuna</a:t>
            </a:r>
          </a:p>
          <a:p>
            <a:pPr eaLnBrk="1" hangingPunct="1">
              <a:lnSpc>
                <a:spcPct val="80000"/>
              </a:lnSpc>
            </a:pPr>
            <a:r>
              <a:rPr lang="fi-FI" sz="6000" smtClean="0"/>
              <a:t>n. 1 kg säilykemandariineja valutettuna</a:t>
            </a:r>
          </a:p>
          <a:p>
            <a:pPr eaLnBrk="1" hangingPunct="1">
              <a:lnSpc>
                <a:spcPct val="80000"/>
              </a:lnSpc>
            </a:pPr>
            <a:r>
              <a:rPr lang="fi-FI" sz="6000" smtClean="0"/>
              <a:t>1 prk pikkukurkkuja</a:t>
            </a:r>
          </a:p>
          <a:p>
            <a:pPr eaLnBrk="1" hangingPunct="1">
              <a:lnSpc>
                <a:spcPct val="80000"/>
              </a:lnSpc>
            </a:pPr>
            <a:r>
              <a:rPr lang="fi-FI" sz="6000" smtClean="0"/>
              <a:t>1 kg miniluumutomaatteja</a:t>
            </a:r>
          </a:p>
          <a:p>
            <a:pPr eaLnBrk="1" hangingPunct="1">
              <a:lnSpc>
                <a:spcPct val="80000"/>
              </a:lnSpc>
            </a:pPr>
            <a:r>
              <a:rPr lang="fi-FI" sz="6000" smtClean="0"/>
              <a:t>1 prk hillosipulia</a:t>
            </a:r>
          </a:p>
          <a:p>
            <a:pPr eaLnBrk="1" hangingPunct="1">
              <a:lnSpc>
                <a:spcPct val="80000"/>
              </a:lnSpc>
            </a:pPr>
            <a:r>
              <a:rPr lang="fi-FI" sz="6000" smtClean="0"/>
              <a:t>1-2 kurkkua kuutioina</a:t>
            </a:r>
          </a:p>
          <a:p>
            <a:pPr eaLnBrk="1" hangingPunct="1">
              <a:lnSpc>
                <a:spcPct val="80000"/>
              </a:lnSpc>
            </a:pPr>
            <a:r>
              <a:rPr lang="fi-FI" sz="6000" smtClean="0"/>
              <a:t>Leikkeleitä</a:t>
            </a:r>
          </a:p>
          <a:p>
            <a:pPr eaLnBrk="1" hangingPunct="1">
              <a:lnSpc>
                <a:spcPct val="80000"/>
              </a:lnSpc>
            </a:pPr>
            <a:r>
              <a:rPr lang="fi-FI" sz="6000" smtClean="0"/>
              <a:t>1 prk marinoituja valkosipulinkynsiä</a:t>
            </a:r>
          </a:p>
          <a:p>
            <a:pPr eaLnBrk="1" hangingPunct="1">
              <a:lnSpc>
                <a:spcPct val="80000"/>
              </a:lnSpc>
            </a:pPr>
            <a:r>
              <a:rPr lang="fi-FI" sz="6000" smtClean="0"/>
              <a:t>N. 100 lihapullaa</a:t>
            </a:r>
          </a:p>
          <a:p>
            <a:pPr eaLnBrk="1" hangingPunct="1">
              <a:lnSpc>
                <a:spcPct val="80000"/>
              </a:lnSpc>
            </a:pPr>
            <a:r>
              <a:rPr lang="fi-FI" sz="6000" smtClean="0"/>
              <a:t>Paistettua jauhelihaa/kanaa n. 1 kg</a:t>
            </a:r>
          </a:p>
          <a:p>
            <a:pPr eaLnBrk="1" hangingPunct="1">
              <a:lnSpc>
                <a:spcPct val="80000"/>
              </a:lnSpc>
            </a:pPr>
            <a:r>
              <a:rPr lang="fi-FI" sz="6000" smtClean="0"/>
              <a:t>1 prk vihreitä papuja</a:t>
            </a:r>
          </a:p>
          <a:p>
            <a:pPr eaLnBrk="1" hangingPunct="1">
              <a:lnSpc>
                <a:spcPct val="80000"/>
              </a:lnSpc>
            </a:pPr>
            <a:r>
              <a:rPr lang="fi-FI" sz="6000" smtClean="0"/>
              <a:t>Salaattikastikkeita, oliiviöljyä</a:t>
            </a:r>
          </a:p>
          <a:p>
            <a:pPr eaLnBrk="1" hangingPunct="1">
              <a:lnSpc>
                <a:spcPct val="80000"/>
              </a:lnSpc>
            </a:pPr>
            <a:endParaRPr lang="fi-FI" sz="6000" smtClean="0"/>
          </a:p>
          <a:p>
            <a:pPr eaLnBrk="1" hangingPunct="1">
              <a:lnSpc>
                <a:spcPct val="80000"/>
              </a:lnSpc>
              <a:buFont typeface="Arial" charset="0"/>
              <a:buNone/>
            </a:pPr>
            <a:endParaRPr lang="fi-FI" sz="6000" smtClean="0"/>
          </a:p>
          <a:p>
            <a:pPr eaLnBrk="1" hangingPunct="1">
              <a:lnSpc>
                <a:spcPct val="80000"/>
              </a:lnSpc>
              <a:buFont typeface="Arial" charset="0"/>
              <a:buNone/>
            </a:pPr>
            <a:endParaRPr lang="fi-FI" sz="6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4"/>
          <p:cNvSpPr>
            <a:spLocks noGrp="1"/>
          </p:cNvSpPr>
          <p:nvPr>
            <p:ph type="title"/>
          </p:nvPr>
        </p:nvSpPr>
        <p:spPr>
          <a:xfrm>
            <a:off x="4706938" y="1093788"/>
            <a:ext cx="14938375" cy="2290762"/>
          </a:xfrm>
        </p:spPr>
        <p:txBody>
          <a:bodyPr/>
          <a:lstStyle/>
          <a:p>
            <a:pPr algn="ctr"/>
            <a:r>
              <a:rPr lang="fi-FI" sz="10900" smtClean="0"/>
              <a:t>Täytekakkupohja</a:t>
            </a:r>
          </a:p>
        </p:txBody>
      </p:sp>
      <p:sp>
        <p:nvSpPr>
          <p:cNvPr id="20482" name="Rectangle 5"/>
          <p:cNvSpPr>
            <a:spLocks noGrp="1"/>
          </p:cNvSpPr>
          <p:nvPr>
            <p:ph type="body" sz="half" idx="1"/>
          </p:nvPr>
        </p:nvSpPr>
        <p:spPr>
          <a:xfrm>
            <a:off x="992188" y="4094163"/>
            <a:ext cx="11593512" cy="15363825"/>
          </a:xfrm>
        </p:spPr>
        <p:txBody>
          <a:bodyPr/>
          <a:lstStyle/>
          <a:p>
            <a:pPr>
              <a:lnSpc>
                <a:spcPct val="70000"/>
              </a:lnSpc>
              <a:buFont typeface="Arial" charset="0"/>
              <a:buNone/>
            </a:pPr>
            <a:r>
              <a:rPr lang="fi-FI" sz="6000" smtClean="0">
                <a:solidFill>
                  <a:schemeClr val="hlink"/>
                </a:solidFill>
                <a:latin typeface="Lucida Handwriting" pitchFamily="66" charset="0"/>
              </a:rPr>
              <a:t>Sokerin ja jauhojen määrä lasketaan kertomalla munien paino 0,7:llä. Esimerkiksi 5 munaa painaa 280g. Sokerin määrä on 280g x0,7=196g ja jauhojen määrä sama. Tämä ohje on varmempi koska tässä mitataan aina munien paino erikseen ja saadaan aina oikeassa suhteessa jauhot ja sokerit. Halutessasi voit lisätä ½-1 tl leivinjauhetta</a:t>
            </a:r>
            <a:r>
              <a:rPr lang="fi-FI" sz="4800" smtClean="0">
                <a:latin typeface="Lucida Handwriting" pitchFamily="66" charset="0"/>
              </a:rPr>
              <a:t>.</a:t>
            </a:r>
          </a:p>
          <a:p>
            <a:pPr>
              <a:lnSpc>
                <a:spcPct val="70000"/>
              </a:lnSpc>
              <a:buFont typeface="Arial" charset="0"/>
              <a:buNone/>
            </a:pPr>
            <a:endParaRPr lang="fi-FI" sz="4800" smtClean="0">
              <a:latin typeface="Lucida Handwriting" pitchFamily="66" charset="0"/>
            </a:endParaRPr>
          </a:p>
          <a:p>
            <a:pPr eaLnBrk="1" hangingPunct="1">
              <a:lnSpc>
                <a:spcPct val="100000"/>
              </a:lnSpc>
              <a:spcBef>
                <a:spcPct val="0"/>
              </a:spcBef>
              <a:buFontTx/>
              <a:buNone/>
            </a:pPr>
            <a:r>
              <a:rPr lang="fi-FI" sz="6000" b="1" smtClean="0"/>
              <a:t>Vinkki:</a:t>
            </a:r>
            <a:r>
              <a:rPr lang="fi-FI" sz="5400" smtClean="0"/>
              <a:t> Kun otat kypsän kakkupohjan uunista, niin tipauta vuoka 10 sentin korkeudelta uunin tai tason päälle. Tällä tavoin kakkupohja jää korkeammaksi kylmetessään.</a:t>
            </a:r>
          </a:p>
          <a:p>
            <a:pPr>
              <a:lnSpc>
                <a:spcPct val="70000"/>
              </a:lnSpc>
            </a:pPr>
            <a:endParaRPr lang="fi-FI" sz="5400" smtClean="0"/>
          </a:p>
        </p:txBody>
      </p:sp>
      <p:sp>
        <p:nvSpPr>
          <p:cNvPr id="20483" name="Rectangle 6"/>
          <p:cNvSpPr>
            <a:spLocks noGrp="1"/>
          </p:cNvSpPr>
          <p:nvPr>
            <p:ph type="body" sz="half" idx="2"/>
          </p:nvPr>
        </p:nvSpPr>
        <p:spPr>
          <a:xfrm>
            <a:off x="13938250" y="3865563"/>
            <a:ext cx="11879263" cy="15878175"/>
          </a:xfrm>
        </p:spPr>
        <p:txBody>
          <a:bodyPr/>
          <a:lstStyle/>
          <a:p>
            <a:pPr>
              <a:lnSpc>
                <a:spcPct val="70000"/>
              </a:lnSpc>
              <a:buFont typeface="Arial" charset="0"/>
              <a:buNone/>
            </a:pPr>
            <a:r>
              <a:rPr lang="fi-FI" sz="5400" b="1" smtClean="0"/>
              <a:t>Peruspohja</a:t>
            </a:r>
          </a:p>
          <a:p>
            <a:pPr>
              <a:lnSpc>
                <a:spcPct val="70000"/>
              </a:lnSpc>
              <a:buFont typeface="Arial" charset="0"/>
              <a:buNone/>
            </a:pPr>
            <a:r>
              <a:rPr lang="fi-FI" sz="5400" smtClean="0"/>
              <a:t>6 kananmunaa</a:t>
            </a:r>
          </a:p>
          <a:p>
            <a:pPr>
              <a:lnSpc>
                <a:spcPct val="70000"/>
              </a:lnSpc>
              <a:buFont typeface="Arial" charset="0"/>
              <a:buNone/>
            </a:pPr>
            <a:r>
              <a:rPr lang="fi-FI" sz="5400" smtClean="0"/>
              <a:t>2,5 dl sokeria</a:t>
            </a:r>
          </a:p>
          <a:p>
            <a:pPr>
              <a:lnSpc>
                <a:spcPct val="70000"/>
              </a:lnSpc>
              <a:buFont typeface="Arial" charset="0"/>
              <a:buNone/>
            </a:pPr>
            <a:r>
              <a:rPr lang="fi-FI" sz="5400" smtClean="0"/>
              <a:t>2,5 dl vehnäjauhoja</a:t>
            </a:r>
          </a:p>
          <a:p>
            <a:pPr>
              <a:lnSpc>
                <a:spcPct val="70000"/>
              </a:lnSpc>
              <a:buFont typeface="Arial" charset="0"/>
              <a:buNone/>
            </a:pPr>
            <a:r>
              <a:rPr lang="fi-FI" sz="5400" smtClean="0"/>
              <a:t>1 dl perunajauhoja</a:t>
            </a:r>
          </a:p>
          <a:p>
            <a:pPr>
              <a:lnSpc>
                <a:spcPct val="70000"/>
              </a:lnSpc>
              <a:buFont typeface="Arial" charset="0"/>
              <a:buNone/>
            </a:pPr>
            <a:r>
              <a:rPr lang="fi-FI" sz="5400" smtClean="0"/>
              <a:t>Vajaa tl leivinjauhetta</a:t>
            </a:r>
          </a:p>
          <a:p>
            <a:pPr>
              <a:lnSpc>
                <a:spcPct val="70000"/>
              </a:lnSpc>
              <a:buFont typeface="Arial" charset="0"/>
              <a:buNone/>
            </a:pPr>
            <a:endParaRPr lang="fi-FI" sz="4800" b="1" smtClean="0"/>
          </a:p>
          <a:p>
            <a:pPr>
              <a:lnSpc>
                <a:spcPct val="70000"/>
              </a:lnSpc>
              <a:buFont typeface="Arial" charset="0"/>
              <a:buNone/>
            </a:pPr>
            <a:r>
              <a:rPr lang="fi-FI" sz="4800" b="1" smtClean="0"/>
              <a:t>Suklaakakkupohja</a:t>
            </a:r>
          </a:p>
          <a:p>
            <a:pPr eaLnBrk="1" hangingPunct="1">
              <a:lnSpc>
                <a:spcPct val="100000"/>
              </a:lnSpc>
              <a:spcBef>
                <a:spcPct val="0"/>
              </a:spcBef>
              <a:buFontTx/>
              <a:buNone/>
            </a:pPr>
            <a:r>
              <a:rPr lang="fi-FI" sz="5400" smtClean="0"/>
              <a:t>Korvaa 1 dl perunajauhoja 0,5 dl suklaajauhoilla ja 0,5 dl perunajauhoilla</a:t>
            </a:r>
          </a:p>
          <a:p>
            <a:pPr eaLnBrk="1" hangingPunct="1">
              <a:lnSpc>
                <a:spcPct val="100000"/>
              </a:lnSpc>
              <a:spcBef>
                <a:spcPct val="0"/>
              </a:spcBef>
              <a:buFontTx/>
              <a:buNone/>
            </a:pPr>
            <a:endParaRPr lang="fi-FI" sz="5400" smtClean="0"/>
          </a:p>
          <a:p>
            <a:pPr eaLnBrk="1" hangingPunct="1">
              <a:lnSpc>
                <a:spcPct val="100000"/>
              </a:lnSpc>
              <a:spcBef>
                <a:spcPct val="0"/>
              </a:spcBef>
              <a:buFontTx/>
              <a:buNone/>
            </a:pPr>
            <a:r>
              <a:rPr lang="fi-FI" sz="5400" smtClean="0"/>
              <a:t>Vatkaa munat ja sokeri kuohkeaksi vaahdoksi. Vaahto on tarpeeksi vatkautunutta kun väri on vaalea ja vaahdon pintaan tehty kuvio jää näkyville joksikin aikaa. Sekoita kuivat aineet keskenään ja sekoita ne varovasti muna-sokerivaahtoon. Paista 180-190C n. 45-50 min</a:t>
            </a:r>
            <a:r>
              <a:rPr lang="fi-FI" sz="3600" smtClean="0"/>
              <a:t>.</a:t>
            </a:r>
          </a:p>
          <a:p>
            <a:pPr>
              <a:lnSpc>
                <a:spcPct val="70000"/>
              </a:lnSpc>
            </a:pPr>
            <a:endParaRPr lang="fi-FI" sz="3600" smtClean="0"/>
          </a:p>
          <a:p>
            <a:pPr>
              <a:lnSpc>
                <a:spcPct val="70000"/>
              </a:lnSpc>
            </a:pPr>
            <a:endParaRPr lang="fi-FI" sz="16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50"/>
          <p:cNvSpPr>
            <a:spLocks noGrp="1"/>
          </p:cNvSpPr>
          <p:nvPr>
            <p:ph type="title"/>
          </p:nvPr>
        </p:nvSpPr>
        <p:spPr>
          <a:xfrm>
            <a:off x="4821238" y="1150938"/>
            <a:ext cx="18595975" cy="2176462"/>
          </a:xfrm>
        </p:spPr>
        <p:txBody>
          <a:bodyPr/>
          <a:lstStyle/>
          <a:p>
            <a:r>
              <a:rPr lang="fi-FI" sz="8300" smtClean="0"/>
              <a:t>Munien määrä suhteessa henkilömäärään</a:t>
            </a:r>
          </a:p>
        </p:txBody>
      </p:sp>
      <p:graphicFrame>
        <p:nvGraphicFramePr>
          <p:cNvPr id="26679" name="Group 55"/>
          <p:cNvGraphicFramePr>
            <a:graphicFrameLocks noGrp="1"/>
          </p:cNvGraphicFramePr>
          <p:nvPr>
            <p:ph idx="1"/>
          </p:nvPr>
        </p:nvGraphicFramePr>
        <p:xfrm>
          <a:off x="4764088" y="4037013"/>
          <a:ext cx="17695862" cy="16124237"/>
        </p:xfrm>
        <a:graphic>
          <a:graphicData uri="http://schemas.openxmlformats.org/drawingml/2006/table">
            <a:tbl>
              <a:tblPr/>
              <a:tblGrid>
                <a:gridCol w="5751512"/>
                <a:gridCol w="6229350"/>
                <a:gridCol w="5715000"/>
              </a:tblGrid>
              <a:tr h="1906588">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5400" b="1" i="0" u="none" strike="noStrike" cap="none" normalizeH="0" baseline="0" smtClean="0">
                          <a:ln>
                            <a:noFill/>
                          </a:ln>
                          <a:solidFill>
                            <a:srgbClr val="FFFFFF"/>
                          </a:solidFill>
                          <a:effectLst/>
                          <a:latin typeface="Calibri" pitchFamily="34" charset="0"/>
                          <a:cs typeface="Arial" charset="0"/>
                        </a:rPr>
                        <a:t>Munien määrä</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4800" b="1" i="0" u="none" strike="noStrike" cap="none" normalizeH="0" baseline="0" smtClean="0">
                          <a:ln>
                            <a:noFill/>
                          </a:ln>
                          <a:solidFill>
                            <a:srgbClr val="FFFFFF"/>
                          </a:solidFill>
                          <a:effectLst/>
                          <a:latin typeface="Calibri" pitchFamily="34" charset="0"/>
                          <a:cs typeface="Arial" charset="0"/>
                        </a:rPr>
                        <a:t>Vuoan halkaisija (cm)</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4000" b="1" i="0" u="none" strike="noStrike" cap="none" normalizeH="0" baseline="0" smtClean="0">
                          <a:ln>
                            <a:noFill/>
                          </a:ln>
                          <a:solidFill>
                            <a:srgbClr val="FFFFFF"/>
                          </a:solidFill>
                          <a:effectLst/>
                          <a:latin typeface="Calibri" pitchFamily="34" charset="0"/>
                          <a:cs typeface="Arial" charset="0"/>
                        </a:rPr>
                        <a:t>Kakun riittävyys</a:t>
                      </a:r>
                    </a:p>
                    <a:p>
                      <a:pPr marL="0" marR="0" lvl="0" indent="0" algn="l" defTabSz="1446213" rtl="0" eaLnBrk="1" fontAlgn="base" latinLnBrk="0" hangingPunct="1">
                        <a:lnSpc>
                          <a:spcPct val="100000"/>
                        </a:lnSpc>
                        <a:spcBef>
                          <a:spcPct val="0"/>
                        </a:spcBef>
                        <a:spcAft>
                          <a:spcPct val="0"/>
                        </a:spcAft>
                        <a:buClrTx/>
                        <a:buSzTx/>
                        <a:buFontTx/>
                        <a:buNone/>
                        <a:tabLst/>
                      </a:pPr>
                      <a:r>
                        <a:rPr kumimoji="0" lang="fi-FI" sz="4000" b="1" i="0" u="none" strike="noStrike" cap="none" normalizeH="0" baseline="0" smtClean="0">
                          <a:ln>
                            <a:noFill/>
                          </a:ln>
                          <a:solidFill>
                            <a:srgbClr val="FFFFFF"/>
                          </a:solidFill>
                          <a:effectLst/>
                          <a:latin typeface="Calibri" pitchFamily="34" charset="0"/>
                          <a:cs typeface="Arial" charset="0"/>
                        </a:rPr>
                        <a:t> (hlö)</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566863">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4400" b="0" i="0" u="none" strike="noStrike" cap="none" normalizeH="0" baseline="0" smtClean="0">
                          <a:ln>
                            <a:noFill/>
                          </a:ln>
                          <a:solidFill>
                            <a:srgbClr val="000000"/>
                          </a:solidFill>
                          <a:effectLst/>
                          <a:latin typeface="Calibri" pitchFamily="34" charset="0"/>
                          <a:cs typeface="Arial" charset="0"/>
                        </a:rPr>
                        <a:t>1</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600" b="0" i="0" u="none" strike="noStrike" cap="none" normalizeH="0" baseline="0" smtClean="0">
                          <a:ln>
                            <a:noFill/>
                          </a:ln>
                          <a:solidFill>
                            <a:srgbClr val="000000"/>
                          </a:solidFill>
                          <a:effectLst/>
                          <a:latin typeface="Calibri" pitchFamily="34" charset="0"/>
                          <a:cs typeface="Arial" charset="0"/>
                        </a:rPr>
                        <a:t>12</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3</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1570038">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600" b="0" i="0" u="none" strike="noStrike" cap="none" normalizeH="0" baseline="0" smtClean="0">
                          <a:ln>
                            <a:noFill/>
                          </a:ln>
                          <a:solidFill>
                            <a:srgbClr val="000000"/>
                          </a:solidFill>
                          <a:effectLst/>
                          <a:latin typeface="Calibri" pitchFamily="34" charset="0"/>
                          <a:cs typeface="Arial" charset="0"/>
                        </a:rPr>
                        <a:t>2</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600" b="0" i="0" u="none" strike="noStrike" cap="none" normalizeH="0" baseline="0" smtClean="0">
                          <a:ln>
                            <a:noFill/>
                          </a:ln>
                          <a:solidFill>
                            <a:srgbClr val="000000"/>
                          </a:solidFill>
                          <a:effectLst/>
                          <a:latin typeface="Calibri" pitchFamily="34" charset="0"/>
                          <a:cs typeface="Arial" charset="0"/>
                        </a:rPr>
                        <a:t>15</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600" b="0" i="0" u="none" strike="noStrike" cap="none" normalizeH="0" baseline="0" smtClean="0">
                          <a:ln>
                            <a:noFill/>
                          </a:ln>
                          <a:solidFill>
                            <a:srgbClr val="000000"/>
                          </a:solidFill>
                          <a:effectLst/>
                          <a:latin typeface="Calibri" pitchFamily="34" charset="0"/>
                          <a:cs typeface="Arial" charset="0"/>
                        </a:rPr>
                        <a:t>6</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1662113">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3</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20</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9</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1571625">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4</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22</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12</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1570038">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5</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24</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15</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1568450">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6</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26</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18</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1571625">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8</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28</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24</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1568450">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600" b="0" i="0" u="none" strike="noStrike" cap="none" normalizeH="0" baseline="0" smtClean="0">
                          <a:ln>
                            <a:noFill/>
                          </a:ln>
                          <a:solidFill>
                            <a:srgbClr val="000000"/>
                          </a:solidFill>
                          <a:effectLst/>
                          <a:latin typeface="Calibri" pitchFamily="34" charset="0"/>
                          <a:cs typeface="Arial" charset="0"/>
                        </a:rPr>
                        <a:t>10</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600" b="0" i="0" u="none" strike="noStrike" cap="none" normalizeH="0" baseline="0" smtClean="0">
                          <a:ln>
                            <a:noFill/>
                          </a:ln>
                          <a:solidFill>
                            <a:srgbClr val="000000"/>
                          </a:solidFill>
                          <a:effectLst/>
                          <a:latin typeface="Calibri" pitchFamily="34" charset="0"/>
                          <a:cs typeface="Arial" charset="0"/>
                        </a:rPr>
                        <a:t>30</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600" b="0" i="0" u="none" strike="noStrike" cap="none" normalizeH="0" baseline="0" smtClean="0">
                          <a:ln>
                            <a:noFill/>
                          </a:ln>
                          <a:solidFill>
                            <a:srgbClr val="000000"/>
                          </a:solidFill>
                          <a:effectLst/>
                          <a:latin typeface="Calibri" pitchFamily="34" charset="0"/>
                          <a:cs typeface="Arial" charset="0"/>
                        </a:rPr>
                        <a:t>30</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1568450">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12</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32</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800" b="0" i="0" u="none" strike="noStrike" cap="none" normalizeH="0" baseline="0" smtClean="0">
                          <a:ln>
                            <a:noFill/>
                          </a:ln>
                          <a:solidFill>
                            <a:srgbClr val="000000"/>
                          </a:solidFill>
                          <a:effectLst/>
                          <a:latin typeface="Calibri" pitchFamily="34" charset="0"/>
                          <a:cs typeface="Arial" charset="0"/>
                        </a:rPr>
                        <a:t>36</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Otsikko 1"/>
          <p:cNvSpPr>
            <a:spLocks noGrp="1"/>
          </p:cNvSpPr>
          <p:nvPr>
            <p:ph type="title"/>
          </p:nvPr>
        </p:nvSpPr>
        <p:spPr>
          <a:xfrm>
            <a:off x="6423025" y="685800"/>
            <a:ext cx="15279688" cy="1177925"/>
          </a:xfrm>
        </p:spPr>
        <p:txBody>
          <a:bodyPr/>
          <a:lstStyle/>
          <a:p>
            <a:pPr eaLnBrk="1" hangingPunct="1"/>
            <a:r>
              <a:rPr lang="fi-FI" smtClean="0"/>
              <a:t>		Täytekakun täyttäminen</a:t>
            </a:r>
          </a:p>
        </p:txBody>
      </p:sp>
      <p:graphicFrame>
        <p:nvGraphicFramePr>
          <p:cNvPr id="20577" name="Group 97"/>
          <p:cNvGraphicFramePr>
            <a:graphicFrameLocks noGrp="1"/>
          </p:cNvGraphicFramePr>
          <p:nvPr>
            <p:ph idx="1"/>
          </p:nvPr>
        </p:nvGraphicFramePr>
        <p:xfrm>
          <a:off x="2259013" y="3189288"/>
          <a:ext cx="23956962" cy="16294100"/>
        </p:xfrm>
        <a:graphic>
          <a:graphicData uri="http://schemas.openxmlformats.org/drawingml/2006/table">
            <a:tbl>
              <a:tblPr/>
              <a:tblGrid>
                <a:gridCol w="4795837"/>
                <a:gridCol w="4786313"/>
                <a:gridCol w="4795837"/>
                <a:gridCol w="4791075"/>
                <a:gridCol w="4787900"/>
              </a:tblGrid>
              <a:tr h="1582738">
                <a:tc>
                  <a:txBody>
                    <a:bodyPr/>
                    <a:lstStyle/>
                    <a:p>
                      <a:pPr marL="0" marR="0" lvl="0" indent="0" algn="l" defTabSz="1446213" rtl="0" eaLnBrk="1" fontAlgn="base" latinLnBrk="0" hangingPunct="1">
                        <a:lnSpc>
                          <a:spcPct val="100000"/>
                        </a:lnSpc>
                        <a:spcBef>
                          <a:spcPct val="0"/>
                        </a:spcBef>
                        <a:spcAft>
                          <a:spcPct val="0"/>
                        </a:spcAft>
                        <a:buClrTx/>
                        <a:buSzTx/>
                        <a:buFontTx/>
                        <a:buNone/>
                        <a:tabLst/>
                      </a:pPr>
                      <a:endParaRPr kumimoji="0" lang="fi-FI" sz="4500" b="1" i="0" u="none" strike="noStrike" cap="none" normalizeH="0" baseline="0" smtClean="0">
                        <a:ln>
                          <a:noFill/>
                        </a:ln>
                        <a:solidFill>
                          <a:srgbClr val="FFFFFF"/>
                        </a:solidFill>
                        <a:effectLst/>
                        <a:latin typeface="Calibri" pitchFamily="34" charset="0"/>
                        <a:cs typeface="Arial" charset="0"/>
                      </a:endParaRP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6100" b="1" i="0" u="none" strike="noStrike" cap="none" normalizeH="0" baseline="0" smtClean="0">
                          <a:ln>
                            <a:noFill/>
                          </a:ln>
                          <a:solidFill>
                            <a:srgbClr val="FFFFFF"/>
                          </a:solidFill>
                          <a:effectLst/>
                          <a:latin typeface="Calibri" pitchFamily="34" charset="0"/>
                          <a:cs typeface="Arial" charset="0"/>
                        </a:rPr>
                        <a:t>4 munan</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5500" b="1" i="0" u="none" strike="noStrike" cap="none" normalizeH="0" baseline="0" smtClean="0">
                          <a:ln>
                            <a:noFill/>
                          </a:ln>
                          <a:solidFill>
                            <a:srgbClr val="FFFFFF"/>
                          </a:solidFill>
                          <a:effectLst/>
                          <a:latin typeface="Calibri" pitchFamily="34" charset="0"/>
                          <a:cs typeface="Arial" charset="0"/>
                        </a:rPr>
                        <a:t>6 munan</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5500" b="1" i="0" u="none" strike="noStrike" cap="none" normalizeH="0" baseline="0" smtClean="0">
                          <a:ln>
                            <a:noFill/>
                          </a:ln>
                          <a:solidFill>
                            <a:srgbClr val="FFFFFF"/>
                          </a:solidFill>
                          <a:effectLst/>
                          <a:latin typeface="Calibri" pitchFamily="34" charset="0"/>
                          <a:cs typeface="Arial" charset="0"/>
                        </a:rPr>
                        <a:t>8 munan</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6100" b="1" i="0" u="none" strike="noStrike" cap="none" normalizeH="0" baseline="0" smtClean="0">
                          <a:ln>
                            <a:noFill/>
                          </a:ln>
                          <a:solidFill>
                            <a:srgbClr val="FFFFFF"/>
                          </a:solidFill>
                          <a:effectLst/>
                          <a:latin typeface="Calibri" pitchFamily="34" charset="0"/>
                          <a:cs typeface="Arial" charset="0"/>
                        </a:rPr>
                        <a:t>10 munan</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506538">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Paista pohjaa n. 180-190C</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Kostutuslientä n. 1,5dl</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Kostutuslientä n. 2dl</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Kostutuslientä n. 3dl</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Kostutuslientä n. 4dl</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1208088">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Pohjan paistoaika</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n. 45 min</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n. 50 min</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n. 55 min</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n. 60 min</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1346200">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1" i="0" u="none" strike="noStrike" cap="none" normalizeH="0" baseline="0" smtClean="0">
                          <a:ln>
                            <a:noFill/>
                          </a:ln>
                          <a:solidFill>
                            <a:srgbClr val="000000"/>
                          </a:solidFill>
                          <a:effectLst/>
                          <a:latin typeface="Calibri" pitchFamily="34" charset="0"/>
                          <a:cs typeface="Arial" charset="0"/>
                        </a:rPr>
                        <a:t>Marmeladi/täyte</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280g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500g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570g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850g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1465263">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1" i="0" u="none" strike="noStrike" cap="none" normalizeH="0" baseline="0" smtClean="0">
                          <a:ln>
                            <a:noFill/>
                          </a:ln>
                          <a:solidFill>
                            <a:srgbClr val="000000"/>
                          </a:solidFill>
                          <a:effectLst/>
                          <a:latin typeface="Calibri" pitchFamily="34" charset="0"/>
                          <a:cs typeface="Arial" charset="0"/>
                        </a:rPr>
                        <a:t>Diplomikreemi </a:t>
                      </a:r>
                      <a:r>
                        <a:rPr kumimoji="0" lang="fi-FI" sz="3700" b="0" i="0" u="none" strike="noStrike" cap="none" normalizeH="0" baseline="0" smtClean="0">
                          <a:ln>
                            <a:noFill/>
                          </a:ln>
                          <a:solidFill>
                            <a:srgbClr val="000000"/>
                          </a:solidFill>
                          <a:effectLst/>
                          <a:latin typeface="Calibri" pitchFamily="34" charset="0"/>
                          <a:cs typeface="Arial" charset="0"/>
                        </a:rPr>
                        <a:t>yhteensä</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270g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400g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570g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850g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1339850">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Kerma</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150g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200g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280g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600g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1057275">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Vanilliinikreemi</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40g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60g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80g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150g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1349375">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vettä</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110g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140g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200g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350g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1900238">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1" i="0" u="none" strike="noStrike" cap="none" normalizeH="0" baseline="0" smtClean="0">
                          <a:ln>
                            <a:noFill/>
                          </a:ln>
                          <a:solidFill>
                            <a:srgbClr val="000000"/>
                          </a:solidFill>
                          <a:effectLst/>
                          <a:latin typeface="Calibri" pitchFamily="34" charset="0"/>
                          <a:cs typeface="Arial" charset="0"/>
                        </a:rPr>
                        <a:t>Diplomikreemin teko</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Vatkaa vesi ja vanilliinikreemi erikseen sekaisin</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Vatkaa kerma vaahdoksi erikseen</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Sekoita kerma vesi-vanilliinikreemi</a:t>
                      </a:r>
                    </a:p>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seokseen</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endParaRPr kumimoji="0" lang="fi-FI" sz="2500" b="0" i="0" u="none" strike="noStrike" cap="none" normalizeH="0" baseline="0" smtClean="0">
                        <a:ln>
                          <a:noFill/>
                        </a:ln>
                        <a:solidFill>
                          <a:srgbClr val="000000"/>
                        </a:solidFill>
                        <a:effectLst/>
                        <a:latin typeface="Calibri" pitchFamily="34" charset="0"/>
                        <a:cs typeface="Arial" charset="0"/>
                      </a:endParaRP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1219200">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1" i="0" u="none" strike="noStrike" cap="none" normalizeH="0" baseline="0" smtClean="0">
                          <a:ln>
                            <a:noFill/>
                          </a:ln>
                          <a:solidFill>
                            <a:srgbClr val="000000"/>
                          </a:solidFill>
                          <a:effectLst/>
                          <a:latin typeface="Calibri" pitchFamily="34" charset="0"/>
                          <a:cs typeface="Arial" charset="0"/>
                        </a:rPr>
                        <a:t>Marjat kakun päälle</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240g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400g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500g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700g</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r h="1547813">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600" b="0" i="0" u="none" strike="noStrike" cap="none" normalizeH="0" baseline="0" smtClean="0">
                          <a:ln>
                            <a:noFill/>
                          </a:ln>
                          <a:solidFill>
                            <a:srgbClr val="000000"/>
                          </a:solidFill>
                          <a:effectLst/>
                          <a:latin typeface="Calibri" pitchFamily="34" charset="0"/>
                          <a:cs typeface="Arial" charset="0"/>
                        </a:rPr>
                        <a:t>Jos käytät pakastemarjoja</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niin laita marjojen alle ohut</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kerros hilloa. Toimii eristeenä</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eikä pohja kostu</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liikaa mehusta</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EFF7"/>
                    </a:solidFill>
                  </a:tcPr>
                </a:tc>
              </a:tr>
              <a:tr h="771525">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Annosmäärä</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3700" b="0" i="0" u="none" strike="noStrike" cap="none" normalizeH="0" baseline="0" smtClean="0">
                          <a:ln>
                            <a:noFill/>
                          </a:ln>
                          <a:solidFill>
                            <a:srgbClr val="000000"/>
                          </a:solidFill>
                          <a:effectLst/>
                          <a:latin typeface="Calibri" pitchFamily="34" charset="0"/>
                          <a:cs typeface="Arial" charset="0"/>
                        </a:rPr>
                        <a:t>15 hlö</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20 hlö</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25 hlö</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c>
                  <a:txBody>
                    <a:bodyPr/>
                    <a:lstStyle/>
                    <a:p>
                      <a:pPr marL="0" marR="0" lvl="0" indent="0" algn="l" defTabSz="1446213" rtl="0" eaLnBrk="1" fontAlgn="base" latinLnBrk="0" hangingPunct="1">
                        <a:lnSpc>
                          <a:spcPct val="100000"/>
                        </a:lnSpc>
                        <a:spcBef>
                          <a:spcPct val="0"/>
                        </a:spcBef>
                        <a:spcAft>
                          <a:spcPct val="0"/>
                        </a:spcAft>
                        <a:buClrTx/>
                        <a:buSzTx/>
                        <a:buFontTx/>
                        <a:buNone/>
                        <a:tabLst/>
                      </a:pPr>
                      <a:r>
                        <a:rPr kumimoji="0" lang="fi-FI" sz="2500" b="0" i="0" u="none" strike="noStrike" cap="none" normalizeH="0" baseline="0" smtClean="0">
                          <a:ln>
                            <a:noFill/>
                          </a:ln>
                          <a:solidFill>
                            <a:srgbClr val="000000"/>
                          </a:solidFill>
                          <a:effectLst/>
                          <a:latin typeface="Calibri" pitchFamily="34" charset="0"/>
                          <a:cs typeface="Arial" charset="0"/>
                        </a:rPr>
                        <a:t>30 hlö</a:t>
                      </a:r>
                    </a:p>
                  </a:txBody>
                  <a:tcPr marL="144642" marR="144642" marT="72321" marB="7232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2DEEF"/>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isällön paikkamerkki 2"/>
          <p:cNvSpPr>
            <a:spLocks noGrp="1"/>
          </p:cNvSpPr>
          <p:nvPr>
            <p:ph sz="half" idx="1"/>
          </p:nvPr>
        </p:nvSpPr>
        <p:spPr>
          <a:xfrm>
            <a:off x="693738" y="962025"/>
            <a:ext cx="12700000" cy="19926300"/>
          </a:xfrm>
        </p:spPr>
        <p:txBody>
          <a:bodyPr/>
          <a:lstStyle/>
          <a:p>
            <a:pPr marL="0" indent="0" eaLnBrk="1" hangingPunct="1">
              <a:buFont typeface="Arial" charset="0"/>
              <a:buNone/>
            </a:pPr>
            <a:r>
              <a:rPr lang="fi-FI" sz="9600" b="1" smtClean="0"/>
              <a:t>Hyvä Tiikerikakku</a:t>
            </a:r>
          </a:p>
          <a:p>
            <a:pPr marL="0" indent="0" eaLnBrk="1" hangingPunct="1">
              <a:buFont typeface="Arial" charset="0"/>
              <a:buNone/>
            </a:pPr>
            <a:r>
              <a:rPr lang="fi-FI" sz="5700" smtClean="0"/>
              <a:t>250g voita</a:t>
            </a:r>
          </a:p>
          <a:p>
            <a:pPr marL="0" indent="0" eaLnBrk="1" hangingPunct="1">
              <a:buFont typeface="Arial" charset="0"/>
              <a:buNone/>
            </a:pPr>
            <a:r>
              <a:rPr lang="fi-FI" sz="5700" smtClean="0"/>
              <a:t>2dl sokeria</a:t>
            </a:r>
          </a:p>
          <a:p>
            <a:pPr marL="0" indent="0" eaLnBrk="1" hangingPunct="1">
              <a:buFont typeface="Arial" charset="0"/>
              <a:buNone/>
            </a:pPr>
            <a:r>
              <a:rPr lang="fi-FI" sz="5700" smtClean="0"/>
              <a:t>3 kananmunaa</a:t>
            </a:r>
          </a:p>
          <a:p>
            <a:pPr marL="0" indent="0" eaLnBrk="1" hangingPunct="1">
              <a:buFont typeface="Arial" charset="0"/>
              <a:buNone/>
            </a:pPr>
            <a:r>
              <a:rPr lang="fi-FI" sz="5700" smtClean="0"/>
              <a:t>3dl vehnäjauhoja</a:t>
            </a:r>
          </a:p>
          <a:p>
            <a:pPr marL="0" indent="0" eaLnBrk="1" hangingPunct="1">
              <a:buFont typeface="Arial" charset="0"/>
              <a:buNone/>
            </a:pPr>
            <a:r>
              <a:rPr lang="fi-FI" sz="5700" smtClean="0"/>
              <a:t>½ dl perunajauhoja</a:t>
            </a:r>
          </a:p>
          <a:p>
            <a:pPr marL="0" indent="0" eaLnBrk="1" hangingPunct="1">
              <a:buFont typeface="Arial" charset="0"/>
              <a:buNone/>
            </a:pPr>
            <a:r>
              <a:rPr lang="fi-FI" sz="5700" smtClean="0"/>
              <a:t>1 rkl vaniljasokeria</a:t>
            </a:r>
          </a:p>
          <a:p>
            <a:pPr marL="0" indent="0" eaLnBrk="1" hangingPunct="1">
              <a:buFont typeface="Arial" charset="0"/>
              <a:buNone/>
            </a:pPr>
            <a:r>
              <a:rPr lang="fi-FI" sz="5700" smtClean="0"/>
              <a:t>2 tl leivinjauhetta</a:t>
            </a:r>
          </a:p>
          <a:p>
            <a:pPr marL="0" indent="0" eaLnBrk="1" hangingPunct="1">
              <a:buFont typeface="Arial" charset="0"/>
              <a:buNone/>
            </a:pPr>
            <a:r>
              <a:rPr lang="fi-FI" sz="5700" smtClean="0"/>
              <a:t>½ dl kaakaojauhetta</a:t>
            </a:r>
          </a:p>
          <a:p>
            <a:pPr marL="0" indent="0" eaLnBrk="1" hangingPunct="1">
              <a:buFont typeface="Arial" charset="0"/>
              <a:buNone/>
            </a:pPr>
            <a:r>
              <a:rPr lang="fi-FI" sz="5700" smtClean="0"/>
              <a:t>½ dl maitoa	</a:t>
            </a:r>
            <a:r>
              <a:rPr lang="fi-FI" sz="5100" smtClean="0"/>
              <a:t>	Kuva: Meillä kotona.fi</a:t>
            </a:r>
          </a:p>
          <a:p>
            <a:pPr marL="0" indent="0" eaLnBrk="1" hangingPunct="1">
              <a:buFont typeface="Arial" charset="0"/>
              <a:buNone/>
            </a:pPr>
            <a:r>
              <a:rPr lang="fi-FI" sz="5700" smtClean="0"/>
              <a:t>Vatkaa voi ja sokeri vaahdoksi, lisää</a:t>
            </a:r>
          </a:p>
          <a:p>
            <a:pPr marL="0" indent="0" eaLnBrk="1" hangingPunct="1">
              <a:buFont typeface="Arial" charset="0"/>
              <a:buNone/>
            </a:pPr>
            <a:r>
              <a:rPr lang="fi-FI" sz="5700" smtClean="0"/>
              <a:t>munat yksitellen kokoajan vatkaten. Lisää keskenään sekoitetut kuivat aineet. Ota taikinasta 1/3 osa ja sekoita siihen kaakaojauhe ja maito. Laita vuoan pohjalle ensin kerros vaalea taikinaa ja sen päälle tumma taikina ja päälle loput vaaleasta taikinasta. Tiikerikuvion saat nostelemalla haarukan kärjellä taikinaa vuoan pohjalta ylöspäin.</a:t>
            </a:r>
          </a:p>
          <a:p>
            <a:pPr marL="0" indent="0" eaLnBrk="1" hangingPunct="1">
              <a:buFont typeface="Arial" charset="0"/>
              <a:buNone/>
            </a:pPr>
            <a:r>
              <a:rPr lang="fi-FI" sz="5700" smtClean="0"/>
              <a:t>Paista 175 asteessa noin tunti</a:t>
            </a:r>
          </a:p>
        </p:txBody>
      </p:sp>
      <p:sp>
        <p:nvSpPr>
          <p:cNvPr id="23554" name="Sisällön paikkamerkki 3"/>
          <p:cNvSpPr>
            <a:spLocks noGrp="1"/>
          </p:cNvSpPr>
          <p:nvPr>
            <p:ph sz="half" idx="2"/>
          </p:nvPr>
        </p:nvSpPr>
        <p:spPr>
          <a:xfrm>
            <a:off x="14322425" y="1098550"/>
            <a:ext cx="12066588" cy="18489613"/>
          </a:xfrm>
        </p:spPr>
        <p:txBody>
          <a:bodyPr/>
          <a:lstStyle/>
          <a:p>
            <a:pPr marL="0" indent="0" eaLnBrk="1" hangingPunct="1">
              <a:buFont typeface="Arial" charset="0"/>
              <a:buNone/>
            </a:pPr>
            <a:r>
              <a:rPr lang="fi-FI" sz="9600" b="1" smtClean="0"/>
              <a:t>Kuivakakun perusohje</a:t>
            </a:r>
          </a:p>
          <a:p>
            <a:pPr marL="0" indent="0" eaLnBrk="1" hangingPunct="1">
              <a:buFont typeface="Arial" charset="0"/>
              <a:buNone/>
            </a:pPr>
            <a:r>
              <a:rPr lang="fi-FI" sz="7300" smtClean="0"/>
              <a:t>200g rasvaa</a:t>
            </a:r>
          </a:p>
          <a:p>
            <a:pPr marL="0" indent="0" eaLnBrk="1" hangingPunct="1">
              <a:buFont typeface="Arial" charset="0"/>
              <a:buNone/>
            </a:pPr>
            <a:r>
              <a:rPr lang="fi-FI" sz="7300" smtClean="0"/>
              <a:t>2 dl sokeria</a:t>
            </a:r>
          </a:p>
          <a:p>
            <a:pPr marL="0" indent="0" eaLnBrk="1" hangingPunct="1">
              <a:buFont typeface="Arial" charset="0"/>
              <a:buNone/>
            </a:pPr>
            <a:r>
              <a:rPr lang="fi-FI" sz="7300" smtClean="0"/>
              <a:t>3 munaa</a:t>
            </a:r>
          </a:p>
          <a:p>
            <a:pPr marL="0" indent="0" eaLnBrk="1" hangingPunct="1">
              <a:buFont typeface="Arial" charset="0"/>
              <a:buNone/>
            </a:pPr>
            <a:r>
              <a:rPr lang="fi-FI" sz="7300" smtClean="0"/>
              <a:t>2 tl vaniljasokeria</a:t>
            </a:r>
          </a:p>
          <a:p>
            <a:pPr marL="0" indent="0" eaLnBrk="1" hangingPunct="1">
              <a:buFont typeface="Arial" charset="0"/>
              <a:buNone/>
            </a:pPr>
            <a:r>
              <a:rPr lang="fi-FI" sz="7300" smtClean="0"/>
              <a:t>2 tl leivinjauhetta</a:t>
            </a:r>
          </a:p>
          <a:p>
            <a:pPr marL="0" indent="0" eaLnBrk="1" hangingPunct="1">
              <a:buFont typeface="Arial" charset="0"/>
              <a:buNone/>
            </a:pPr>
            <a:r>
              <a:rPr lang="fi-FI" sz="7300" smtClean="0"/>
              <a:t>3 dl vehnäjauhoja</a:t>
            </a:r>
          </a:p>
          <a:p>
            <a:pPr marL="0" indent="0" eaLnBrk="1" hangingPunct="1">
              <a:buFont typeface="Arial" charset="0"/>
              <a:buNone/>
            </a:pPr>
            <a:r>
              <a:rPr lang="fi-FI" sz="7300" smtClean="0"/>
              <a:t>Lisäksi mausteina voit käyttää:</a:t>
            </a:r>
          </a:p>
          <a:p>
            <a:pPr marL="0" indent="0" eaLnBrk="1" hangingPunct="1">
              <a:buFont typeface="Arial" charset="0"/>
              <a:buNone/>
            </a:pPr>
            <a:r>
              <a:rPr lang="fi-FI" sz="7300" smtClean="0"/>
              <a:t>1 appelsiinin raastettu kuori + mehu</a:t>
            </a:r>
          </a:p>
          <a:p>
            <a:pPr marL="0" indent="0" eaLnBrk="1" hangingPunct="1">
              <a:buFont typeface="Arial" charset="0"/>
              <a:buNone/>
            </a:pPr>
            <a:r>
              <a:rPr lang="fi-FI" sz="7300" smtClean="0"/>
              <a:t>Suklaarouhetta</a:t>
            </a:r>
          </a:p>
          <a:p>
            <a:pPr marL="0" indent="0" eaLnBrk="1" hangingPunct="1">
              <a:buFont typeface="Arial" charset="0"/>
              <a:buNone/>
            </a:pPr>
            <a:r>
              <a:rPr lang="fi-FI" sz="7300" smtClean="0"/>
              <a:t>Pikakahvijauhetta</a:t>
            </a:r>
          </a:p>
          <a:p>
            <a:pPr marL="0" indent="0" eaLnBrk="1" hangingPunct="1">
              <a:buFont typeface="Arial" charset="0"/>
              <a:buNone/>
            </a:pPr>
            <a:r>
              <a:rPr lang="fi-FI" sz="7300" smtClean="0"/>
              <a:t>Erilaisia mausteita: inkivääri, kaneli, neilikka, pomeranssinkuori</a:t>
            </a:r>
          </a:p>
          <a:p>
            <a:pPr marL="0" indent="0" eaLnBrk="1" hangingPunct="1">
              <a:buFont typeface="Arial" charset="0"/>
              <a:buNone/>
            </a:pPr>
            <a:endParaRPr lang="fi-FI" sz="7300" smtClean="0"/>
          </a:p>
        </p:txBody>
      </p:sp>
      <p:sp>
        <p:nvSpPr>
          <p:cNvPr id="23555" name="AutoShape 2" descr="Kuvahaun tulos haulle tiikerikakku"/>
          <p:cNvSpPr>
            <a:spLocks noChangeAspect="1" noChangeArrowheads="1"/>
          </p:cNvSpPr>
          <p:nvPr/>
        </p:nvSpPr>
        <p:spPr bwMode="auto">
          <a:xfrm>
            <a:off x="354013" y="-455613"/>
            <a:ext cx="693737" cy="960438"/>
          </a:xfrm>
          <a:prstGeom prst="rect">
            <a:avLst/>
          </a:prstGeom>
          <a:noFill/>
          <a:ln w="9525">
            <a:noFill/>
            <a:miter lim="800000"/>
            <a:headEnd/>
            <a:tailEnd/>
          </a:ln>
        </p:spPr>
        <p:txBody>
          <a:bodyPr lIns="144642" tIns="72321" rIns="144642" bIns="72321"/>
          <a:lstStyle/>
          <a:p>
            <a:pPr defTabSz="1446213"/>
            <a:endParaRPr lang="fi-FI">
              <a:latin typeface="Calibri" pitchFamily="34" charset="0"/>
            </a:endParaRPr>
          </a:p>
        </p:txBody>
      </p:sp>
      <p:pic>
        <p:nvPicPr>
          <p:cNvPr id="23556" name="Kuva 5"/>
          <p:cNvPicPr>
            <a:picLocks noChangeAspect="1"/>
          </p:cNvPicPr>
          <p:nvPr/>
        </p:nvPicPr>
        <p:blipFill>
          <a:blip r:embed="rId2"/>
          <a:srcRect/>
          <a:stretch>
            <a:fillRect/>
          </a:stretch>
        </p:blipFill>
        <p:spPr bwMode="auto">
          <a:xfrm>
            <a:off x="6799263" y="3038475"/>
            <a:ext cx="7291387" cy="6767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2613</TotalTime>
  <Words>1322</Words>
  <Application>Microsoft Office PowerPoint</Application>
  <PresentationFormat>Mukautettu</PresentationFormat>
  <Paragraphs>287</Paragraphs>
  <Slides>16</Slides>
  <Notes>0</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16</vt:i4>
      </vt:variant>
    </vt:vector>
  </HeadingPairs>
  <TitlesOfParts>
    <vt:vector size="21" baseType="lpstr">
      <vt:lpstr>Arial</vt:lpstr>
      <vt:lpstr>Calibri Light</vt:lpstr>
      <vt:lpstr>Calibri</vt:lpstr>
      <vt:lpstr>Lucida Handwriting</vt:lpstr>
      <vt:lpstr>Office-teema</vt:lpstr>
      <vt:lpstr> Kodin juhlat Kempeleen Martat </vt:lpstr>
      <vt:lpstr>Kuinka paljon varaan kahvia ja juomia?</vt:lpstr>
      <vt:lpstr>Kuinka paljon varaan ruokatarjoiluun  tarjottavaa?</vt:lpstr>
      <vt:lpstr> Noutopöydän kattaus ja suunnittelu</vt:lpstr>
      <vt:lpstr>Salaattibuffet 50 henkilölle</vt:lpstr>
      <vt:lpstr>Täytekakkupohja</vt:lpstr>
      <vt:lpstr>Munien määrä suhteessa henkilömäärään</vt:lpstr>
      <vt:lpstr>  Täytekakun täyttäminen</vt:lpstr>
      <vt:lpstr>Slide 9</vt:lpstr>
      <vt:lpstr>Kodin juhlien omavalmisteiset juomat</vt:lpstr>
      <vt:lpstr>Hiivapitoiset juomat</vt:lpstr>
      <vt:lpstr>Hiivapitoiset juomat</vt:lpstr>
      <vt:lpstr>Viini- tai  sitruunahappopitoiset juomat  esim. puiden ja  pensaiden lehdistä, kukista ja marjoista</vt:lpstr>
      <vt:lpstr>Nopeat juomat</vt:lpstr>
      <vt:lpstr>Kahvinkeitto/-tarjoilu välineiden vuokrausta</vt:lpstr>
      <vt:lpstr> Kempeleen Martat 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annika nikkinen</dc:creator>
  <cp:lastModifiedBy>Salme Meriläinen</cp:lastModifiedBy>
  <cp:revision>42</cp:revision>
  <dcterms:created xsi:type="dcterms:W3CDTF">2019-04-22T08:21:20Z</dcterms:created>
  <dcterms:modified xsi:type="dcterms:W3CDTF">2023-05-02T06:24:18Z</dcterms:modified>
</cp:coreProperties>
</file>