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075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E17841D-6C18-959B-A751-72198C547F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C61BACA-F01D-CD1A-26E7-99BAF7C476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5028E14-CFDD-31FE-6259-03E140D6D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9FC5-D706-0443-BCB0-2C38B7808280}" type="datetimeFigureOut">
              <a:rPr lang="fi-FI" smtClean="0"/>
              <a:t>11.6.2025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BB361AE-F9FB-4194-E4E8-B4B79BC97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1F14433-58E6-8059-8277-25D0D6C0F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2FEF-6EE9-1040-8A25-F96A6DE5DD4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9946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8BCF6C1-1BC7-1F3D-DC2B-CC045DF2C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3DBE097-4494-5DEE-ED95-732270F867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9C3831D-3E63-E371-914E-AEDA584B9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9FC5-D706-0443-BCB0-2C38B7808280}" type="datetimeFigureOut">
              <a:rPr lang="fi-FI" smtClean="0"/>
              <a:t>11.6.2025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5F89A06-0F26-03C4-C5B9-5F67543C8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11EB2E7-DE72-BEFA-5C7E-209CEBAB0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2FEF-6EE9-1040-8A25-F96A6DE5DD4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661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397445E0-D0F2-E21C-D62B-B53A12CBE5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6465330-4D83-5DFF-4AE3-A523E59A9E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F36D0F8-CF27-06A4-8AA4-DD22461A2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9FC5-D706-0443-BCB0-2C38B7808280}" type="datetimeFigureOut">
              <a:rPr lang="fi-FI" smtClean="0"/>
              <a:t>11.6.2025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5EE8A90-2EC2-B90B-B89F-EDC33AB06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B5F7AA3-C06D-CF2C-1674-1B68031BF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2FEF-6EE9-1040-8A25-F96A6DE5DD4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0323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E032454-D20A-D096-BE27-63F12CD4A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E787534-E940-C277-7145-FEB451735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77FA60A-D915-836F-1318-74A79EE28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9FC5-D706-0443-BCB0-2C38B7808280}" type="datetimeFigureOut">
              <a:rPr lang="fi-FI" smtClean="0"/>
              <a:t>11.6.2025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478039-06B5-4B61-9995-872FBB9E9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C5590F7-E8B5-7C45-91A5-4E718D4A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2FEF-6EE9-1040-8A25-F96A6DE5DD4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6927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1A1D7F6-F49B-F45A-F0C0-DE9145C34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360BE87-F04F-9773-A404-50C85E4FA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9495AFC-0E81-232D-F7BA-1EB067D7E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9FC5-D706-0443-BCB0-2C38B7808280}" type="datetimeFigureOut">
              <a:rPr lang="fi-FI" smtClean="0"/>
              <a:t>11.6.2025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D0E7D94-BF9D-B52A-0E47-591A20813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0708001-39ED-DE56-5803-80039196A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2FEF-6EE9-1040-8A25-F96A6DE5DD4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6159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74F4B1-A611-509A-2FF3-965F4A2C5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C214D38-55A5-55DB-BE81-663152A3DA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B624A2A-D6A4-D6B2-88E6-7153C5995E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DF21D48-F57F-93DB-EC01-B8E6AD1DF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9FC5-D706-0443-BCB0-2C38B7808280}" type="datetimeFigureOut">
              <a:rPr lang="fi-FI" smtClean="0"/>
              <a:t>11.6.2025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44C3179-3645-A50B-7569-C95D9DB91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713BCD9-0E96-1C16-2B2C-2B98304D2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2FEF-6EE9-1040-8A25-F96A6DE5DD4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7522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CF32FD-3D51-7F10-9C54-F2126E768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A57E03F-EF88-AA53-E66D-A8833D563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8106372-923B-A84A-C98B-258716D7A3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DF9E6E77-5011-4920-3817-1079EA8C27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46D35FB3-F67F-BA05-E1F2-AC2519353B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B57E481-5A0F-9DE4-CAE4-FF6BDA492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9FC5-D706-0443-BCB0-2C38B7808280}" type="datetimeFigureOut">
              <a:rPr lang="fi-FI" smtClean="0"/>
              <a:t>11.6.2025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240125D4-D0C9-C890-6D77-3DF0EE578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50A570A4-C00C-9B24-9CFC-235EA4F72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2FEF-6EE9-1040-8A25-F96A6DE5DD4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9517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2375E34-4019-9338-1230-E23F18BB9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F67E2D9-CD49-D038-681F-524B63405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9FC5-D706-0443-BCB0-2C38B7808280}" type="datetimeFigureOut">
              <a:rPr lang="fi-FI" smtClean="0"/>
              <a:t>11.6.2025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B4D4B1A-B37E-2174-E653-54C00F8D7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2961277-F6CA-5E6F-A297-B8EFB8290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2FEF-6EE9-1040-8A25-F96A6DE5DD4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86085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FAF26C5-3546-2E69-2B4F-4CD72D232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9FC5-D706-0443-BCB0-2C38B7808280}" type="datetimeFigureOut">
              <a:rPr lang="fi-FI" smtClean="0"/>
              <a:t>11.6.2025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4CB7155-DD6E-38AE-64DA-2A5A4C8ED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9A35804-549D-4D51-D373-1BC036B71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2FEF-6EE9-1040-8A25-F96A6DE5DD4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8737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E44F2BC-E53F-B9C4-0264-D39B9CC8D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46EBCE6-1D6A-E40C-DD5D-17EB3414D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1C8B2F6-78E6-B188-604D-D8685FD54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01F02B2-A7A8-46A6-DE50-670BEBC08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9FC5-D706-0443-BCB0-2C38B7808280}" type="datetimeFigureOut">
              <a:rPr lang="fi-FI" smtClean="0"/>
              <a:t>11.6.2025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324DB27-E7C1-6D99-47F6-16DE7547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906D949-65FD-CC0C-7BBA-A43430226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2FEF-6EE9-1040-8A25-F96A6DE5DD4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3934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8621A00-EF74-CF76-7D9B-45D638F71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3DF3AC3C-16E1-6529-CD55-B513AB60FE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8A19A23-021A-029C-1AE7-D946BD55DA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A13842F-5AC0-EC6E-EB9E-9BA3CCEAE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9FC5-D706-0443-BCB0-2C38B7808280}" type="datetimeFigureOut">
              <a:rPr lang="fi-FI" smtClean="0"/>
              <a:t>11.6.2025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E68FAD6-94AF-9E98-4FBF-9010D93D6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2C5461F-0896-04CF-E794-041164B97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22FEF-6EE9-1040-8A25-F96A6DE5DD4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1505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BD59D698-7D93-C16C-05D3-CCE2B0BEE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39BF6DF-689E-C13B-C603-EBDBA2D04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D23373B-9A53-89BA-144E-66D3F6940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F79FC5-D706-0443-BCB0-2C38B7808280}" type="datetimeFigureOut">
              <a:rPr lang="fi-FI" smtClean="0"/>
              <a:t>11.6.2025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A59DDD5-6F54-8FE2-54E7-11D09D158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4887D96-4867-0FD5-F227-375362607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A22FEF-6EE9-1040-8A25-F96A6DE5DD4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0837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9493B6A-5DE5-DA5E-527B-639039AD6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4" y="139407"/>
            <a:ext cx="5371156" cy="671859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DC7872E2-9A66-68C4-CAC5-47E728669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440" y="118198"/>
            <a:ext cx="5613399" cy="673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42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D1FD2A-2BBA-4B7A-80E4-09314FE25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48F68DA-E057-21AA-EF29-463445327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9" b="-2"/>
          <a:stretch>
            <a:fillRect/>
          </a:stretch>
        </p:blipFill>
        <p:spPr>
          <a:xfrm>
            <a:off x="321731" y="557189"/>
            <a:ext cx="7086768" cy="5743618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51429331-D4E6-45FD-ECDB-96A32CFB3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"/>
          <a:stretch>
            <a:fillRect/>
          </a:stretch>
        </p:blipFill>
        <p:spPr>
          <a:xfrm>
            <a:off x="7601026" y="557189"/>
            <a:ext cx="4269242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94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B864E1F-566A-700B-5833-10044C34B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B09FDE2-C1F5-2011-F2DC-2A8E36E46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4271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89D448B-665F-9386-2409-D6A2C83C5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3" r="2" b="13587"/>
          <a:stretch>
            <a:fillRect/>
          </a:stretch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B497A324-E0D5-1537-73C4-9FADA2854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" r="20789" b="-2"/>
          <a:stretch>
            <a:fillRect/>
          </a:stretch>
        </p:blipFill>
        <p:spPr>
          <a:xfrm>
            <a:off x="6195375" y="557189"/>
            <a:ext cx="5674893" cy="5743618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3915089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3D65A97-440F-F206-B4FE-D47422BA2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8" r="2" b="18372"/>
          <a:stretch>
            <a:fillRect/>
          </a:stretch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726978BC-E2F0-B977-4939-509F613F2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2" r="14223" b="-2"/>
          <a:stretch>
            <a:fillRect/>
          </a:stretch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73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D1FD2A-2BBA-4B7A-80E4-09314FE25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111FB386-E662-DE9A-7200-8E79A904A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" r="3123" b="-2"/>
          <a:stretch>
            <a:fillRect/>
          </a:stretch>
        </p:blipFill>
        <p:spPr>
          <a:xfrm>
            <a:off x="321731" y="557189"/>
            <a:ext cx="7086768" cy="5743618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09D82E3A-8BFD-19D3-DED9-92D7DF39C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3" r="25609" b="-2"/>
          <a:stretch>
            <a:fillRect/>
          </a:stretch>
        </p:blipFill>
        <p:spPr>
          <a:xfrm>
            <a:off x="7601026" y="557189"/>
            <a:ext cx="4269242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10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732C9D2-4720-41C4-2C78-0C0BB3E3D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"/>
          <a:stretch>
            <a:fillRect/>
          </a:stretch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CD5A1717-8A8C-7BDA-516F-8A75F7C27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02" r="-1" b="2206"/>
          <a:stretch>
            <a:fillRect/>
          </a:stretch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61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D8E65CD7-7440-A558-3833-9ACB1464E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" r="21610" b="-2"/>
          <a:stretch>
            <a:fillRect/>
          </a:stretch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D3B60645-CA4C-43EE-47E1-DAD47D697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3" r="-1" b="-1"/>
          <a:stretch>
            <a:fillRect/>
          </a:stretch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71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D1FD2A-2BBA-4B7A-80E4-09314FE25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B170D0DA-FFBB-022E-9550-9884034A2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8" r="2" b="30858"/>
          <a:stretch>
            <a:fillRect/>
          </a:stretch>
        </p:blipFill>
        <p:spPr>
          <a:xfrm>
            <a:off x="321731" y="557189"/>
            <a:ext cx="7086768" cy="5743618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8EA34CCC-6246-28F7-4009-74D46A2CD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"/>
          <a:stretch>
            <a:fillRect/>
          </a:stretch>
        </p:blipFill>
        <p:spPr>
          <a:xfrm>
            <a:off x="7601026" y="557189"/>
            <a:ext cx="4269242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62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D1FD2A-2BBA-4B7A-80E4-09314FE25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F5C00981-EC26-5E31-2046-B162624C6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9" b="-2"/>
          <a:stretch>
            <a:fillRect/>
          </a:stretch>
        </p:blipFill>
        <p:spPr>
          <a:xfrm>
            <a:off x="321731" y="557189"/>
            <a:ext cx="7086768" cy="5743618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625767C3-E850-FF31-47B4-D7A6E27FC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7" r="20385" b="-2"/>
          <a:stretch>
            <a:fillRect/>
          </a:stretch>
        </p:blipFill>
        <p:spPr>
          <a:xfrm>
            <a:off x="7601026" y="557189"/>
            <a:ext cx="4269242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AE09EAA-D392-231C-EAEB-53E4DA6C8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"/>
          <a:stretch>
            <a:fillRect/>
          </a:stretch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D8A0342C-127F-A5B2-C0F1-98DFC17F5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" r="3845" b="-2"/>
          <a:stretch>
            <a:fillRect/>
          </a:stretch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278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Laajakuva</PresentationFormat>
  <Paragraphs>0</Paragraphs>
  <Slides>11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Mirja Hovirinta</dc:creator>
  <cp:lastModifiedBy>Erja</cp:lastModifiedBy>
  <cp:revision>2</cp:revision>
  <dcterms:created xsi:type="dcterms:W3CDTF">2025-05-29T14:05:38Z</dcterms:created>
  <dcterms:modified xsi:type="dcterms:W3CDTF">2025-06-11T14:48:19Z</dcterms:modified>
</cp:coreProperties>
</file>