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7F8612-8506-411D-8E06-F6D4941CAEF0}" v="1" dt="2025-01-31T09:04:32.0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6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ta wickström" userId="ee6eb76c01981f4b" providerId="LiveId" clId="{DD7F8612-8506-411D-8E06-F6D4941CAEF0}"/>
    <pc:docChg chg="custSel modSld">
      <pc:chgData name="anita wickström" userId="ee6eb76c01981f4b" providerId="LiveId" clId="{DD7F8612-8506-411D-8E06-F6D4941CAEF0}" dt="2025-01-31T09:04:52.177" v="6" actId="14100"/>
      <pc:docMkLst>
        <pc:docMk/>
      </pc:docMkLst>
      <pc:sldChg chg="addSp delSp modSp mod">
        <pc:chgData name="anita wickström" userId="ee6eb76c01981f4b" providerId="LiveId" clId="{DD7F8612-8506-411D-8E06-F6D4941CAEF0}" dt="2025-01-31T09:04:52.177" v="6" actId="14100"/>
        <pc:sldMkLst>
          <pc:docMk/>
          <pc:sldMk cId="3608711400" sldId="256"/>
        </pc:sldMkLst>
        <pc:spChg chg="add del mod">
          <ac:chgData name="anita wickström" userId="ee6eb76c01981f4b" providerId="LiveId" clId="{DD7F8612-8506-411D-8E06-F6D4941CAEF0}" dt="2025-01-31T09:04:32.016" v="1" actId="931"/>
          <ac:spMkLst>
            <pc:docMk/>
            <pc:sldMk cId="3608711400" sldId="256"/>
            <ac:spMk id="3" creationId="{D04D55DA-1ED3-33C9-7942-10F5EDED1645}"/>
          </ac:spMkLst>
        </pc:spChg>
        <pc:picChg chg="add mod">
          <ac:chgData name="anita wickström" userId="ee6eb76c01981f4b" providerId="LiveId" clId="{DD7F8612-8506-411D-8E06-F6D4941CAEF0}" dt="2025-01-31T09:04:52.177" v="6" actId="14100"/>
          <ac:picMkLst>
            <pc:docMk/>
            <pc:sldMk cId="3608711400" sldId="256"/>
            <ac:picMk id="5" creationId="{EFF09E8C-B536-2AD6-772B-EC7A6A96C0A3}"/>
          </ac:picMkLst>
        </pc:picChg>
        <pc:picChg chg="del">
          <ac:chgData name="anita wickström" userId="ee6eb76c01981f4b" providerId="LiveId" clId="{DD7F8612-8506-411D-8E06-F6D4941CAEF0}" dt="2025-01-31T09:03:55.649" v="0" actId="478"/>
          <ac:picMkLst>
            <pc:docMk/>
            <pc:sldMk cId="3608711400" sldId="256"/>
            <ac:picMk id="6" creationId="{0648767D-8D49-71A9-139E-71EC04A8044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926DC5-3040-4DAA-AC32-C61D9097A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75B8A62-4C52-40A4-ACC6-9884B64D1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421707-176F-407D-BFCC-093CA3D3A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E5462A-5C7A-4CE8-AFB4-50292339C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7DEB117-6321-4BF5-8DDD-91C8B7F89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241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F98506-ACC7-4676-BA53-E2D84FDC4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77204B-655D-4B60-BC55-D0E4B278C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2F2725-0E37-413C-B202-C99E6957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A3D4D6-9165-4648-B91B-F0EE8AF18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BB8AAD-55C6-42A6-99AE-F7EA840D1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83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61B898D-9B12-4788-A514-2D4FD79A62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C82CDB5-D4CA-4D81-B994-1A0466768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3043AD-1EF1-4160-A111-42ED2B405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F5AC37-3173-43FD-BE39-29821062C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72C2DF4-478D-4EEA-A11A-D1F25AFFD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00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74704-9E0C-43F6-8A80-34BD38D79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31EF13-FD9C-4192-A52F-817A7861B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C3F7FF1-4B1E-42CD-8BA3-A3834AF8F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93D567-A735-4B88-AF93-20AD50DBE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B1BA76-5F06-475F-B2D5-90EF39C44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63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D6D7E1-6E8F-46D9-A982-BF6DE888B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477D3B-8E5E-4C8E-A710-62AB9D996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4AA33C-C75F-4B39-B397-75A3B11E1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BFB0FF-EB97-4E69-95BA-55720DFB4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42DFEB-8E16-438A-840F-9ABBB70CC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496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6C6CB1-CC6D-4D72-AC41-F7D6C48D6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34EBEE-05FF-4B9F-AA73-00435734D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7AF6E3F-A45B-41CF-8E3F-3CA7D22FF0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44393D-B043-4D40-BB22-C99BA80B8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BF9ABAC-6EB1-4179-A929-D862F9814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9582075-D30B-47DB-ABCA-A8E2CD2BC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1691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A6DDB5-5DFF-4C83-8BBD-5B1D6FFFF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A777905-96C5-41FF-891A-28EA1FB6C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0D959C1-184E-44EF-B31D-8ADD33759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854FCB4-9582-41FC-8601-13A6749A8C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D6B3C22-5F62-46DF-B01E-63B83DE55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8500A52-3208-417B-B295-847D9D61C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77259C4-F9C9-4E5E-B81E-04F5067BF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DD90622-927A-4669-8718-DD76EEDD0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410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68B03C-6F23-4A9A-B5C6-8F3A1E7ED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A4AC039-687B-4444-A3F1-AFE1B4461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4BC28AA-D19F-41E7-A454-207C609EB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3E8AE13-84E2-4069-8B57-AC187BDED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1321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CB6EC2-7B2A-4313-ABC9-12026F6D2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070BC5E-EF12-4979-9F87-C13C02632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B8A8329-73E6-43F2-8DD4-C67CA372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695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1F57A7-32A2-433B-9A16-A5CDA83C6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4FBAAF-2D38-405C-9F23-2C22E5DE2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FA2907B-85B0-4367-BC6E-EE7F0B7DE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E1E0C6E-D5FB-4D0A-800E-B4BD8BFD5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2DD92E9-03E9-41B8-A077-9F2382CA9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9F106A0-461D-4DAA-811E-B8E2C735C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129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EF7C91-9421-4C97-9419-A85B67378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47B6EC6-077B-4767-8C5C-E695A400A7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BC460F0-2A3D-46CD-8199-9E9CB7FDE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C06101E-87E8-4892-8E65-BF84BE9B4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21A0DBB-1F45-4079-B8C1-D3B384327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BA57C64-8F38-4EED-97D7-9E37C559C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738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56489AD-110C-4D6C-98E7-6D830F0BE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5B04983-1AFE-41F9-87C7-B3930B696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4D2511-A47B-4263-8D6A-00D55E1D00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22BC8-9A18-46F2-97F3-F641B726F938}" type="datetimeFigureOut">
              <a:rPr lang="fi-FI" smtClean="0"/>
              <a:t>31.1.2025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1838BC1-9A36-48B0-9625-D99F6F012C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DB58A09-080F-491D-92DC-99E64F79A6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62B90-2B96-4D10-A3EF-55A37CD083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656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D0949670-EB26-42B7-BAAE-EEAB1435A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82" y="351873"/>
            <a:ext cx="11277600" cy="1325563"/>
          </a:xfrm>
        </p:spPr>
        <p:txBody>
          <a:bodyPr>
            <a:normAutofit fontScale="90000"/>
          </a:bodyPr>
          <a:lstStyle/>
          <a:p>
            <a:br>
              <a:rPr lang="fi-FI" dirty="0">
                <a:latin typeface="Stencil" panose="040409050D0802020404" pitchFamily="82" charset="0"/>
              </a:rPr>
            </a:br>
            <a:r>
              <a:rPr lang="fi-FI" sz="3600" b="1" dirty="0">
                <a:latin typeface="+mn-lt"/>
              </a:rPr>
              <a:t>TERVETULOA VEROHALLINNON ELÄKELÄISET RY: n VUOSIKOKOUKSEEN   12.2.2025</a:t>
            </a:r>
            <a:br>
              <a:rPr lang="fi-FI" dirty="0">
                <a:latin typeface="Stencil" panose="040409050D0802020404" pitchFamily="82" charset="0"/>
              </a:rPr>
            </a:br>
            <a:endParaRPr lang="fi-FI" dirty="0">
              <a:latin typeface="Stencil" panose="040409050D0802020404" pitchFamily="82" charset="0"/>
            </a:endParaRP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F22B44A4-A7A3-46B7-A7CD-156A1D396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782" y="1961323"/>
            <a:ext cx="7872067" cy="41657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3200" dirty="0"/>
          </a:p>
          <a:p>
            <a:r>
              <a:rPr lang="fi-FI" sz="3600" dirty="0"/>
              <a:t>12.30 Pääjohtaja Markku Heikuran puheenvuoro</a:t>
            </a:r>
          </a:p>
          <a:p>
            <a:r>
              <a:rPr lang="fi-FI" sz="3600" dirty="0"/>
              <a:t>13.00 Strategiajohtaja Arto Pirisen puheenvuoro</a:t>
            </a:r>
          </a:p>
          <a:p>
            <a:r>
              <a:rPr lang="fi-FI" sz="3600" dirty="0"/>
              <a:t>Tauko</a:t>
            </a:r>
          </a:p>
          <a:p>
            <a:r>
              <a:rPr lang="fi-FI" sz="3600" dirty="0"/>
              <a:t>13.40 Vuosikokous</a:t>
            </a:r>
          </a:p>
          <a:p>
            <a:pPr marL="0" indent="0">
              <a:buNone/>
            </a:pPr>
            <a:endParaRPr lang="fi-FI" sz="3600" dirty="0"/>
          </a:p>
        </p:txBody>
      </p:sp>
      <p:pic>
        <p:nvPicPr>
          <p:cNvPr id="5" name="Sisällön paikkamerkki 4" descr="Kuva, joka sisältää kohteen sisä-, lattia, Välipala, pienoismalli&#10;&#10;Kuvaus luotu automaattisesti">
            <a:extLst>
              <a:ext uri="{FF2B5EF4-FFF2-40B4-BE49-F238E27FC236}">
                <a16:creationId xmlns:a16="http://schemas.microsoft.com/office/drawing/2014/main" id="{EFF09E8C-B536-2AD6-772B-EC7A6A96C0A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460153" y="2162325"/>
            <a:ext cx="4165739" cy="3866713"/>
          </a:xfrm>
        </p:spPr>
      </p:pic>
    </p:spTree>
    <p:extLst>
      <p:ext uri="{BB962C8B-B14F-4D97-AF65-F5344CB8AC3E}">
        <p14:creationId xmlns:p14="http://schemas.microsoft.com/office/powerpoint/2010/main" val="3608711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23</Words>
  <Application>Microsoft Office PowerPoint</Application>
  <PresentationFormat>Laajakuva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Stencil</vt:lpstr>
      <vt:lpstr>Office-teema</vt:lpstr>
      <vt:lpstr> TERVETULOA VEROHALLINNON ELÄKELÄISET RY: n VUOSIKOKOUKSEEN   12.2.2025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TERVETULOA VEROHALLINNON ELÄKELÄISET RY: n VUOSIKOKOUKSEEN</dc:title>
  <dc:creator>anita wickström</dc:creator>
  <cp:lastModifiedBy>anita wickström</cp:lastModifiedBy>
  <cp:revision>11</cp:revision>
  <dcterms:created xsi:type="dcterms:W3CDTF">2019-01-20T14:24:19Z</dcterms:created>
  <dcterms:modified xsi:type="dcterms:W3CDTF">2025-01-31T09:04:52Z</dcterms:modified>
</cp:coreProperties>
</file>