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CA3D2EC-B723-5182-CF96-66AEF3D1E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159F746-35C1-889A-A140-8E9D8FC4E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9BB1DCA-2BE3-547A-BF25-2ADE67476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30B2767-9253-E9F8-7584-9314919C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7A0A6BD-25F1-3A4F-52D8-58A2F3B76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6801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03A6B8-5232-2026-A082-008A5A30A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CFEA055-0EA9-983D-E758-E8A514BC6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78F888-1D80-2EE4-C59F-3A1465648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B9A9A73-661F-D4C5-D27E-6408F40C0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23F496B-B081-9C7E-B74D-E093A4EB5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740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CCF0C8A-FC74-D6CE-EF0C-4FC1B6925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DF5FA7D-7F21-8C92-AC02-63696A6E0B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E72BC0-FFC4-6464-FBB7-01EDB0568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0AACB99-0363-C248-91AD-44C7B6404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F42943B-382D-D0E2-7494-D9B6D301B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4742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2522CA-65F7-4E75-FF8E-AE941C9BE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7CF12D-272E-0072-BA02-F6CC5C69D1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9D77D3F-87AF-44AF-259D-BEE5F8B67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F784D9-33F3-C108-170B-3008FEC75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F78A45-9468-CF0C-02C8-61E04129D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6277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8497E2-F441-3B70-3B3B-BAE2DAB52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0AE957F-C4B2-452C-721F-8CC7F84C70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638E9A-9509-B765-E453-9AC170365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D8AFED2-8973-ED1B-527A-3FD11F019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60E401-7DF0-23BC-DC12-9363C4494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655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40A946-DD6A-1A9B-C6DA-65357E626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E2EC33-50D5-4EB0-ECA2-8D97D63FE4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77D0203-E7BD-F498-BAFC-7F3B68FA2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767B61B-A856-ACC2-9949-C2A7A7EBD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82F6BE2-4E97-7E42-19F2-45E2E0B80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20F8AC-C53E-E4EF-8882-2E364E2E2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73112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7A86F0-4FA5-86A2-159D-525AE0037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017996C-9A29-3083-CB6C-204DBF81D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545650F-015E-834A-45A5-ED228B4F09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1FBE4D9-F1AD-4955-1880-B028902797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5AEAD34-8317-12C2-CC5A-F0B8F99207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93800C7-E471-DBD5-D46E-E7D45C69D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B3FD67B-1217-6F6C-69E2-8A322FB4D3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106D19C-4D9C-042C-392D-BD58D6B70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8617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60C937-4E6F-34C6-F774-A95BD2044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7BDDDD0-37A6-67D7-1EDD-76CEAEE54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C727041-A12D-B3B4-5E8F-599D41F78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868C499-DD31-3AA7-FE8F-E20E45766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743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1C38CB8-48AE-3F78-6DA3-207F7BAD5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877CDF3-167E-BAAD-77B4-614FF9D31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BF81431-E32E-AE3C-B21D-63B048FC7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73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C7F2AA-ADC8-A678-1205-683F8FA5E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6FB94B-39BF-D8CA-FFCF-5862D6C244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41AA6F8-EFAE-0E99-D5C0-4A0A7D446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BF65F4-5EE6-AB21-5109-820B982E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F63BC66-BB49-A1A8-7E08-498C3EB57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5FB5964-2DB6-3A9D-4F64-B1F02197D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182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3D4FF9-8DA0-0DD1-49A6-B660185EC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266B504-289F-4E6D-815F-8D61C32C0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7D2144E-E838-9689-B2B8-FF524FF44D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566CDDC-58D8-97D7-C4F2-EA75B816D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DA10D74-1A6F-D710-FF2C-3A8FB22F0D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4AEC71F-99E0-B7A2-CC0E-0A7A0ED77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0786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4D26F59-57BE-A45B-4748-EB003A1F1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3F82952-B74E-9A75-8C53-B87193AFD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BE13B9-41E6-515B-F545-702FC7590B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F5F96-AEDB-4AEB-9E76-57AB2DEFBB69}" type="datetimeFigureOut">
              <a:rPr lang="fi-FI" smtClean="0"/>
              <a:t>9.2.2025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E0F25B-917A-8064-732F-3432C78095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C253546-E698-D3DB-CD66-1DA9FDFD22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F87D5-8F73-48AC-83EE-0D67C5E577A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1576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85FC6A-1A83-2D5F-5FA2-8064CDC39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9633" y="681135"/>
            <a:ext cx="9408367" cy="737118"/>
          </a:xfrm>
        </p:spPr>
        <p:txBody>
          <a:bodyPr>
            <a:normAutofit/>
          </a:bodyPr>
          <a:lstStyle/>
          <a:p>
            <a:pPr algn="l"/>
            <a:r>
              <a:rPr lang="fi-FI" sz="4000" b="1" dirty="0">
                <a:solidFill>
                  <a:srgbClr val="FF0000"/>
                </a:solidFill>
              </a:rPr>
              <a:t>Pohjois-Viron kartanot 23.-25.9.2025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8CAC207-E7F6-A229-63F4-9EFCB6A9D6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530220"/>
            <a:ext cx="9144000" cy="3727580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Tx/>
              <a:buChar char="-"/>
            </a:pPr>
            <a:r>
              <a:rPr lang="fi-FI" dirty="0"/>
              <a:t>Laiva-bussimatka (Eckerö Linen Finlandia), meriaamiainen laivalla</a:t>
            </a:r>
          </a:p>
          <a:p>
            <a:pPr marL="342900" indent="-342900" algn="l">
              <a:buFontTx/>
              <a:buChar char="-"/>
            </a:pPr>
            <a:r>
              <a:rPr lang="fi-FI" dirty="0"/>
              <a:t>1. päivä: tutustuminen mm. </a:t>
            </a:r>
            <a:r>
              <a:rPr lang="fi-FI" dirty="0" err="1"/>
              <a:t>Jägalan</a:t>
            </a:r>
            <a:r>
              <a:rPr lang="fi-FI" dirty="0"/>
              <a:t> putoukseen, </a:t>
            </a:r>
            <a:r>
              <a:rPr lang="fi-FI" dirty="0" err="1"/>
              <a:t>Lahemaan</a:t>
            </a:r>
            <a:r>
              <a:rPr lang="fi-FI" dirty="0"/>
              <a:t> Kansallispuistoon ja </a:t>
            </a:r>
            <a:r>
              <a:rPr lang="fi-FI" dirty="0" err="1"/>
              <a:t>Palmsen</a:t>
            </a:r>
            <a:r>
              <a:rPr lang="fi-FI" dirty="0"/>
              <a:t> kartanoon sekä </a:t>
            </a:r>
            <a:r>
              <a:rPr lang="fi-FI" dirty="0" err="1"/>
              <a:t>Käsmun</a:t>
            </a:r>
            <a:r>
              <a:rPr lang="fi-FI" dirty="0"/>
              <a:t> kapteenikylään</a:t>
            </a:r>
          </a:p>
          <a:p>
            <a:pPr marL="342900" indent="-342900" algn="l">
              <a:buFontTx/>
              <a:buChar char="-"/>
            </a:pPr>
            <a:r>
              <a:rPr lang="fi-FI" dirty="0"/>
              <a:t>Majoittuminen ja illallinen </a:t>
            </a:r>
            <a:r>
              <a:rPr lang="fi-FI" dirty="0" err="1"/>
              <a:t>Sagadin</a:t>
            </a:r>
            <a:r>
              <a:rPr lang="fi-FI" dirty="0"/>
              <a:t> kartanossa</a:t>
            </a:r>
          </a:p>
          <a:p>
            <a:pPr marL="342900" indent="-342900" algn="l">
              <a:buFontTx/>
              <a:buChar char="-"/>
            </a:pPr>
            <a:r>
              <a:rPr lang="fi-FI" dirty="0"/>
              <a:t>2.pävä: aamiainen hotellissa ja huoneiden luovutus</a:t>
            </a:r>
          </a:p>
          <a:p>
            <a:pPr marL="342900" indent="-342900" algn="l">
              <a:buFontTx/>
              <a:buChar char="-"/>
            </a:pPr>
            <a:r>
              <a:rPr lang="fi-FI" dirty="0"/>
              <a:t>Matka jatkuu mm. </a:t>
            </a:r>
            <a:r>
              <a:rPr lang="fi-FI" dirty="0" err="1"/>
              <a:t>Vihulan</a:t>
            </a:r>
            <a:r>
              <a:rPr lang="fi-FI" dirty="0"/>
              <a:t> kartanoon, </a:t>
            </a:r>
            <a:r>
              <a:rPr lang="fi-FI" dirty="0" err="1"/>
              <a:t>Purtsen</a:t>
            </a:r>
            <a:r>
              <a:rPr lang="fi-FI" dirty="0"/>
              <a:t> linnaan ja Sakan kartanoon</a:t>
            </a:r>
          </a:p>
          <a:p>
            <a:pPr marL="342900" indent="-342900" algn="l">
              <a:buFontTx/>
              <a:buChar char="-"/>
            </a:pPr>
            <a:r>
              <a:rPr lang="fi-FI" dirty="0"/>
              <a:t>Majoittuminen ja illallinen </a:t>
            </a:r>
            <a:r>
              <a:rPr lang="fi-FI" dirty="0" err="1"/>
              <a:t>Mäetagusen</a:t>
            </a:r>
            <a:r>
              <a:rPr lang="fi-FI" dirty="0"/>
              <a:t> Kartanohotellissa (von Rosen SPA hotelli), hintaan sisältyy </a:t>
            </a:r>
            <a:r>
              <a:rPr lang="fi-FI" dirty="0" err="1"/>
              <a:t>spa</a:t>
            </a:r>
            <a:r>
              <a:rPr lang="fi-FI" dirty="0"/>
              <a:t>-osaston käyttö</a:t>
            </a:r>
          </a:p>
          <a:p>
            <a:pPr marL="342900" indent="-342900" algn="l">
              <a:buFontTx/>
              <a:buChar char="-"/>
            </a:pPr>
            <a:r>
              <a:rPr lang="fi-FI" dirty="0"/>
              <a:t>3. päivä: aamiainen hotellissa ja huoneiden luovutus</a:t>
            </a:r>
          </a:p>
          <a:p>
            <a:pPr marL="342900" indent="-342900" algn="l">
              <a:buFontTx/>
              <a:buChar char="-"/>
            </a:pPr>
            <a:r>
              <a:rPr lang="fi-FI" dirty="0"/>
              <a:t>Matka Avinurmen kautta </a:t>
            </a:r>
            <a:r>
              <a:rPr lang="fi-FI" dirty="0" err="1"/>
              <a:t>Rakvereen</a:t>
            </a:r>
            <a:r>
              <a:rPr lang="fi-FI" dirty="0"/>
              <a:t>, jossa tutustuminen </a:t>
            </a:r>
            <a:r>
              <a:rPr lang="fi-FI" dirty="0" err="1"/>
              <a:t>Rakveren</a:t>
            </a:r>
            <a:r>
              <a:rPr lang="fi-FI" dirty="0"/>
              <a:t> linnaan ja lounas, jonka jälkeen paluu Tallinnaan ja laivamatka Helsinkiin</a:t>
            </a:r>
          </a:p>
          <a:p>
            <a:pPr marL="342900" indent="-342900" algn="l">
              <a:buFontTx/>
              <a:buChar char="-"/>
            </a:pPr>
            <a:r>
              <a:rPr lang="fi-FI" dirty="0"/>
              <a:t>Hinta 530€ - 545 €/2 hengen huone, 640 € - 655 €/1 hengen huone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8066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6CB4AF2-5F68-3655-067D-E6EEA555B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846"/>
          </a:xfrm>
        </p:spPr>
        <p:txBody>
          <a:bodyPr>
            <a:normAutofit/>
          </a:bodyPr>
          <a:lstStyle/>
          <a:p>
            <a:r>
              <a:rPr lang="fi-FI" sz="4000" b="1" dirty="0">
                <a:solidFill>
                  <a:srgbClr val="FF0000"/>
                </a:solidFill>
              </a:rPr>
              <a:t>Gdansk 15.-17.9-2025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9EB7AF-1523-9D81-8FDA-464C05A8E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Finnairin lento klo 8.30</a:t>
            </a:r>
          </a:p>
          <a:p>
            <a:r>
              <a:rPr lang="fi-FI" dirty="0"/>
              <a:t>1.päivä: opastettu kävelykierros vanhassa kaupungissa, yhteinen lounas, majoittuminen, loppupäivä omaa aikaa</a:t>
            </a:r>
          </a:p>
          <a:p>
            <a:r>
              <a:rPr lang="fi-FI" dirty="0"/>
              <a:t>2.päivä: aamiainen hotellissa, omatoiminen päivä, yhteinen illallinen (</a:t>
            </a:r>
            <a:r>
              <a:rPr lang="fi-FI"/>
              <a:t>vapaaehtoinen, lisämaksusta</a:t>
            </a:r>
            <a:r>
              <a:rPr lang="fi-FI" dirty="0"/>
              <a:t>)</a:t>
            </a:r>
          </a:p>
          <a:p>
            <a:r>
              <a:rPr lang="fi-FI" dirty="0"/>
              <a:t>3.päivä: aamiainen hotellissa, retki </a:t>
            </a:r>
            <a:r>
              <a:rPr lang="fi-FI" dirty="0" err="1"/>
              <a:t>Sopotiin</a:t>
            </a:r>
            <a:r>
              <a:rPr lang="fi-FI" dirty="0"/>
              <a:t>, jossa myöhäinen lounas, vapaata aikaa, kuljetus lentokentälle, Finnairin lento Helsinkiin, perillä klo 23.30</a:t>
            </a:r>
          </a:p>
          <a:p>
            <a:r>
              <a:rPr lang="fi-FI" dirty="0"/>
              <a:t>Hinta 610 € - 647 €/2 hengen huone, 710 € - 747 €/1 hengen huone</a:t>
            </a:r>
          </a:p>
        </p:txBody>
      </p:sp>
    </p:spTree>
    <p:extLst>
      <p:ext uri="{BB962C8B-B14F-4D97-AF65-F5344CB8AC3E}">
        <p14:creationId xmlns:p14="http://schemas.microsoft.com/office/powerpoint/2010/main" val="1033262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209</Words>
  <Application>Microsoft Office PowerPoint</Application>
  <PresentationFormat>Laajakuva</PresentationFormat>
  <Paragraphs>16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Pohjois-Viron kartanot 23.-25.9.2025</vt:lpstr>
      <vt:lpstr>Gdansk 15.-17.9-2025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Kimmo Routama</dc:creator>
  <cp:lastModifiedBy>Kimmo Routama</cp:lastModifiedBy>
  <cp:revision>14</cp:revision>
  <dcterms:created xsi:type="dcterms:W3CDTF">2025-02-08T09:36:21Z</dcterms:created>
  <dcterms:modified xsi:type="dcterms:W3CDTF">2025-02-09T07:54:40Z</dcterms:modified>
</cp:coreProperties>
</file>