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013" r:id="rId5"/>
    <p:sldMasterId id="2147484054" r:id="rId6"/>
  </p:sldMasterIdLst>
  <p:notesMasterIdLst>
    <p:notesMasterId r:id="rId24"/>
  </p:notesMasterIdLst>
  <p:sldIdLst>
    <p:sldId id="256" r:id="rId7"/>
    <p:sldId id="275" r:id="rId8"/>
    <p:sldId id="267" r:id="rId9"/>
    <p:sldId id="258" r:id="rId10"/>
    <p:sldId id="259" r:id="rId11"/>
    <p:sldId id="260" r:id="rId12"/>
    <p:sldId id="261" r:id="rId13"/>
    <p:sldId id="262" r:id="rId14"/>
    <p:sldId id="263" r:id="rId15"/>
    <p:sldId id="264" r:id="rId16"/>
    <p:sldId id="265" r:id="rId17"/>
    <p:sldId id="266" r:id="rId18"/>
    <p:sldId id="274" r:id="rId19"/>
    <p:sldId id="268" r:id="rId20"/>
    <p:sldId id="269" r:id="rId21"/>
    <p:sldId id="271" r:id="rId22"/>
    <p:sldId id="276" r:id="rId23"/>
  </p:sldIdLst>
  <p:sldSz cx="12192000" cy="6858000"/>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D3008-0227-D24F-BA58-58BF6B26D969}" name="Janowski Nikodem (Viestintä/Tampere)" initials="JN(" userId="S::Nikodem.Janowski@vero.fi::1fc72002-23e6-4ae8-bdcf-1d3d103a8e26" providerId="AD"/>
  <p188:author id="{85A55FC0-A32B-C5F4-D9D6-27C3822932CC}" name="Väyrynen Marianne (Verotus/Oulu)" initials="V(" userId="S::marianne.vayrynen@vero.fi::222cc5cb-1e6e-43d8-b216-d478891b50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743"/>
    <a:srgbClr val="F0F4F0"/>
    <a:srgbClr val="66CC99"/>
    <a:srgbClr val="00B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3690" autoAdjust="0"/>
  </p:normalViewPr>
  <p:slideViewPr>
    <p:cSldViewPr snapToGrid="0">
      <p:cViewPr varScale="1">
        <p:scale>
          <a:sx n="66" d="100"/>
          <a:sy n="66" d="100"/>
        </p:scale>
        <p:origin x="68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4"/>
    </p:cViewPr>
  </p:sorterViewPr>
  <p:notesViewPr>
    <p:cSldViewPr snapToGrid="0">
      <p:cViewPr varScale="1">
        <p:scale>
          <a:sx n="50" d="100"/>
          <a:sy n="50" d="100"/>
        </p:scale>
        <p:origin x="270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9CB2F94-303A-4820-9994-9800D77AA4CF}" type="datetimeFigureOut">
              <a:rPr lang="fi-FI" smtClean="0"/>
              <a:t>6.2.2025</a:t>
            </a:fld>
            <a:endParaRPr lang="fi-FI"/>
          </a:p>
        </p:txBody>
      </p:sp>
      <p:sp>
        <p:nvSpPr>
          <p:cNvPr id="4" name="Dian kuvan paikkamerkki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AC79C878-4886-46DB-9964-77B0D6D80CF0}" type="slidenum">
              <a:rPr lang="fi-FI" smtClean="0"/>
              <a:t>‹#›</a:t>
            </a:fld>
            <a:endParaRPr lang="fi-FI"/>
          </a:p>
        </p:txBody>
      </p:sp>
    </p:spTree>
    <p:extLst>
      <p:ext uri="{BB962C8B-B14F-4D97-AF65-F5344CB8AC3E}">
        <p14:creationId xmlns:p14="http://schemas.microsoft.com/office/powerpoint/2010/main" val="263286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emblem]">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4400">
                <a:latin typeface="+mj-lt"/>
              </a:defRPr>
            </a:lvl1pPr>
          </a:lstStyle>
          <a:p>
            <a:r>
              <a:rPr lang="fi-FI" dirty="0"/>
              <a:t>Lisää 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1233251"/>
          </a:xfrm>
        </p:spPr>
        <p:txBody>
          <a:bodyPr>
            <a:no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5833241"/>
            <a:ext cx="6612211" cy="486597"/>
          </a:xfrm>
        </p:spPr>
        <p:txBody>
          <a:bodyPr>
            <a:no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375" y="334963"/>
            <a:ext cx="1871345" cy="576526"/>
          </a:xfrm>
          <a:prstGeom prst="rect">
            <a:avLst/>
          </a:prstGeom>
        </p:spPr>
      </p:pic>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096773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icture; white]">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DEE8C73-E9DF-366D-9FEE-FDCB0C091CD7}"/>
              </a:ext>
            </a:extLst>
          </p:cNvPr>
          <p:cNvSpPr>
            <a:spLocks noGrp="1"/>
          </p:cNvSpPr>
          <p:nvPr>
            <p:ph type="ctrTitle" hasCustomPrompt="1"/>
          </p:nvPr>
        </p:nvSpPr>
        <p:spPr>
          <a:xfrm>
            <a:off x="607696" y="1500789"/>
            <a:ext cx="5213984" cy="2680137"/>
          </a:xfrm>
        </p:spPr>
        <p:txBody>
          <a:bodyPr anchor="b">
            <a:noAutofit/>
          </a:bodyPr>
          <a:lstStyle>
            <a:lvl1pPr algn="l">
              <a:defRPr sz="3200">
                <a:latin typeface="+mj-lt"/>
              </a:defRPr>
            </a:lvl1pPr>
          </a:lstStyle>
          <a:p>
            <a:r>
              <a:rPr lang="fi-FI" dirty="0"/>
              <a:t>Lisää väliotsikko napsauttamalla</a:t>
            </a:r>
          </a:p>
        </p:txBody>
      </p:sp>
      <p:sp>
        <p:nvSpPr>
          <p:cNvPr id="11" name="Tekstin paikkamerkki 4">
            <a:extLst>
              <a:ext uri="{FF2B5EF4-FFF2-40B4-BE49-F238E27FC236}">
                <a16:creationId xmlns:a16="http://schemas.microsoft.com/office/drawing/2014/main" id="{6098B18F-BED1-BDC7-10EA-226862CF9DD9}"/>
              </a:ext>
            </a:extLst>
          </p:cNvPr>
          <p:cNvSpPr>
            <a:spLocks noGrp="1"/>
          </p:cNvSpPr>
          <p:nvPr>
            <p:ph type="body" sz="quarter" idx="13" hasCustomPrompt="1"/>
          </p:nvPr>
        </p:nvSpPr>
        <p:spPr>
          <a:xfrm>
            <a:off x="587376" y="4283629"/>
            <a:ext cx="5224580" cy="847171"/>
          </a:xfrm>
        </p:spPr>
        <p:txBody>
          <a:bodyPr>
            <a:noAutofit/>
          </a:bodyPr>
          <a:lstStyle>
            <a:lvl1pPr marL="0" indent="0">
              <a:buNone/>
              <a:defRPr sz="2400"/>
            </a:lvl1pPr>
          </a:lstStyle>
          <a:p>
            <a:r>
              <a:rPr lang="fi-FI" dirty="0"/>
              <a:t>Lisää alaotsikko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2" name="Kuva 1">
            <a:extLst>
              <a:ext uri="{FF2B5EF4-FFF2-40B4-BE49-F238E27FC236}">
                <a16:creationId xmlns:a16="http://schemas.microsoft.com/office/drawing/2014/main" id="{96B69989-2E82-6869-3E83-71673D3A01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696" y="337200"/>
            <a:ext cx="1152128" cy="354949"/>
          </a:xfrm>
          <a:prstGeom prst="rect">
            <a:avLst/>
          </a:prstGeom>
        </p:spPr>
      </p:pic>
    </p:spTree>
    <p:extLst>
      <p:ext uri="{BB962C8B-B14F-4D97-AF65-F5344CB8AC3E}">
        <p14:creationId xmlns:p14="http://schemas.microsoft.com/office/powerpoint/2010/main" val="396364012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icture; green]">
    <p:bg>
      <p:bgPr>
        <a:solidFill>
          <a:schemeClr val="accent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DEE8C73-E9DF-366D-9FEE-FDCB0C091CD7}"/>
              </a:ext>
            </a:extLst>
          </p:cNvPr>
          <p:cNvSpPr>
            <a:spLocks noGrp="1"/>
          </p:cNvSpPr>
          <p:nvPr>
            <p:ph type="ctrTitle" hasCustomPrompt="1"/>
          </p:nvPr>
        </p:nvSpPr>
        <p:spPr>
          <a:xfrm>
            <a:off x="607696" y="1500789"/>
            <a:ext cx="5213984" cy="2680137"/>
          </a:xfrm>
        </p:spPr>
        <p:txBody>
          <a:bodyPr anchor="b">
            <a:noAutofit/>
          </a:bodyPr>
          <a:lstStyle>
            <a:lvl1pPr algn="l">
              <a:defRPr sz="3200">
                <a:solidFill>
                  <a:schemeClr val="bg1"/>
                </a:solidFill>
                <a:latin typeface="+mj-lt"/>
              </a:defRPr>
            </a:lvl1pPr>
          </a:lstStyle>
          <a:p>
            <a:r>
              <a:rPr lang="fi-FI" dirty="0"/>
              <a:t>Lisää väliotsikko napsauttamalla</a:t>
            </a:r>
          </a:p>
        </p:txBody>
      </p:sp>
      <p:sp>
        <p:nvSpPr>
          <p:cNvPr id="11" name="Tekstin paikkamerkki 4">
            <a:extLst>
              <a:ext uri="{FF2B5EF4-FFF2-40B4-BE49-F238E27FC236}">
                <a16:creationId xmlns:a16="http://schemas.microsoft.com/office/drawing/2014/main" id="{6098B18F-BED1-BDC7-10EA-226862CF9DD9}"/>
              </a:ext>
            </a:extLst>
          </p:cNvPr>
          <p:cNvSpPr>
            <a:spLocks noGrp="1"/>
          </p:cNvSpPr>
          <p:nvPr>
            <p:ph type="body" sz="quarter" idx="13" hasCustomPrompt="1"/>
          </p:nvPr>
        </p:nvSpPr>
        <p:spPr>
          <a:xfrm>
            <a:off x="587376" y="4283629"/>
            <a:ext cx="5224580" cy="847171"/>
          </a:xfrm>
        </p:spPr>
        <p:txBody>
          <a:bodyPr>
            <a:noAutofit/>
          </a:bodyPr>
          <a:lstStyle>
            <a:lvl1pPr marL="0" indent="0">
              <a:buNone/>
              <a:defRPr sz="2400">
                <a:solidFill>
                  <a:schemeClr val="bg1"/>
                </a:solidFill>
              </a:defRPr>
            </a:lvl1pPr>
          </a:lstStyle>
          <a:p>
            <a:r>
              <a:rPr lang="fi-FI" dirty="0"/>
              <a:t>Lisää alaotsikko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Suorakulmio 11">
            <a:extLst>
              <a:ext uri="{FF2B5EF4-FFF2-40B4-BE49-F238E27FC236}">
                <a16:creationId xmlns:a16="http://schemas.microsoft.com/office/drawing/2014/main" id="{0F1EC248-D710-BF41-7982-75715E52402F}"/>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CAEF7A17-2FF1-AE3F-1F84-CBB912B305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696" y="337200"/>
            <a:ext cx="1152128" cy="354949"/>
          </a:xfrm>
          <a:prstGeom prst="rect">
            <a:avLst/>
          </a:prstGeom>
        </p:spPr>
      </p:pic>
    </p:spTree>
    <p:extLst>
      <p:ext uri="{BB962C8B-B14F-4D97-AF65-F5344CB8AC3E}">
        <p14:creationId xmlns:p14="http://schemas.microsoft.com/office/powerpoint/2010/main" val="323112836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ble of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FECCD7-624B-8699-C678-4AF5665D09D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Lst>
          </p:cNvPr>
          <p:cNvSpPr>
            <a:spLocks noGrp="1"/>
          </p:cNvSpPr>
          <p:nvPr>
            <p:ph type="body" sz="quarter" idx="10" hasCustomPrompt="1"/>
          </p:nvPr>
        </p:nvSpPr>
        <p:spPr>
          <a:xfrm>
            <a:off x="587375" y="2214563"/>
            <a:ext cx="6526213" cy="4186237"/>
          </a:xfrm>
        </p:spPr>
        <p:txBody>
          <a:bodyPr>
            <a:noAutofit/>
          </a:bodyPr>
          <a:lstStyle>
            <a:lvl1pPr marL="457200" indent="-457200">
              <a:buClr>
                <a:schemeClr val="accent1"/>
              </a:buClr>
              <a:buFont typeface="+mj-lt"/>
              <a:buAutoNum type="arabicPeriod"/>
              <a:defRPr lang="fi-FI" sz="2000" dirty="0" smtClean="0"/>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Suorakulmio 2">
            <a:extLst>
              <a:ext uri="{FF2B5EF4-FFF2-40B4-BE49-F238E27FC236}">
                <a16:creationId xmlns:a16="http://schemas.microsoft.com/office/drawing/2014/main" id="{6E317F92-1519-12B6-5F0D-2CA0B14D5EA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äivämäärän paikkamerkki 4">
            <a:extLst>
              <a:ext uri="{FF2B5EF4-FFF2-40B4-BE49-F238E27FC236}">
                <a16:creationId xmlns:a16="http://schemas.microsoft.com/office/drawing/2014/main" id="{91A26E92-EE85-5EBE-2F66-59A8B08E7A01}"/>
              </a:ext>
            </a:extLst>
          </p:cNvPr>
          <p:cNvSpPr>
            <a:spLocks noGrp="1"/>
          </p:cNvSpPr>
          <p:nvPr>
            <p:ph type="dt" sz="half" idx="11"/>
          </p:nvPr>
        </p:nvSpPr>
        <p:spPr/>
        <p:txBody>
          <a:bodyPr/>
          <a:lstStyle/>
          <a:p>
            <a:fld id="{EF62DF2F-6702-4A22-93A9-E769BB642E56}" type="datetime1">
              <a:rPr lang="fi-FI" smtClean="0"/>
              <a:t>6.2.2025</a:t>
            </a:fld>
            <a:endParaRPr lang="fi-FI" dirty="0"/>
          </a:p>
        </p:txBody>
      </p:sp>
      <p:sp>
        <p:nvSpPr>
          <p:cNvPr id="6" name="Alatunnisteen paikkamerkki 5">
            <a:extLst>
              <a:ext uri="{FF2B5EF4-FFF2-40B4-BE49-F238E27FC236}">
                <a16:creationId xmlns:a16="http://schemas.microsoft.com/office/drawing/2014/main" id="{7CBB813A-C9B1-8EF0-2D83-3D457297552B}"/>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A3B87E98-17FF-106F-24A5-2972AB643F53}"/>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28917527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 [pictu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 uri="{C183D7F6-B498-43B3-948B-1728B52AA6E4}">
                <adec:decorative xmlns:adec="http://schemas.microsoft.com/office/drawing/2017/decorative" val="0"/>
              </a:ext>
            </a:extLst>
          </p:cNvPr>
          <p:cNvSpPr>
            <a:spLocks noGrp="1"/>
          </p:cNvSpPr>
          <p:nvPr>
            <p:ph type="body" sz="quarter" idx="10" hasCustomPrompt="1"/>
          </p:nvPr>
        </p:nvSpPr>
        <p:spPr>
          <a:xfrm>
            <a:off x="587375" y="2214563"/>
            <a:ext cx="6526213" cy="4059237"/>
          </a:xfrm>
        </p:spPr>
        <p:txBody>
          <a:bodyPr>
            <a:noAutofit/>
          </a:bodyPr>
          <a:lstStyle>
            <a:lvl1pPr marL="457200" indent="-457200">
              <a:buClr>
                <a:schemeClr val="accent1"/>
              </a:buClr>
              <a:buFont typeface="+mj-lt"/>
              <a:buAutoNum type="arabicPeriod"/>
              <a:defRPr lang="fi-FI" sz="2000" dirty="0" smtClean="0">
                <a:solidFill>
                  <a:schemeClr val="tx1"/>
                </a:solidFill>
              </a:defRPr>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81184899-B221-F367-8E08-59B9707503FA}"/>
              </a:ext>
            </a:extLst>
          </p:cNvPr>
          <p:cNvSpPr>
            <a:spLocks noGrp="1"/>
          </p:cNvSpPr>
          <p:nvPr>
            <p:ph type="dt" sz="half" idx="11"/>
          </p:nvPr>
        </p:nvSpPr>
        <p:spPr/>
        <p:txBody>
          <a:bodyPr/>
          <a:lstStyle/>
          <a:p>
            <a:fld id="{9234CF31-FCC3-4B8F-BEE0-42EBA8FB2CA8}" type="datetime1">
              <a:rPr lang="fi-FI" smtClean="0"/>
              <a:t>6.2.2025</a:t>
            </a:fld>
            <a:endParaRPr lang="fi-FI" dirty="0"/>
          </a:p>
        </p:txBody>
      </p:sp>
      <p:sp>
        <p:nvSpPr>
          <p:cNvPr id="5" name="Alatunnisteen paikkamerkki 4">
            <a:extLst>
              <a:ext uri="{FF2B5EF4-FFF2-40B4-BE49-F238E27FC236}">
                <a16:creationId xmlns:a16="http://schemas.microsoft.com/office/drawing/2014/main" id="{4E29183F-5581-8924-1B2F-13482CEBD77E}"/>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07DA122D-F97D-7510-6A54-21FBAEFEC383}"/>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9299090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53AF396-F6FF-C9A2-320F-7B9935E191F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6" name="Suorakulmio 5">
            <a:extLst>
              <a:ext uri="{FF2B5EF4-FFF2-40B4-BE49-F238E27FC236}">
                <a16:creationId xmlns:a16="http://schemas.microsoft.com/office/drawing/2014/main" id="{84421EE4-A8FA-D4D6-2282-C64EEF32297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9876B17C-A87E-4180-B8F0-00FB3597919A}"/>
              </a:ext>
            </a:extLst>
          </p:cNvPr>
          <p:cNvSpPr>
            <a:spLocks noGrp="1"/>
          </p:cNvSpPr>
          <p:nvPr>
            <p:ph type="dt" sz="half" idx="10"/>
          </p:nvPr>
        </p:nvSpPr>
        <p:spPr/>
        <p:txBody>
          <a:bodyPr/>
          <a:lstStyle/>
          <a:p>
            <a:fld id="{D1957FC5-B97F-4FE2-A6CB-142CB4379884}" type="datetime1">
              <a:rPr lang="fi-FI" smtClean="0"/>
              <a:t>6.2.2025</a:t>
            </a:fld>
            <a:endParaRPr lang="fi-FI" dirty="0"/>
          </a:p>
        </p:txBody>
      </p:sp>
      <p:sp>
        <p:nvSpPr>
          <p:cNvPr id="5" name="Alatunnisteen paikkamerkki 4">
            <a:extLst>
              <a:ext uri="{FF2B5EF4-FFF2-40B4-BE49-F238E27FC236}">
                <a16:creationId xmlns:a16="http://schemas.microsoft.com/office/drawing/2014/main" id="{E843E21E-4564-A8D8-0DDA-DD63028750FD}"/>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4E62FC7-E20D-7973-CE61-684676D03A4E}"/>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03745165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6" name="Suorakulmio 5">
            <a:extLst>
              <a:ext uri="{FF2B5EF4-FFF2-40B4-BE49-F238E27FC236}">
                <a16:creationId xmlns:a16="http://schemas.microsoft.com/office/drawing/2014/main" id="{84421EE4-A8FA-D4D6-2282-C64EEF32297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6F22585C-2824-0EF5-D57F-EDA51DBD8BCB}"/>
              </a:ext>
            </a:extLst>
          </p:cNvPr>
          <p:cNvSpPr>
            <a:spLocks noGrp="1"/>
          </p:cNvSpPr>
          <p:nvPr>
            <p:ph type="dt" sz="half" idx="10"/>
          </p:nvPr>
        </p:nvSpPr>
        <p:spPr/>
        <p:txBody>
          <a:bodyPr/>
          <a:lstStyle/>
          <a:p>
            <a:fld id="{E1E6542C-9C22-4173-B476-DD75E9523BE3}" type="datetime1">
              <a:rPr lang="fi-FI" smtClean="0"/>
              <a:t>6.2.2025</a:t>
            </a:fld>
            <a:endParaRPr lang="fi-FI" dirty="0"/>
          </a:p>
        </p:txBody>
      </p:sp>
      <p:sp>
        <p:nvSpPr>
          <p:cNvPr id="4" name="Alatunnisteen paikkamerkki 3">
            <a:extLst>
              <a:ext uri="{FF2B5EF4-FFF2-40B4-BE49-F238E27FC236}">
                <a16:creationId xmlns:a16="http://schemas.microsoft.com/office/drawing/2014/main" id="{028F3660-F5CF-93E7-A435-D10C772B124B}"/>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B8D4814F-7083-BFD0-C2A6-0007425C34D1}"/>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13853361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270677F3-8C49-9C74-C723-020902ABBE13}"/>
              </a:ext>
              <a:ext uri="{C183D7F6-B498-43B3-948B-1728B52AA6E4}">
                <adec:decorative xmlns:adec="http://schemas.microsoft.com/office/drawing/2017/decorative" val="1"/>
              </a:ext>
            </a:extLst>
          </p:cNvPr>
          <p:cNvSpPr>
            <a:spLocks noGrp="1"/>
          </p:cNvSpPr>
          <p:nvPr>
            <p:ph type="pic" sz="quarter" idx="13"/>
          </p:nvPr>
        </p:nvSpPr>
        <p:spPr>
          <a:xfrm>
            <a:off x="107999" y="0"/>
            <a:ext cx="12084001" cy="6858000"/>
          </a:xfr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4593EB01-EEB4-2032-7184-B95BC4F1C8C0}"/>
              </a:ext>
            </a:extLst>
          </p:cNvPr>
          <p:cNvSpPr>
            <a:spLocks noGrp="1"/>
          </p:cNvSpPr>
          <p:nvPr>
            <p:ph type="title" hasCustomPrompt="1"/>
          </p:nvPr>
        </p:nvSpPr>
        <p:spPr>
          <a:xfrm>
            <a:off x="587375" y="4860475"/>
            <a:ext cx="9836785" cy="1459363"/>
          </a:xfrm>
          <a:noFill/>
        </p:spPr>
        <p:txBody>
          <a:bodyPr/>
          <a:lstStyle>
            <a:lvl1pPr>
              <a:defRPr sz="4800">
                <a:solidFill>
                  <a:schemeClr val="bg1"/>
                </a:solidFill>
                <a:effectLst>
                  <a:outerShdw blurRad="127000" dist="38100" dir="5400000" algn="t" rotWithShape="0">
                    <a:schemeClr val="accent1">
                      <a:lumMod val="50000"/>
                      <a:alpha val="60000"/>
                    </a:schemeClr>
                  </a:outerShdw>
                </a:effectLst>
              </a:defRPr>
            </a:lvl1pPr>
          </a:lstStyle>
          <a:p>
            <a:r>
              <a:rPr lang="fi-FI" dirty="0"/>
              <a:t>Lisää alaotsikko napsauttamalla</a:t>
            </a:r>
          </a:p>
        </p:txBody>
      </p:sp>
      <p:sp>
        <p:nvSpPr>
          <p:cNvPr id="3" name="Suorakulmio 2">
            <a:extLst>
              <a:ext uri="{FF2B5EF4-FFF2-40B4-BE49-F238E27FC236}">
                <a16:creationId xmlns:a16="http://schemas.microsoft.com/office/drawing/2014/main" id="{1E120685-F388-4050-3B9D-1ECEA9E47958}"/>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0941EFAE-A7FC-AED4-ACB9-2E60EA10797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5" y="337200"/>
            <a:ext cx="1152128" cy="354949"/>
          </a:xfrm>
          <a:prstGeom prst="rect">
            <a:avLst/>
          </a:prstGeom>
        </p:spPr>
      </p:pic>
      <p:sp>
        <p:nvSpPr>
          <p:cNvPr id="5" name="Text Placeholder 8">
            <a:extLst>
              <a:ext uri="{FF2B5EF4-FFF2-40B4-BE49-F238E27FC236}">
                <a16:creationId xmlns:a16="http://schemas.microsoft.com/office/drawing/2014/main" id="{7F4B0687-28FB-A9EA-F7FC-BBD73CDE611F}"/>
              </a:ext>
            </a:extLst>
          </p:cNvPr>
          <p:cNvSpPr>
            <a:spLocks noGrp="1"/>
          </p:cNvSpPr>
          <p:nvPr>
            <p:ph type="body" sz="quarter" idx="14" hasCustomPrompt="1"/>
          </p:nvPr>
        </p:nvSpPr>
        <p:spPr>
          <a:xfrm>
            <a:off x="10625117" y="337200"/>
            <a:ext cx="1159516" cy="354949"/>
          </a:xfrm>
          <a:blipFill>
            <a:blip r:embed="rId4"/>
            <a:stretch>
              <a:fillRect/>
            </a:stretch>
          </a:blipFill>
          <a:effectLst>
            <a:outerShdw blurRad="190500" algn="ctr" rotWithShape="0">
              <a:prstClr val="black">
                <a:alpha val="20000"/>
              </a:prstClr>
            </a:outerShdw>
          </a:effectLst>
        </p:spPr>
        <p:txBody>
          <a:bodyPr>
            <a:normAutofit/>
          </a:bodyPr>
          <a:lstStyle>
            <a:lvl1pPr marL="0" indent="0">
              <a:buNone/>
              <a:defRPr sz="100">
                <a:noFill/>
              </a:defRPr>
            </a:lvl1pPr>
          </a:lstStyle>
          <a:p>
            <a:pPr lvl="0"/>
            <a:r>
              <a:rPr lang="en-GB" dirty="0"/>
              <a:t>placeholder</a:t>
            </a:r>
          </a:p>
        </p:txBody>
      </p:sp>
      <p:sp>
        <p:nvSpPr>
          <p:cNvPr id="10" name="Päivämäärän paikkamerkki 9">
            <a:extLst>
              <a:ext uri="{FF2B5EF4-FFF2-40B4-BE49-F238E27FC236}">
                <a16:creationId xmlns:a16="http://schemas.microsoft.com/office/drawing/2014/main" id="{223AB68A-4553-605F-DB78-17E882CBF8A0}"/>
              </a:ext>
            </a:extLst>
          </p:cNvPr>
          <p:cNvSpPr>
            <a:spLocks noGrp="1"/>
          </p:cNvSpPr>
          <p:nvPr>
            <p:ph type="dt" sz="half" idx="15"/>
          </p:nvPr>
        </p:nvSpPr>
        <p:spPr/>
        <p:txBody>
          <a:bodyPr/>
          <a:lstStyle/>
          <a:p>
            <a:fld id="{EC481139-DAE4-49AD-B9F9-37687A446910}" type="datetime1">
              <a:rPr lang="fi-FI" smtClean="0"/>
              <a:t>6.2.2025</a:t>
            </a:fld>
            <a:endParaRPr lang="fi-FI" dirty="0"/>
          </a:p>
        </p:txBody>
      </p:sp>
      <p:sp>
        <p:nvSpPr>
          <p:cNvPr id="11" name="Alatunnisteen paikkamerkki 10">
            <a:extLst>
              <a:ext uri="{FF2B5EF4-FFF2-40B4-BE49-F238E27FC236}">
                <a16:creationId xmlns:a16="http://schemas.microsoft.com/office/drawing/2014/main" id="{AF6C7ECA-9ACD-582A-FE97-C0256A690DBB}"/>
              </a:ext>
            </a:extLst>
          </p:cNvPr>
          <p:cNvSpPr>
            <a:spLocks noGrp="1"/>
          </p:cNvSpPr>
          <p:nvPr>
            <p:ph type="ftr" sz="quarter" idx="16"/>
          </p:nvPr>
        </p:nvSpPr>
        <p:spPr/>
        <p:txBody>
          <a:bodyPr/>
          <a:lstStyle/>
          <a:p>
            <a:endParaRPr lang="fi-FI" dirty="0"/>
          </a:p>
        </p:txBody>
      </p:sp>
      <p:sp>
        <p:nvSpPr>
          <p:cNvPr id="12" name="Dian numeron paikkamerkki 11">
            <a:extLst>
              <a:ext uri="{FF2B5EF4-FFF2-40B4-BE49-F238E27FC236}">
                <a16:creationId xmlns:a16="http://schemas.microsoft.com/office/drawing/2014/main" id="{C5F4C621-CBD5-C61F-C873-D64C2077C13F}"/>
              </a:ext>
            </a:extLst>
          </p:cNvPr>
          <p:cNvSpPr>
            <a:spLocks noGrp="1"/>
          </p:cNvSpPr>
          <p:nvPr>
            <p:ph type="sldNum" sz="quarter" idx="17"/>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78259957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box ">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EE95976-D85D-3279-36BD-DD2D1FF3E5DC}"/>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Sisällön paikkamerkki 2">
            <a:extLst>
              <a:ext uri="{FF2B5EF4-FFF2-40B4-BE49-F238E27FC236}">
                <a16:creationId xmlns:a16="http://schemas.microsoft.com/office/drawing/2014/main" id="{E6514CFD-842C-85AA-5E0B-BAD542D68008}"/>
              </a:ext>
            </a:extLst>
          </p:cNvPr>
          <p:cNvSpPr>
            <a:spLocks noGrp="1"/>
          </p:cNvSpPr>
          <p:nvPr>
            <p:ph sz="half" idx="1" hasCustomPrompt="1"/>
          </p:nvPr>
        </p:nvSpPr>
        <p:spPr>
          <a:xfrm>
            <a:off x="587375" y="1574801"/>
            <a:ext cx="5181600" cy="4995860"/>
          </a:xfrm>
        </p:spPr>
        <p:txBody>
          <a:bodyPr/>
          <a:lstStyle>
            <a:lvl1pPr marL="182563" indent="-182563">
              <a:buFont typeface="Arial" panose="020B0604020202020204" pitchFamily="34" charset="0"/>
              <a:buChar char="•"/>
              <a:defRPr/>
            </a:lvl1pPr>
          </a:lstStyle>
          <a:p>
            <a:pPr lvl="0"/>
            <a:r>
              <a:rPr lang="fi-FI" dirty="0"/>
              <a:t>Lisää leipäteksti napsauttamalla</a:t>
            </a:r>
          </a:p>
        </p:txBody>
      </p:sp>
      <p:sp>
        <p:nvSpPr>
          <p:cNvPr id="4" name="Sisällön paikkamerkki 3">
            <a:extLst>
              <a:ext uri="{FF2B5EF4-FFF2-40B4-BE49-F238E27FC236}">
                <a16:creationId xmlns:a16="http://schemas.microsoft.com/office/drawing/2014/main" id="{DDFE3618-CA9D-1E48-843F-719C16EC12D5}"/>
              </a:ext>
            </a:extLst>
          </p:cNvPr>
          <p:cNvSpPr>
            <a:spLocks noGrp="1"/>
          </p:cNvSpPr>
          <p:nvPr>
            <p:ph sz="half" idx="2" hasCustomPrompt="1"/>
          </p:nvPr>
        </p:nvSpPr>
        <p:spPr>
          <a:xfrm>
            <a:off x="6172200" y="1587501"/>
            <a:ext cx="5181600" cy="4995860"/>
          </a:xfrm>
        </p:spPr>
        <p:txBody>
          <a:bodyPr/>
          <a:lstStyle>
            <a:lvl1pPr marL="182563" indent="-182563">
              <a:buFont typeface="Arial" panose="020B0604020202020204" pitchFamily="34" charset="0"/>
              <a:buChar char="•"/>
              <a:defRPr/>
            </a:lvl1pPr>
          </a:lstStyle>
          <a:p>
            <a:pPr lvl="0"/>
            <a:r>
              <a:rPr lang="fi-FI" dirty="0"/>
              <a:t>Lisää leipäteksti napsauttamalla</a:t>
            </a:r>
          </a:p>
        </p:txBody>
      </p:sp>
      <p:cxnSp>
        <p:nvCxnSpPr>
          <p:cNvPr id="9" name="Suora yhdysviiva 8">
            <a:extLst>
              <a:ext uri="{FF2B5EF4-FFF2-40B4-BE49-F238E27FC236}">
                <a16:creationId xmlns:a16="http://schemas.microsoft.com/office/drawing/2014/main" id="{20ECCBBD-5787-33B2-5D6E-1E109DDA66CA}"/>
              </a:ext>
              <a:ext uri="{C183D7F6-B498-43B3-948B-1728B52AA6E4}">
                <adec:decorative xmlns:adec="http://schemas.microsoft.com/office/drawing/2017/decorative" val="1"/>
              </a:ext>
            </a:extLst>
          </p:cNvPr>
          <p:cNvCxnSpPr>
            <a:cxnSpLocks/>
          </p:cNvCxnSpPr>
          <p:nvPr userDrawn="1"/>
        </p:nvCxnSpPr>
        <p:spPr>
          <a:xfrm flipV="1">
            <a:off x="5994400" y="1886585"/>
            <a:ext cx="0" cy="4351338"/>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2" name="Päivämäärän paikkamerkki 1">
            <a:extLst>
              <a:ext uri="{FF2B5EF4-FFF2-40B4-BE49-F238E27FC236}">
                <a16:creationId xmlns:a16="http://schemas.microsoft.com/office/drawing/2014/main" id="{FBFEFFF2-2DEB-2B64-8DF7-2C97D3FBDFBE}"/>
              </a:ext>
            </a:extLst>
          </p:cNvPr>
          <p:cNvSpPr>
            <a:spLocks noGrp="1"/>
          </p:cNvSpPr>
          <p:nvPr>
            <p:ph type="dt" sz="half" idx="10"/>
          </p:nvPr>
        </p:nvSpPr>
        <p:spPr/>
        <p:txBody>
          <a:bodyPr/>
          <a:lstStyle/>
          <a:p>
            <a:fld id="{0C57E707-E9A8-4A27-8AFD-CAF53AC5827B}" type="datetime1">
              <a:rPr lang="fi-FI" smtClean="0"/>
              <a:t>6.2.2025</a:t>
            </a:fld>
            <a:endParaRPr lang="fi-FI" dirty="0"/>
          </a:p>
        </p:txBody>
      </p:sp>
      <p:sp>
        <p:nvSpPr>
          <p:cNvPr id="5" name="Alatunnisteen paikkamerkki 4">
            <a:extLst>
              <a:ext uri="{FF2B5EF4-FFF2-40B4-BE49-F238E27FC236}">
                <a16:creationId xmlns:a16="http://schemas.microsoft.com/office/drawing/2014/main" id="{DBABCEFC-8A45-A36A-D10A-512830FBFC95}"/>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8F08F983-E960-E5BC-1CCE-601B1EB748D4}"/>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03599419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oxes vertical [light green]">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4C8DC5BA-D107-1A5C-98BB-8D826AD43B7E}"/>
              </a:ext>
              <a:ext uri="{C183D7F6-B498-43B3-948B-1728B52AA6E4}">
                <adec:decorative xmlns:adec="http://schemas.microsoft.com/office/drawing/2017/decorative" val="1"/>
              </a:ext>
            </a:extLst>
          </p:cNvPr>
          <p:cNvSpPr/>
          <p:nvPr userDrawn="1"/>
        </p:nvSpPr>
        <p:spPr>
          <a:xfrm>
            <a:off x="6140400" y="0"/>
            <a:ext cx="60516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495F2269-688F-5F73-1B35-F96C802205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5" y="337200"/>
            <a:ext cx="1152128" cy="354949"/>
          </a:xfrm>
          <a:prstGeom prst="rect">
            <a:avLst/>
          </a:prstGeom>
        </p:spPr>
      </p:pic>
      <p:sp>
        <p:nvSpPr>
          <p:cNvPr id="6" name="Otsikko 1">
            <a:extLst>
              <a:ext uri="{FF2B5EF4-FFF2-40B4-BE49-F238E27FC236}">
                <a16:creationId xmlns:a16="http://schemas.microsoft.com/office/drawing/2014/main" id="{4C0051D7-DBA0-1E03-199F-6DB4DFDBF2DD}"/>
              </a:ext>
            </a:extLst>
          </p:cNvPr>
          <p:cNvSpPr>
            <a:spLocks noGrp="1"/>
          </p:cNvSpPr>
          <p:nvPr>
            <p:ph type="title" hasCustomPrompt="1"/>
          </p:nvPr>
        </p:nvSpPr>
        <p:spPr>
          <a:xfrm>
            <a:off x="587376" y="337200"/>
            <a:ext cx="5145658" cy="979891"/>
          </a:xfrm>
        </p:spPr>
        <p:txBody>
          <a:bodyPr/>
          <a:lstStyle>
            <a:lvl1pPr>
              <a:defRPr/>
            </a:lvl1pPr>
          </a:lstStyle>
          <a:p>
            <a:r>
              <a:rPr lang="fi-FI" dirty="0"/>
              <a:t>Lisää otsikko napsauttamalla</a:t>
            </a:r>
          </a:p>
        </p:txBody>
      </p:sp>
      <p:sp>
        <p:nvSpPr>
          <p:cNvPr id="5" name="Tekstin paikkamerkki 3">
            <a:extLst>
              <a:ext uri="{FF2B5EF4-FFF2-40B4-BE49-F238E27FC236}">
                <a16:creationId xmlns:a16="http://schemas.microsoft.com/office/drawing/2014/main" id="{6F2983FC-B743-D761-3455-99BDD613F98A}"/>
              </a:ext>
            </a:extLst>
          </p:cNvPr>
          <p:cNvSpPr>
            <a:spLocks noGrp="1"/>
          </p:cNvSpPr>
          <p:nvPr>
            <p:ph type="body" sz="half" idx="11" hasCustomPrompt="1"/>
          </p:nvPr>
        </p:nvSpPr>
        <p:spPr>
          <a:xfrm>
            <a:off x="587375" y="1574801"/>
            <a:ext cx="5145658" cy="4777873"/>
          </a:xfrm>
        </p:spPr>
        <p:txBody>
          <a:bodyPr>
            <a:normAutofit/>
          </a:bodyPr>
          <a:lstStyle>
            <a:lvl1pPr marL="182563" indent="-182563">
              <a:buFont typeface="Arial" panose="020B0604020202020204" pitchFamily="34" charset="0"/>
              <a:buChar char="•"/>
              <a:tabLst>
                <a:tab pos="182563" algn="l"/>
              </a:tabLst>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7" name="Tekstin paikkamerkki 3">
            <a:extLst>
              <a:ext uri="{FF2B5EF4-FFF2-40B4-BE49-F238E27FC236}">
                <a16:creationId xmlns:a16="http://schemas.microsoft.com/office/drawing/2014/main" id="{94B16887-3B69-D2AD-46E9-C30209BD302C}"/>
              </a:ext>
            </a:extLst>
          </p:cNvPr>
          <p:cNvSpPr>
            <a:spLocks noGrp="1"/>
          </p:cNvSpPr>
          <p:nvPr>
            <p:ph type="body" sz="half" idx="10" hasCustomPrompt="1"/>
          </p:nvPr>
        </p:nvSpPr>
        <p:spPr>
          <a:xfrm>
            <a:off x="6391175" y="1574801"/>
            <a:ext cx="5393458" cy="4777873"/>
          </a:xfrm>
        </p:spPr>
        <p:txBody>
          <a:bodyPr>
            <a:normAutofit/>
          </a:bodyPr>
          <a:lstStyle>
            <a:lvl1pPr marL="182563" indent="-182563">
              <a:buClrTx/>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4" name="Päivämäärän paikkamerkki 3">
            <a:extLst>
              <a:ext uri="{FF2B5EF4-FFF2-40B4-BE49-F238E27FC236}">
                <a16:creationId xmlns:a16="http://schemas.microsoft.com/office/drawing/2014/main" id="{EB3FDAE6-6BA7-914C-C673-E261BD0FABDF}"/>
              </a:ext>
            </a:extLst>
          </p:cNvPr>
          <p:cNvSpPr>
            <a:spLocks noGrp="1"/>
          </p:cNvSpPr>
          <p:nvPr>
            <p:ph type="dt" sz="half" idx="12"/>
          </p:nvPr>
        </p:nvSpPr>
        <p:spPr/>
        <p:txBody>
          <a:bodyPr/>
          <a:lstStyle/>
          <a:p>
            <a:fld id="{A8C0541F-E48D-4FF3-B31F-D522DDA1DFE8}" type="datetime1">
              <a:rPr lang="fi-FI" smtClean="0"/>
              <a:t>6.2.2025</a:t>
            </a:fld>
            <a:endParaRPr lang="fi-FI" dirty="0"/>
          </a:p>
        </p:txBody>
      </p:sp>
      <p:sp>
        <p:nvSpPr>
          <p:cNvPr id="8" name="Alatunnisteen paikkamerkki 7">
            <a:extLst>
              <a:ext uri="{FF2B5EF4-FFF2-40B4-BE49-F238E27FC236}">
                <a16:creationId xmlns:a16="http://schemas.microsoft.com/office/drawing/2014/main" id="{35F28ECA-4D40-0FD9-CC2F-EFE121E75C38}"/>
              </a:ext>
            </a:extLst>
          </p:cNvPr>
          <p:cNvSpPr>
            <a:spLocks noGrp="1"/>
          </p:cNvSpPr>
          <p:nvPr>
            <p:ph type="ftr" sz="quarter" idx="13"/>
          </p:nvPr>
        </p:nvSpPr>
        <p:spPr/>
        <p:txBody>
          <a:bodyPr/>
          <a:lstStyle/>
          <a:p>
            <a:endParaRPr lang="fi-FI" dirty="0"/>
          </a:p>
        </p:txBody>
      </p:sp>
      <p:sp>
        <p:nvSpPr>
          <p:cNvPr id="9" name="Dian numeron paikkamerkki 8">
            <a:extLst>
              <a:ext uri="{FF2B5EF4-FFF2-40B4-BE49-F238E27FC236}">
                <a16:creationId xmlns:a16="http://schemas.microsoft.com/office/drawing/2014/main" id="{594442A1-8A73-3340-E1EA-B5A698E2A0C9}"/>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47127553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boxes vertical [mint green]">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88D10A06-403C-2524-2A97-32317EFF4A8A}"/>
              </a:ext>
              <a:ext uri="{C183D7F6-B498-43B3-948B-1728B52AA6E4}">
                <adec:decorative xmlns:adec="http://schemas.microsoft.com/office/drawing/2017/decorative" val="1"/>
              </a:ext>
            </a:extLst>
          </p:cNvPr>
          <p:cNvSpPr/>
          <p:nvPr userDrawn="1"/>
        </p:nvSpPr>
        <p:spPr>
          <a:xfrm>
            <a:off x="6140400" y="0"/>
            <a:ext cx="60516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495F2269-688F-5F73-1B35-F96C802205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5" y="337200"/>
            <a:ext cx="1152128" cy="354949"/>
          </a:xfrm>
          <a:prstGeom prst="rect">
            <a:avLst/>
          </a:prstGeom>
        </p:spPr>
      </p:pic>
      <p:sp>
        <p:nvSpPr>
          <p:cNvPr id="3" name="Otsikko 1">
            <a:extLst>
              <a:ext uri="{FF2B5EF4-FFF2-40B4-BE49-F238E27FC236}">
                <a16:creationId xmlns:a16="http://schemas.microsoft.com/office/drawing/2014/main" id="{2375906F-D0A0-3EEC-3DC5-D9B42A17AE38}"/>
              </a:ext>
            </a:extLst>
          </p:cNvPr>
          <p:cNvSpPr>
            <a:spLocks noGrp="1"/>
          </p:cNvSpPr>
          <p:nvPr>
            <p:ph type="title" hasCustomPrompt="1"/>
          </p:nvPr>
        </p:nvSpPr>
        <p:spPr>
          <a:xfrm>
            <a:off x="587376" y="337200"/>
            <a:ext cx="5145658" cy="979891"/>
          </a:xfrm>
        </p:spPr>
        <p:txBody>
          <a:bodyPr/>
          <a:lstStyle>
            <a:lvl1pPr>
              <a:defRPr/>
            </a:lvl1pPr>
          </a:lstStyle>
          <a:p>
            <a:r>
              <a:rPr lang="fi-FI" dirty="0"/>
              <a:t>Lisää otsikko napsauttamalla</a:t>
            </a:r>
          </a:p>
        </p:txBody>
      </p:sp>
      <p:sp>
        <p:nvSpPr>
          <p:cNvPr id="11" name="Tekstin paikkamerkki 3">
            <a:extLst>
              <a:ext uri="{FF2B5EF4-FFF2-40B4-BE49-F238E27FC236}">
                <a16:creationId xmlns:a16="http://schemas.microsoft.com/office/drawing/2014/main" id="{095A5636-CF8E-34E5-7334-F2D18278142A}"/>
              </a:ext>
            </a:extLst>
          </p:cNvPr>
          <p:cNvSpPr>
            <a:spLocks noGrp="1"/>
          </p:cNvSpPr>
          <p:nvPr>
            <p:ph type="body" sz="half" idx="11" hasCustomPrompt="1"/>
          </p:nvPr>
        </p:nvSpPr>
        <p:spPr>
          <a:xfrm>
            <a:off x="587375" y="1574801"/>
            <a:ext cx="5145658" cy="4777873"/>
          </a:xfrm>
        </p:spPr>
        <p:txBody>
          <a:bodyPr>
            <a:normAutofit/>
          </a:bodyPr>
          <a:lstStyle>
            <a:lvl1pPr marL="182563" indent="-182563">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7" name="Tekstin paikkamerkki 3">
            <a:extLst>
              <a:ext uri="{FF2B5EF4-FFF2-40B4-BE49-F238E27FC236}">
                <a16:creationId xmlns:a16="http://schemas.microsoft.com/office/drawing/2014/main" id="{94B16887-3B69-D2AD-46E9-C30209BD302C}"/>
              </a:ext>
            </a:extLst>
          </p:cNvPr>
          <p:cNvSpPr>
            <a:spLocks noGrp="1"/>
          </p:cNvSpPr>
          <p:nvPr>
            <p:ph type="body" sz="half" idx="10" hasCustomPrompt="1"/>
          </p:nvPr>
        </p:nvSpPr>
        <p:spPr>
          <a:xfrm>
            <a:off x="6391175" y="1574801"/>
            <a:ext cx="5393458" cy="4777873"/>
          </a:xfrm>
        </p:spPr>
        <p:txBody>
          <a:bodyPr>
            <a:normAutofit/>
          </a:bodyPr>
          <a:lstStyle>
            <a:lvl1pPr marL="182563" indent="-182563">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4" name="Päivämäärän paikkamerkki 3">
            <a:extLst>
              <a:ext uri="{FF2B5EF4-FFF2-40B4-BE49-F238E27FC236}">
                <a16:creationId xmlns:a16="http://schemas.microsoft.com/office/drawing/2014/main" id="{44F6864E-1D11-A892-BFD6-BA121E150D17}"/>
              </a:ext>
            </a:extLst>
          </p:cNvPr>
          <p:cNvSpPr>
            <a:spLocks noGrp="1"/>
          </p:cNvSpPr>
          <p:nvPr>
            <p:ph type="dt" sz="half" idx="12"/>
          </p:nvPr>
        </p:nvSpPr>
        <p:spPr/>
        <p:txBody>
          <a:bodyPr/>
          <a:lstStyle/>
          <a:p>
            <a:fld id="{D02C14D2-AAFE-4D94-A231-75ED53CA4B71}" type="datetime1">
              <a:rPr lang="fi-FI" smtClean="0"/>
              <a:t>6.2.2025</a:t>
            </a:fld>
            <a:endParaRPr lang="fi-FI" dirty="0"/>
          </a:p>
        </p:txBody>
      </p:sp>
      <p:sp>
        <p:nvSpPr>
          <p:cNvPr id="5" name="Alatunnisteen paikkamerkki 4">
            <a:extLst>
              <a:ext uri="{FF2B5EF4-FFF2-40B4-BE49-F238E27FC236}">
                <a16:creationId xmlns:a16="http://schemas.microsoft.com/office/drawing/2014/main" id="{50F68680-C829-6AA3-372D-AA66797674E9}"/>
              </a:ext>
            </a:extLst>
          </p:cNvPr>
          <p:cNvSpPr>
            <a:spLocks noGrp="1"/>
          </p:cNvSpPr>
          <p:nvPr>
            <p:ph type="ftr" sz="quarter" idx="13"/>
          </p:nvPr>
        </p:nvSpPr>
        <p:spPr/>
        <p:txBody>
          <a:bodyPr/>
          <a:lstStyle/>
          <a:p>
            <a:endParaRPr lang="fi-FI" dirty="0"/>
          </a:p>
        </p:txBody>
      </p:sp>
      <p:sp>
        <p:nvSpPr>
          <p:cNvPr id="6" name="Dian numeron paikkamerkki 5">
            <a:extLst>
              <a:ext uri="{FF2B5EF4-FFF2-40B4-BE49-F238E27FC236}">
                <a16:creationId xmlns:a16="http://schemas.microsoft.com/office/drawing/2014/main" id="{86660194-E645-5F60-3D15-AAEA46467209}"/>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8346006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mblem green]">
    <p:bg>
      <p:bgPr>
        <a:solidFill>
          <a:schemeClr val="accent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443008F8-D3E1-4D7C-A8E5-FD93094D5C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4" name="Otsikko 1">
            <a:extLst>
              <a:ext uri="{FF2B5EF4-FFF2-40B4-BE49-F238E27FC236}">
                <a16:creationId xmlns:a16="http://schemas.microsoft.com/office/drawing/2014/main" id="{5BC12869-B57F-F190-6633-B20ACFF579B3}"/>
              </a:ext>
            </a:extLst>
          </p:cNvPr>
          <p:cNvSpPr>
            <a:spLocks noGrp="1"/>
          </p:cNvSpPr>
          <p:nvPr>
            <p:ph type="ctrTitle" hasCustomPrompt="1"/>
          </p:nvPr>
        </p:nvSpPr>
        <p:spPr>
          <a:xfrm>
            <a:off x="607695" y="1500789"/>
            <a:ext cx="9999345" cy="2680137"/>
          </a:xfrm>
        </p:spPr>
        <p:txBody>
          <a:bodyPr anchor="b">
            <a:noAutofit/>
          </a:bodyPr>
          <a:lstStyle>
            <a:lvl1pPr algn="l">
              <a:defRPr sz="4400">
                <a:solidFill>
                  <a:schemeClr val="bg1"/>
                </a:solidFill>
                <a:latin typeface="+mj-lt"/>
              </a:defRPr>
            </a:lvl1pPr>
          </a:lstStyle>
          <a:p>
            <a:r>
              <a:rPr lang="fi-FI" dirty="0"/>
              <a:t>Lisää otsikko napsauttamalla</a:t>
            </a:r>
          </a:p>
        </p:txBody>
      </p:sp>
      <p:sp>
        <p:nvSpPr>
          <p:cNvPr id="3" name="Tekstin paikkamerkki 4">
            <a:extLst>
              <a:ext uri="{FF2B5EF4-FFF2-40B4-BE49-F238E27FC236}">
                <a16:creationId xmlns:a16="http://schemas.microsoft.com/office/drawing/2014/main" id="{20A802B8-FD9D-82CB-1D05-8525661730EE}"/>
              </a:ext>
            </a:extLst>
          </p:cNvPr>
          <p:cNvSpPr>
            <a:spLocks noGrp="1"/>
          </p:cNvSpPr>
          <p:nvPr>
            <p:ph type="body" sz="quarter" idx="12" hasCustomPrompt="1"/>
          </p:nvPr>
        </p:nvSpPr>
        <p:spPr>
          <a:xfrm>
            <a:off x="587375" y="4283629"/>
            <a:ext cx="10019665" cy="1233251"/>
          </a:xfrm>
        </p:spPr>
        <p:txBody>
          <a:bodyPr>
            <a:noAutofit/>
          </a:bodyPr>
          <a:lstStyle>
            <a:lvl1pPr marL="0" indent="0">
              <a:buNone/>
              <a:defRPr sz="2400">
                <a:solidFill>
                  <a:schemeClr val="bg1"/>
                </a:solidFill>
              </a:defRPr>
            </a:lvl1pPr>
          </a:lstStyle>
          <a:p>
            <a:r>
              <a:rPr lang="fi-FI" dirty="0"/>
              <a:t>Lisää alaotsikko napsauttamalla</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5833241"/>
            <a:ext cx="6612211" cy="486597"/>
          </a:xfrm>
        </p:spPr>
        <p:txBody>
          <a:bodyPr>
            <a:noAutofit/>
          </a:bodyPr>
          <a:lstStyle>
            <a:lvl1pPr marL="0" indent="0">
              <a:buNone/>
              <a:defRPr sz="1600">
                <a:solidFill>
                  <a:schemeClr val="bg1"/>
                </a:solidFill>
              </a:defRPr>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375" y="334963"/>
            <a:ext cx="1871345" cy="576526"/>
          </a:xfrm>
          <a:prstGeom prst="rect">
            <a:avLst/>
          </a:prstGeom>
        </p:spPr>
      </p:pic>
      <p:sp>
        <p:nvSpPr>
          <p:cNvPr id="2" name="Suorakulmio 1">
            <a:extLst>
              <a:ext uri="{FF2B5EF4-FFF2-40B4-BE49-F238E27FC236}">
                <a16:creationId xmlns:a16="http://schemas.microsoft.com/office/drawing/2014/main" id="{6F9ED176-8D46-8D24-1943-FAD3479B74C6}"/>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996919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boxes vertical [ green]">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C48809B2-677C-3D21-EE6A-E512F1D7C5E8}"/>
              </a:ext>
              <a:ext uri="{C183D7F6-B498-43B3-948B-1728B52AA6E4}">
                <adec:decorative xmlns:adec="http://schemas.microsoft.com/office/drawing/2017/decorative" val="1"/>
              </a:ext>
            </a:extLst>
          </p:cNvPr>
          <p:cNvSpPr/>
          <p:nvPr userDrawn="1"/>
        </p:nvSpPr>
        <p:spPr>
          <a:xfrm>
            <a:off x="6140400" y="0"/>
            <a:ext cx="6051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495F2269-688F-5F73-1B35-F96C802205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505" y="337200"/>
            <a:ext cx="1152128" cy="354949"/>
          </a:xfrm>
          <a:prstGeom prst="rect">
            <a:avLst/>
          </a:prstGeom>
        </p:spPr>
      </p:pic>
      <p:sp>
        <p:nvSpPr>
          <p:cNvPr id="8" name="Otsikko 1">
            <a:extLst>
              <a:ext uri="{FF2B5EF4-FFF2-40B4-BE49-F238E27FC236}">
                <a16:creationId xmlns:a16="http://schemas.microsoft.com/office/drawing/2014/main" id="{8C51B322-5982-497D-8075-E1FADC6F4100}"/>
              </a:ext>
            </a:extLst>
          </p:cNvPr>
          <p:cNvSpPr>
            <a:spLocks noGrp="1"/>
          </p:cNvSpPr>
          <p:nvPr>
            <p:ph type="title" hasCustomPrompt="1"/>
          </p:nvPr>
        </p:nvSpPr>
        <p:spPr>
          <a:xfrm>
            <a:off x="587376" y="337200"/>
            <a:ext cx="5145658" cy="979891"/>
          </a:xfrm>
        </p:spPr>
        <p:txBody>
          <a:bodyPr/>
          <a:lstStyle>
            <a:lvl1pPr>
              <a:defRPr/>
            </a:lvl1pPr>
          </a:lstStyle>
          <a:p>
            <a:r>
              <a:rPr lang="fi-FI" dirty="0"/>
              <a:t>Lisää otsikko napsauttamalla</a:t>
            </a:r>
          </a:p>
        </p:txBody>
      </p:sp>
      <p:sp>
        <p:nvSpPr>
          <p:cNvPr id="5" name="Tekstin paikkamerkki 3">
            <a:extLst>
              <a:ext uri="{FF2B5EF4-FFF2-40B4-BE49-F238E27FC236}">
                <a16:creationId xmlns:a16="http://schemas.microsoft.com/office/drawing/2014/main" id="{78CDEE89-BD2F-B05F-43FE-1E6BBAF672CA}"/>
              </a:ext>
            </a:extLst>
          </p:cNvPr>
          <p:cNvSpPr>
            <a:spLocks noGrp="1"/>
          </p:cNvSpPr>
          <p:nvPr>
            <p:ph type="body" sz="half" idx="11" hasCustomPrompt="1"/>
          </p:nvPr>
        </p:nvSpPr>
        <p:spPr>
          <a:xfrm>
            <a:off x="587375" y="1574801"/>
            <a:ext cx="5145658" cy="4777873"/>
          </a:xfrm>
        </p:spPr>
        <p:txBody>
          <a:bodyPr>
            <a:normAutofit/>
          </a:bodyPr>
          <a:lstStyle>
            <a:lvl1pPr marL="182563" indent="-182563">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7" name="Tekstin paikkamerkki 3">
            <a:extLst>
              <a:ext uri="{FF2B5EF4-FFF2-40B4-BE49-F238E27FC236}">
                <a16:creationId xmlns:a16="http://schemas.microsoft.com/office/drawing/2014/main" id="{94B16887-3B69-D2AD-46E9-C30209BD302C}"/>
              </a:ext>
            </a:extLst>
          </p:cNvPr>
          <p:cNvSpPr>
            <a:spLocks noGrp="1"/>
          </p:cNvSpPr>
          <p:nvPr>
            <p:ph type="body" sz="half" idx="10" hasCustomPrompt="1"/>
          </p:nvPr>
        </p:nvSpPr>
        <p:spPr>
          <a:xfrm>
            <a:off x="6391175" y="1574801"/>
            <a:ext cx="5393458" cy="4777873"/>
          </a:xfrm>
        </p:spPr>
        <p:txBody>
          <a:bodyPr>
            <a:normAutofit/>
          </a:bodyPr>
          <a:lstStyle>
            <a:lvl1pPr marL="182563" indent="-182563">
              <a:buClr>
                <a:schemeClr val="bg1"/>
              </a:buClr>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4" name="Päivämäärän paikkamerkki 3">
            <a:extLst>
              <a:ext uri="{FF2B5EF4-FFF2-40B4-BE49-F238E27FC236}">
                <a16:creationId xmlns:a16="http://schemas.microsoft.com/office/drawing/2014/main" id="{163EB23C-F243-09BE-CB69-5808355C7AD8}"/>
              </a:ext>
            </a:extLst>
          </p:cNvPr>
          <p:cNvSpPr>
            <a:spLocks noGrp="1"/>
          </p:cNvSpPr>
          <p:nvPr>
            <p:ph type="dt" sz="half" idx="12"/>
          </p:nvPr>
        </p:nvSpPr>
        <p:spPr/>
        <p:txBody>
          <a:bodyPr/>
          <a:lstStyle/>
          <a:p>
            <a:fld id="{C39C6B50-E03F-4AFF-A0AF-2989CEA55B65}" type="datetime1">
              <a:rPr lang="fi-FI" smtClean="0"/>
              <a:t>6.2.2025</a:t>
            </a:fld>
            <a:endParaRPr lang="fi-FI" dirty="0"/>
          </a:p>
        </p:txBody>
      </p:sp>
      <p:sp>
        <p:nvSpPr>
          <p:cNvPr id="6" name="Alatunnisteen paikkamerkki 5">
            <a:extLst>
              <a:ext uri="{FF2B5EF4-FFF2-40B4-BE49-F238E27FC236}">
                <a16:creationId xmlns:a16="http://schemas.microsoft.com/office/drawing/2014/main" id="{EAA17650-79AC-19F9-8EB0-CB0375AE5119}"/>
              </a:ext>
            </a:extLst>
          </p:cNvPr>
          <p:cNvSpPr>
            <a:spLocks noGrp="1"/>
          </p:cNvSpPr>
          <p:nvPr>
            <p:ph type="ftr" sz="quarter" idx="13"/>
          </p:nvPr>
        </p:nvSpPr>
        <p:spPr/>
        <p:txBody>
          <a:bodyPr/>
          <a:lstStyle/>
          <a:p>
            <a:endParaRPr lang="fi-FI" dirty="0"/>
          </a:p>
        </p:txBody>
      </p:sp>
      <p:sp>
        <p:nvSpPr>
          <p:cNvPr id="9" name="Dian numeron paikkamerkki 8">
            <a:extLst>
              <a:ext uri="{FF2B5EF4-FFF2-40B4-BE49-F238E27FC236}">
                <a16:creationId xmlns:a16="http://schemas.microsoft.com/office/drawing/2014/main" id="{AB74C93D-BDCD-E94B-B9B8-94D8C30C5BF6}"/>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9781878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79EA4A2C-5126-5635-6DC2-7EDDE0646CE9}"/>
              </a:ext>
              <a:ext uri="{C183D7F6-B498-43B3-948B-1728B52AA6E4}">
                <adec:decorative xmlns:adec="http://schemas.microsoft.com/office/drawing/2017/decorative" val="1"/>
              </a:ext>
            </a:extLst>
          </p:cNvPr>
          <p:cNvGrpSpPr/>
          <p:nvPr userDrawn="1"/>
        </p:nvGrpSpPr>
        <p:grpSpPr>
          <a:xfrm>
            <a:off x="532995" y="1638300"/>
            <a:ext cx="11126010" cy="4772348"/>
            <a:chOff x="174047" y="1919947"/>
            <a:chExt cx="12025265" cy="3306865"/>
          </a:xfrm>
        </p:grpSpPr>
        <p:sp>
          <p:nvSpPr>
            <p:cNvPr id="12" name="Suorakulmio: Pyöristetyt kulmat 11">
              <a:extLst>
                <a:ext uri="{FF2B5EF4-FFF2-40B4-BE49-F238E27FC236}">
                  <a16:creationId xmlns:a16="http://schemas.microsoft.com/office/drawing/2014/main" id="{5F39DCB0-193B-475E-B460-71140AD4F383}"/>
                </a:ext>
              </a:extLst>
            </p:cNvPr>
            <p:cNvSpPr/>
            <p:nvPr userDrawn="1"/>
          </p:nvSpPr>
          <p:spPr>
            <a:xfrm>
              <a:off x="174047" y="1919947"/>
              <a:ext cx="3923105" cy="3306865"/>
            </a:xfrm>
            <a:prstGeom prst="roundRect">
              <a:avLst>
                <a:gd name="adj" fmla="val 793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Pyöristetyt kulmat 12">
              <a:extLst>
                <a:ext uri="{FF2B5EF4-FFF2-40B4-BE49-F238E27FC236}">
                  <a16:creationId xmlns:a16="http://schemas.microsoft.com/office/drawing/2014/main" id="{AFF79ED7-2F70-4888-45E3-955915D8E058}"/>
                </a:ext>
              </a:extLst>
            </p:cNvPr>
            <p:cNvSpPr/>
            <p:nvPr userDrawn="1"/>
          </p:nvSpPr>
          <p:spPr>
            <a:xfrm>
              <a:off x="4248628" y="1919947"/>
              <a:ext cx="3923105" cy="3306865"/>
            </a:xfrm>
            <a:prstGeom prst="roundRect">
              <a:avLst>
                <a:gd name="adj" fmla="val 793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Pyöristetyt kulmat 13">
              <a:extLst>
                <a:ext uri="{FF2B5EF4-FFF2-40B4-BE49-F238E27FC236}">
                  <a16:creationId xmlns:a16="http://schemas.microsoft.com/office/drawing/2014/main" id="{DA452D5E-7E96-18A2-A3F9-39908DCFD722}"/>
                </a:ext>
              </a:extLst>
            </p:cNvPr>
            <p:cNvSpPr/>
            <p:nvPr userDrawn="1"/>
          </p:nvSpPr>
          <p:spPr>
            <a:xfrm>
              <a:off x="8276207" y="1919947"/>
              <a:ext cx="3923105" cy="3306865"/>
            </a:xfrm>
            <a:prstGeom prst="roundRect">
              <a:avLst>
                <a:gd name="adj" fmla="val 793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 name="Otsikko 1">
            <a:extLst>
              <a:ext uri="{FF2B5EF4-FFF2-40B4-BE49-F238E27FC236}">
                <a16:creationId xmlns:a16="http://schemas.microsoft.com/office/drawing/2014/main" id="{A190CEED-1E04-0A8A-41DE-5CF2F523EF16}"/>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Tekstin paikkamerkki 2">
            <a:extLst>
              <a:ext uri="{FF2B5EF4-FFF2-40B4-BE49-F238E27FC236}">
                <a16:creationId xmlns:a16="http://schemas.microsoft.com/office/drawing/2014/main" id="{563D2C02-D845-E399-9EEC-CDA4F762EBD5}"/>
              </a:ext>
            </a:extLst>
          </p:cNvPr>
          <p:cNvSpPr>
            <a:spLocks noGrp="1"/>
          </p:cNvSpPr>
          <p:nvPr>
            <p:ph type="body" sz="quarter" idx="12" hasCustomPrompt="1"/>
          </p:nvPr>
        </p:nvSpPr>
        <p:spPr>
          <a:xfrm>
            <a:off x="646113" y="1852613"/>
            <a:ext cx="3403600" cy="538162"/>
          </a:xfrm>
        </p:spPr>
        <p:txBody>
          <a:bodyPr>
            <a:normAutofit/>
          </a:bodyPr>
          <a:lstStyle>
            <a:lvl1pPr marL="0" indent="0" algn="ctr">
              <a:buNone/>
              <a:defRPr sz="1800" b="1">
                <a:solidFill>
                  <a:schemeClr val="accent1"/>
                </a:solidFill>
              </a:defRPr>
            </a:lvl1pPr>
          </a:lstStyle>
          <a:p>
            <a:pPr lvl="0"/>
            <a:r>
              <a:rPr lang="fi-FI" dirty="0"/>
              <a:t>Lisää otsikko napsauttamalla</a:t>
            </a:r>
          </a:p>
        </p:txBody>
      </p:sp>
      <p:sp>
        <p:nvSpPr>
          <p:cNvPr id="4" name="Tekstin paikkamerkki 3">
            <a:extLst>
              <a:ext uri="{FF2B5EF4-FFF2-40B4-BE49-F238E27FC236}">
                <a16:creationId xmlns:a16="http://schemas.microsoft.com/office/drawing/2014/main" id="{A827D8A5-2481-EA80-62AB-BD369CECD0ED}"/>
              </a:ext>
              <a:ext uri="{C183D7F6-B498-43B3-948B-1728B52AA6E4}">
                <adec:decorative xmlns:adec="http://schemas.microsoft.com/office/drawing/2017/decorative" val="0"/>
              </a:ext>
            </a:extLst>
          </p:cNvPr>
          <p:cNvSpPr>
            <a:spLocks noGrp="1"/>
          </p:cNvSpPr>
          <p:nvPr userDrawn="1">
            <p:ph type="body" sz="half" idx="2" hasCustomPrompt="1"/>
          </p:nvPr>
        </p:nvSpPr>
        <p:spPr>
          <a:xfrm>
            <a:off x="645408" y="2592388"/>
            <a:ext cx="3404953" cy="3516312"/>
          </a:xfrm>
        </p:spPr>
        <p:txBody>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Tekstin paikkamerkki 2">
            <a:extLst>
              <a:ext uri="{FF2B5EF4-FFF2-40B4-BE49-F238E27FC236}">
                <a16:creationId xmlns:a16="http://schemas.microsoft.com/office/drawing/2014/main" id="{DC507BF5-C9C4-BEF4-7BF0-17C78095799F}"/>
              </a:ext>
            </a:extLst>
          </p:cNvPr>
          <p:cNvSpPr>
            <a:spLocks noGrp="1"/>
          </p:cNvSpPr>
          <p:nvPr>
            <p:ph type="body" sz="quarter" idx="13" hasCustomPrompt="1"/>
          </p:nvPr>
        </p:nvSpPr>
        <p:spPr>
          <a:xfrm>
            <a:off x="4394200" y="1852613"/>
            <a:ext cx="3403600" cy="538162"/>
          </a:xfrm>
        </p:spPr>
        <p:txBody>
          <a:bodyPr>
            <a:normAutofit/>
          </a:bodyPr>
          <a:lstStyle>
            <a:lvl1pPr marL="0" indent="0" algn="ctr">
              <a:buNone/>
              <a:defRPr sz="1800" b="1">
                <a:solidFill>
                  <a:schemeClr val="accent1"/>
                </a:solidFill>
              </a:defRPr>
            </a:lvl1pPr>
          </a:lstStyle>
          <a:p>
            <a:pPr lvl="0"/>
            <a:r>
              <a:rPr lang="fi-FI" dirty="0"/>
              <a:t>Lisää otsikko napsauttamalla</a:t>
            </a:r>
          </a:p>
        </p:txBody>
      </p:sp>
      <p:sp>
        <p:nvSpPr>
          <p:cNvPr id="22" name="Tekstin paikkamerkki 3">
            <a:extLst>
              <a:ext uri="{FF2B5EF4-FFF2-40B4-BE49-F238E27FC236}">
                <a16:creationId xmlns:a16="http://schemas.microsoft.com/office/drawing/2014/main" id="{B21D17E9-6AD6-68E9-3AC1-D1E19DEB129F}"/>
              </a:ext>
            </a:extLst>
          </p:cNvPr>
          <p:cNvSpPr>
            <a:spLocks noGrp="1"/>
          </p:cNvSpPr>
          <p:nvPr userDrawn="1">
            <p:ph type="body" sz="half" idx="10" hasCustomPrompt="1"/>
          </p:nvPr>
        </p:nvSpPr>
        <p:spPr>
          <a:xfrm>
            <a:off x="4415266" y="2605088"/>
            <a:ext cx="3404953" cy="3516312"/>
          </a:xfrm>
        </p:spPr>
        <p:txBody>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15" name="Tekstin paikkamerkki 2">
            <a:extLst>
              <a:ext uri="{FF2B5EF4-FFF2-40B4-BE49-F238E27FC236}">
                <a16:creationId xmlns:a16="http://schemas.microsoft.com/office/drawing/2014/main" id="{32A63CE9-F79E-091D-6684-5C9CDED05A4E}"/>
              </a:ext>
            </a:extLst>
          </p:cNvPr>
          <p:cNvSpPr>
            <a:spLocks noGrp="1"/>
          </p:cNvSpPr>
          <p:nvPr>
            <p:ph type="body" sz="quarter" idx="14" hasCustomPrompt="1"/>
          </p:nvPr>
        </p:nvSpPr>
        <p:spPr>
          <a:xfrm>
            <a:off x="8142337" y="1852613"/>
            <a:ext cx="3403600" cy="538162"/>
          </a:xfrm>
        </p:spPr>
        <p:txBody>
          <a:bodyPr>
            <a:normAutofit/>
          </a:bodyPr>
          <a:lstStyle>
            <a:lvl1pPr marL="0" indent="0" algn="ctr">
              <a:buNone/>
              <a:defRPr sz="1800" b="1">
                <a:solidFill>
                  <a:schemeClr val="accent1"/>
                </a:solidFill>
              </a:defRPr>
            </a:lvl1pPr>
          </a:lstStyle>
          <a:p>
            <a:pPr lvl="0"/>
            <a:r>
              <a:rPr lang="fi-FI" dirty="0"/>
              <a:t>Lisää otsikko napsauttamalla</a:t>
            </a:r>
          </a:p>
        </p:txBody>
      </p:sp>
      <p:sp>
        <p:nvSpPr>
          <p:cNvPr id="23" name="Tekstin paikkamerkki 3">
            <a:extLst>
              <a:ext uri="{FF2B5EF4-FFF2-40B4-BE49-F238E27FC236}">
                <a16:creationId xmlns:a16="http://schemas.microsoft.com/office/drawing/2014/main" id="{E5491019-7612-921D-38D7-915DA29053EE}"/>
              </a:ext>
            </a:extLst>
          </p:cNvPr>
          <p:cNvSpPr>
            <a:spLocks noGrp="1"/>
          </p:cNvSpPr>
          <p:nvPr userDrawn="1">
            <p:ph type="body" sz="half" idx="11" hasCustomPrompt="1"/>
          </p:nvPr>
        </p:nvSpPr>
        <p:spPr>
          <a:xfrm>
            <a:off x="8141661" y="2605088"/>
            <a:ext cx="3404953" cy="3516312"/>
          </a:xfrm>
        </p:spPr>
        <p:txBody>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2" name="Päivämäärän paikkamerkki 1">
            <a:extLst>
              <a:ext uri="{FF2B5EF4-FFF2-40B4-BE49-F238E27FC236}">
                <a16:creationId xmlns:a16="http://schemas.microsoft.com/office/drawing/2014/main" id="{C76C9E14-0706-715D-985E-4B17F87C8BC2}"/>
              </a:ext>
            </a:extLst>
          </p:cNvPr>
          <p:cNvSpPr>
            <a:spLocks noGrp="1"/>
          </p:cNvSpPr>
          <p:nvPr>
            <p:ph type="dt" sz="half" idx="15"/>
          </p:nvPr>
        </p:nvSpPr>
        <p:spPr/>
        <p:txBody>
          <a:bodyPr/>
          <a:lstStyle/>
          <a:p>
            <a:fld id="{43BEF92F-A484-4544-9453-456A67879562}" type="datetime1">
              <a:rPr lang="fi-FI" smtClean="0"/>
              <a:t>6.2.2025</a:t>
            </a:fld>
            <a:endParaRPr lang="fi-FI" dirty="0"/>
          </a:p>
        </p:txBody>
      </p:sp>
      <p:sp>
        <p:nvSpPr>
          <p:cNvPr id="7" name="Alatunnisteen paikkamerkki 6">
            <a:extLst>
              <a:ext uri="{FF2B5EF4-FFF2-40B4-BE49-F238E27FC236}">
                <a16:creationId xmlns:a16="http://schemas.microsoft.com/office/drawing/2014/main" id="{15521208-1C93-9BEA-CFB5-58DC7E8A3C7F}"/>
              </a:ext>
            </a:extLst>
          </p:cNvPr>
          <p:cNvSpPr>
            <a:spLocks noGrp="1"/>
          </p:cNvSpPr>
          <p:nvPr>
            <p:ph type="ftr" sz="quarter" idx="16"/>
          </p:nvPr>
        </p:nvSpPr>
        <p:spPr/>
        <p:txBody>
          <a:bodyPr/>
          <a:lstStyle/>
          <a:p>
            <a:endParaRPr lang="fi-FI" dirty="0"/>
          </a:p>
        </p:txBody>
      </p:sp>
      <p:sp>
        <p:nvSpPr>
          <p:cNvPr id="8" name="Dian numeron paikkamerkki 7">
            <a:extLst>
              <a:ext uri="{FF2B5EF4-FFF2-40B4-BE49-F238E27FC236}">
                <a16:creationId xmlns:a16="http://schemas.microsoft.com/office/drawing/2014/main" id="{16B0C098-8A2E-480E-2A1D-D49B163459B7}"/>
              </a:ext>
            </a:extLst>
          </p:cNvPr>
          <p:cNvSpPr>
            <a:spLocks noGrp="1"/>
          </p:cNvSpPr>
          <p:nvPr>
            <p:ph type="sldNum" sz="quarter" idx="17"/>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40543751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boxes [vertical]">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61C4014-B8C4-67DF-353A-89AD03A0FE5F}"/>
              </a:ext>
            </a:extLst>
          </p:cNvPr>
          <p:cNvGrpSpPr/>
          <p:nvPr userDrawn="1"/>
        </p:nvGrpSpPr>
        <p:grpSpPr>
          <a:xfrm>
            <a:off x="1696720" y="1529080"/>
            <a:ext cx="8636000" cy="5102530"/>
            <a:chOff x="1696720" y="1529080"/>
            <a:chExt cx="8636000" cy="5102530"/>
          </a:xfrm>
        </p:grpSpPr>
        <p:sp>
          <p:nvSpPr>
            <p:cNvPr id="7" name="Suorakulmio: Pyöristetyt kulmat 6">
              <a:extLst>
                <a:ext uri="{FF2B5EF4-FFF2-40B4-BE49-F238E27FC236}">
                  <a16:creationId xmlns:a16="http://schemas.microsoft.com/office/drawing/2014/main" id="{32F34CEE-A385-6280-B6E1-7082F18BAF44}"/>
                </a:ext>
                <a:ext uri="{C183D7F6-B498-43B3-948B-1728B52AA6E4}">
                  <adec:decorative xmlns:adec="http://schemas.microsoft.com/office/drawing/2017/decorative" val="1"/>
                </a:ext>
              </a:extLst>
            </p:cNvPr>
            <p:cNvSpPr/>
            <p:nvPr userDrawn="1"/>
          </p:nvSpPr>
          <p:spPr>
            <a:xfrm>
              <a:off x="1696720" y="1529080"/>
              <a:ext cx="8636000" cy="1543584"/>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Pyöristetyt kulmat 7">
              <a:extLst>
                <a:ext uri="{FF2B5EF4-FFF2-40B4-BE49-F238E27FC236}">
                  <a16:creationId xmlns:a16="http://schemas.microsoft.com/office/drawing/2014/main" id="{0E140B32-F061-2965-6353-6AEFFFD6C83A}"/>
                </a:ext>
                <a:ext uri="{C183D7F6-B498-43B3-948B-1728B52AA6E4}">
                  <adec:decorative xmlns:adec="http://schemas.microsoft.com/office/drawing/2017/decorative" val="1"/>
                </a:ext>
              </a:extLst>
            </p:cNvPr>
            <p:cNvSpPr/>
            <p:nvPr userDrawn="1"/>
          </p:nvSpPr>
          <p:spPr>
            <a:xfrm>
              <a:off x="1696720" y="3308553"/>
              <a:ext cx="8636000" cy="1543584"/>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Pyöristetyt kulmat 8">
              <a:extLst>
                <a:ext uri="{FF2B5EF4-FFF2-40B4-BE49-F238E27FC236}">
                  <a16:creationId xmlns:a16="http://schemas.microsoft.com/office/drawing/2014/main" id="{76C6A881-9A99-B8F9-09AC-D29077BC549C}"/>
                </a:ext>
                <a:ext uri="{C183D7F6-B498-43B3-948B-1728B52AA6E4}">
                  <adec:decorative xmlns:adec="http://schemas.microsoft.com/office/drawing/2017/decorative" val="1"/>
                </a:ext>
              </a:extLst>
            </p:cNvPr>
            <p:cNvSpPr/>
            <p:nvPr userDrawn="1"/>
          </p:nvSpPr>
          <p:spPr>
            <a:xfrm>
              <a:off x="1696720" y="5088026"/>
              <a:ext cx="8636000" cy="1543584"/>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726A94CB-6EE3-D6AD-4462-2BAEFCD813A6}"/>
                </a:ext>
                <a:ext uri="{C183D7F6-B498-43B3-948B-1728B52AA6E4}">
                  <adec:decorative xmlns:adec="http://schemas.microsoft.com/office/drawing/2017/decorative" val="1"/>
                </a:ext>
              </a:extLst>
            </p:cNvPr>
            <p:cNvCxnSpPr/>
            <p:nvPr userDrawn="1"/>
          </p:nvCxnSpPr>
          <p:spPr>
            <a:xfrm>
              <a:off x="3098800" y="1762125"/>
              <a:ext cx="0" cy="10985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6212B30C-11F9-8D6E-2F36-2E923E4F37DE}"/>
                </a:ext>
                <a:ext uri="{C183D7F6-B498-43B3-948B-1728B52AA6E4}">
                  <adec:decorative xmlns:adec="http://schemas.microsoft.com/office/drawing/2017/decorative" val="1"/>
                </a:ext>
              </a:extLst>
            </p:cNvPr>
            <p:cNvCxnSpPr/>
            <p:nvPr userDrawn="1"/>
          </p:nvCxnSpPr>
          <p:spPr>
            <a:xfrm>
              <a:off x="3098800" y="3531070"/>
              <a:ext cx="0" cy="10985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E957C344-E724-02D0-1A04-CA2B43B7471A}"/>
                </a:ext>
                <a:ext uri="{C183D7F6-B498-43B3-948B-1728B52AA6E4}">
                  <adec:decorative xmlns:adec="http://schemas.microsoft.com/office/drawing/2017/decorative" val="1"/>
                </a:ext>
              </a:extLst>
            </p:cNvPr>
            <p:cNvCxnSpPr/>
            <p:nvPr userDrawn="1"/>
          </p:nvCxnSpPr>
          <p:spPr>
            <a:xfrm>
              <a:off x="3098800" y="5310543"/>
              <a:ext cx="0" cy="10985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Otsikko 1">
            <a:extLst>
              <a:ext uri="{FF2B5EF4-FFF2-40B4-BE49-F238E27FC236}">
                <a16:creationId xmlns:a16="http://schemas.microsoft.com/office/drawing/2014/main" id="{A019AE3C-F245-C4A1-2827-7F00A31B7CF4}"/>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19" name="Tekstin paikkamerkki 18">
            <a:extLst>
              <a:ext uri="{FF2B5EF4-FFF2-40B4-BE49-F238E27FC236}">
                <a16:creationId xmlns:a16="http://schemas.microsoft.com/office/drawing/2014/main" id="{B7A0FDC9-AFF6-3C65-F3F0-C50002DC4066}"/>
              </a:ext>
            </a:extLst>
          </p:cNvPr>
          <p:cNvSpPr>
            <a:spLocks noGrp="1"/>
          </p:cNvSpPr>
          <p:nvPr>
            <p:ph type="body" sz="quarter" idx="13" hasCustomPrompt="1"/>
          </p:nvPr>
        </p:nvSpPr>
        <p:spPr>
          <a:xfrm>
            <a:off x="2042161" y="2051317"/>
            <a:ext cx="813440" cy="493763"/>
          </a:xfrm>
        </p:spPr>
        <p:txBody>
          <a:bodyPr anchor="ctr"/>
          <a:lstStyle>
            <a:lvl1pPr marL="0" indent="0" algn="r">
              <a:buNone/>
              <a:defRPr sz="2400" b="1">
                <a:solidFill>
                  <a:schemeClr val="accent1"/>
                </a:solidFill>
              </a:defRPr>
            </a:lvl1pPr>
          </a:lstStyle>
          <a:p>
            <a:pPr lvl="0"/>
            <a:r>
              <a:rPr lang="fi-FI" dirty="0"/>
              <a:t>#</a:t>
            </a:r>
          </a:p>
        </p:txBody>
      </p:sp>
      <p:sp>
        <p:nvSpPr>
          <p:cNvPr id="11" name="Tekstin paikkamerkki 10">
            <a:extLst>
              <a:ext uri="{FF2B5EF4-FFF2-40B4-BE49-F238E27FC236}">
                <a16:creationId xmlns:a16="http://schemas.microsoft.com/office/drawing/2014/main" id="{4BDAD675-D194-F08E-1F6A-16388F54882D}"/>
              </a:ext>
            </a:extLst>
          </p:cNvPr>
          <p:cNvSpPr>
            <a:spLocks noGrp="1"/>
          </p:cNvSpPr>
          <p:nvPr>
            <p:ph type="body" sz="quarter" idx="10" hasCustomPrompt="1"/>
          </p:nvPr>
        </p:nvSpPr>
        <p:spPr>
          <a:xfrm>
            <a:off x="3332163" y="1762125"/>
            <a:ext cx="6421437" cy="1098550"/>
          </a:xfrm>
        </p:spPr>
        <p:txBody>
          <a:bodyPr>
            <a:norm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0" name="Tekstin paikkamerkki 18">
            <a:extLst>
              <a:ext uri="{FF2B5EF4-FFF2-40B4-BE49-F238E27FC236}">
                <a16:creationId xmlns:a16="http://schemas.microsoft.com/office/drawing/2014/main" id="{ABCE7E97-C13D-1057-08F8-9F3BFC620FF3}"/>
              </a:ext>
            </a:extLst>
          </p:cNvPr>
          <p:cNvSpPr>
            <a:spLocks noGrp="1"/>
          </p:cNvSpPr>
          <p:nvPr>
            <p:ph type="body" sz="quarter" idx="14" hasCustomPrompt="1"/>
          </p:nvPr>
        </p:nvSpPr>
        <p:spPr>
          <a:xfrm>
            <a:off x="2042161" y="3833463"/>
            <a:ext cx="813440" cy="493763"/>
          </a:xfrm>
        </p:spPr>
        <p:txBody>
          <a:bodyPr anchor="ctr"/>
          <a:lstStyle>
            <a:lvl1pPr marL="0" indent="0" algn="r">
              <a:buNone/>
              <a:defRPr sz="2400" b="1">
                <a:solidFill>
                  <a:schemeClr val="accent1"/>
                </a:solidFill>
              </a:defRPr>
            </a:lvl1pPr>
          </a:lstStyle>
          <a:p>
            <a:pPr lvl="0"/>
            <a:r>
              <a:rPr lang="fi-FI" dirty="0"/>
              <a:t>#</a:t>
            </a:r>
          </a:p>
        </p:txBody>
      </p:sp>
      <p:sp>
        <p:nvSpPr>
          <p:cNvPr id="12" name="Tekstin paikkamerkki 10">
            <a:extLst>
              <a:ext uri="{FF2B5EF4-FFF2-40B4-BE49-F238E27FC236}">
                <a16:creationId xmlns:a16="http://schemas.microsoft.com/office/drawing/2014/main" id="{83D23FCC-ECA5-D3A7-D0A2-420D59593816}"/>
              </a:ext>
            </a:extLst>
          </p:cNvPr>
          <p:cNvSpPr>
            <a:spLocks noGrp="1"/>
          </p:cNvSpPr>
          <p:nvPr>
            <p:ph type="body" sz="quarter" idx="11" hasCustomPrompt="1"/>
          </p:nvPr>
        </p:nvSpPr>
        <p:spPr>
          <a:xfrm>
            <a:off x="3332163" y="3531070"/>
            <a:ext cx="6421437" cy="1098550"/>
          </a:xfrm>
        </p:spPr>
        <p:txBody>
          <a:bodyPr>
            <a:norm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1" name="Tekstin paikkamerkki 18">
            <a:extLst>
              <a:ext uri="{FF2B5EF4-FFF2-40B4-BE49-F238E27FC236}">
                <a16:creationId xmlns:a16="http://schemas.microsoft.com/office/drawing/2014/main" id="{C18B5A28-3BBA-D700-CDC0-3B1D502191F0}"/>
              </a:ext>
            </a:extLst>
          </p:cNvPr>
          <p:cNvSpPr>
            <a:spLocks noGrp="1"/>
          </p:cNvSpPr>
          <p:nvPr>
            <p:ph type="body" sz="quarter" idx="15" hasCustomPrompt="1"/>
          </p:nvPr>
        </p:nvSpPr>
        <p:spPr>
          <a:xfrm>
            <a:off x="2042161" y="5626601"/>
            <a:ext cx="813440" cy="493763"/>
          </a:xfrm>
        </p:spPr>
        <p:txBody>
          <a:bodyPr anchor="ctr"/>
          <a:lstStyle>
            <a:lvl1pPr marL="0" indent="0" algn="r">
              <a:buNone/>
              <a:defRPr sz="2400" b="1">
                <a:solidFill>
                  <a:schemeClr val="accent1"/>
                </a:solidFill>
              </a:defRPr>
            </a:lvl1pPr>
          </a:lstStyle>
          <a:p>
            <a:pPr lvl="0"/>
            <a:r>
              <a:rPr lang="fi-FI" dirty="0"/>
              <a:t>#</a:t>
            </a:r>
          </a:p>
        </p:txBody>
      </p:sp>
      <p:sp>
        <p:nvSpPr>
          <p:cNvPr id="13" name="Tekstin paikkamerkki 10">
            <a:extLst>
              <a:ext uri="{FF2B5EF4-FFF2-40B4-BE49-F238E27FC236}">
                <a16:creationId xmlns:a16="http://schemas.microsoft.com/office/drawing/2014/main" id="{FE94BDCA-A2BA-97E4-B8BF-7C288ABA7BAA}"/>
              </a:ext>
            </a:extLst>
          </p:cNvPr>
          <p:cNvSpPr>
            <a:spLocks noGrp="1"/>
          </p:cNvSpPr>
          <p:nvPr>
            <p:ph type="body" sz="quarter" idx="12" hasCustomPrompt="1"/>
          </p:nvPr>
        </p:nvSpPr>
        <p:spPr>
          <a:xfrm>
            <a:off x="3332163" y="5310543"/>
            <a:ext cx="6421437" cy="1098550"/>
          </a:xfrm>
        </p:spPr>
        <p:txBody>
          <a:bodyPr>
            <a:norm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F6BEC247-ACD8-D725-B8F5-0EF12D60757D}"/>
              </a:ext>
            </a:extLst>
          </p:cNvPr>
          <p:cNvSpPr>
            <a:spLocks noGrp="1"/>
          </p:cNvSpPr>
          <p:nvPr>
            <p:ph type="dt" sz="half" idx="16"/>
          </p:nvPr>
        </p:nvSpPr>
        <p:spPr/>
        <p:txBody>
          <a:bodyPr/>
          <a:lstStyle/>
          <a:p>
            <a:fld id="{CCCD0470-936D-4169-A077-E914BC46728A}" type="datetime1">
              <a:rPr lang="fi-FI" smtClean="0"/>
              <a:t>6.2.2025</a:t>
            </a:fld>
            <a:endParaRPr lang="fi-FI" dirty="0"/>
          </a:p>
        </p:txBody>
      </p:sp>
      <p:sp>
        <p:nvSpPr>
          <p:cNvPr id="5" name="Alatunnisteen paikkamerkki 4">
            <a:extLst>
              <a:ext uri="{FF2B5EF4-FFF2-40B4-BE49-F238E27FC236}">
                <a16:creationId xmlns:a16="http://schemas.microsoft.com/office/drawing/2014/main" id="{AFB23059-CCAE-1AED-E274-37872F2D906B}"/>
              </a:ext>
            </a:extLst>
          </p:cNvPr>
          <p:cNvSpPr>
            <a:spLocks noGrp="1"/>
          </p:cNvSpPr>
          <p:nvPr>
            <p:ph type="ftr" sz="quarter" idx="17"/>
          </p:nvPr>
        </p:nvSpPr>
        <p:spPr/>
        <p:txBody>
          <a:bodyPr/>
          <a:lstStyle/>
          <a:p>
            <a:endParaRPr lang="fi-FI" dirty="0"/>
          </a:p>
        </p:txBody>
      </p:sp>
      <p:sp>
        <p:nvSpPr>
          <p:cNvPr id="6" name="Dian numeron paikkamerkki 5">
            <a:extLst>
              <a:ext uri="{FF2B5EF4-FFF2-40B4-BE49-F238E27FC236}">
                <a16:creationId xmlns:a16="http://schemas.microsoft.com/office/drawing/2014/main" id="{EC8DFD2A-7A53-9429-3A6F-EBEAE021420F}"/>
              </a:ext>
            </a:extLst>
          </p:cNvPr>
          <p:cNvSpPr>
            <a:spLocks noGrp="1"/>
          </p:cNvSpPr>
          <p:nvPr>
            <p:ph type="sldNum" sz="quarter" idx="1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7843656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teps">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8E197F0C-A81D-9431-D493-9C5E2C3E6323}"/>
              </a:ext>
              <a:ext uri="{C183D7F6-B498-43B3-948B-1728B52AA6E4}">
                <adec:decorative xmlns:adec="http://schemas.microsoft.com/office/drawing/2017/decorative" val="1"/>
              </a:ext>
            </a:extLst>
          </p:cNvPr>
          <p:cNvGrpSpPr/>
          <p:nvPr userDrawn="1"/>
        </p:nvGrpSpPr>
        <p:grpSpPr>
          <a:xfrm>
            <a:off x="812800" y="1795629"/>
            <a:ext cx="10556724" cy="1349953"/>
            <a:chOff x="1409099" y="2228248"/>
            <a:chExt cx="9364126" cy="1349953"/>
          </a:xfrm>
        </p:grpSpPr>
        <p:grpSp>
          <p:nvGrpSpPr>
            <p:cNvPr id="15" name="Ryhmä 14">
              <a:extLst>
                <a:ext uri="{FF2B5EF4-FFF2-40B4-BE49-F238E27FC236}">
                  <a16:creationId xmlns:a16="http://schemas.microsoft.com/office/drawing/2014/main" id="{3342DD3A-0C43-9B8B-ADED-DE295E3048F0}"/>
                </a:ext>
                <a:ext uri="{C183D7F6-B498-43B3-948B-1728B52AA6E4}">
                  <adec:decorative xmlns:adec="http://schemas.microsoft.com/office/drawing/2017/decorative" val="1"/>
                </a:ext>
              </a:extLst>
            </p:cNvPr>
            <p:cNvGrpSpPr/>
            <p:nvPr userDrawn="1"/>
          </p:nvGrpSpPr>
          <p:grpSpPr>
            <a:xfrm>
              <a:off x="2538162" y="2678232"/>
              <a:ext cx="7115676" cy="899969"/>
              <a:chOff x="2538162" y="3826312"/>
              <a:chExt cx="7115676" cy="1406088"/>
            </a:xfrm>
          </p:grpSpPr>
          <p:cxnSp>
            <p:nvCxnSpPr>
              <p:cNvPr id="12" name="Suora yhdysviiva 11">
                <a:extLst>
                  <a:ext uri="{FF2B5EF4-FFF2-40B4-BE49-F238E27FC236}">
                    <a16:creationId xmlns:a16="http://schemas.microsoft.com/office/drawing/2014/main" id="{1A2C814E-2944-A768-5ED9-47966115AAD4}"/>
                  </a:ext>
                </a:extLst>
              </p:cNvPr>
              <p:cNvCxnSpPr/>
              <p:nvPr userDrawn="1"/>
            </p:nvCxnSpPr>
            <p:spPr>
              <a:xfrm>
                <a:off x="2538162" y="3826312"/>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E9810A46-7C5B-CDEA-3043-E87DFAE625F7}"/>
                  </a:ext>
                </a:extLst>
              </p:cNvPr>
              <p:cNvCxnSpPr/>
              <p:nvPr userDrawn="1"/>
            </p:nvCxnSpPr>
            <p:spPr>
              <a:xfrm>
                <a:off x="6095999" y="3826312"/>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B84D6FD1-1845-EC30-F1E3-9C817CE3A6B3}"/>
                  </a:ext>
                </a:extLst>
              </p:cNvPr>
              <p:cNvCxnSpPr/>
              <p:nvPr userDrawn="1"/>
            </p:nvCxnSpPr>
            <p:spPr>
              <a:xfrm>
                <a:off x="9653838" y="3826312"/>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538162" y="2678232"/>
              <a:ext cx="723575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orakulmio: Pyöristetyt kulmat 2">
              <a:extLst>
                <a:ext uri="{FF2B5EF4-FFF2-40B4-BE49-F238E27FC236}">
                  <a16:creationId xmlns:a16="http://schemas.microsoft.com/office/drawing/2014/main" id="{6DF0AFF2-9D0B-C98B-944C-9438037D411A}"/>
                </a:ext>
                <a:ext uri="{C183D7F6-B498-43B3-948B-1728B52AA6E4}">
                  <adec:decorative xmlns:adec="http://schemas.microsoft.com/office/drawing/2017/decorative" val="1"/>
                </a:ext>
              </a:extLst>
            </p:cNvPr>
            <p:cNvSpPr/>
            <p:nvPr userDrawn="1"/>
          </p:nvSpPr>
          <p:spPr>
            <a:xfrm rot="5400000">
              <a:off x="2088177" y="1549170"/>
              <a:ext cx="899970" cy="2258126"/>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Pyöristetyt kulmat 4">
              <a:extLst>
                <a:ext uri="{FF2B5EF4-FFF2-40B4-BE49-F238E27FC236}">
                  <a16:creationId xmlns:a16="http://schemas.microsoft.com/office/drawing/2014/main" id="{6C90B19B-F5A7-D819-8D4F-D2BF19B6D72C}"/>
                </a:ext>
                <a:ext uri="{C183D7F6-B498-43B3-948B-1728B52AA6E4}">
                  <adec:decorative xmlns:adec="http://schemas.microsoft.com/office/drawing/2017/decorative" val="1"/>
                </a:ext>
              </a:extLst>
            </p:cNvPr>
            <p:cNvSpPr/>
            <p:nvPr userDrawn="1"/>
          </p:nvSpPr>
          <p:spPr>
            <a:xfrm rot="5400000">
              <a:off x="5645473" y="1549170"/>
              <a:ext cx="899970" cy="2258126"/>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Pyöristetyt kulmat 8">
              <a:extLst>
                <a:ext uri="{FF2B5EF4-FFF2-40B4-BE49-F238E27FC236}">
                  <a16:creationId xmlns:a16="http://schemas.microsoft.com/office/drawing/2014/main" id="{329ADEDE-F0DE-9518-0578-189E8B80DF79}"/>
                </a:ext>
                <a:ext uri="{C183D7F6-B498-43B3-948B-1728B52AA6E4}">
                  <adec:decorative xmlns:adec="http://schemas.microsoft.com/office/drawing/2017/decorative" val="1"/>
                </a:ext>
              </a:extLst>
            </p:cNvPr>
            <p:cNvSpPr/>
            <p:nvPr userDrawn="1"/>
          </p:nvSpPr>
          <p:spPr>
            <a:xfrm rot="5400000">
              <a:off x="9194177" y="1549170"/>
              <a:ext cx="899970" cy="2258126"/>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7" name="Otsikko 1">
            <a:extLst>
              <a:ext uri="{FF2B5EF4-FFF2-40B4-BE49-F238E27FC236}">
                <a16:creationId xmlns:a16="http://schemas.microsoft.com/office/drawing/2014/main" id="{37B47089-02FA-25FB-F659-0A0C5CC567E4}"/>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4" name="Tekstin paikkamerkki 16">
            <a:extLst>
              <a:ext uri="{FF2B5EF4-FFF2-40B4-BE49-F238E27FC236}">
                <a16:creationId xmlns:a16="http://schemas.microsoft.com/office/drawing/2014/main" id="{2265AEE3-793E-CE7E-1F0B-50AE84E54AB1}"/>
              </a:ext>
            </a:extLst>
          </p:cNvPr>
          <p:cNvSpPr>
            <a:spLocks noGrp="1"/>
          </p:cNvSpPr>
          <p:nvPr>
            <p:ph type="body" sz="quarter" idx="13" hasCustomPrompt="1"/>
          </p:nvPr>
        </p:nvSpPr>
        <p:spPr>
          <a:xfrm>
            <a:off x="988553" y="1988136"/>
            <a:ext cx="2178988" cy="521660"/>
          </a:xfrm>
        </p:spPr>
        <p:txBody>
          <a:bodyPr anchor="ctr"/>
          <a:lstStyle>
            <a:lvl1pPr marL="0" indent="0" algn="ctr">
              <a:buNone/>
              <a:defRPr b="1">
                <a:solidFill>
                  <a:schemeClr val="accent1"/>
                </a:solidFill>
              </a:defRPr>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p:ph type="body" sz="quarter" idx="16" hasCustomPrompt="1"/>
          </p:nvPr>
        </p:nvSpPr>
        <p:spPr>
          <a:xfrm>
            <a:off x="812799" y="3258671"/>
            <a:ext cx="2545718" cy="3122462"/>
          </a:xfrm>
        </p:spPr>
        <p:txBody>
          <a:bodyPr/>
          <a:lstStyle>
            <a:lvl1pPr marL="103188" indent="-103188">
              <a:buFont typeface="Arial" panose="020B0604020202020204" pitchFamily="34" charset="0"/>
              <a:buChar char="•"/>
              <a:defRPr sz="1600"/>
            </a:lvl1pPr>
          </a:lstStyle>
          <a:p>
            <a:pPr lvl="0"/>
            <a:r>
              <a:rPr lang="fi-FI" dirty="0"/>
              <a:t>Vaihe 1</a:t>
            </a:r>
          </a:p>
        </p:txBody>
      </p:sp>
      <p:sp>
        <p:nvSpPr>
          <p:cNvPr id="11" name="Tekstin paikkamerkki 16">
            <a:extLst>
              <a:ext uri="{FF2B5EF4-FFF2-40B4-BE49-F238E27FC236}">
                <a16:creationId xmlns:a16="http://schemas.microsoft.com/office/drawing/2014/main" id="{623E341C-B2C4-F808-F275-7C9AFA560353}"/>
              </a:ext>
            </a:extLst>
          </p:cNvPr>
          <p:cNvSpPr>
            <a:spLocks noGrp="1"/>
          </p:cNvSpPr>
          <p:nvPr>
            <p:ph type="body" sz="quarter" idx="14" hasCustomPrompt="1"/>
          </p:nvPr>
        </p:nvSpPr>
        <p:spPr>
          <a:xfrm>
            <a:off x="5006505" y="1988136"/>
            <a:ext cx="2178988" cy="521660"/>
          </a:xfrm>
        </p:spPr>
        <p:txBody>
          <a:bodyPr anchor="ctr"/>
          <a:lstStyle>
            <a:lvl1pPr marL="0" indent="0" algn="ctr">
              <a:buNone/>
              <a:defRPr b="1">
                <a:solidFill>
                  <a:schemeClr val="accent1"/>
                </a:solidFill>
              </a:defRPr>
            </a:lvl1pPr>
          </a:lstStyle>
          <a:p>
            <a:pPr lvl="0"/>
            <a:r>
              <a:rPr lang="fi-FI" dirty="0"/>
              <a:t>#</a:t>
            </a:r>
          </a:p>
        </p:txBody>
      </p:sp>
      <p:sp>
        <p:nvSpPr>
          <p:cNvPr id="26" name="Tekstin paikkamerkki 24">
            <a:extLst>
              <a:ext uri="{FF2B5EF4-FFF2-40B4-BE49-F238E27FC236}">
                <a16:creationId xmlns:a16="http://schemas.microsoft.com/office/drawing/2014/main" id="{3EAC8C7D-7A89-3EEE-9100-FCC2A868140E}"/>
              </a:ext>
            </a:extLst>
          </p:cNvPr>
          <p:cNvSpPr>
            <a:spLocks noGrp="1"/>
          </p:cNvSpPr>
          <p:nvPr>
            <p:ph type="body" sz="quarter" idx="17" hasCustomPrompt="1"/>
          </p:nvPr>
        </p:nvSpPr>
        <p:spPr>
          <a:xfrm>
            <a:off x="4823146" y="3258671"/>
            <a:ext cx="2545718" cy="3122462"/>
          </a:xfrm>
        </p:spPr>
        <p:txBody>
          <a:bodyPr>
            <a:normAutofit/>
          </a:bodyPr>
          <a:lstStyle>
            <a:lvl1pPr marL="103188" indent="-103188">
              <a:buFont typeface="Arial" panose="020B0604020202020204" pitchFamily="34" charset="0"/>
              <a:buChar char="•"/>
              <a:defRPr sz="1600"/>
            </a:lvl1pPr>
          </a:lstStyle>
          <a:p>
            <a:pPr lvl="0"/>
            <a:r>
              <a:rPr lang="fi-FI" dirty="0"/>
              <a:t>Vaihe 2</a:t>
            </a:r>
          </a:p>
        </p:txBody>
      </p:sp>
      <p:sp>
        <p:nvSpPr>
          <p:cNvPr id="16" name="Tekstin paikkamerkki 16">
            <a:extLst>
              <a:ext uri="{FF2B5EF4-FFF2-40B4-BE49-F238E27FC236}">
                <a16:creationId xmlns:a16="http://schemas.microsoft.com/office/drawing/2014/main" id="{9848A2D1-B751-712E-F955-C1DF267B7E22}"/>
              </a:ext>
            </a:extLst>
          </p:cNvPr>
          <p:cNvSpPr>
            <a:spLocks noGrp="1"/>
          </p:cNvSpPr>
          <p:nvPr>
            <p:ph type="body" sz="quarter" idx="15" hasCustomPrompt="1"/>
          </p:nvPr>
        </p:nvSpPr>
        <p:spPr>
          <a:xfrm>
            <a:off x="9007172" y="1988136"/>
            <a:ext cx="2178988" cy="521660"/>
          </a:xfrm>
        </p:spPr>
        <p:txBody>
          <a:bodyPr anchor="ctr"/>
          <a:lstStyle>
            <a:lvl1pPr marL="0" indent="0" algn="ctr">
              <a:buNone/>
              <a:defRPr b="1">
                <a:solidFill>
                  <a:schemeClr val="accent1"/>
                </a:solidFill>
              </a:defRPr>
            </a:lvl1pPr>
          </a:lstStyle>
          <a:p>
            <a:pPr lvl="0"/>
            <a:r>
              <a:rPr lang="fi-FI" dirty="0"/>
              <a:t>#</a:t>
            </a:r>
          </a:p>
        </p:txBody>
      </p:sp>
      <p:sp>
        <p:nvSpPr>
          <p:cNvPr id="27" name="Tekstin paikkamerkki 24">
            <a:extLst>
              <a:ext uri="{FF2B5EF4-FFF2-40B4-BE49-F238E27FC236}">
                <a16:creationId xmlns:a16="http://schemas.microsoft.com/office/drawing/2014/main" id="{57AD7CF3-112B-6274-5373-9282C7817263}"/>
              </a:ext>
            </a:extLst>
          </p:cNvPr>
          <p:cNvSpPr>
            <a:spLocks noGrp="1"/>
          </p:cNvSpPr>
          <p:nvPr>
            <p:ph type="body" sz="quarter" idx="18" hasCustomPrompt="1"/>
          </p:nvPr>
        </p:nvSpPr>
        <p:spPr>
          <a:xfrm>
            <a:off x="8823807" y="3245822"/>
            <a:ext cx="2545718" cy="3122462"/>
          </a:xfrm>
        </p:spPr>
        <p:txBody>
          <a:bodyPr>
            <a:normAutofit/>
          </a:bodyPr>
          <a:lstStyle>
            <a:lvl1pPr marL="103188" indent="-103188">
              <a:buFont typeface="Arial" panose="020B0604020202020204" pitchFamily="34" charset="0"/>
              <a:buChar char="•"/>
              <a:defRPr sz="1600"/>
            </a:lvl1pPr>
          </a:lstStyle>
          <a:p>
            <a:pPr lvl="0"/>
            <a:r>
              <a:rPr lang="fi-FI" dirty="0"/>
              <a:t>Vaihe 3</a:t>
            </a:r>
          </a:p>
        </p:txBody>
      </p:sp>
      <p:sp>
        <p:nvSpPr>
          <p:cNvPr id="2" name="Päivämäärän paikkamerkki 1">
            <a:extLst>
              <a:ext uri="{FF2B5EF4-FFF2-40B4-BE49-F238E27FC236}">
                <a16:creationId xmlns:a16="http://schemas.microsoft.com/office/drawing/2014/main" id="{B98B79AB-3410-A0F1-A722-42F459F0804C}"/>
              </a:ext>
            </a:extLst>
          </p:cNvPr>
          <p:cNvSpPr>
            <a:spLocks noGrp="1"/>
          </p:cNvSpPr>
          <p:nvPr>
            <p:ph type="dt" sz="half" idx="19"/>
          </p:nvPr>
        </p:nvSpPr>
        <p:spPr/>
        <p:txBody>
          <a:bodyPr/>
          <a:lstStyle/>
          <a:p>
            <a:fld id="{F66636A7-83A5-42FA-9499-932898854BD0}" type="datetime1">
              <a:rPr lang="fi-FI" smtClean="0"/>
              <a:t>6.2.2025</a:t>
            </a:fld>
            <a:endParaRPr lang="fi-FI" dirty="0"/>
          </a:p>
        </p:txBody>
      </p:sp>
      <p:sp>
        <p:nvSpPr>
          <p:cNvPr id="6" name="Alatunnisteen paikkamerkki 5">
            <a:extLst>
              <a:ext uri="{FF2B5EF4-FFF2-40B4-BE49-F238E27FC236}">
                <a16:creationId xmlns:a16="http://schemas.microsoft.com/office/drawing/2014/main" id="{C9141E75-40E9-46B4-B1CA-BAC92F5242F4}"/>
              </a:ext>
            </a:extLst>
          </p:cNvPr>
          <p:cNvSpPr>
            <a:spLocks noGrp="1"/>
          </p:cNvSpPr>
          <p:nvPr>
            <p:ph type="ftr" sz="quarter" idx="20"/>
          </p:nvPr>
        </p:nvSpPr>
        <p:spPr/>
        <p:txBody>
          <a:bodyPr/>
          <a:lstStyle/>
          <a:p>
            <a:endParaRPr lang="fi-FI" dirty="0"/>
          </a:p>
        </p:txBody>
      </p:sp>
      <p:sp>
        <p:nvSpPr>
          <p:cNvPr id="7" name="Dian numeron paikkamerkki 6">
            <a:extLst>
              <a:ext uri="{FF2B5EF4-FFF2-40B4-BE49-F238E27FC236}">
                <a16:creationId xmlns:a16="http://schemas.microsoft.com/office/drawing/2014/main" id="{C818A32A-F4FA-A085-28F9-403BCC5C4C3C}"/>
              </a:ext>
            </a:extLst>
          </p:cNvPr>
          <p:cNvSpPr>
            <a:spLocks noGrp="1"/>
          </p:cNvSpPr>
          <p:nvPr>
            <p:ph type="sldNum" sz="quarter" idx="21"/>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3099559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step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3AE33A-9065-6DF9-610D-340E46354FCC}"/>
              </a:ext>
            </a:extLst>
          </p:cNvPr>
          <p:cNvGrpSpPr/>
          <p:nvPr userDrawn="1"/>
        </p:nvGrpSpPr>
        <p:grpSpPr>
          <a:xfrm>
            <a:off x="499733" y="1865393"/>
            <a:ext cx="10828668" cy="1478493"/>
            <a:chOff x="1310640" y="3419873"/>
            <a:chExt cx="9206853" cy="1478493"/>
          </a:xfrm>
        </p:grpSpPr>
        <p:grpSp>
          <p:nvGrpSpPr>
            <p:cNvPr id="16" name="Ryhmä 15">
              <a:extLst>
                <a:ext uri="{FF2B5EF4-FFF2-40B4-BE49-F238E27FC236}">
                  <a16:creationId xmlns:a16="http://schemas.microsoft.com/office/drawing/2014/main" id="{DE4BAF44-97B3-CBA3-4439-B95313B97D49}"/>
                </a:ext>
                <a:ext uri="{C183D7F6-B498-43B3-948B-1728B52AA6E4}">
                  <adec:decorative xmlns:adec="http://schemas.microsoft.com/office/drawing/2017/decorative" val="1"/>
                </a:ext>
              </a:extLst>
            </p:cNvPr>
            <p:cNvGrpSpPr/>
            <p:nvPr userDrawn="1"/>
          </p:nvGrpSpPr>
          <p:grpSpPr>
            <a:xfrm>
              <a:off x="2319591" y="3998395"/>
              <a:ext cx="4785360" cy="899971"/>
              <a:chOff x="2319591" y="3943292"/>
              <a:chExt cx="4785360" cy="1406088"/>
            </a:xfrm>
          </p:grpSpPr>
          <p:cxnSp>
            <p:nvCxnSpPr>
              <p:cNvPr id="32" name="Suora yhdysviiva 31">
                <a:extLst>
                  <a:ext uri="{FF2B5EF4-FFF2-40B4-BE49-F238E27FC236}">
                    <a16:creationId xmlns:a16="http://schemas.microsoft.com/office/drawing/2014/main" id="{83F34687-C35F-AC6F-5D09-AA0BD21C30D5}"/>
                  </a:ext>
                </a:extLst>
              </p:cNvPr>
              <p:cNvCxnSpPr>
                <a:cxnSpLocks/>
              </p:cNvCxnSpPr>
              <p:nvPr userDrawn="1"/>
            </p:nvCxnSpPr>
            <p:spPr>
              <a:xfrm>
                <a:off x="7104951" y="3943292"/>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1A2C814E-2944-A768-5ED9-47966115AAD4}"/>
                  </a:ext>
                </a:extLst>
              </p:cNvPr>
              <p:cNvCxnSpPr>
                <a:cxnSpLocks/>
              </p:cNvCxnSpPr>
              <p:nvPr userDrawn="1"/>
            </p:nvCxnSpPr>
            <p:spPr>
              <a:xfrm>
                <a:off x="2319591" y="3943292"/>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Ryhmä 16">
              <a:extLst>
                <a:ext uri="{FF2B5EF4-FFF2-40B4-BE49-F238E27FC236}">
                  <a16:creationId xmlns:a16="http://schemas.microsoft.com/office/drawing/2014/main" id="{20E3B301-6765-5C7B-93EC-3A740C7FB5C9}"/>
                </a:ext>
                <a:ext uri="{C183D7F6-B498-43B3-948B-1728B52AA6E4}">
                  <adec:decorative xmlns:adec="http://schemas.microsoft.com/office/drawing/2017/decorative" val="1"/>
                </a:ext>
              </a:extLst>
            </p:cNvPr>
            <p:cNvGrpSpPr/>
            <p:nvPr userDrawn="1"/>
          </p:nvGrpSpPr>
          <p:grpSpPr>
            <a:xfrm>
              <a:off x="4686537" y="3998395"/>
              <a:ext cx="4785360" cy="899971"/>
              <a:chOff x="2319591" y="2449633"/>
              <a:chExt cx="4785360" cy="1406088"/>
            </a:xfrm>
          </p:grpSpPr>
          <p:cxnSp>
            <p:nvCxnSpPr>
              <p:cNvPr id="18" name="Suora yhdysviiva 17">
                <a:extLst>
                  <a:ext uri="{FF2B5EF4-FFF2-40B4-BE49-F238E27FC236}">
                    <a16:creationId xmlns:a16="http://schemas.microsoft.com/office/drawing/2014/main" id="{EC890D96-D01C-9C4E-1A1B-29B4F1048122}"/>
                  </a:ext>
                </a:extLst>
              </p:cNvPr>
              <p:cNvCxnSpPr>
                <a:cxnSpLocks/>
              </p:cNvCxnSpPr>
              <p:nvPr userDrawn="1"/>
            </p:nvCxnSpPr>
            <p:spPr>
              <a:xfrm>
                <a:off x="7104951" y="2449633"/>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BD838705-56D9-5986-FF6C-668E53B6853F}"/>
                  </a:ext>
                </a:extLst>
              </p:cNvPr>
              <p:cNvCxnSpPr>
                <a:cxnSpLocks/>
              </p:cNvCxnSpPr>
              <p:nvPr userDrawn="1"/>
            </p:nvCxnSpPr>
            <p:spPr>
              <a:xfrm>
                <a:off x="2319591" y="2449633"/>
                <a:ext cx="0" cy="1406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319591" y="3867218"/>
              <a:ext cx="723575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uorakulmio: Pyöristetyt kulmat 1">
              <a:extLst>
                <a:ext uri="{FF2B5EF4-FFF2-40B4-BE49-F238E27FC236}">
                  <a16:creationId xmlns:a16="http://schemas.microsoft.com/office/drawing/2014/main" id="{3F725772-BE9F-7A19-9CB8-4CB6F5CDBB14}"/>
                </a:ext>
                <a:ext uri="{C183D7F6-B498-43B3-948B-1728B52AA6E4}">
                  <adec:decorative xmlns:adec="http://schemas.microsoft.com/office/drawing/2017/decorative" val="1"/>
                </a:ext>
              </a:extLst>
            </p:cNvPr>
            <p:cNvSpPr/>
            <p:nvPr userDrawn="1"/>
          </p:nvSpPr>
          <p:spPr>
            <a:xfrm rot="5400000">
              <a:off x="1844416" y="2886097"/>
              <a:ext cx="899970" cy="1967521"/>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Pyöristetyt kulmat 3">
              <a:extLst>
                <a:ext uri="{FF2B5EF4-FFF2-40B4-BE49-F238E27FC236}">
                  <a16:creationId xmlns:a16="http://schemas.microsoft.com/office/drawing/2014/main" id="{F698E5CD-C9F4-BEE3-3C2C-E37164ABE37A}"/>
                </a:ext>
                <a:ext uri="{C183D7F6-B498-43B3-948B-1728B52AA6E4}">
                  <adec:decorative xmlns:adec="http://schemas.microsoft.com/office/drawing/2017/decorative" val="1"/>
                </a:ext>
              </a:extLst>
            </p:cNvPr>
            <p:cNvSpPr/>
            <p:nvPr userDrawn="1"/>
          </p:nvSpPr>
          <p:spPr>
            <a:xfrm rot="5400000">
              <a:off x="4272655" y="2886097"/>
              <a:ext cx="899970" cy="1967521"/>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Pyöristetyt kulmat 6">
              <a:extLst>
                <a:ext uri="{FF2B5EF4-FFF2-40B4-BE49-F238E27FC236}">
                  <a16:creationId xmlns:a16="http://schemas.microsoft.com/office/drawing/2014/main" id="{9A68F29C-91BA-A914-2C72-F4774E4051F7}"/>
                </a:ext>
                <a:ext uri="{C183D7F6-B498-43B3-948B-1728B52AA6E4}">
                  <adec:decorative xmlns:adec="http://schemas.microsoft.com/office/drawing/2017/decorative" val="1"/>
                </a:ext>
              </a:extLst>
            </p:cNvPr>
            <p:cNvSpPr/>
            <p:nvPr userDrawn="1"/>
          </p:nvSpPr>
          <p:spPr>
            <a:xfrm rot="5400000">
              <a:off x="6629775" y="2886097"/>
              <a:ext cx="899970" cy="1967521"/>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Pyöristetyt kulmat 12">
              <a:extLst>
                <a:ext uri="{FF2B5EF4-FFF2-40B4-BE49-F238E27FC236}">
                  <a16:creationId xmlns:a16="http://schemas.microsoft.com/office/drawing/2014/main" id="{589B3D4E-7300-7E22-DCF2-41BF08AA3C8B}"/>
                </a:ext>
                <a:ext uri="{C183D7F6-B498-43B3-948B-1728B52AA6E4}">
                  <adec:decorative xmlns:adec="http://schemas.microsoft.com/office/drawing/2017/decorative" val="1"/>
                </a:ext>
              </a:extLst>
            </p:cNvPr>
            <p:cNvSpPr/>
            <p:nvPr userDrawn="1"/>
          </p:nvSpPr>
          <p:spPr>
            <a:xfrm rot="5400000">
              <a:off x="9083748" y="2886097"/>
              <a:ext cx="899970" cy="1967521"/>
            </a:xfrm>
            <a:prstGeom prst="roundRect">
              <a:avLst>
                <a:gd name="adj" fmla="val 50000"/>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 name="Otsikko 1">
            <a:extLst>
              <a:ext uri="{FF2B5EF4-FFF2-40B4-BE49-F238E27FC236}">
                <a16:creationId xmlns:a16="http://schemas.microsoft.com/office/drawing/2014/main" id="{C743F090-C0CB-D80D-846E-49236577AAA8}"/>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Tekstin paikkamerkki 16">
            <a:extLst>
              <a:ext uri="{FF2B5EF4-FFF2-40B4-BE49-F238E27FC236}">
                <a16:creationId xmlns:a16="http://schemas.microsoft.com/office/drawing/2014/main" id="{84B76BC0-A593-B595-19C1-450F022436C4}"/>
              </a:ext>
            </a:extLst>
          </p:cNvPr>
          <p:cNvSpPr>
            <a:spLocks noGrp="1"/>
          </p:cNvSpPr>
          <p:nvPr>
            <p:ph type="body" sz="quarter" idx="23" hasCustomPrompt="1"/>
          </p:nvPr>
        </p:nvSpPr>
        <p:spPr>
          <a:xfrm>
            <a:off x="660959" y="2057899"/>
            <a:ext cx="1991654" cy="521660"/>
          </a:xfrm>
        </p:spPr>
        <p:txBody>
          <a:bodyPr anchor="ctr"/>
          <a:lstStyle>
            <a:lvl1pPr marL="0" indent="0" algn="ctr">
              <a:buNone/>
              <a:defRPr b="1">
                <a:solidFill>
                  <a:schemeClr val="accent1"/>
                </a:solidFill>
              </a:defRPr>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userDrawn="1">
            <p:ph type="body" sz="quarter" idx="16" hasCustomPrompt="1"/>
          </p:nvPr>
        </p:nvSpPr>
        <p:spPr>
          <a:xfrm>
            <a:off x="587375" y="3425681"/>
            <a:ext cx="2225186" cy="3140736"/>
          </a:xfrm>
        </p:spPr>
        <p:txBody>
          <a:bodyPr anchor="t">
            <a:normAutofit/>
          </a:bodyPr>
          <a:lstStyle>
            <a:lvl1pPr marL="103188" indent="-103188">
              <a:buFont typeface="Arial" panose="020B0604020202020204" pitchFamily="34" charset="0"/>
              <a:buChar char="•"/>
              <a:defRPr sz="1600"/>
            </a:lvl1pPr>
          </a:lstStyle>
          <a:p>
            <a:pPr lvl="0"/>
            <a:r>
              <a:rPr lang="fi-FI" dirty="0"/>
              <a:t>Vaihe 1 </a:t>
            </a:r>
          </a:p>
        </p:txBody>
      </p:sp>
      <p:sp>
        <p:nvSpPr>
          <p:cNvPr id="5" name="Tekstin paikkamerkki 16">
            <a:extLst>
              <a:ext uri="{FF2B5EF4-FFF2-40B4-BE49-F238E27FC236}">
                <a16:creationId xmlns:a16="http://schemas.microsoft.com/office/drawing/2014/main" id="{B9D79F1E-9490-54D6-1B03-2160A8168880}"/>
              </a:ext>
            </a:extLst>
          </p:cNvPr>
          <p:cNvSpPr>
            <a:spLocks noGrp="1"/>
          </p:cNvSpPr>
          <p:nvPr>
            <p:ph type="body" sz="quarter" idx="24" hasCustomPrompt="1"/>
          </p:nvPr>
        </p:nvSpPr>
        <p:spPr>
          <a:xfrm>
            <a:off x="3474203" y="2057899"/>
            <a:ext cx="1991654" cy="521660"/>
          </a:xfrm>
        </p:spPr>
        <p:txBody>
          <a:bodyPr anchor="ctr"/>
          <a:lstStyle>
            <a:lvl1pPr marL="0" indent="0" algn="ctr">
              <a:buNone/>
              <a:defRPr b="1">
                <a:solidFill>
                  <a:schemeClr val="accent1"/>
                </a:solidFill>
              </a:defRPr>
            </a:lvl1pPr>
          </a:lstStyle>
          <a:p>
            <a:pPr lvl="0"/>
            <a:r>
              <a:rPr lang="fi-FI" dirty="0"/>
              <a:t>#</a:t>
            </a:r>
          </a:p>
        </p:txBody>
      </p:sp>
      <p:sp>
        <p:nvSpPr>
          <p:cNvPr id="39" name="Tekstin paikkamerkki 24">
            <a:extLst>
              <a:ext uri="{FF2B5EF4-FFF2-40B4-BE49-F238E27FC236}">
                <a16:creationId xmlns:a16="http://schemas.microsoft.com/office/drawing/2014/main" id="{E0304B17-31AE-3F89-6F4B-B3A5BA92B7BF}"/>
              </a:ext>
            </a:extLst>
          </p:cNvPr>
          <p:cNvSpPr>
            <a:spLocks noGrp="1"/>
          </p:cNvSpPr>
          <p:nvPr>
            <p:ph type="body" sz="quarter" idx="21" hasCustomPrompt="1"/>
          </p:nvPr>
        </p:nvSpPr>
        <p:spPr>
          <a:xfrm>
            <a:off x="3355714" y="3422999"/>
            <a:ext cx="2314106" cy="3145896"/>
          </a:xfrm>
        </p:spPr>
        <p:txBody>
          <a:bodyPr anchor="t"/>
          <a:lstStyle>
            <a:lvl1pPr marL="103188" indent="-103188">
              <a:buFont typeface="Arial" panose="020B0604020202020204" pitchFamily="34" charset="0"/>
              <a:buChar char="•"/>
              <a:defRPr sz="1600"/>
            </a:lvl1pPr>
          </a:lstStyle>
          <a:p>
            <a:pPr lvl="0"/>
            <a:r>
              <a:rPr lang="fi-FI" dirty="0"/>
              <a:t>Vaihe 2 </a:t>
            </a:r>
          </a:p>
        </p:txBody>
      </p:sp>
      <p:sp>
        <p:nvSpPr>
          <p:cNvPr id="8" name="Tekstin paikkamerkki 16">
            <a:extLst>
              <a:ext uri="{FF2B5EF4-FFF2-40B4-BE49-F238E27FC236}">
                <a16:creationId xmlns:a16="http://schemas.microsoft.com/office/drawing/2014/main" id="{52E67FAF-EB3E-A8DC-B093-5F6075CA3602}"/>
              </a:ext>
            </a:extLst>
          </p:cNvPr>
          <p:cNvSpPr>
            <a:spLocks noGrp="1"/>
          </p:cNvSpPr>
          <p:nvPr>
            <p:ph type="body" sz="quarter" idx="25" hasCustomPrompt="1"/>
          </p:nvPr>
        </p:nvSpPr>
        <p:spPr>
          <a:xfrm>
            <a:off x="6303951" y="2057899"/>
            <a:ext cx="1991654" cy="521660"/>
          </a:xfrm>
        </p:spPr>
        <p:txBody>
          <a:bodyPr anchor="ctr"/>
          <a:lstStyle>
            <a:lvl1pPr marL="0" indent="0" algn="ctr">
              <a:buNone/>
              <a:defRPr b="1">
                <a:solidFill>
                  <a:schemeClr val="accent1"/>
                </a:solidFill>
              </a:defRPr>
            </a:lvl1pPr>
          </a:lstStyle>
          <a:p>
            <a:pPr lvl="0"/>
            <a:r>
              <a:rPr lang="fi-FI" dirty="0"/>
              <a:t>#</a:t>
            </a:r>
          </a:p>
        </p:txBody>
      </p:sp>
      <p:sp>
        <p:nvSpPr>
          <p:cNvPr id="38" name="Tekstin paikkamerkki 24">
            <a:extLst>
              <a:ext uri="{FF2B5EF4-FFF2-40B4-BE49-F238E27FC236}">
                <a16:creationId xmlns:a16="http://schemas.microsoft.com/office/drawing/2014/main" id="{08600539-D54F-E439-B328-39481B071474}"/>
              </a:ext>
            </a:extLst>
          </p:cNvPr>
          <p:cNvSpPr>
            <a:spLocks noGrp="1"/>
          </p:cNvSpPr>
          <p:nvPr>
            <p:ph type="body" sz="quarter" idx="20" hasCustomPrompt="1"/>
          </p:nvPr>
        </p:nvSpPr>
        <p:spPr>
          <a:xfrm>
            <a:off x="6126770" y="3475061"/>
            <a:ext cx="2314106" cy="3045737"/>
          </a:xfrm>
        </p:spPr>
        <p:txBody>
          <a:bodyPr anchor="t">
            <a:normAutofit/>
          </a:bodyPr>
          <a:lstStyle>
            <a:lvl1pPr marL="103188" indent="-103188">
              <a:buFont typeface="Arial" panose="020B0604020202020204" pitchFamily="34" charset="0"/>
              <a:buChar char="•"/>
              <a:defRPr sz="1600"/>
            </a:lvl1pPr>
          </a:lstStyle>
          <a:p>
            <a:pPr lvl="0"/>
            <a:r>
              <a:rPr lang="fi-FI" dirty="0"/>
              <a:t>Vaihe 3 </a:t>
            </a:r>
          </a:p>
        </p:txBody>
      </p:sp>
      <p:sp>
        <p:nvSpPr>
          <p:cNvPr id="14" name="Tekstin paikkamerkki 16">
            <a:extLst>
              <a:ext uri="{FF2B5EF4-FFF2-40B4-BE49-F238E27FC236}">
                <a16:creationId xmlns:a16="http://schemas.microsoft.com/office/drawing/2014/main" id="{3C3F8F05-B7AC-3CD7-2622-2D7EA838511B}"/>
              </a:ext>
            </a:extLst>
          </p:cNvPr>
          <p:cNvSpPr>
            <a:spLocks noGrp="1"/>
          </p:cNvSpPr>
          <p:nvPr>
            <p:ph type="body" sz="quarter" idx="26" hasCustomPrompt="1"/>
          </p:nvPr>
        </p:nvSpPr>
        <p:spPr>
          <a:xfrm>
            <a:off x="9148376" y="2057899"/>
            <a:ext cx="1991654" cy="521660"/>
          </a:xfrm>
        </p:spPr>
        <p:txBody>
          <a:bodyPr anchor="ctr"/>
          <a:lstStyle>
            <a:lvl1pPr marL="0" indent="0" algn="ctr">
              <a:buNone/>
              <a:defRPr b="1">
                <a:solidFill>
                  <a:schemeClr val="accent1"/>
                </a:solidFill>
              </a:defRPr>
            </a:lvl1pPr>
          </a:lstStyle>
          <a:p>
            <a:pPr lvl="0"/>
            <a:r>
              <a:rPr lang="fi-FI" dirty="0"/>
              <a:t>#</a:t>
            </a:r>
          </a:p>
        </p:txBody>
      </p:sp>
      <p:sp>
        <p:nvSpPr>
          <p:cNvPr id="40" name="Tekstin paikkamerkki 24">
            <a:extLst>
              <a:ext uri="{FF2B5EF4-FFF2-40B4-BE49-F238E27FC236}">
                <a16:creationId xmlns:a16="http://schemas.microsoft.com/office/drawing/2014/main" id="{73AF9F13-8266-3BE9-B248-B159E0231052}"/>
              </a:ext>
            </a:extLst>
          </p:cNvPr>
          <p:cNvSpPr>
            <a:spLocks noGrp="1"/>
          </p:cNvSpPr>
          <p:nvPr>
            <p:ph type="body" sz="quarter" idx="22" hasCustomPrompt="1"/>
          </p:nvPr>
        </p:nvSpPr>
        <p:spPr>
          <a:xfrm>
            <a:off x="9014293" y="3475062"/>
            <a:ext cx="2314106" cy="3045739"/>
          </a:xfrm>
        </p:spPr>
        <p:txBody>
          <a:bodyPr anchor="t">
            <a:normAutofit/>
          </a:bodyPr>
          <a:lstStyle>
            <a:lvl1pPr marL="103188" indent="-103188">
              <a:buFont typeface="Arial" panose="020B0604020202020204" pitchFamily="34" charset="0"/>
              <a:buChar char="•"/>
              <a:defRPr sz="1600"/>
            </a:lvl1pPr>
          </a:lstStyle>
          <a:p>
            <a:pPr lvl="0"/>
            <a:r>
              <a:rPr lang="fi-FI" dirty="0"/>
              <a:t>Vaihe 4 </a:t>
            </a:r>
          </a:p>
        </p:txBody>
      </p:sp>
      <p:sp>
        <p:nvSpPr>
          <p:cNvPr id="11" name="Päivämäärän paikkamerkki 10">
            <a:extLst>
              <a:ext uri="{FF2B5EF4-FFF2-40B4-BE49-F238E27FC236}">
                <a16:creationId xmlns:a16="http://schemas.microsoft.com/office/drawing/2014/main" id="{963621B9-4D68-D806-DE69-074832238150}"/>
              </a:ext>
            </a:extLst>
          </p:cNvPr>
          <p:cNvSpPr>
            <a:spLocks noGrp="1"/>
          </p:cNvSpPr>
          <p:nvPr>
            <p:ph type="dt" sz="half" idx="27"/>
          </p:nvPr>
        </p:nvSpPr>
        <p:spPr/>
        <p:txBody>
          <a:bodyPr/>
          <a:lstStyle/>
          <a:p>
            <a:fld id="{806FD037-BAE8-446B-93D2-F8526EB0A923}" type="datetime1">
              <a:rPr lang="fi-FI" smtClean="0"/>
              <a:t>6.2.2025</a:t>
            </a:fld>
            <a:endParaRPr lang="fi-FI" dirty="0"/>
          </a:p>
        </p:txBody>
      </p:sp>
      <p:sp>
        <p:nvSpPr>
          <p:cNvPr id="15" name="Alatunnisteen paikkamerkki 14">
            <a:extLst>
              <a:ext uri="{FF2B5EF4-FFF2-40B4-BE49-F238E27FC236}">
                <a16:creationId xmlns:a16="http://schemas.microsoft.com/office/drawing/2014/main" id="{BC2E911A-A4E3-83CA-F7C3-2C6856BA50CC}"/>
              </a:ext>
            </a:extLst>
          </p:cNvPr>
          <p:cNvSpPr>
            <a:spLocks noGrp="1"/>
          </p:cNvSpPr>
          <p:nvPr>
            <p:ph type="ftr" sz="quarter" idx="28"/>
          </p:nvPr>
        </p:nvSpPr>
        <p:spPr/>
        <p:txBody>
          <a:bodyPr/>
          <a:lstStyle/>
          <a:p>
            <a:endParaRPr lang="fi-FI" dirty="0"/>
          </a:p>
        </p:txBody>
      </p:sp>
      <p:sp>
        <p:nvSpPr>
          <p:cNvPr id="20" name="Dian numeron paikkamerkki 19">
            <a:extLst>
              <a:ext uri="{FF2B5EF4-FFF2-40B4-BE49-F238E27FC236}">
                <a16:creationId xmlns:a16="http://schemas.microsoft.com/office/drawing/2014/main" id="{A9DB87E4-12F3-1EDA-28BF-E5ED81313A48}"/>
              </a:ext>
            </a:extLst>
          </p:cNvPr>
          <p:cNvSpPr>
            <a:spLocks noGrp="1"/>
          </p:cNvSpPr>
          <p:nvPr>
            <p:ph type="sldNum" sz="quarter" idx="29"/>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5512757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D71E3DBB-BA7C-3DAF-9C45-9209DE6DF3DD}"/>
              </a:ext>
            </a:extLst>
          </p:cNvPr>
          <p:cNvSpPr>
            <a:spLocks noGrp="1"/>
          </p:cNvSpPr>
          <p:nvPr>
            <p:ph type="body" sz="quarter" idx="10" hasCustomPrompt="1"/>
          </p:nvPr>
        </p:nvSpPr>
        <p:spPr>
          <a:xfrm>
            <a:off x="587375" y="1739398"/>
            <a:ext cx="6169025" cy="746494"/>
          </a:xfrm>
        </p:spPr>
        <p:txBody>
          <a:bodyPr anchor="b"/>
          <a:lstStyle>
            <a:lvl1pPr marL="0" indent="0">
              <a:buNone/>
              <a:defRPr sz="3200" b="1">
                <a:solidFill>
                  <a:schemeClr val="accent1"/>
                </a:solidFill>
              </a:defRPr>
            </a:lvl1pPr>
          </a:lstStyle>
          <a:p>
            <a:pPr lvl="0"/>
            <a:r>
              <a:rPr lang="fi-FI" dirty="0"/>
              <a:t>Esimerkki otsikko: Keräsimme</a:t>
            </a:r>
          </a:p>
        </p:txBody>
      </p:sp>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2468880"/>
            <a:ext cx="10914814" cy="1493520"/>
          </a:xfrm>
        </p:spPr>
        <p:txBody>
          <a:bodyPr/>
          <a:lstStyle>
            <a:lvl1pPr>
              <a:defRPr sz="9600" b="1">
                <a:latin typeface="+mn-lt"/>
              </a:defRPr>
            </a:lvl1pPr>
          </a:lstStyle>
          <a:p>
            <a:r>
              <a:rPr lang="fi-FI" dirty="0"/>
              <a:t>81 600 000 000</a:t>
            </a:r>
          </a:p>
        </p:txBody>
      </p:sp>
      <p:sp>
        <p:nvSpPr>
          <p:cNvPr id="13" name="Tekstin paikkamerkki 11">
            <a:extLst>
              <a:ext uri="{FF2B5EF4-FFF2-40B4-BE49-F238E27FC236}">
                <a16:creationId xmlns:a16="http://schemas.microsoft.com/office/drawing/2014/main" id="{F644A4F4-0384-7DCD-9BD2-32265D1C550D}"/>
              </a:ext>
            </a:extLst>
          </p:cNvPr>
          <p:cNvSpPr>
            <a:spLocks noGrp="1"/>
          </p:cNvSpPr>
          <p:nvPr>
            <p:ph type="body" sz="quarter" idx="11" hasCustomPrompt="1"/>
          </p:nvPr>
        </p:nvSpPr>
        <p:spPr>
          <a:xfrm>
            <a:off x="587374" y="4099393"/>
            <a:ext cx="8688705" cy="1960227"/>
          </a:xfrm>
        </p:spPr>
        <p:txBody>
          <a:bodyPr/>
          <a:lstStyle>
            <a:lvl1pPr marL="0" indent="0">
              <a:buNone/>
              <a:defRPr sz="3200" b="1">
                <a:solidFill>
                  <a:schemeClr val="accent1"/>
                </a:solidFill>
              </a:defRPr>
            </a:lvl1pPr>
          </a:lstStyle>
          <a:p>
            <a:pPr lvl="0"/>
            <a:r>
              <a:rPr lang="fi-FI" dirty="0"/>
              <a:t>Esimerkki leipäteksti: euroa veroja yhteiskunnan hyväksi</a:t>
            </a:r>
          </a:p>
        </p:txBody>
      </p:sp>
      <p:sp>
        <p:nvSpPr>
          <p:cNvPr id="3" name="Päivämäärän paikkamerkki 2">
            <a:extLst>
              <a:ext uri="{FF2B5EF4-FFF2-40B4-BE49-F238E27FC236}">
                <a16:creationId xmlns:a16="http://schemas.microsoft.com/office/drawing/2014/main" id="{264E6D24-7FBB-C278-5921-B303828246DF}"/>
              </a:ext>
            </a:extLst>
          </p:cNvPr>
          <p:cNvSpPr>
            <a:spLocks noGrp="1"/>
          </p:cNvSpPr>
          <p:nvPr>
            <p:ph type="dt" sz="half" idx="12"/>
          </p:nvPr>
        </p:nvSpPr>
        <p:spPr/>
        <p:txBody>
          <a:bodyPr/>
          <a:lstStyle/>
          <a:p>
            <a:fld id="{E03A3AA7-3EE7-4F27-BFB6-7F6D7C5A8B72}" type="datetime1">
              <a:rPr lang="fi-FI" smtClean="0"/>
              <a:t>6.2.2025</a:t>
            </a:fld>
            <a:endParaRPr lang="fi-FI" dirty="0"/>
          </a:p>
        </p:txBody>
      </p:sp>
      <p:sp>
        <p:nvSpPr>
          <p:cNvPr id="4" name="Alatunnisteen paikkamerkki 3">
            <a:extLst>
              <a:ext uri="{FF2B5EF4-FFF2-40B4-BE49-F238E27FC236}">
                <a16:creationId xmlns:a16="http://schemas.microsoft.com/office/drawing/2014/main" id="{6B4D5AA4-B957-4BE4-C115-3A1D6B98DD1E}"/>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2472B06C-2864-5988-3D60-D5FC8AEF8667}"/>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51909943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1381760"/>
            <a:ext cx="11033125" cy="2595879"/>
          </a:xfrm>
        </p:spPr>
        <p:txBody>
          <a:bodyPr/>
          <a:lstStyle>
            <a:lvl1pPr>
              <a:defRPr sz="9600" b="1">
                <a:latin typeface="+mn-lt"/>
                <a:cs typeface="Arabic Typesetting" panose="020F0502020204030204" pitchFamily="66" charset="-78"/>
              </a:defRPr>
            </a:lvl1pPr>
          </a:lstStyle>
          <a:p>
            <a:r>
              <a:rPr lang="fi-FI" dirty="0"/>
              <a:t>"Sitaatti tähän"</a:t>
            </a:r>
          </a:p>
        </p:txBody>
      </p:sp>
      <p:sp>
        <p:nvSpPr>
          <p:cNvPr id="3" name="Päivämäärän paikkamerkki 2">
            <a:extLst>
              <a:ext uri="{FF2B5EF4-FFF2-40B4-BE49-F238E27FC236}">
                <a16:creationId xmlns:a16="http://schemas.microsoft.com/office/drawing/2014/main" id="{6D0B747A-75DE-64EA-A37C-E67F9171AF03}"/>
              </a:ext>
            </a:extLst>
          </p:cNvPr>
          <p:cNvSpPr>
            <a:spLocks noGrp="1"/>
          </p:cNvSpPr>
          <p:nvPr>
            <p:ph type="dt" sz="half" idx="10"/>
          </p:nvPr>
        </p:nvSpPr>
        <p:spPr/>
        <p:txBody>
          <a:bodyPr/>
          <a:lstStyle/>
          <a:p>
            <a:fld id="{D2B332A7-0988-43E7-A96F-79DB274BAF28}" type="datetime1">
              <a:rPr lang="fi-FI" smtClean="0"/>
              <a:t>6.2.2025</a:t>
            </a:fld>
            <a:endParaRPr lang="fi-FI" dirty="0"/>
          </a:p>
        </p:txBody>
      </p:sp>
      <p:sp>
        <p:nvSpPr>
          <p:cNvPr id="4" name="Alatunnisteen paikkamerkki 3">
            <a:extLst>
              <a:ext uri="{FF2B5EF4-FFF2-40B4-BE49-F238E27FC236}">
                <a16:creationId xmlns:a16="http://schemas.microsoft.com/office/drawing/2014/main" id="{BCC6A82B-1098-6693-897D-768D1F520EF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1A5B82F1-1D53-675B-03DF-C31D902C438E}"/>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63022105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emblem]">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1A4A02D-B761-D4AA-2291-B5FB1F86AD8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7" name="Suorakulmio 6">
            <a:extLst>
              <a:ext uri="{FF2B5EF4-FFF2-40B4-BE49-F238E27FC236}">
                <a16:creationId xmlns:a16="http://schemas.microsoft.com/office/drawing/2014/main" id="{71F2A042-3BCA-2F74-65A8-70B96CCCD6E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8C8D80E9-99A3-0A87-C990-ABBCAF8885AC}"/>
              </a:ext>
            </a:extLst>
          </p:cNvPr>
          <p:cNvSpPr>
            <a:spLocks noGrp="1"/>
          </p:cNvSpPr>
          <p:nvPr>
            <p:ph type="dt" sz="half" idx="10"/>
          </p:nvPr>
        </p:nvSpPr>
        <p:spPr/>
        <p:txBody>
          <a:bodyPr/>
          <a:lstStyle/>
          <a:p>
            <a:fld id="{8EE35448-7B27-4265-81B3-9603D1A85824}" type="datetime1">
              <a:rPr lang="fi-FI" smtClean="0"/>
              <a:t>6.2.2025</a:t>
            </a:fld>
            <a:endParaRPr lang="fi-FI" dirty="0"/>
          </a:p>
        </p:txBody>
      </p:sp>
      <p:sp>
        <p:nvSpPr>
          <p:cNvPr id="4" name="Alatunnisteen paikkamerkki 3">
            <a:extLst>
              <a:ext uri="{FF2B5EF4-FFF2-40B4-BE49-F238E27FC236}">
                <a16:creationId xmlns:a16="http://schemas.microsoft.com/office/drawing/2014/main" id="{69E4EB0E-352B-4A94-FFC1-0DD7746DB2CF}"/>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009EFA-A69B-791F-227A-97209B0A5856}"/>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14832154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08A421C-06BC-421A-A29C-89C74B999789}"/>
              </a:ext>
            </a:extLst>
          </p:cNvPr>
          <p:cNvSpPr>
            <a:spLocks noGrp="1"/>
          </p:cNvSpPr>
          <p:nvPr>
            <p:ph type="dt" sz="half" idx="10"/>
          </p:nvPr>
        </p:nvSpPr>
        <p:spPr/>
        <p:txBody>
          <a:bodyPr/>
          <a:lstStyle/>
          <a:p>
            <a:fld id="{7531A5A4-C948-47D8-A7CB-141A22FC9465}" type="datetime1">
              <a:rPr lang="fi-FI" smtClean="0"/>
              <a:t>6.2.2025</a:t>
            </a:fld>
            <a:endParaRPr lang="fi-FI" dirty="0"/>
          </a:p>
        </p:txBody>
      </p:sp>
      <p:sp>
        <p:nvSpPr>
          <p:cNvPr id="3" name="Alatunnisteen paikkamerkki 2">
            <a:extLst>
              <a:ext uri="{FF2B5EF4-FFF2-40B4-BE49-F238E27FC236}">
                <a16:creationId xmlns:a16="http://schemas.microsoft.com/office/drawing/2014/main" id="{2628E9D1-BD1B-32D1-FF53-C2A74D8BACB3}"/>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B72BE7DE-F202-A73F-C1B0-157320CCC6D7}"/>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83540000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5" name="SmartArt-paikkamerkki 4">
            <a:extLst>
              <a:ext uri="{FF2B5EF4-FFF2-40B4-BE49-F238E27FC236}">
                <a16:creationId xmlns:a16="http://schemas.microsoft.com/office/drawing/2014/main" id="{1EE895B4-B360-5A50-8204-2B72F9E72CA2}"/>
              </a:ext>
              <a:ext uri="{C183D7F6-B498-43B3-948B-1728B52AA6E4}">
                <adec:decorative xmlns:adec="http://schemas.microsoft.com/office/drawing/2017/decorative" val="1"/>
              </a:ext>
            </a:extLst>
          </p:cNvPr>
          <p:cNvSpPr>
            <a:spLocks noGrp="1"/>
          </p:cNvSpPr>
          <p:nvPr>
            <p:ph type="dgm" sz="quarter" idx="10"/>
          </p:nvPr>
        </p:nvSpPr>
        <p:spPr>
          <a:xfrm>
            <a:off x="587375" y="1651000"/>
            <a:ext cx="11136196" cy="4470400"/>
          </a:xfrm>
        </p:spPr>
        <p:txBody>
          <a:bodyPr/>
          <a:lstStyle>
            <a:lvl1pPr marL="0" indent="0">
              <a:buNone/>
              <a:defRPr/>
            </a:lvl1pPr>
          </a:lstStyle>
          <a:p>
            <a:r>
              <a:rPr lang="fi-FI"/>
              <a:t>Lisää SmartArt-kuva napsauttamalla kuvaketta</a:t>
            </a:r>
            <a:endParaRPr lang="fi-FI" dirty="0"/>
          </a:p>
        </p:txBody>
      </p:sp>
      <p:sp>
        <p:nvSpPr>
          <p:cNvPr id="3" name="Otsikko 1">
            <a:extLst>
              <a:ext uri="{FF2B5EF4-FFF2-40B4-BE49-F238E27FC236}">
                <a16:creationId xmlns:a16="http://schemas.microsoft.com/office/drawing/2014/main" id="{DF9C437F-663F-78A9-E1FE-26D5261D8CE8}"/>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8678AA00-D1E8-16F9-5433-5CD4DA0F1429}"/>
              </a:ext>
            </a:extLst>
          </p:cNvPr>
          <p:cNvSpPr>
            <a:spLocks noGrp="1"/>
          </p:cNvSpPr>
          <p:nvPr>
            <p:ph type="dt" sz="half" idx="11"/>
          </p:nvPr>
        </p:nvSpPr>
        <p:spPr/>
        <p:txBody>
          <a:bodyPr/>
          <a:lstStyle/>
          <a:p>
            <a:fld id="{8AAEA8C7-4317-485D-B23D-5C7017DAA5B1}" type="datetime1">
              <a:rPr lang="fi-FI" smtClean="0"/>
              <a:t>6.2.2025</a:t>
            </a:fld>
            <a:endParaRPr lang="fi-FI" dirty="0"/>
          </a:p>
        </p:txBody>
      </p:sp>
      <p:sp>
        <p:nvSpPr>
          <p:cNvPr id="4" name="Alatunnisteen paikkamerkki 3">
            <a:extLst>
              <a:ext uri="{FF2B5EF4-FFF2-40B4-BE49-F238E27FC236}">
                <a16:creationId xmlns:a16="http://schemas.microsoft.com/office/drawing/2014/main" id="{5C26E9B2-E3A4-6DF4-1A33-0D71CA9B02B6}"/>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9028826D-44FF-B07E-A1C2-699E85291755}"/>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54127942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ackground picture]">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5D94D7E1-5555-3767-708C-594EACB3C8F7}"/>
              </a:ext>
              <a:ext uri="{C183D7F6-B498-43B3-948B-1728B52AA6E4}">
                <adec:decorative xmlns:adec="http://schemas.microsoft.com/office/drawing/2017/decorative" val="1"/>
              </a:ext>
            </a:extLst>
          </p:cNvPr>
          <p:cNvSpPr>
            <a:spLocks noGrp="1"/>
          </p:cNvSpPr>
          <p:nvPr>
            <p:ph type="pic" sz="quarter" idx="12"/>
          </p:nvPr>
        </p:nvSpPr>
        <p:spPr>
          <a:xfrm>
            <a:off x="101600" y="0"/>
            <a:ext cx="12090400" cy="6858000"/>
          </a:xfr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471837"/>
            <a:ext cx="9999345" cy="1944463"/>
          </a:xfrm>
          <a:noFill/>
        </p:spPr>
        <p:txBody>
          <a:bodyPr anchor="b">
            <a:noAutofit/>
          </a:bodyPr>
          <a:lstStyle>
            <a:lvl1pPr algn="l">
              <a:defRPr sz="4400">
                <a:solidFill>
                  <a:schemeClr val="bg1"/>
                </a:solidFill>
                <a:effectLst>
                  <a:outerShdw blurRad="127000" dist="12700" dir="5400000" algn="t" rotWithShape="0">
                    <a:schemeClr val="accent1">
                      <a:lumMod val="50000"/>
                      <a:alpha val="60000"/>
                    </a:schemeClr>
                  </a:outerShdw>
                </a:effectLst>
                <a:latin typeface="+mj-lt"/>
              </a:defRPr>
            </a:lvl1pPr>
          </a:lstStyle>
          <a:p>
            <a:r>
              <a:rPr lang="fi-FI" dirty="0"/>
              <a:t>Lisää otsikko napsauttamalla</a:t>
            </a:r>
          </a:p>
        </p:txBody>
      </p:sp>
      <p:sp>
        <p:nvSpPr>
          <p:cNvPr id="9" name="Tekstin paikkamerkki 4">
            <a:extLst>
              <a:ext uri="{FF2B5EF4-FFF2-40B4-BE49-F238E27FC236}">
                <a16:creationId xmlns:a16="http://schemas.microsoft.com/office/drawing/2014/main" id="{DEF705DE-61F2-0906-14F7-643FFF5D7B5B}"/>
              </a:ext>
            </a:extLst>
          </p:cNvPr>
          <p:cNvSpPr>
            <a:spLocks noGrp="1"/>
          </p:cNvSpPr>
          <p:nvPr>
            <p:ph type="body" sz="quarter" idx="13" hasCustomPrompt="1"/>
          </p:nvPr>
        </p:nvSpPr>
        <p:spPr>
          <a:xfrm>
            <a:off x="587375" y="3654886"/>
            <a:ext cx="7680325" cy="1233251"/>
          </a:xfrm>
        </p:spPr>
        <p:txBody>
          <a:bodyPr>
            <a:noAutofit/>
          </a:bodyPr>
          <a:lstStyle>
            <a:lvl1pPr marL="0" indent="0">
              <a:buNone/>
              <a:defRPr sz="2400">
                <a:solidFill>
                  <a:schemeClr val="bg1"/>
                </a:solidFill>
                <a:effectLst>
                  <a:outerShdw blurRad="127000" dist="12700" dir="5400000" algn="t" rotWithShape="0">
                    <a:schemeClr val="accent1">
                      <a:lumMod val="50000"/>
                      <a:alpha val="60000"/>
                    </a:schemeClr>
                  </a:outerShdw>
                </a:effectLst>
              </a:defRPr>
            </a:lvl1pPr>
          </a:lstStyle>
          <a:p>
            <a:r>
              <a:rPr lang="fi-FI" dirty="0"/>
              <a:t>Lisää alaotsikko napsauttamalla</a:t>
            </a:r>
          </a:p>
        </p:txBody>
      </p:sp>
      <p:sp>
        <p:nvSpPr>
          <p:cNvPr id="17" name="Text Placeholder 8">
            <a:extLst>
              <a:ext uri="{FF2B5EF4-FFF2-40B4-BE49-F238E27FC236}">
                <a16:creationId xmlns:a16="http://schemas.microsoft.com/office/drawing/2014/main" id="{541FEA3C-B826-7733-A770-340CB2FD3366}"/>
              </a:ext>
            </a:extLst>
          </p:cNvPr>
          <p:cNvSpPr>
            <a:spLocks noGrp="1"/>
          </p:cNvSpPr>
          <p:nvPr>
            <p:ph type="body" sz="quarter" idx="14" hasCustomPrompt="1"/>
          </p:nvPr>
        </p:nvSpPr>
        <p:spPr>
          <a:xfrm>
            <a:off x="563245" y="334963"/>
            <a:ext cx="1911138" cy="585034"/>
          </a:xfrm>
          <a:blipFill>
            <a:blip r:embed="rId2"/>
            <a:stretch>
              <a:fillRect/>
            </a:stretch>
          </a:blipFill>
          <a:effectLst>
            <a:outerShdw blurRad="190500" algn="ctr" rotWithShape="0">
              <a:prstClr val="black">
                <a:alpha val="20000"/>
              </a:prstClr>
            </a:outerShdw>
          </a:effectLst>
        </p:spPr>
        <p:txBody>
          <a:bodyPr>
            <a:normAutofit/>
          </a:bodyPr>
          <a:lstStyle>
            <a:lvl1pPr marL="0" indent="0" algn="l">
              <a:buNone/>
              <a:defRPr sz="100">
                <a:solidFill>
                  <a:schemeClr val="bg1"/>
                </a:solidFill>
              </a:defRPr>
            </a:lvl1pPr>
          </a:lstStyle>
          <a:p>
            <a:pPr lvl="0"/>
            <a:r>
              <a:rPr lang="fi-FI" noProof="0" dirty="0"/>
              <a:t>Tässä ei ole mitään :p</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5833241"/>
            <a:ext cx="6612211" cy="486597"/>
          </a:xfrm>
          <a:noFill/>
        </p:spPr>
        <p:txBody>
          <a:bodyPr>
            <a:noAutofit/>
          </a:bodyPr>
          <a:lstStyle>
            <a:lvl1pPr marL="0" indent="0">
              <a:buNone/>
              <a:defRPr sz="1600">
                <a:solidFill>
                  <a:schemeClr val="bg1"/>
                </a:solidFill>
                <a:effectLst>
                  <a:outerShdw blurRad="127000" dist="12700" dir="5400000" algn="t" rotWithShape="0">
                    <a:schemeClr val="accent1">
                      <a:lumMod val="50000"/>
                      <a:alpha val="60000"/>
                    </a:schemeClr>
                  </a:outerShdw>
                </a:effectLst>
              </a:defRPr>
            </a:lvl1pPr>
          </a:lstStyle>
          <a:p>
            <a:r>
              <a:rPr lang="fi-FI" dirty="0"/>
              <a:t>Etunimi Sukunimi, yksikkö, päivämäärä</a:t>
            </a:r>
          </a:p>
        </p:txBody>
      </p:sp>
    </p:spTree>
    <p:extLst>
      <p:ext uri="{BB962C8B-B14F-4D97-AF65-F5344CB8AC3E}">
        <p14:creationId xmlns:p14="http://schemas.microsoft.com/office/powerpoint/2010/main" val="641050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rint">
    <p:spTree>
      <p:nvGrpSpPr>
        <p:cNvPr id="1" name=""/>
        <p:cNvGrpSpPr/>
        <p:nvPr/>
      </p:nvGrpSpPr>
      <p:grpSpPr>
        <a:xfrm>
          <a:off x="0" y="0"/>
          <a:ext cx="0" cy="0"/>
          <a:chOff x="0" y="0"/>
          <a:chExt cx="0" cy="0"/>
        </a:xfrm>
      </p:grpSpPr>
      <p:grpSp>
        <p:nvGrpSpPr>
          <p:cNvPr id="20" name="Ryhmä 19">
            <a:extLst>
              <a:ext uri="{FF2B5EF4-FFF2-40B4-BE49-F238E27FC236}">
                <a16:creationId xmlns:a16="http://schemas.microsoft.com/office/drawing/2014/main" id="{D269EC3A-7342-059F-FB9F-6554D33032F0}"/>
              </a:ext>
            </a:extLst>
          </p:cNvPr>
          <p:cNvGrpSpPr/>
          <p:nvPr userDrawn="1"/>
        </p:nvGrpSpPr>
        <p:grpSpPr>
          <a:xfrm>
            <a:off x="240631" y="2095766"/>
            <a:ext cx="11798591" cy="4603416"/>
            <a:chOff x="240631" y="2095766"/>
            <a:chExt cx="11798591" cy="4603416"/>
          </a:xfrm>
        </p:grpSpPr>
        <p:grpSp>
          <p:nvGrpSpPr>
            <p:cNvPr id="12" name="Ryhmä 11">
              <a:extLst>
                <a:ext uri="{FF2B5EF4-FFF2-40B4-BE49-F238E27FC236}">
                  <a16:creationId xmlns:a16="http://schemas.microsoft.com/office/drawing/2014/main" id="{15A997AA-60F2-EADC-D6CE-4032DC5B7841}"/>
                </a:ext>
                <a:ext uri="{C183D7F6-B498-43B3-948B-1728B52AA6E4}">
                  <adec:decorative xmlns:adec="http://schemas.microsoft.com/office/drawing/2017/decorative" val="1"/>
                </a:ext>
              </a:extLst>
            </p:cNvPr>
            <p:cNvGrpSpPr/>
            <p:nvPr userDrawn="1"/>
          </p:nvGrpSpPr>
          <p:grpSpPr>
            <a:xfrm rot="10800000">
              <a:off x="240631" y="2095766"/>
              <a:ext cx="3841817" cy="4603416"/>
              <a:chOff x="452386" y="1992429"/>
              <a:chExt cx="4716378" cy="4360245"/>
            </a:xfrm>
          </p:grpSpPr>
          <p:sp>
            <p:nvSpPr>
              <p:cNvPr id="2" name="Suorakulmio 1">
                <a:extLst>
                  <a:ext uri="{FF2B5EF4-FFF2-40B4-BE49-F238E27FC236}">
                    <a16:creationId xmlns:a16="http://schemas.microsoft.com/office/drawing/2014/main" id="{1A49F650-F1E7-E3CC-B129-FD8FD2A73582}"/>
                  </a:ext>
                </a:extLst>
              </p:cNvPr>
              <p:cNvSpPr/>
              <p:nvPr userDrawn="1"/>
            </p:nvSpPr>
            <p:spPr>
              <a:xfrm>
                <a:off x="452386"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6B9996AB-5964-2D19-ED15-2643406700EE}"/>
                  </a:ext>
                </a:extLst>
              </p:cNvPr>
              <p:cNvSpPr/>
              <p:nvPr userDrawn="1"/>
            </p:nvSpPr>
            <p:spPr>
              <a:xfrm>
                <a:off x="2050179"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FC031F3E-2C81-03AC-9537-24A2F4983126}"/>
                  </a:ext>
                </a:extLst>
              </p:cNvPr>
              <p:cNvSpPr/>
              <p:nvPr userDrawn="1"/>
            </p:nvSpPr>
            <p:spPr>
              <a:xfrm>
                <a:off x="3647972"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3" name="Ryhmä 12">
              <a:extLst>
                <a:ext uri="{FF2B5EF4-FFF2-40B4-BE49-F238E27FC236}">
                  <a16:creationId xmlns:a16="http://schemas.microsoft.com/office/drawing/2014/main" id="{EDC46E11-D9B4-8667-BD60-B4AB2D516D6C}"/>
                </a:ext>
                <a:ext uri="{C183D7F6-B498-43B3-948B-1728B52AA6E4}">
                  <adec:decorative xmlns:adec="http://schemas.microsoft.com/office/drawing/2017/decorative" val="1"/>
                </a:ext>
              </a:extLst>
            </p:cNvPr>
            <p:cNvGrpSpPr/>
            <p:nvPr userDrawn="1"/>
          </p:nvGrpSpPr>
          <p:grpSpPr>
            <a:xfrm rot="10800000">
              <a:off x="4215866" y="2095766"/>
              <a:ext cx="3841817" cy="4603416"/>
              <a:chOff x="452386" y="1992429"/>
              <a:chExt cx="4716378" cy="4360245"/>
            </a:xfrm>
          </p:grpSpPr>
          <p:sp>
            <p:nvSpPr>
              <p:cNvPr id="14" name="Suorakulmio 13">
                <a:extLst>
                  <a:ext uri="{FF2B5EF4-FFF2-40B4-BE49-F238E27FC236}">
                    <a16:creationId xmlns:a16="http://schemas.microsoft.com/office/drawing/2014/main" id="{B946C973-5786-A424-8B8A-19717CFE0832}"/>
                  </a:ext>
                </a:extLst>
              </p:cNvPr>
              <p:cNvSpPr/>
              <p:nvPr userDrawn="1"/>
            </p:nvSpPr>
            <p:spPr>
              <a:xfrm>
                <a:off x="452386"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05CD46B-FEE4-9DFC-E9EB-71562C1D387B}"/>
                  </a:ext>
                </a:extLst>
              </p:cNvPr>
              <p:cNvSpPr/>
              <p:nvPr userDrawn="1"/>
            </p:nvSpPr>
            <p:spPr>
              <a:xfrm>
                <a:off x="2050179"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56D92634-6251-B7C4-9C58-0440C835901D}"/>
                  </a:ext>
                </a:extLst>
              </p:cNvPr>
              <p:cNvSpPr/>
              <p:nvPr userDrawn="1"/>
            </p:nvSpPr>
            <p:spPr>
              <a:xfrm>
                <a:off x="3647972"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1" name="Ryhmä 20">
              <a:extLst>
                <a:ext uri="{FF2B5EF4-FFF2-40B4-BE49-F238E27FC236}">
                  <a16:creationId xmlns:a16="http://schemas.microsoft.com/office/drawing/2014/main" id="{9628E4B5-F360-3026-A13D-CB7733BCF343}"/>
                </a:ext>
                <a:ext uri="{C183D7F6-B498-43B3-948B-1728B52AA6E4}">
                  <adec:decorative xmlns:adec="http://schemas.microsoft.com/office/drawing/2017/decorative" val="1"/>
                </a:ext>
              </a:extLst>
            </p:cNvPr>
            <p:cNvGrpSpPr/>
            <p:nvPr userDrawn="1"/>
          </p:nvGrpSpPr>
          <p:grpSpPr>
            <a:xfrm rot="10800000">
              <a:off x="8197405" y="2095766"/>
              <a:ext cx="3841817" cy="4603416"/>
              <a:chOff x="452386" y="1992429"/>
              <a:chExt cx="4716378" cy="4360245"/>
            </a:xfrm>
          </p:grpSpPr>
          <p:sp>
            <p:nvSpPr>
              <p:cNvPr id="22" name="Suorakulmio 21">
                <a:extLst>
                  <a:ext uri="{FF2B5EF4-FFF2-40B4-BE49-F238E27FC236}">
                    <a16:creationId xmlns:a16="http://schemas.microsoft.com/office/drawing/2014/main" id="{81125EC3-4436-1EA1-38B6-C530FEF15625}"/>
                  </a:ext>
                </a:extLst>
              </p:cNvPr>
              <p:cNvSpPr/>
              <p:nvPr userDrawn="1"/>
            </p:nvSpPr>
            <p:spPr>
              <a:xfrm>
                <a:off x="452386"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C3F5B079-4F6E-CED8-44B7-89B950A91F1D}"/>
                  </a:ext>
                </a:extLst>
              </p:cNvPr>
              <p:cNvSpPr/>
              <p:nvPr userDrawn="1"/>
            </p:nvSpPr>
            <p:spPr>
              <a:xfrm>
                <a:off x="2050179"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C5564E27-F225-9EC3-DBC9-A1651F713F75}"/>
                  </a:ext>
                </a:extLst>
              </p:cNvPr>
              <p:cNvSpPr/>
              <p:nvPr userDrawn="1"/>
            </p:nvSpPr>
            <p:spPr>
              <a:xfrm>
                <a:off x="3647972" y="1992429"/>
                <a:ext cx="1520792" cy="4360245"/>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19" name="Ryhmä 18">
            <a:extLst>
              <a:ext uri="{FF2B5EF4-FFF2-40B4-BE49-F238E27FC236}">
                <a16:creationId xmlns:a16="http://schemas.microsoft.com/office/drawing/2014/main" id="{AB51EB76-0012-B93D-642F-88E8486742DD}"/>
              </a:ext>
            </a:extLst>
          </p:cNvPr>
          <p:cNvGrpSpPr/>
          <p:nvPr userDrawn="1"/>
        </p:nvGrpSpPr>
        <p:grpSpPr>
          <a:xfrm>
            <a:off x="225425" y="1612566"/>
            <a:ext cx="11845480" cy="407001"/>
            <a:chOff x="225425" y="1612566"/>
            <a:chExt cx="11845480" cy="407001"/>
          </a:xfrm>
        </p:grpSpPr>
        <p:sp>
          <p:nvSpPr>
            <p:cNvPr id="25" name="Suorakulmio 24">
              <a:extLst>
                <a:ext uri="{FF2B5EF4-FFF2-40B4-BE49-F238E27FC236}">
                  <a16:creationId xmlns:a16="http://schemas.microsoft.com/office/drawing/2014/main" id="{831B41B1-8049-5241-1441-92A529065EDA}"/>
                </a:ext>
                <a:ext uri="{C183D7F6-B498-43B3-948B-1728B52AA6E4}">
                  <adec:decorative xmlns:adec="http://schemas.microsoft.com/office/drawing/2017/decorative" val="1"/>
                </a:ext>
              </a:extLst>
            </p:cNvPr>
            <p:cNvSpPr/>
            <p:nvPr userDrawn="1"/>
          </p:nvSpPr>
          <p:spPr>
            <a:xfrm>
              <a:off x="225425" y="1612566"/>
              <a:ext cx="3873499" cy="407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Suorakulmio 25">
              <a:extLst>
                <a:ext uri="{FF2B5EF4-FFF2-40B4-BE49-F238E27FC236}">
                  <a16:creationId xmlns:a16="http://schemas.microsoft.com/office/drawing/2014/main" id="{60D912A1-F1F4-EDA3-A888-2A1CF731CAF4}"/>
                </a:ext>
                <a:ext uri="{C183D7F6-B498-43B3-948B-1728B52AA6E4}">
                  <adec:decorative xmlns:adec="http://schemas.microsoft.com/office/drawing/2017/decorative" val="1"/>
                </a:ext>
              </a:extLst>
            </p:cNvPr>
            <p:cNvSpPr/>
            <p:nvPr userDrawn="1"/>
          </p:nvSpPr>
          <p:spPr>
            <a:xfrm>
              <a:off x="4200025" y="1612566"/>
              <a:ext cx="3873499" cy="407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Suorakulmio 26">
              <a:extLst>
                <a:ext uri="{FF2B5EF4-FFF2-40B4-BE49-F238E27FC236}">
                  <a16:creationId xmlns:a16="http://schemas.microsoft.com/office/drawing/2014/main" id="{1345EE10-9BC9-887C-E514-0AFFF81ED3E5}"/>
                </a:ext>
                <a:ext uri="{C183D7F6-B498-43B3-948B-1728B52AA6E4}">
                  <adec:decorative xmlns:adec="http://schemas.microsoft.com/office/drawing/2017/decorative" val="1"/>
                </a:ext>
              </a:extLst>
            </p:cNvPr>
            <p:cNvSpPr/>
            <p:nvPr userDrawn="1"/>
          </p:nvSpPr>
          <p:spPr>
            <a:xfrm>
              <a:off x="8197406" y="1612566"/>
              <a:ext cx="3873499" cy="407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9" name="Tekstin paikkamerkki 28">
            <a:extLst>
              <a:ext uri="{FF2B5EF4-FFF2-40B4-BE49-F238E27FC236}">
                <a16:creationId xmlns:a16="http://schemas.microsoft.com/office/drawing/2014/main" id="{F3D087F6-608D-385C-9FDB-9216CC40CE3B}"/>
              </a:ext>
            </a:extLst>
          </p:cNvPr>
          <p:cNvSpPr>
            <a:spLocks noGrp="1"/>
          </p:cNvSpPr>
          <p:nvPr>
            <p:ph type="body" sz="quarter" idx="10" hasCustomPrompt="1"/>
          </p:nvPr>
        </p:nvSpPr>
        <p:spPr>
          <a:xfrm>
            <a:off x="846138" y="1644844"/>
            <a:ext cx="2608262" cy="332388"/>
          </a:xfrm>
        </p:spPr>
        <p:txBody>
          <a:bodyPr>
            <a:noAutofit/>
          </a:bodyPr>
          <a:lstStyle>
            <a:lvl1pPr marL="0" indent="0" algn="ctr">
              <a:buNone/>
              <a:defRPr sz="2000" b="1">
                <a:solidFill>
                  <a:schemeClr val="bg1"/>
                </a:solidFill>
              </a:defRPr>
            </a:lvl1pPr>
          </a:lstStyle>
          <a:p>
            <a:pPr lvl="0"/>
            <a:r>
              <a:rPr lang="fi-FI" dirty="0"/>
              <a:t>Sprint 1</a:t>
            </a:r>
          </a:p>
        </p:txBody>
      </p:sp>
      <p:sp>
        <p:nvSpPr>
          <p:cNvPr id="34" name="Tekstin paikkamerkki 28">
            <a:extLst>
              <a:ext uri="{FF2B5EF4-FFF2-40B4-BE49-F238E27FC236}">
                <a16:creationId xmlns:a16="http://schemas.microsoft.com/office/drawing/2014/main" id="{A4B28503-30F0-F24F-E64F-B76051E08513}"/>
              </a:ext>
            </a:extLst>
          </p:cNvPr>
          <p:cNvSpPr>
            <a:spLocks noGrp="1"/>
          </p:cNvSpPr>
          <p:nvPr>
            <p:ph type="body" sz="quarter" idx="13" hasCustomPrompt="1"/>
          </p:nvPr>
        </p:nvSpPr>
        <p:spPr>
          <a:xfrm>
            <a:off x="347529" y="2184594"/>
            <a:ext cx="1024995" cy="185739"/>
          </a:xfrm>
        </p:spPr>
        <p:txBody>
          <a:bodyPr>
            <a:noAutofit/>
          </a:bodyPr>
          <a:lstStyle>
            <a:lvl1pPr marL="0" indent="0" algn="ctr">
              <a:buNone/>
              <a:defRPr sz="1200">
                <a:solidFill>
                  <a:schemeClr val="accent1"/>
                </a:solidFill>
              </a:defRPr>
            </a:lvl1pPr>
          </a:lstStyle>
          <a:p>
            <a:pPr lvl="0"/>
            <a:r>
              <a:rPr lang="fi-FI" dirty="0"/>
              <a:t>01</a:t>
            </a:r>
          </a:p>
        </p:txBody>
      </p:sp>
      <p:sp>
        <p:nvSpPr>
          <p:cNvPr id="48" name="Tekstin paikkamerkki 28">
            <a:extLst>
              <a:ext uri="{FF2B5EF4-FFF2-40B4-BE49-F238E27FC236}">
                <a16:creationId xmlns:a16="http://schemas.microsoft.com/office/drawing/2014/main" id="{B553BF86-D023-80EB-8FE3-82D21E29CA7C}"/>
              </a:ext>
            </a:extLst>
          </p:cNvPr>
          <p:cNvSpPr>
            <a:spLocks noGrp="1"/>
          </p:cNvSpPr>
          <p:nvPr>
            <p:ph type="body" sz="quarter" idx="22" hasCustomPrompt="1"/>
          </p:nvPr>
        </p:nvSpPr>
        <p:spPr>
          <a:xfrm>
            <a:off x="287426" y="2629093"/>
            <a:ext cx="1145202" cy="3906461"/>
          </a:xfrm>
        </p:spPr>
        <p:txBody>
          <a:bodyPr>
            <a:noAutofit/>
          </a:bodyPr>
          <a:lstStyle>
            <a:lvl1pPr marL="0" indent="0" algn="l">
              <a:buNone/>
              <a:defRPr sz="1200">
                <a:solidFill>
                  <a:schemeClr val="accent1"/>
                </a:solidFill>
              </a:defRPr>
            </a:lvl1pPr>
          </a:lstStyle>
          <a:p>
            <a:pPr lvl="0"/>
            <a:r>
              <a:rPr lang="fi-FI" dirty="0"/>
              <a:t>Teksti tähän </a:t>
            </a:r>
          </a:p>
        </p:txBody>
      </p:sp>
      <p:sp>
        <p:nvSpPr>
          <p:cNvPr id="35" name="Tekstin paikkamerkki 28">
            <a:extLst>
              <a:ext uri="{FF2B5EF4-FFF2-40B4-BE49-F238E27FC236}">
                <a16:creationId xmlns:a16="http://schemas.microsoft.com/office/drawing/2014/main" id="{FD7B8EB9-B542-126E-7A03-B85EB87C28C3}"/>
              </a:ext>
            </a:extLst>
          </p:cNvPr>
          <p:cNvSpPr>
            <a:spLocks noGrp="1"/>
          </p:cNvSpPr>
          <p:nvPr>
            <p:ph type="body" sz="quarter" idx="14" hasCustomPrompt="1"/>
          </p:nvPr>
        </p:nvSpPr>
        <p:spPr>
          <a:xfrm>
            <a:off x="1649042" y="2184594"/>
            <a:ext cx="1024995" cy="185739"/>
          </a:xfrm>
        </p:spPr>
        <p:txBody>
          <a:bodyPr>
            <a:noAutofit/>
          </a:bodyPr>
          <a:lstStyle>
            <a:lvl1pPr marL="0" indent="0" algn="ctr">
              <a:buNone/>
              <a:defRPr sz="1200">
                <a:solidFill>
                  <a:schemeClr val="accent1"/>
                </a:solidFill>
              </a:defRPr>
            </a:lvl1pPr>
          </a:lstStyle>
          <a:p>
            <a:pPr lvl="0"/>
            <a:r>
              <a:rPr lang="fi-FI" dirty="0"/>
              <a:t>02</a:t>
            </a:r>
          </a:p>
        </p:txBody>
      </p:sp>
      <p:sp>
        <p:nvSpPr>
          <p:cNvPr id="5" name="Tekstin paikkamerkki 28">
            <a:extLst>
              <a:ext uri="{FF2B5EF4-FFF2-40B4-BE49-F238E27FC236}">
                <a16:creationId xmlns:a16="http://schemas.microsoft.com/office/drawing/2014/main" id="{E453E1AC-C0E8-3E40-93C9-622F0153DD0A}"/>
              </a:ext>
            </a:extLst>
          </p:cNvPr>
          <p:cNvSpPr>
            <a:spLocks noGrp="1"/>
          </p:cNvSpPr>
          <p:nvPr>
            <p:ph type="body" sz="quarter" idx="23" hasCustomPrompt="1"/>
          </p:nvPr>
        </p:nvSpPr>
        <p:spPr>
          <a:xfrm>
            <a:off x="1577668"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36" name="Tekstin paikkamerkki 28">
            <a:extLst>
              <a:ext uri="{FF2B5EF4-FFF2-40B4-BE49-F238E27FC236}">
                <a16:creationId xmlns:a16="http://schemas.microsoft.com/office/drawing/2014/main" id="{F9C3399C-EC95-CF24-4843-72F1ECA81DCA}"/>
              </a:ext>
            </a:extLst>
          </p:cNvPr>
          <p:cNvSpPr>
            <a:spLocks noGrp="1"/>
          </p:cNvSpPr>
          <p:nvPr>
            <p:ph type="body" sz="quarter" idx="15" hasCustomPrompt="1"/>
          </p:nvPr>
        </p:nvSpPr>
        <p:spPr>
          <a:xfrm>
            <a:off x="2950555" y="2184594"/>
            <a:ext cx="1024995" cy="185739"/>
          </a:xfrm>
        </p:spPr>
        <p:txBody>
          <a:bodyPr>
            <a:noAutofit/>
          </a:bodyPr>
          <a:lstStyle>
            <a:lvl1pPr marL="0" indent="0" algn="ctr">
              <a:buNone/>
              <a:defRPr sz="1200">
                <a:solidFill>
                  <a:schemeClr val="accent1"/>
                </a:solidFill>
              </a:defRPr>
            </a:lvl1pPr>
          </a:lstStyle>
          <a:p>
            <a:pPr lvl="0"/>
            <a:r>
              <a:rPr lang="fi-FI" dirty="0"/>
              <a:t>03</a:t>
            </a:r>
          </a:p>
        </p:txBody>
      </p:sp>
      <p:sp>
        <p:nvSpPr>
          <p:cNvPr id="6" name="Tekstin paikkamerkki 28">
            <a:extLst>
              <a:ext uri="{FF2B5EF4-FFF2-40B4-BE49-F238E27FC236}">
                <a16:creationId xmlns:a16="http://schemas.microsoft.com/office/drawing/2014/main" id="{14D1BB36-00A9-1FED-667E-72BE07C39482}"/>
              </a:ext>
            </a:extLst>
          </p:cNvPr>
          <p:cNvSpPr>
            <a:spLocks noGrp="1"/>
          </p:cNvSpPr>
          <p:nvPr>
            <p:ph type="body" sz="quarter" idx="24" hasCustomPrompt="1"/>
          </p:nvPr>
        </p:nvSpPr>
        <p:spPr>
          <a:xfrm>
            <a:off x="2881799"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30" name="Tekstin paikkamerkki 28">
            <a:extLst>
              <a:ext uri="{FF2B5EF4-FFF2-40B4-BE49-F238E27FC236}">
                <a16:creationId xmlns:a16="http://schemas.microsoft.com/office/drawing/2014/main" id="{B8F94C54-FAFB-C266-0E79-A93633F452A1}"/>
              </a:ext>
            </a:extLst>
          </p:cNvPr>
          <p:cNvSpPr>
            <a:spLocks noGrp="1"/>
          </p:cNvSpPr>
          <p:nvPr>
            <p:ph type="body" sz="quarter" idx="11" hasCustomPrompt="1"/>
          </p:nvPr>
        </p:nvSpPr>
        <p:spPr>
          <a:xfrm>
            <a:off x="4830026" y="1644844"/>
            <a:ext cx="2608262" cy="332388"/>
          </a:xfrm>
        </p:spPr>
        <p:txBody>
          <a:bodyPr>
            <a:noAutofit/>
          </a:bodyPr>
          <a:lstStyle>
            <a:lvl1pPr marL="0" indent="0" algn="ctr">
              <a:buNone/>
              <a:defRPr sz="2000" b="1">
                <a:solidFill>
                  <a:schemeClr val="bg1"/>
                </a:solidFill>
              </a:defRPr>
            </a:lvl1pPr>
          </a:lstStyle>
          <a:p>
            <a:pPr lvl="0"/>
            <a:r>
              <a:rPr lang="fi-FI" dirty="0"/>
              <a:t>Sprint 2</a:t>
            </a:r>
          </a:p>
        </p:txBody>
      </p:sp>
      <p:sp>
        <p:nvSpPr>
          <p:cNvPr id="37" name="Tekstin paikkamerkki 28">
            <a:extLst>
              <a:ext uri="{FF2B5EF4-FFF2-40B4-BE49-F238E27FC236}">
                <a16:creationId xmlns:a16="http://schemas.microsoft.com/office/drawing/2014/main" id="{E4104F56-2A0C-D540-CEED-413C479365A7}"/>
              </a:ext>
            </a:extLst>
          </p:cNvPr>
          <p:cNvSpPr>
            <a:spLocks noGrp="1"/>
          </p:cNvSpPr>
          <p:nvPr>
            <p:ph type="body" sz="quarter" idx="16" hasCustomPrompt="1"/>
          </p:nvPr>
        </p:nvSpPr>
        <p:spPr>
          <a:xfrm>
            <a:off x="4317528" y="2184594"/>
            <a:ext cx="1024995" cy="185739"/>
          </a:xfrm>
        </p:spPr>
        <p:txBody>
          <a:bodyPr>
            <a:noAutofit/>
          </a:bodyPr>
          <a:lstStyle>
            <a:lvl1pPr marL="0" indent="0" algn="ctr">
              <a:buNone/>
              <a:defRPr sz="1200">
                <a:solidFill>
                  <a:schemeClr val="accent1"/>
                </a:solidFill>
              </a:defRPr>
            </a:lvl1pPr>
          </a:lstStyle>
          <a:p>
            <a:pPr lvl="0"/>
            <a:r>
              <a:rPr lang="fi-FI" dirty="0"/>
              <a:t>04</a:t>
            </a:r>
          </a:p>
        </p:txBody>
      </p:sp>
      <p:sp>
        <p:nvSpPr>
          <p:cNvPr id="8" name="Tekstin paikkamerkki 28">
            <a:extLst>
              <a:ext uri="{FF2B5EF4-FFF2-40B4-BE49-F238E27FC236}">
                <a16:creationId xmlns:a16="http://schemas.microsoft.com/office/drawing/2014/main" id="{E2AD182D-D5ED-426A-B61A-3D1F80D0ADF6}"/>
              </a:ext>
            </a:extLst>
          </p:cNvPr>
          <p:cNvSpPr>
            <a:spLocks noGrp="1"/>
          </p:cNvSpPr>
          <p:nvPr>
            <p:ph type="body" sz="quarter" idx="25" hasCustomPrompt="1"/>
          </p:nvPr>
        </p:nvSpPr>
        <p:spPr>
          <a:xfrm>
            <a:off x="4266078"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38" name="Tekstin paikkamerkki 28">
            <a:extLst>
              <a:ext uri="{FF2B5EF4-FFF2-40B4-BE49-F238E27FC236}">
                <a16:creationId xmlns:a16="http://schemas.microsoft.com/office/drawing/2014/main" id="{81B91EDC-03D4-8667-D33B-8ADCE3080BD4}"/>
              </a:ext>
            </a:extLst>
          </p:cNvPr>
          <p:cNvSpPr>
            <a:spLocks noGrp="1"/>
          </p:cNvSpPr>
          <p:nvPr>
            <p:ph type="body" sz="quarter" idx="17" hasCustomPrompt="1"/>
          </p:nvPr>
        </p:nvSpPr>
        <p:spPr>
          <a:xfrm>
            <a:off x="5619041" y="2184594"/>
            <a:ext cx="1024995" cy="185739"/>
          </a:xfrm>
        </p:spPr>
        <p:txBody>
          <a:bodyPr>
            <a:noAutofit/>
          </a:bodyPr>
          <a:lstStyle>
            <a:lvl1pPr marL="0" indent="0" algn="ctr">
              <a:buNone/>
              <a:defRPr sz="1200">
                <a:solidFill>
                  <a:schemeClr val="accent1"/>
                </a:solidFill>
              </a:defRPr>
            </a:lvl1pPr>
          </a:lstStyle>
          <a:p>
            <a:pPr lvl="0"/>
            <a:r>
              <a:rPr lang="fi-FI" dirty="0"/>
              <a:t>05</a:t>
            </a:r>
          </a:p>
        </p:txBody>
      </p:sp>
      <p:sp>
        <p:nvSpPr>
          <p:cNvPr id="9" name="Tekstin paikkamerkki 28">
            <a:extLst>
              <a:ext uri="{FF2B5EF4-FFF2-40B4-BE49-F238E27FC236}">
                <a16:creationId xmlns:a16="http://schemas.microsoft.com/office/drawing/2014/main" id="{B7393FCB-F9A7-D23E-DEC8-50AD98530C1D}"/>
              </a:ext>
            </a:extLst>
          </p:cNvPr>
          <p:cNvSpPr>
            <a:spLocks noGrp="1"/>
          </p:cNvSpPr>
          <p:nvPr>
            <p:ph type="body" sz="quarter" idx="26" hasCustomPrompt="1"/>
          </p:nvPr>
        </p:nvSpPr>
        <p:spPr>
          <a:xfrm>
            <a:off x="5556320"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39" name="Tekstin paikkamerkki 28">
            <a:extLst>
              <a:ext uri="{FF2B5EF4-FFF2-40B4-BE49-F238E27FC236}">
                <a16:creationId xmlns:a16="http://schemas.microsoft.com/office/drawing/2014/main" id="{B02E358B-4DE7-6915-29F8-512B792E993F}"/>
              </a:ext>
            </a:extLst>
          </p:cNvPr>
          <p:cNvSpPr>
            <a:spLocks noGrp="1"/>
          </p:cNvSpPr>
          <p:nvPr>
            <p:ph type="body" sz="quarter" idx="18" hasCustomPrompt="1"/>
          </p:nvPr>
        </p:nvSpPr>
        <p:spPr>
          <a:xfrm>
            <a:off x="6920554" y="2184594"/>
            <a:ext cx="1024995" cy="185739"/>
          </a:xfrm>
        </p:spPr>
        <p:txBody>
          <a:bodyPr>
            <a:noAutofit/>
          </a:bodyPr>
          <a:lstStyle>
            <a:lvl1pPr marL="0" indent="0" algn="ctr">
              <a:buNone/>
              <a:defRPr sz="1200">
                <a:solidFill>
                  <a:schemeClr val="accent1"/>
                </a:solidFill>
              </a:defRPr>
            </a:lvl1pPr>
          </a:lstStyle>
          <a:p>
            <a:pPr lvl="0"/>
            <a:r>
              <a:rPr lang="fi-FI" dirty="0"/>
              <a:t>06</a:t>
            </a:r>
          </a:p>
        </p:txBody>
      </p:sp>
      <p:sp>
        <p:nvSpPr>
          <p:cNvPr id="10" name="Tekstin paikkamerkki 28">
            <a:extLst>
              <a:ext uri="{FF2B5EF4-FFF2-40B4-BE49-F238E27FC236}">
                <a16:creationId xmlns:a16="http://schemas.microsoft.com/office/drawing/2014/main" id="{60F273A6-11A2-84FC-14D5-B80F064EFD11}"/>
              </a:ext>
            </a:extLst>
          </p:cNvPr>
          <p:cNvSpPr>
            <a:spLocks noGrp="1"/>
          </p:cNvSpPr>
          <p:nvPr>
            <p:ph type="body" sz="quarter" idx="27" hasCustomPrompt="1"/>
          </p:nvPr>
        </p:nvSpPr>
        <p:spPr>
          <a:xfrm>
            <a:off x="6860451"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33" name="Tekstin paikkamerkki 28">
            <a:extLst>
              <a:ext uri="{FF2B5EF4-FFF2-40B4-BE49-F238E27FC236}">
                <a16:creationId xmlns:a16="http://schemas.microsoft.com/office/drawing/2014/main" id="{852DAAAE-8576-8ADF-6A7E-7C33477BBC0E}"/>
              </a:ext>
            </a:extLst>
          </p:cNvPr>
          <p:cNvSpPr>
            <a:spLocks noGrp="1"/>
          </p:cNvSpPr>
          <p:nvPr>
            <p:ph type="body" sz="quarter" idx="12" hasCustomPrompt="1"/>
          </p:nvPr>
        </p:nvSpPr>
        <p:spPr>
          <a:xfrm>
            <a:off x="8830024" y="1644844"/>
            <a:ext cx="2608262" cy="332388"/>
          </a:xfrm>
        </p:spPr>
        <p:txBody>
          <a:bodyPr>
            <a:noAutofit/>
          </a:bodyPr>
          <a:lstStyle>
            <a:lvl1pPr marL="0" indent="0" algn="ctr">
              <a:buNone/>
              <a:defRPr sz="2000" b="1">
                <a:solidFill>
                  <a:schemeClr val="bg1"/>
                </a:solidFill>
              </a:defRPr>
            </a:lvl1pPr>
          </a:lstStyle>
          <a:p>
            <a:pPr lvl="0"/>
            <a:r>
              <a:rPr lang="fi-FI" dirty="0"/>
              <a:t>Sprint 3</a:t>
            </a:r>
          </a:p>
        </p:txBody>
      </p:sp>
      <p:sp>
        <p:nvSpPr>
          <p:cNvPr id="40" name="Tekstin paikkamerkki 28">
            <a:extLst>
              <a:ext uri="{FF2B5EF4-FFF2-40B4-BE49-F238E27FC236}">
                <a16:creationId xmlns:a16="http://schemas.microsoft.com/office/drawing/2014/main" id="{5CE31472-E1C7-6818-A9D8-D01B045DAEFE}"/>
              </a:ext>
            </a:extLst>
          </p:cNvPr>
          <p:cNvSpPr>
            <a:spLocks noGrp="1"/>
          </p:cNvSpPr>
          <p:nvPr>
            <p:ph type="body" sz="quarter" idx="19" hasCustomPrompt="1"/>
          </p:nvPr>
        </p:nvSpPr>
        <p:spPr>
          <a:xfrm>
            <a:off x="8322762" y="2184594"/>
            <a:ext cx="1024995" cy="185739"/>
          </a:xfrm>
        </p:spPr>
        <p:txBody>
          <a:bodyPr>
            <a:noAutofit/>
          </a:bodyPr>
          <a:lstStyle>
            <a:lvl1pPr marL="0" indent="0" algn="ctr">
              <a:buNone/>
              <a:defRPr sz="1200">
                <a:solidFill>
                  <a:schemeClr val="accent1"/>
                </a:solidFill>
              </a:defRPr>
            </a:lvl1pPr>
          </a:lstStyle>
          <a:p>
            <a:pPr lvl="0"/>
            <a:r>
              <a:rPr lang="fi-FI" dirty="0"/>
              <a:t>07</a:t>
            </a:r>
          </a:p>
        </p:txBody>
      </p:sp>
      <p:sp>
        <p:nvSpPr>
          <p:cNvPr id="11" name="Tekstin paikkamerkki 28">
            <a:extLst>
              <a:ext uri="{FF2B5EF4-FFF2-40B4-BE49-F238E27FC236}">
                <a16:creationId xmlns:a16="http://schemas.microsoft.com/office/drawing/2014/main" id="{5E6794FA-E703-000E-EA6F-FBD950B6DB74}"/>
              </a:ext>
            </a:extLst>
          </p:cNvPr>
          <p:cNvSpPr>
            <a:spLocks noGrp="1"/>
          </p:cNvSpPr>
          <p:nvPr>
            <p:ph type="body" sz="quarter" idx="28" hasCustomPrompt="1"/>
          </p:nvPr>
        </p:nvSpPr>
        <p:spPr>
          <a:xfrm>
            <a:off x="8262659"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41" name="Tekstin paikkamerkki 28">
            <a:extLst>
              <a:ext uri="{FF2B5EF4-FFF2-40B4-BE49-F238E27FC236}">
                <a16:creationId xmlns:a16="http://schemas.microsoft.com/office/drawing/2014/main" id="{9B20497A-D2D6-FCF0-84DD-C2D178E66611}"/>
              </a:ext>
            </a:extLst>
          </p:cNvPr>
          <p:cNvSpPr>
            <a:spLocks noGrp="1"/>
          </p:cNvSpPr>
          <p:nvPr>
            <p:ph type="body" sz="quarter" idx="20" hasCustomPrompt="1"/>
          </p:nvPr>
        </p:nvSpPr>
        <p:spPr>
          <a:xfrm>
            <a:off x="9624275" y="2184594"/>
            <a:ext cx="1024995" cy="185739"/>
          </a:xfrm>
        </p:spPr>
        <p:txBody>
          <a:bodyPr>
            <a:noAutofit/>
          </a:bodyPr>
          <a:lstStyle>
            <a:lvl1pPr marL="0" indent="0" algn="ctr">
              <a:buNone/>
              <a:defRPr sz="1200">
                <a:solidFill>
                  <a:schemeClr val="accent1"/>
                </a:solidFill>
              </a:defRPr>
            </a:lvl1pPr>
          </a:lstStyle>
          <a:p>
            <a:pPr lvl="0"/>
            <a:r>
              <a:rPr lang="fi-FI" dirty="0"/>
              <a:t>08</a:t>
            </a:r>
          </a:p>
        </p:txBody>
      </p:sp>
      <p:sp>
        <p:nvSpPr>
          <p:cNvPr id="17" name="Tekstin paikkamerkki 28">
            <a:extLst>
              <a:ext uri="{FF2B5EF4-FFF2-40B4-BE49-F238E27FC236}">
                <a16:creationId xmlns:a16="http://schemas.microsoft.com/office/drawing/2014/main" id="{C7D03FB8-80BF-7B72-F170-ECE7BD46F568}"/>
              </a:ext>
            </a:extLst>
          </p:cNvPr>
          <p:cNvSpPr>
            <a:spLocks noGrp="1"/>
          </p:cNvSpPr>
          <p:nvPr>
            <p:ph type="body" sz="quarter" idx="29" hasCustomPrompt="1"/>
          </p:nvPr>
        </p:nvSpPr>
        <p:spPr>
          <a:xfrm>
            <a:off x="9552901"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42" name="Tekstin paikkamerkki 28">
            <a:extLst>
              <a:ext uri="{FF2B5EF4-FFF2-40B4-BE49-F238E27FC236}">
                <a16:creationId xmlns:a16="http://schemas.microsoft.com/office/drawing/2014/main" id="{72DAA77F-F2C7-3628-39C3-FAC1ED5174F8}"/>
              </a:ext>
            </a:extLst>
          </p:cNvPr>
          <p:cNvSpPr>
            <a:spLocks noGrp="1"/>
          </p:cNvSpPr>
          <p:nvPr>
            <p:ph type="body" sz="quarter" idx="21" hasCustomPrompt="1"/>
          </p:nvPr>
        </p:nvSpPr>
        <p:spPr>
          <a:xfrm>
            <a:off x="10925788" y="2184594"/>
            <a:ext cx="1024995" cy="185739"/>
          </a:xfrm>
        </p:spPr>
        <p:txBody>
          <a:bodyPr>
            <a:noAutofit/>
          </a:bodyPr>
          <a:lstStyle>
            <a:lvl1pPr marL="0" indent="0" algn="ctr">
              <a:buNone/>
              <a:defRPr sz="1200">
                <a:solidFill>
                  <a:schemeClr val="accent1"/>
                </a:solidFill>
              </a:defRPr>
            </a:lvl1pPr>
          </a:lstStyle>
          <a:p>
            <a:pPr lvl="0"/>
            <a:r>
              <a:rPr lang="fi-FI" dirty="0"/>
              <a:t>09</a:t>
            </a:r>
          </a:p>
        </p:txBody>
      </p:sp>
      <p:sp>
        <p:nvSpPr>
          <p:cNvPr id="18" name="Tekstin paikkamerkki 28">
            <a:extLst>
              <a:ext uri="{FF2B5EF4-FFF2-40B4-BE49-F238E27FC236}">
                <a16:creationId xmlns:a16="http://schemas.microsoft.com/office/drawing/2014/main" id="{1BC96975-7508-AC8A-7E38-68153B0F15D0}"/>
              </a:ext>
            </a:extLst>
          </p:cNvPr>
          <p:cNvSpPr>
            <a:spLocks noGrp="1"/>
          </p:cNvSpPr>
          <p:nvPr>
            <p:ph type="body" sz="quarter" idx="30" hasCustomPrompt="1"/>
          </p:nvPr>
        </p:nvSpPr>
        <p:spPr>
          <a:xfrm>
            <a:off x="10857032" y="2629093"/>
            <a:ext cx="1145202" cy="3906461"/>
          </a:xfrm>
        </p:spPr>
        <p:txBody>
          <a:bodyPr>
            <a:noAutofit/>
          </a:bodyPr>
          <a:lstStyle>
            <a:lvl1pPr marL="0" indent="0" algn="l">
              <a:buNone/>
              <a:defRPr sz="1200">
                <a:solidFill>
                  <a:schemeClr val="accent1"/>
                </a:solidFill>
              </a:defRPr>
            </a:lvl1pPr>
          </a:lstStyle>
          <a:p>
            <a:pPr lvl="0"/>
            <a:r>
              <a:rPr lang="fi-FI" dirty="0"/>
              <a:t>Teksti tähän</a:t>
            </a:r>
          </a:p>
        </p:txBody>
      </p:sp>
      <p:sp>
        <p:nvSpPr>
          <p:cNvPr id="7" name="Otsikko 1">
            <a:extLst>
              <a:ext uri="{FF2B5EF4-FFF2-40B4-BE49-F238E27FC236}">
                <a16:creationId xmlns:a16="http://schemas.microsoft.com/office/drawing/2014/main" id="{91BF077D-DF60-0667-AF4A-AB048A827FB9}"/>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Tree>
    <p:extLst>
      <p:ext uri="{BB962C8B-B14F-4D97-AF65-F5344CB8AC3E}">
        <p14:creationId xmlns:p14="http://schemas.microsoft.com/office/powerpoint/2010/main" val="258701128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EAC4D2C1-48BC-3505-3A34-CD3EE914CC8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0" name="Tekstin paikkamerkki 29">
            <a:extLst>
              <a:ext uri="{FF2B5EF4-FFF2-40B4-BE49-F238E27FC236}">
                <a16:creationId xmlns:a16="http://schemas.microsoft.com/office/drawing/2014/main" id="{0458683A-0793-8762-E6A4-9E3FD4A96C2C}"/>
              </a:ext>
            </a:extLst>
          </p:cNvPr>
          <p:cNvSpPr>
            <a:spLocks noGrp="1"/>
          </p:cNvSpPr>
          <p:nvPr>
            <p:ph type="body" sz="quarter" idx="23" hasCustomPrompt="1"/>
          </p:nvPr>
        </p:nvSpPr>
        <p:spPr>
          <a:xfrm>
            <a:off x="447041" y="1915164"/>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7" name="Tekstin paikkamerkki 6">
            <a:extLst>
              <a:ext uri="{FF2B5EF4-FFF2-40B4-BE49-F238E27FC236}">
                <a16:creationId xmlns:a16="http://schemas.microsoft.com/office/drawing/2014/main" id="{C2F0262F-9840-DFDE-8C7E-1E8A9F22649F}"/>
              </a:ext>
            </a:extLst>
          </p:cNvPr>
          <p:cNvSpPr>
            <a:spLocks noGrp="1"/>
          </p:cNvSpPr>
          <p:nvPr>
            <p:ph type="body" sz="quarter" idx="13" hasCustomPrompt="1"/>
          </p:nvPr>
        </p:nvSpPr>
        <p:spPr>
          <a:xfrm>
            <a:off x="1494203" y="2067790"/>
            <a:ext cx="4079239" cy="497840"/>
          </a:xfrm>
        </p:spPr>
        <p:txBody>
          <a:bodyPr>
            <a:normAutofit/>
          </a:bodyPr>
          <a:lstStyle>
            <a:lvl1pPr marL="0" indent="0">
              <a:buNone/>
              <a:defRPr sz="1800"/>
            </a:lvl1pPr>
          </a:lstStyle>
          <a:p>
            <a:pPr lvl="0"/>
            <a:r>
              <a:rPr lang="fi-FI" dirty="0"/>
              <a:t>Vaihe</a:t>
            </a:r>
          </a:p>
        </p:txBody>
      </p:sp>
      <p:sp>
        <p:nvSpPr>
          <p:cNvPr id="31" name="Tekstin paikkamerkki 29">
            <a:extLst>
              <a:ext uri="{FF2B5EF4-FFF2-40B4-BE49-F238E27FC236}">
                <a16:creationId xmlns:a16="http://schemas.microsoft.com/office/drawing/2014/main" id="{BE8B1C94-6361-7920-4E76-ED30878B43EB}"/>
              </a:ext>
            </a:extLst>
          </p:cNvPr>
          <p:cNvSpPr>
            <a:spLocks noGrp="1"/>
          </p:cNvSpPr>
          <p:nvPr>
            <p:ph type="body" sz="quarter" idx="24" hasCustomPrompt="1"/>
          </p:nvPr>
        </p:nvSpPr>
        <p:spPr>
          <a:xfrm>
            <a:off x="447041" y="2818156"/>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8" name="Tekstin paikkamerkki 6">
            <a:extLst>
              <a:ext uri="{FF2B5EF4-FFF2-40B4-BE49-F238E27FC236}">
                <a16:creationId xmlns:a16="http://schemas.microsoft.com/office/drawing/2014/main" id="{9792855E-7A77-8166-BCDC-1450B7355399}"/>
              </a:ext>
            </a:extLst>
          </p:cNvPr>
          <p:cNvSpPr>
            <a:spLocks noGrp="1"/>
          </p:cNvSpPr>
          <p:nvPr>
            <p:ph type="body" sz="quarter" idx="14" hasCustomPrompt="1"/>
          </p:nvPr>
        </p:nvSpPr>
        <p:spPr>
          <a:xfrm>
            <a:off x="1494203" y="2947750"/>
            <a:ext cx="4079239" cy="497840"/>
          </a:xfrm>
        </p:spPr>
        <p:txBody>
          <a:bodyPr>
            <a:normAutofit/>
          </a:bodyPr>
          <a:lstStyle>
            <a:lvl1pPr marL="0" indent="0">
              <a:buNone/>
              <a:defRPr sz="1800"/>
            </a:lvl1pPr>
          </a:lstStyle>
          <a:p>
            <a:pPr lvl="0"/>
            <a:r>
              <a:rPr lang="fi-FI" dirty="0"/>
              <a:t>Vaihe</a:t>
            </a:r>
          </a:p>
        </p:txBody>
      </p:sp>
      <p:sp>
        <p:nvSpPr>
          <p:cNvPr id="32" name="Tekstin paikkamerkki 29">
            <a:extLst>
              <a:ext uri="{FF2B5EF4-FFF2-40B4-BE49-F238E27FC236}">
                <a16:creationId xmlns:a16="http://schemas.microsoft.com/office/drawing/2014/main" id="{10C023CB-23E4-A2F6-A57A-596E26730E3D}"/>
              </a:ext>
            </a:extLst>
          </p:cNvPr>
          <p:cNvSpPr>
            <a:spLocks noGrp="1"/>
          </p:cNvSpPr>
          <p:nvPr>
            <p:ph type="body" sz="quarter" idx="25" hasCustomPrompt="1"/>
          </p:nvPr>
        </p:nvSpPr>
        <p:spPr>
          <a:xfrm>
            <a:off x="447041" y="3716240"/>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9" name="Tekstin paikkamerkki 6">
            <a:extLst>
              <a:ext uri="{FF2B5EF4-FFF2-40B4-BE49-F238E27FC236}">
                <a16:creationId xmlns:a16="http://schemas.microsoft.com/office/drawing/2014/main" id="{F59E7DB3-9CA4-0C5C-105A-022591F6385C}"/>
              </a:ext>
            </a:extLst>
          </p:cNvPr>
          <p:cNvSpPr>
            <a:spLocks noGrp="1"/>
          </p:cNvSpPr>
          <p:nvPr>
            <p:ph type="body" sz="quarter" idx="15" hasCustomPrompt="1"/>
          </p:nvPr>
        </p:nvSpPr>
        <p:spPr>
          <a:xfrm>
            <a:off x="1494203" y="3827710"/>
            <a:ext cx="4079239" cy="497840"/>
          </a:xfrm>
        </p:spPr>
        <p:txBody>
          <a:bodyPr>
            <a:normAutofit/>
          </a:bodyPr>
          <a:lstStyle>
            <a:lvl1pPr marL="0" indent="0">
              <a:buNone/>
              <a:defRPr sz="1800"/>
            </a:lvl1pPr>
          </a:lstStyle>
          <a:p>
            <a:pPr lvl="0"/>
            <a:r>
              <a:rPr lang="fi-FI" dirty="0"/>
              <a:t>Vaihe</a:t>
            </a:r>
          </a:p>
        </p:txBody>
      </p:sp>
      <p:sp>
        <p:nvSpPr>
          <p:cNvPr id="33" name="Tekstin paikkamerkki 29">
            <a:extLst>
              <a:ext uri="{FF2B5EF4-FFF2-40B4-BE49-F238E27FC236}">
                <a16:creationId xmlns:a16="http://schemas.microsoft.com/office/drawing/2014/main" id="{0B4B3007-5E54-7944-A91E-337CFB18071E}"/>
              </a:ext>
            </a:extLst>
          </p:cNvPr>
          <p:cNvSpPr>
            <a:spLocks noGrp="1"/>
          </p:cNvSpPr>
          <p:nvPr>
            <p:ph type="body" sz="quarter" idx="26" hasCustomPrompt="1"/>
          </p:nvPr>
        </p:nvSpPr>
        <p:spPr>
          <a:xfrm>
            <a:off x="447041" y="4613759"/>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10" name="Tekstin paikkamerkki 6">
            <a:extLst>
              <a:ext uri="{FF2B5EF4-FFF2-40B4-BE49-F238E27FC236}">
                <a16:creationId xmlns:a16="http://schemas.microsoft.com/office/drawing/2014/main" id="{3A04FF5E-FA74-50F6-61AF-15BF8C82A887}"/>
              </a:ext>
            </a:extLst>
          </p:cNvPr>
          <p:cNvSpPr>
            <a:spLocks noGrp="1"/>
          </p:cNvSpPr>
          <p:nvPr>
            <p:ph type="body" sz="quarter" idx="16" hasCustomPrompt="1"/>
          </p:nvPr>
        </p:nvSpPr>
        <p:spPr>
          <a:xfrm>
            <a:off x="1494203" y="4743353"/>
            <a:ext cx="4079239" cy="497840"/>
          </a:xfrm>
        </p:spPr>
        <p:txBody>
          <a:bodyPr>
            <a:normAutofit/>
          </a:bodyPr>
          <a:lstStyle>
            <a:lvl1pPr marL="0" indent="0">
              <a:buNone/>
              <a:defRPr sz="1800"/>
            </a:lvl1pPr>
          </a:lstStyle>
          <a:p>
            <a:pPr lvl="0"/>
            <a:r>
              <a:rPr lang="fi-FI" dirty="0"/>
              <a:t>Vaihe</a:t>
            </a:r>
          </a:p>
        </p:txBody>
      </p:sp>
      <p:sp>
        <p:nvSpPr>
          <p:cNvPr id="34" name="Tekstin paikkamerkki 29">
            <a:extLst>
              <a:ext uri="{FF2B5EF4-FFF2-40B4-BE49-F238E27FC236}">
                <a16:creationId xmlns:a16="http://schemas.microsoft.com/office/drawing/2014/main" id="{08828537-3A57-1203-8B28-D3737AB116A5}"/>
              </a:ext>
            </a:extLst>
          </p:cNvPr>
          <p:cNvSpPr>
            <a:spLocks noGrp="1"/>
          </p:cNvSpPr>
          <p:nvPr>
            <p:ph type="body" sz="quarter" idx="27" hasCustomPrompt="1"/>
          </p:nvPr>
        </p:nvSpPr>
        <p:spPr>
          <a:xfrm>
            <a:off x="447041" y="5497081"/>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11" name="Tekstin paikkamerkki 6">
            <a:extLst>
              <a:ext uri="{FF2B5EF4-FFF2-40B4-BE49-F238E27FC236}">
                <a16:creationId xmlns:a16="http://schemas.microsoft.com/office/drawing/2014/main" id="{BF467041-9C8E-4747-8E36-0FF1534175D2}"/>
              </a:ext>
            </a:extLst>
          </p:cNvPr>
          <p:cNvSpPr>
            <a:spLocks noGrp="1"/>
          </p:cNvSpPr>
          <p:nvPr>
            <p:ph type="body" sz="quarter" idx="17" hasCustomPrompt="1"/>
          </p:nvPr>
        </p:nvSpPr>
        <p:spPr>
          <a:xfrm>
            <a:off x="1494203" y="5649955"/>
            <a:ext cx="4079239" cy="497840"/>
          </a:xfrm>
        </p:spPr>
        <p:txBody>
          <a:bodyPr>
            <a:normAutofit/>
          </a:bodyPr>
          <a:lstStyle>
            <a:lvl1pPr marL="0" indent="0">
              <a:buNone/>
              <a:defRPr sz="1800"/>
            </a:lvl1pPr>
          </a:lstStyle>
          <a:p>
            <a:pPr lvl="0"/>
            <a:r>
              <a:rPr lang="fi-FI" dirty="0"/>
              <a:t>Vaihe</a:t>
            </a:r>
          </a:p>
        </p:txBody>
      </p:sp>
      <p:sp>
        <p:nvSpPr>
          <p:cNvPr id="4" name="Tekstin paikkamerkki 29">
            <a:extLst>
              <a:ext uri="{FF2B5EF4-FFF2-40B4-BE49-F238E27FC236}">
                <a16:creationId xmlns:a16="http://schemas.microsoft.com/office/drawing/2014/main" id="{4FA8AF37-03F4-2CF9-084E-751783F61FA0}"/>
              </a:ext>
            </a:extLst>
          </p:cNvPr>
          <p:cNvSpPr>
            <a:spLocks noGrp="1"/>
          </p:cNvSpPr>
          <p:nvPr>
            <p:ph type="body" sz="quarter" idx="28" hasCustomPrompt="1"/>
          </p:nvPr>
        </p:nvSpPr>
        <p:spPr>
          <a:xfrm>
            <a:off x="6096000" y="1915164"/>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5" name="Tekstin paikkamerkki 6">
            <a:extLst>
              <a:ext uri="{FF2B5EF4-FFF2-40B4-BE49-F238E27FC236}">
                <a16:creationId xmlns:a16="http://schemas.microsoft.com/office/drawing/2014/main" id="{F8978A76-3A67-BD2C-DF28-57206CF34C0B}"/>
              </a:ext>
            </a:extLst>
          </p:cNvPr>
          <p:cNvSpPr>
            <a:spLocks noGrp="1"/>
          </p:cNvSpPr>
          <p:nvPr>
            <p:ph type="body" sz="quarter" idx="29" hasCustomPrompt="1"/>
          </p:nvPr>
        </p:nvSpPr>
        <p:spPr>
          <a:xfrm>
            <a:off x="7143162" y="2067790"/>
            <a:ext cx="4079239" cy="497840"/>
          </a:xfrm>
        </p:spPr>
        <p:txBody>
          <a:bodyPr>
            <a:normAutofit/>
          </a:bodyPr>
          <a:lstStyle>
            <a:lvl1pPr marL="0" indent="0">
              <a:buNone/>
              <a:defRPr sz="1800"/>
            </a:lvl1pPr>
          </a:lstStyle>
          <a:p>
            <a:pPr lvl="0"/>
            <a:r>
              <a:rPr lang="fi-FI" dirty="0"/>
              <a:t>Vaihe</a:t>
            </a:r>
          </a:p>
        </p:txBody>
      </p:sp>
      <p:sp>
        <p:nvSpPr>
          <p:cNvPr id="6" name="Tekstin paikkamerkki 29">
            <a:extLst>
              <a:ext uri="{FF2B5EF4-FFF2-40B4-BE49-F238E27FC236}">
                <a16:creationId xmlns:a16="http://schemas.microsoft.com/office/drawing/2014/main" id="{37C3B081-CA78-D280-F7DC-A7C3878378DC}"/>
              </a:ext>
            </a:extLst>
          </p:cNvPr>
          <p:cNvSpPr>
            <a:spLocks noGrp="1"/>
          </p:cNvSpPr>
          <p:nvPr>
            <p:ph type="body" sz="quarter" idx="30" hasCustomPrompt="1"/>
          </p:nvPr>
        </p:nvSpPr>
        <p:spPr>
          <a:xfrm>
            <a:off x="6096000" y="2818156"/>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17" name="Tekstin paikkamerkki 6">
            <a:extLst>
              <a:ext uri="{FF2B5EF4-FFF2-40B4-BE49-F238E27FC236}">
                <a16:creationId xmlns:a16="http://schemas.microsoft.com/office/drawing/2014/main" id="{5A8BB9F4-27C5-099D-BE29-0D7D502014F4}"/>
              </a:ext>
            </a:extLst>
          </p:cNvPr>
          <p:cNvSpPr>
            <a:spLocks noGrp="1"/>
          </p:cNvSpPr>
          <p:nvPr>
            <p:ph type="body" sz="quarter" idx="31" hasCustomPrompt="1"/>
          </p:nvPr>
        </p:nvSpPr>
        <p:spPr>
          <a:xfrm>
            <a:off x="7143162" y="2947750"/>
            <a:ext cx="4079239" cy="497840"/>
          </a:xfrm>
        </p:spPr>
        <p:txBody>
          <a:bodyPr>
            <a:normAutofit/>
          </a:bodyPr>
          <a:lstStyle>
            <a:lvl1pPr marL="0" indent="0">
              <a:buNone/>
              <a:defRPr sz="1800"/>
            </a:lvl1pPr>
          </a:lstStyle>
          <a:p>
            <a:pPr lvl="0"/>
            <a:r>
              <a:rPr lang="fi-FI" dirty="0"/>
              <a:t>Vaihe</a:t>
            </a:r>
          </a:p>
        </p:txBody>
      </p:sp>
      <p:sp>
        <p:nvSpPr>
          <p:cNvPr id="18" name="Tekstin paikkamerkki 29">
            <a:extLst>
              <a:ext uri="{FF2B5EF4-FFF2-40B4-BE49-F238E27FC236}">
                <a16:creationId xmlns:a16="http://schemas.microsoft.com/office/drawing/2014/main" id="{7B42E861-A951-3060-F1A1-4B63F9080D5E}"/>
              </a:ext>
            </a:extLst>
          </p:cNvPr>
          <p:cNvSpPr>
            <a:spLocks noGrp="1"/>
          </p:cNvSpPr>
          <p:nvPr>
            <p:ph type="body" sz="quarter" idx="32" hasCustomPrompt="1"/>
          </p:nvPr>
        </p:nvSpPr>
        <p:spPr>
          <a:xfrm>
            <a:off x="6096000" y="3716240"/>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19" name="Tekstin paikkamerkki 6">
            <a:extLst>
              <a:ext uri="{FF2B5EF4-FFF2-40B4-BE49-F238E27FC236}">
                <a16:creationId xmlns:a16="http://schemas.microsoft.com/office/drawing/2014/main" id="{C2163875-3D09-8CD0-D5A5-028AD021A5AE}"/>
              </a:ext>
            </a:extLst>
          </p:cNvPr>
          <p:cNvSpPr>
            <a:spLocks noGrp="1"/>
          </p:cNvSpPr>
          <p:nvPr>
            <p:ph type="body" sz="quarter" idx="33" hasCustomPrompt="1"/>
          </p:nvPr>
        </p:nvSpPr>
        <p:spPr>
          <a:xfrm>
            <a:off x="7143162" y="3827710"/>
            <a:ext cx="4079239" cy="497840"/>
          </a:xfrm>
        </p:spPr>
        <p:txBody>
          <a:bodyPr>
            <a:normAutofit/>
          </a:bodyPr>
          <a:lstStyle>
            <a:lvl1pPr marL="0" indent="0">
              <a:buNone/>
              <a:defRPr sz="1800"/>
            </a:lvl1pPr>
          </a:lstStyle>
          <a:p>
            <a:pPr lvl="0"/>
            <a:r>
              <a:rPr lang="fi-FI" dirty="0"/>
              <a:t>Vaihe</a:t>
            </a:r>
          </a:p>
        </p:txBody>
      </p:sp>
      <p:sp>
        <p:nvSpPr>
          <p:cNvPr id="20" name="Tekstin paikkamerkki 29">
            <a:extLst>
              <a:ext uri="{FF2B5EF4-FFF2-40B4-BE49-F238E27FC236}">
                <a16:creationId xmlns:a16="http://schemas.microsoft.com/office/drawing/2014/main" id="{A9302CBA-822D-F224-244F-B2A71420FA09}"/>
              </a:ext>
            </a:extLst>
          </p:cNvPr>
          <p:cNvSpPr>
            <a:spLocks noGrp="1"/>
          </p:cNvSpPr>
          <p:nvPr>
            <p:ph type="body" sz="quarter" idx="34" hasCustomPrompt="1"/>
          </p:nvPr>
        </p:nvSpPr>
        <p:spPr>
          <a:xfrm>
            <a:off x="6096000" y="4613759"/>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21" name="Tekstin paikkamerkki 6">
            <a:extLst>
              <a:ext uri="{FF2B5EF4-FFF2-40B4-BE49-F238E27FC236}">
                <a16:creationId xmlns:a16="http://schemas.microsoft.com/office/drawing/2014/main" id="{7B8B98C4-9C62-B066-47EC-29A4FD70C797}"/>
              </a:ext>
            </a:extLst>
          </p:cNvPr>
          <p:cNvSpPr>
            <a:spLocks noGrp="1"/>
          </p:cNvSpPr>
          <p:nvPr>
            <p:ph type="body" sz="quarter" idx="35" hasCustomPrompt="1"/>
          </p:nvPr>
        </p:nvSpPr>
        <p:spPr>
          <a:xfrm>
            <a:off x="7143162" y="4743353"/>
            <a:ext cx="4079239" cy="497840"/>
          </a:xfrm>
        </p:spPr>
        <p:txBody>
          <a:bodyPr>
            <a:normAutofit/>
          </a:bodyPr>
          <a:lstStyle>
            <a:lvl1pPr marL="0" indent="0">
              <a:buNone/>
              <a:defRPr sz="1800"/>
            </a:lvl1pPr>
          </a:lstStyle>
          <a:p>
            <a:pPr lvl="0"/>
            <a:r>
              <a:rPr lang="fi-FI" dirty="0"/>
              <a:t>Vaihe</a:t>
            </a:r>
          </a:p>
        </p:txBody>
      </p:sp>
      <p:sp>
        <p:nvSpPr>
          <p:cNvPr id="22" name="Tekstin paikkamerkki 29">
            <a:extLst>
              <a:ext uri="{FF2B5EF4-FFF2-40B4-BE49-F238E27FC236}">
                <a16:creationId xmlns:a16="http://schemas.microsoft.com/office/drawing/2014/main" id="{CC1ECD5B-4C1C-F6B0-5FAC-5B637F216AAB}"/>
              </a:ext>
            </a:extLst>
          </p:cNvPr>
          <p:cNvSpPr>
            <a:spLocks noGrp="1"/>
          </p:cNvSpPr>
          <p:nvPr>
            <p:ph type="body" sz="quarter" idx="36" hasCustomPrompt="1"/>
          </p:nvPr>
        </p:nvSpPr>
        <p:spPr>
          <a:xfrm>
            <a:off x="6096000" y="5497081"/>
            <a:ext cx="771478" cy="771479"/>
          </a:xfrm>
          <a:prstGeom prst="ellipse">
            <a:avLst/>
          </a:prstGeom>
          <a:solidFill>
            <a:schemeClr val="bg1"/>
          </a:solidFill>
          <a:ln>
            <a:solidFill>
              <a:schemeClr val="accent1"/>
            </a:solidFill>
          </a:ln>
        </p:spPr>
        <p:txBody>
          <a:bodyPr anchor="ctr"/>
          <a:lstStyle>
            <a:lvl1pPr marL="0" indent="0" algn="ctr">
              <a:buNone/>
              <a:defRPr>
                <a:solidFill>
                  <a:schemeClr val="accent1"/>
                </a:solidFill>
              </a:defRPr>
            </a:lvl1pPr>
          </a:lstStyle>
          <a:p>
            <a:pPr lvl="0"/>
            <a:r>
              <a:rPr lang="fi-FI" dirty="0"/>
              <a:t>#</a:t>
            </a:r>
          </a:p>
        </p:txBody>
      </p:sp>
      <p:sp>
        <p:nvSpPr>
          <p:cNvPr id="23" name="Tekstin paikkamerkki 6">
            <a:extLst>
              <a:ext uri="{FF2B5EF4-FFF2-40B4-BE49-F238E27FC236}">
                <a16:creationId xmlns:a16="http://schemas.microsoft.com/office/drawing/2014/main" id="{FB4EBF2E-5AF4-03DE-5A5C-901A02636DCB}"/>
              </a:ext>
            </a:extLst>
          </p:cNvPr>
          <p:cNvSpPr>
            <a:spLocks noGrp="1"/>
          </p:cNvSpPr>
          <p:nvPr>
            <p:ph type="body" sz="quarter" idx="37" hasCustomPrompt="1"/>
          </p:nvPr>
        </p:nvSpPr>
        <p:spPr>
          <a:xfrm>
            <a:off x="7143162" y="5649955"/>
            <a:ext cx="4079239" cy="497840"/>
          </a:xfrm>
        </p:spPr>
        <p:txBody>
          <a:bodyPr>
            <a:normAutofit/>
          </a:bodyPr>
          <a:lstStyle>
            <a:lvl1pPr marL="0" indent="0">
              <a:buNone/>
              <a:defRPr sz="1800"/>
            </a:lvl1pPr>
          </a:lstStyle>
          <a:p>
            <a:pPr lvl="0"/>
            <a:r>
              <a:rPr lang="fi-FI" dirty="0"/>
              <a:t>Vaihe</a:t>
            </a:r>
          </a:p>
        </p:txBody>
      </p:sp>
      <p:sp>
        <p:nvSpPr>
          <p:cNvPr id="2" name="Päivämäärän paikkamerkki 1">
            <a:extLst>
              <a:ext uri="{FF2B5EF4-FFF2-40B4-BE49-F238E27FC236}">
                <a16:creationId xmlns:a16="http://schemas.microsoft.com/office/drawing/2014/main" id="{3EBAB0BB-76F8-076F-55F8-59F9724F1C76}"/>
              </a:ext>
            </a:extLst>
          </p:cNvPr>
          <p:cNvSpPr>
            <a:spLocks noGrp="1"/>
          </p:cNvSpPr>
          <p:nvPr>
            <p:ph type="dt" sz="half" idx="38"/>
          </p:nvPr>
        </p:nvSpPr>
        <p:spPr/>
        <p:txBody>
          <a:bodyPr/>
          <a:lstStyle/>
          <a:p>
            <a:fld id="{E8EF14E2-28DC-4A47-B78C-A91E7D57E802}" type="datetime1">
              <a:rPr lang="fi-FI" smtClean="0"/>
              <a:t>6.2.2025</a:t>
            </a:fld>
            <a:endParaRPr lang="fi-FI" dirty="0"/>
          </a:p>
        </p:txBody>
      </p:sp>
      <p:sp>
        <p:nvSpPr>
          <p:cNvPr id="12" name="Alatunnisteen paikkamerkki 11">
            <a:extLst>
              <a:ext uri="{FF2B5EF4-FFF2-40B4-BE49-F238E27FC236}">
                <a16:creationId xmlns:a16="http://schemas.microsoft.com/office/drawing/2014/main" id="{EBC4BF5B-5D6F-A159-5C62-8DE85FE8D4AF}"/>
              </a:ext>
            </a:extLst>
          </p:cNvPr>
          <p:cNvSpPr>
            <a:spLocks noGrp="1"/>
          </p:cNvSpPr>
          <p:nvPr>
            <p:ph type="ftr" sz="quarter" idx="39"/>
          </p:nvPr>
        </p:nvSpPr>
        <p:spPr/>
        <p:txBody>
          <a:bodyPr/>
          <a:lstStyle/>
          <a:p>
            <a:endParaRPr lang="fi-FI" dirty="0"/>
          </a:p>
        </p:txBody>
      </p:sp>
      <p:sp>
        <p:nvSpPr>
          <p:cNvPr id="13" name="Dian numeron paikkamerkki 12">
            <a:extLst>
              <a:ext uri="{FF2B5EF4-FFF2-40B4-BE49-F238E27FC236}">
                <a16:creationId xmlns:a16="http://schemas.microsoft.com/office/drawing/2014/main" id="{AD52E06C-D50D-3E05-31D4-DBBA3A031650}"/>
              </a:ext>
            </a:extLst>
          </p:cNvPr>
          <p:cNvSpPr>
            <a:spLocks noGrp="1"/>
          </p:cNvSpPr>
          <p:nvPr>
            <p:ph type="sldNum" sz="quarter" idx="40"/>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2793966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graphs">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EAEFEAC-0F16-5155-935F-A052969B6988}"/>
              </a:ext>
            </a:extLst>
          </p:cNvPr>
          <p:cNvSpPr>
            <a:spLocks noGrp="1"/>
          </p:cNvSpPr>
          <p:nvPr>
            <p:ph type="title" hasCustomPrompt="1"/>
          </p:nvPr>
        </p:nvSpPr>
        <p:spPr>
          <a:xfrm>
            <a:off x="587376" y="337200"/>
            <a:ext cx="5213984" cy="979891"/>
          </a:xfrm>
        </p:spPr>
        <p:txBody>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rm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6" name="Kaavion paikkamerkki 5">
            <a:extLst>
              <a:ext uri="{FF2B5EF4-FFF2-40B4-BE49-F238E27FC236}">
                <a16:creationId xmlns:a16="http://schemas.microsoft.com/office/drawing/2014/main" id="{63013851-62A6-C725-A9FA-52FF4292C144}"/>
              </a:ext>
              <a:ext uri="{C183D7F6-B498-43B3-948B-1728B52AA6E4}">
                <adec:decorative xmlns:adec="http://schemas.microsoft.com/office/drawing/2017/decorative" val="1"/>
              </a:ext>
            </a:extLst>
          </p:cNvPr>
          <p:cNvSpPr>
            <a:spLocks noGrp="1"/>
          </p:cNvSpPr>
          <p:nvPr>
            <p:ph type="chart" sz="quarter" idx="10"/>
          </p:nvPr>
        </p:nvSpPr>
        <p:spPr>
          <a:xfrm>
            <a:off x="6096000" y="990600"/>
            <a:ext cx="5715000" cy="5410200"/>
          </a:xfrm>
        </p:spPr>
        <p:txBody>
          <a:bodyPr/>
          <a:lstStyle>
            <a:lvl1pPr marL="0" indent="0">
              <a:buNone/>
              <a:defRPr/>
            </a:lvl1pPr>
          </a:lstStyle>
          <a:p>
            <a:r>
              <a:rPr lang="fi-FI"/>
              <a:t>Lisää kaavio napsauttamalla kuvaketta</a:t>
            </a:r>
            <a:endParaRPr lang="fi-FI" dirty="0"/>
          </a:p>
        </p:txBody>
      </p:sp>
      <p:sp>
        <p:nvSpPr>
          <p:cNvPr id="2" name="Päivämäärän paikkamerkki 1">
            <a:extLst>
              <a:ext uri="{FF2B5EF4-FFF2-40B4-BE49-F238E27FC236}">
                <a16:creationId xmlns:a16="http://schemas.microsoft.com/office/drawing/2014/main" id="{8779DF50-CF70-352C-F24D-63981DA7A709}"/>
              </a:ext>
            </a:extLst>
          </p:cNvPr>
          <p:cNvSpPr>
            <a:spLocks noGrp="1"/>
          </p:cNvSpPr>
          <p:nvPr>
            <p:ph type="dt" sz="half" idx="11"/>
          </p:nvPr>
        </p:nvSpPr>
        <p:spPr/>
        <p:txBody>
          <a:bodyPr/>
          <a:lstStyle/>
          <a:p>
            <a:fld id="{2A5D2F78-56AB-497A-B982-4C69E53C7FAF}" type="datetime1">
              <a:rPr lang="fi-FI" smtClean="0"/>
              <a:t>6.2.2025</a:t>
            </a:fld>
            <a:endParaRPr lang="fi-FI" dirty="0"/>
          </a:p>
        </p:txBody>
      </p:sp>
      <p:sp>
        <p:nvSpPr>
          <p:cNvPr id="5" name="Alatunnisteen paikkamerkki 4">
            <a:extLst>
              <a:ext uri="{FF2B5EF4-FFF2-40B4-BE49-F238E27FC236}">
                <a16:creationId xmlns:a16="http://schemas.microsoft.com/office/drawing/2014/main" id="{EE01913A-C735-AFBE-5C01-424D2D82AC36}"/>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BFA5BB94-D914-E346-85B5-BEF190C41E2A}"/>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00844553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wide picture">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496D8B7-5210-6FF3-D10D-E3F0FBC4BB29}"/>
              </a:ext>
            </a:extLst>
          </p:cNvPr>
          <p:cNvSpPr>
            <a:spLocks noGrp="1"/>
          </p:cNvSpPr>
          <p:nvPr>
            <p:ph type="title" hasCustomPrompt="1"/>
          </p:nvPr>
        </p:nvSpPr>
        <p:spPr>
          <a:xfrm>
            <a:off x="587376" y="337200"/>
            <a:ext cx="5213984" cy="979891"/>
          </a:xfrm>
        </p:spPr>
        <p:txBody>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rm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76138DC6-71C5-93C6-F4AB-63E7DBED3008}"/>
              </a:ext>
            </a:extLst>
          </p:cNvPr>
          <p:cNvSpPr>
            <a:spLocks noGrp="1"/>
          </p:cNvSpPr>
          <p:nvPr>
            <p:ph type="dt" sz="half" idx="10"/>
          </p:nvPr>
        </p:nvSpPr>
        <p:spPr/>
        <p:txBody>
          <a:bodyPr/>
          <a:lstStyle/>
          <a:p>
            <a:fld id="{7A15487B-4C0E-4E81-81BD-013BA9B565DA}" type="datetime1">
              <a:rPr lang="fi-FI" smtClean="0"/>
              <a:t>6.2.2025</a:t>
            </a:fld>
            <a:endParaRPr lang="fi-FI" dirty="0"/>
          </a:p>
        </p:txBody>
      </p:sp>
      <p:sp>
        <p:nvSpPr>
          <p:cNvPr id="6" name="Alatunnisteen paikkamerkki 5">
            <a:extLst>
              <a:ext uri="{FF2B5EF4-FFF2-40B4-BE49-F238E27FC236}">
                <a16:creationId xmlns:a16="http://schemas.microsoft.com/office/drawing/2014/main" id="{4E6EAE69-FA87-B7F3-942C-2822259B3D5B}"/>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4B45F804-0D61-2C26-F8F5-DC5556A97DB5}"/>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5701251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95580EB-7A72-F224-3DEE-85151C245679}"/>
              </a:ext>
            </a:extLst>
          </p:cNvPr>
          <p:cNvSpPr>
            <a:spLocks noGrp="1"/>
          </p:cNvSpPr>
          <p:nvPr>
            <p:ph type="title" hasCustomPrompt="1"/>
          </p:nvPr>
        </p:nvSpPr>
        <p:spPr>
          <a:xfrm>
            <a:off x="587375" y="337200"/>
            <a:ext cx="6660447" cy="979891"/>
          </a:xfrm>
        </p:spPr>
        <p:txBody>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6660447" cy="4825999"/>
          </a:xfrm>
        </p:spPr>
        <p:txBody>
          <a:bodyPr>
            <a:norm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Kuvan paikkamerkki 2">
            <a:extLst>
              <a:ext uri="{FF2B5EF4-FFF2-40B4-BE49-F238E27FC236}">
                <a16:creationId xmlns:a16="http://schemas.microsoft.com/office/drawing/2014/main" id="{A1EABBFF-848C-6E75-2238-827A65C0A6E8}"/>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AC9AE67A-5C28-1BF8-B6E7-856070139F88}"/>
              </a:ext>
            </a:extLst>
          </p:cNvPr>
          <p:cNvSpPr>
            <a:spLocks noGrp="1"/>
          </p:cNvSpPr>
          <p:nvPr>
            <p:ph type="dt" sz="half" idx="10"/>
          </p:nvPr>
        </p:nvSpPr>
        <p:spPr/>
        <p:txBody>
          <a:bodyPr/>
          <a:lstStyle/>
          <a:p>
            <a:fld id="{2415792D-29FE-414E-B4C9-515ACB421508}" type="datetime1">
              <a:rPr lang="fi-FI" smtClean="0"/>
              <a:t>6.2.2025</a:t>
            </a:fld>
            <a:endParaRPr lang="fi-FI" dirty="0"/>
          </a:p>
        </p:txBody>
      </p:sp>
      <p:sp>
        <p:nvSpPr>
          <p:cNvPr id="6" name="Alatunnisteen paikkamerkki 5">
            <a:extLst>
              <a:ext uri="{FF2B5EF4-FFF2-40B4-BE49-F238E27FC236}">
                <a16:creationId xmlns:a16="http://schemas.microsoft.com/office/drawing/2014/main" id="{5271595B-81F7-54BA-2C7B-0FEA9959A9F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193C5C9-D3E7-B7C8-7381-6D9AE866423D}"/>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93159804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image-box">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F2F74D-9E99-D9B1-3E52-1014B3C3CC66}"/>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Content Placeholder 2"/>
          <p:cNvSpPr>
            <a:spLocks noGrp="1"/>
          </p:cNvSpPr>
          <p:nvPr>
            <p:ph idx="1" hasCustomPrompt="1"/>
          </p:nvPr>
        </p:nvSpPr>
        <p:spPr>
          <a:xfrm>
            <a:off x="587375" y="1574802"/>
            <a:ext cx="3840246" cy="4591048"/>
          </a:xfrm>
        </p:spPr>
        <p:txBody>
          <a:bodyPr>
            <a:normAutofit/>
          </a:bodyPr>
          <a:lstStyle>
            <a:lvl1pPr marL="182563" indent="-182563">
              <a:buFont typeface="Arial" panose="020B0604020202020204" pitchFamily="34" charset="0"/>
              <a:buChar char="•"/>
              <a:defRPr sz="2000"/>
            </a:lvl1pPr>
          </a:lstStyle>
          <a:p>
            <a:pPr lvl="0"/>
            <a:r>
              <a:rPr lang="fi-FI" dirty="0"/>
              <a:t>Lisää leipäteksti napsauttamalla</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4720904" y="1557338"/>
            <a:ext cx="6912768" cy="4608512"/>
          </a:xfrm>
          <a:prstGeom prst="roundRect">
            <a:avLst>
              <a:gd name="adj" fmla="val 4762"/>
            </a:avLst>
          </a:prstGeom>
          <a:pattFill prst="pct10">
            <a:fgClr>
              <a:schemeClr val="tx2"/>
            </a:fgClr>
            <a:bgClr>
              <a:schemeClr val="tx1">
                <a:lumMod val="50000"/>
                <a:lumOff val="50000"/>
              </a:schemeClr>
            </a:bgClr>
          </a:pattFill>
        </p:spPr>
        <p:txBody>
          <a:bodyPr/>
          <a:lstStyle>
            <a:lvl1pPr marL="0" indent="0">
              <a:buFontTx/>
              <a:buNone/>
              <a:defRPr sz="2000"/>
            </a:lvl1pPr>
          </a:lstStyle>
          <a:p>
            <a:r>
              <a:rPr lang="fi-FI"/>
              <a:t>Lisää kuva napsauttamalla kuvaketta</a:t>
            </a:r>
            <a:endParaRPr lang="en-GB" dirty="0"/>
          </a:p>
        </p:txBody>
      </p:sp>
      <p:sp>
        <p:nvSpPr>
          <p:cNvPr id="4" name="Päivämäärän paikkamerkki 3">
            <a:extLst>
              <a:ext uri="{FF2B5EF4-FFF2-40B4-BE49-F238E27FC236}">
                <a16:creationId xmlns:a16="http://schemas.microsoft.com/office/drawing/2014/main" id="{19A2715F-622A-DD99-9FDC-D166FD575798}"/>
              </a:ext>
            </a:extLst>
          </p:cNvPr>
          <p:cNvSpPr>
            <a:spLocks noGrp="1"/>
          </p:cNvSpPr>
          <p:nvPr>
            <p:ph type="dt" sz="half" idx="14"/>
          </p:nvPr>
        </p:nvSpPr>
        <p:spPr/>
        <p:txBody>
          <a:bodyPr/>
          <a:lstStyle/>
          <a:p>
            <a:fld id="{329726B2-A446-46B1-ADAE-21B43B1F6EE9}" type="datetime1">
              <a:rPr lang="fi-FI" smtClean="0"/>
              <a:t>6.2.2025</a:t>
            </a:fld>
            <a:endParaRPr lang="fi-FI" dirty="0"/>
          </a:p>
        </p:txBody>
      </p:sp>
      <p:sp>
        <p:nvSpPr>
          <p:cNvPr id="5" name="Alatunnisteen paikkamerkki 4">
            <a:extLst>
              <a:ext uri="{FF2B5EF4-FFF2-40B4-BE49-F238E27FC236}">
                <a16:creationId xmlns:a16="http://schemas.microsoft.com/office/drawing/2014/main" id="{63C9473C-DEB7-556E-1CB1-2D65F1690D66}"/>
              </a:ext>
            </a:extLst>
          </p:cNvPr>
          <p:cNvSpPr>
            <a:spLocks noGrp="1"/>
          </p:cNvSpPr>
          <p:nvPr>
            <p:ph type="ftr" sz="quarter" idx="15"/>
          </p:nvPr>
        </p:nvSpPr>
        <p:spPr/>
        <p:txBody>
          <a:bodyPr/>
          <a:lstStyle/>
          <a:p>
            <a:endParaRPr lang="fi-FI" dirty="0"/>
          </a:p>
        </p:txBody>
      </p:sp>
      <p:sp>
        <p:nvSpPr>
          <p:cNvPr id="6" name="Dian numeron paikkamerkki 5">
            <a:extLst>
              <a:ext uri="{FF2B5EF4-FFF2-40B4-BE49-F238E27FC236}">
                <a16:creationId xmlns:a16="http://schemas.microsoft.com/office/drawing/2014/main" id="{163EFD88-5507-8943-E4C5-0C102A79C368}"/>
              </a:ext>
            </a:extLst>
          </p:cNvPr>
          <p:cNvSpPr>
            <a:spLocks noGrp="1"/>
          </p:cNvSpPr>
          <p:nvPr>
            <p:ph type="sldNum" sz="quarter" idx="16"/>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16814192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cre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9A2FCDF-9E8E-AAA7-FAA3-F92CB0961F0F}"/>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E0E565CB-2796-4CEA-9BC0-E64F2BD879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4750" y="2320803"/>
            <a:ext cx="4762500" cy="2000250"/>
          </a:xfrm>
          <a:prstGeom prst="rect">
            <a:avLst/>
          </a:prstGeom>
        </p:spPr>
      </p:pic>
      <p:sp>
        <p:nvSpPr>
          <p:cNvPr id="7" name="Päivämäärän paikkamerkki 6">
            <a:extLst>
              <a:ext uri="{FF2B5EF4-FFF2-40B4-BE49-F238E27FC236}">
                <a16:creationId xmlns:a16="http://schemas.microsoft.com/office/drawing/2014/main" id="{9B8A3992-DB13-2BC4-9508-82BC54689073}"/>
              </a:ext>
            </a:extLst>
          </p:cNvPr>
          <p:cNvSpPr>
            <a:spLocks noGrp="1"/>
          </p:cNvSpPr>
          <p:nvPr>
            <p:ph type="dt" sz="half" idx="10"/>
          </p:nvPr>
        </p:nvSpPr>
        <p:spPr/>
        <p:txBody>
          <a:bodyPr/>
          <a:lstStyle/>
          <a:p>
            <a:fld id="{112AE9C5-4B0B-41E2-B8BD-2AEB59C5FECF}" type="datetime1">
              <a:rPr lang="fi-FI" smtClean="0"/>
              <a:t>6.2.2025</a:t>
            </a:fld>
            <a:endParaRPr lang="fi-FI" dirty="0"/>
          </a:p>
        </p:txBody>
      </p:sp>
      <p:sp>
        <p:nvSpPr>
          <p:cNvPr id="8" name="Alatunnisteen paikkamerkki 7">
            <a:extLst>
              <a:ext uri="{FF2B5EF4-FFF2-40B4-BE49-F238E27FC236}">
                <a16:creationId xmlns:a16="http://schemas.microsoft.com/office/drawing/2014/main" id="{133E9159-ECD0-23C9-B7D4-4950458307EE}"/>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246C0777-CE3D-69BB-3519-02B6271006F4}"/>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04107588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creen [sprin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43D06FE-6869-B306-815D-1C147AB8C9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uva 4">
            <a:extLst>
              <a:ext uri="{FF2B5EF4-FFF2-40B4-BE49-F238E27FC236}">
                <a16:creationId xmlns:a16="http://schemas.microsoft.com/office/drawing/2014/main" id="{32F80406-C616-59AD-609F-23DFBDAA028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4750" y="2320803"/>
            <a:ext cx="4762500" cy="2000250"/>
          </a:xfrm>
          <a:prstGeom prst="rect">
            <a:avLst/>
          </a:prstGeom>
        </p:spPr>
      </p:pic>
    </p:spTree>
    <p:extLst>
      <p:ext uri="{BB962C8B-B14F-4D97-AF65-F5344CB8AC3E}">
        <p14:creationId xmlns:p14="http://schemas.microsoft.com/office/powerpoint/2010/main" val="622612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creen [summer]">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EDBFD64-8856-60C8-FDC5-07F689864B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A6EFA642-8994-178B-0B81-488F48798B3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4750" y="2320803"/>
            <a:ext cx="4762500" cy="2000250"/>
          </a:xfrm>
          <a:prstGeom prst="rect">
            <a:avLst/>
          </a:prstGeom>
        </p:spPr>
      </p:pic>
    </p:spTree>
    <p:extLst>
      <p:ext uri="{BB962C8B-B14F-4D97-AF65-F5344CB8AC3E}">
        <p14:creationId xmlns:p14="http://schemas.microsoft.com/office/powerpoint/2010/main" val="107426745"/>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creen [autumn]">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AB1EFF4-8A16-FF8A-7452-E0A04D3AB6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Kuva 3">
            <a:extLst>
              <a:ext uri="{FF2B5EF4-FFF2-40B4-BE49-F238E27FC236}">
                <a16:creationId xmlns:a16="http://schemas.microsoft.com/office/drawing/2014/main" id="{54DBC6DC-8A92-E6EA-3215-80DC6160260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4750" y="2320803"/>
            <a:ext cx="4762500" cy="2000250"/>
          </a:xfrm>
          <a:prstGeom prst="rect">
            <a:avLst/>
          </a:prstGeom>
        </p:spPr>
      </p:pic>
    </p:spTree>
    <p:extLst>
      <p:ext uri="{BB962C8B-B14F-4D97-AF65-F5344CB8AC3E}">
        <p14:creationId xmlns:p14="http://schemas.microsoft.com/office/powerpoint/2010/main" val="21528124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iti illustratio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D4633E8-BD50-6FF0-D25B-F4E4930DCDB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33"/>
          <a:stretch/>
        </p:blipFill>
        <p:spPr>
          <a:xfrm>
            <a:off x="103225" y="0"/>
            <a:ext cx="12088775" cy="6858000"/>
          </a:xfrm>
          <a:prstGeom prst="rect">
            <a:avLst/>
          </a:prstGeom>
        </p:spPr>
      </p:pic>
      <p:sp>
        <p:nvSpPr>
          <p:cNvPr id="4" name="Otsikko 1">
            <a:extLst>
              <a:ext uri="{FF2B5EF4-FFF2-40B4-BE49-F238E27FC236}">
                <a16:creationId xmlns:a16="http://schemas.microsoft.com/office/drawing/2014/main" id="{81FC1FCB-E86F-ECE0-6691-4C8B93544377}"/>
              </a:ext>
            </a:extLst>
          </p:cNvPr>
          <p:cNvSpPr>
            <a:spLocks noGrp="1"/>
          </p:cNvSpPr>
          <p:nvPr>
            <p:ph type="title" hasCustomPrompt="1"/>
          </p:nvPr>
        </p:nvSpPr>
        <p:spPr>
          <a:xfrm>
            <a:off x="587375" y="4572315"/>
            <a:ext cx="9586528" cy="1459363"/>
          </a:xfrm>
        </p:spPr>
        <p:txBody>
          <a:bodyPr/>
          <a:lstStyle>
            <a:lvl1pPr>
              <a:defRPr sz="4400"/>
            </a:lvl1pPr>
          </a:lstStyle>
          <a:p>
            <a:r>
              <a:rPr lang="fi-FI" dirty="0"/>
              <a:t>Lisää otsikko napsauttamalla</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6031678"/>
            <a:ext cx="6612211" cy="486597"/>
          </a:xfrm>
        </p:spPr>
        <p:txBody>
          <a:bodyPr>
            <a:norm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375" y="334963"/>
            <a:ext cx="1871345" cy="576526"/>
          </a:xfrm>
          <a:prstGeom prst="rect">
            <a:avLst/>
          </a:prstGeom>
        </p:spPr>
      </p:pic>
      <p:pic>
        <p:nvPicPr>
          <p:cNvPr id="10" name="Kuva 9">
            <a:extLst>
              <a:ext uri="{FF2B5EF4-FFF2-40B4-BE49-F238E27FC236}">
                <a16:creationId xmlns:a16="http://schemas.microsoft.com/office/drawing/2014/main" id="{930C3435-FEA7-A1A6-CE99-BBAA030AB17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375" y="334963"/>
            <a:ext cx="1871345" cy="576526"/>
          </a:xfrm>
          <a:prstGeom prst="rect">
            <a:avLst/>
          </a:prstGeom>
        </p:spPr>
      </p:pic>
    </p:spTree>
    <p:extLst>
      <p:ext uri="{BB962C8B-B14F-4D97-AF65-F5344CB8AC3E}">
        <p14:creationId xmlns:p14="http://schemas.microsoft.com/office/powerpoint/2010/main" val="246841640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creen [winter]">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4AC1EF5-BE2C-3EC5-AE07-DE6A1906D4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Kuva 1">
            <a:extLst>
              <a:ext uri="{FF2B5EF4-FFF2-40B4-BE49-F238E27FC236}">
                <a16:creationId xmlns:a16="http://schemas.microsoft.com/office/drawing/2014/main" id="{8B06A9C5-C02C-223F-D10B-5A198E6C2A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4750" y="2320803"/>
            <a:ext cx="4762500" cy="2000250"/>
          </a:xfrm>
          <a:prstGeom prst="rect">
            <a:avLst/>
          </a:prstGeom>
        </p:spPr>
      </p:pic>
    </p:spTree>
    <p:extLst>
      <p:ext uri="{BB962C8B-B14F-4D97-AF65-F5344CB8AC3E}">
        <p14:creationId xmlns:p14="http://schemas.microsoft.com/office/powerpoint/2010/main" val="135477948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57" name="Freeform 53">
            <a:extLst>
              <a:ext uri="{C183D7F6-B498-43B3-948B-1728B52AA6E4}">
                <adec:decorative xmlns:adec="http://schemas.microsoft.com/office/drawing/2017/decorative" val="1"/>
              </a:ext>
            </a:extLst>
          </p:cNvPr>
          <p:cNvSpPr>
            <a:spLocks noChangeAspect="1" noEditPoints="1"/>
          </p:cNvSpPr>
          <p:nvPr userDrawn="1"/>
        </p:nvSpPr>
        <p:spPr bwMode="auto">
          <a:xfrm>
            <a:off x="3901131" y="2274360"/>
            <a:ext cx="4372585" cy="11664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rgbClr val="F89743"/>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0" name="Freeform 6">
            <a:extLst>
              <a:ext uri="{C183D7F6-B498-43B3-948B-1728B52AA6E4}">
                <adec:decorative xmlns:adec="http://schemas.microsoft.com/office/drawing/2017/decorative" val="1"/>
              </a:ext>
            </a:extLst>
          </p:cNvPr>
          <p:cNvSpPr>
            <a:spLocks noChangeAspect="1" noEditPoints="1"/>
          </p:cNvSpPr>
          <p:nvPr userDrawn="1"/>
        </p:nvSpPr>
        <p:spPr bwMode="auto">
          <a:xfrm>
            <a:off x="5735960" y="3573810"/>
            <a:ext cx="2546480" cy="777687"/>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877229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a:spLocks noChangeAspect="1" noEditPoints="1"/>
          </p:cNvSpPr>
          <p:nvPr userDrawn="1"/>
        </p:nvSpPr>
        <p:spPr bwMode="auto">
          <a:xfrm>
            <a:off x="5557890" y="3876273"/>
            <a:ext cx="2546480" cy="777687"/>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a:extLst>
              <a:ext uri="{C183D7F6-B498-43B3-948B-1728B52AA6E4}">
                <adec:decorative xmlns:adec="http://schemas.microsoft.com/office/drawing/2017/decorative" val="1"/>
              </a:ext>
            </a:extLst>
          </p:cNvPr>
          <p:cNvSpPr>
            <a:spLocks noChangeAspect="1" noEditPoints="1"/>
          </p:cNvSpPr>
          <p:nvPr userDrawn="1"/>
        </p:nvSpPr>
        <p:spPr bwMode="auto">
          <a:xfrm>
            <a:off x="4087629" y="2279594"/>
            <a:ext cx="4016142" cy="1441801"/>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rgbClr val="F89743"/>
          </a:solidFill>
          <a:ln>
            <a:noFill/>
          </a:ln>
        </p:spPr>
        <p:txBody>
          <a:bodyPr vert="horz" wrap="square" lIns="91440" tIns="45720" rIns="91440" bIns="45720" numCol="1" anchor="t" anchorCtr="0" compatLnSpc="1">
            <a:prstTxWarp prst="textNoShape">
              <a:avLst/>
            </a:prstTxWarp>
          </a:bodyPr>
          <a:lstStyle/>
          <a:p>
            <a:endParaRPr lang="en-GB" dirty="0">
              <a:solidFill>
                <a:schemeClr val="accent2"/>
              </a:solidFill>
            </a:endParaRPr>
          </a:p>
        </p:txBody>
      </p:sp>
    </p:spTree>
    <p:extLst>
      <p:ext uri="{BB962C8B-B14F-4D97-AF65-F5344CB8AC3E}">
        <p14:creationId xmlns:p14="http://schemas.microsoft.com/office/powerpoint/2010/main" val="345242735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21" name="Freeform 8">
            <a:extLst>
              <a:ext uri="{C183D7F6-B498-43B3-948B-1728B52AA6E4}">
                <adec:decorative xmlns:adec="http://schemas.microsoft.com/office/drawing/2017/decorative" val="1"/>
              </a:ext>
            </a:extLst>
          </p:cNvPr>
          <p:cNvSpPr>
            <a:spLocks noChangeAspect="1" noEditPoints="1"/>
          </p:cNvSpPr>
          <p:nvPr userDrawn="1"/>
        </p:nvSpPr>
        <p:spPr bwMode="auto">
          <a:xfrm>
            <a:off x="3964982" y="2324561"/>
            <a:ext cx="4246794" cy="11178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rgbClr val="F89743"/>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a:extLst>
              <a:ext uri="{C183D7F6-B498-43B3-948B-1728B52AA6E4}">
                <adec:decorative xmlns:adec="http://schemas.microsoft.com/office/drawing/2017/decorative" val="1"/>
              </a:ext>
            </a:extLst>
          </p:cNvPr>
          <p:cNvSpPr>
            <a:spLocks noChangeAspect="1" noEditPoints="1"/>
          </p:cNvSpPr>
          <p:nvPr userDrawn="1"/>
        </p:nvSpPr>
        <p:spPr bwMode="auto">
          <a:xfrm>
            <a:off x="5680537" y="3573463"/>
            <a:ext cx="2546480" cy="77768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528714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car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82638" y="4756800"/>
            <a:ext cx="3403600" cy="1563038"/>
          </a:xfrm>
        </p:spPr>
        <p:txBody>
          <a:bodyPr anchor="t"/>
          <a:lstStyle>
            <a:lvl1pPr algn="ctr">
              <a:defRPr/>
            </a:lvl1pPr>
          </a:lstStyle>
          <a:p>
            <a:r>
              <a:rPr lang="fi-FI" dirty="0"/>
              <a:t>Etunimi Sukunimi</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782638" y="1117600"/>
            <a:ext cx="3403600" cy="3403600"/>
          </a:xfrm>
          <a:prstGeom prst="roundRect">
            <a:avLst>
              <a:gd name="adj" fmla="val 19951"/>
            </a:avLst>
          </a:prstGeo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
        <p:nvSpPr>
          <p:cNvPr id="16" name="Tekstin paikkamerkki 15">
            <a:extLst>
              <a:ext uri="{FF2B5EF4-FFF2-40B4-BE49-F238E27FC236}">
                <a16:creationId xmlns:a16="http://schemas.microsoft.com/office/drawing/2014/main" id="{96E77A69-83DE-29B2-66DD-DF81B59519C7}"/>
              </a:ext>
            </a:extLst>
          </p:cNvPr>
          <p:cNvSpPr>
            <a:spLocks noGrp="1"/>
          </p:cNvSpPr>
          <p:nvPr>
            <p:ph type="body" sz="quarter" idx="11" hasCustomPrompt="1"/>
          </p:nvPr>
        </p:nvSpPr>
        <p:spPr>
          <a:xfrm>
            <a:off x="5080000" y="1198563"/>
            <a:ext cx="6105525" cy="5121275"/>
          </a:xfrm>
        </p:spPr>
        <p:txBody>
          <a:bodyPr>
            <a:norm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54EC164E-F50F-432E-561F-BECF0D9119A7}"/>
              </a:ext>
            </a:extLst>
          </p:cNvPr>
          <p:cNvSpPr>
            <a:spLocks noGrp="1"/>
          </p:cNvSpPr>
          <p:nvPr>
            <p:ph type="dt" sz="half" idx="12"/>
          </p:nvPr>
        </p:nvSpPr>
        <p:spPr/>
        <p:txBody>
          <a:bodyPr/>
          <a:lstStyle/>
          <a:p>
            <a:fld id="{C6819E4E-74B2-4D63-9AA5-7B39B30AA850}" type="datetime1">
              <a:rPr lang="fi-FI" smtClean="0"/>
              <a:t>6.2.2025</a:t>
            </a:fld>
            <a:endParaRPr lang="fi-FI" dirty="0"/>
          </a:p>
        </p:txBody>
      </p:sp>
      <p:sp>
        <p:nvSpPr>
          <p:cNvPr id="4" name="Alatunnisteen paikkamerkki 3">
            <a:extLst>
              <a:ext uri="{FF2B5EF4-FFF2-40B4-BE49-F238E27FC236}">
                <a16:creationId xmlns:a16="http://schemas.microsoft.com/office/drawing/2014/main" id="{22E70395-CDA2-D059-D18C-FF5292BD4250}"/>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A826ED0D-7BFE-4255-4877-E9CE215C0002}"/>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11728647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dia card doub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76219" y="2835000"/>
            <a:ext cx="4839390" cy="833649"/>
          </a:xfrm>
        </p:spPr>
        <p:txBody>
          <a:bodyPr/>
          <a:lstStyle>
            <a:lvl1pPr algn="ctr">
              <a:defRPr sz="3600"/>
            </a:lvl1pPr>
          </a:lstStyle>
          <a:p>
            <a:r>
              <a:rPr lang="fi-FI" dirty="0"/>
              <a:t>Etunimi Sukunimi </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1995419" y="383702"/>
            <a:ext cx="2201709" cy="2201709"/>
          </a:xfrm>
          <a:prstGeom prst="roundRect">
            <a:avLst>
              <a:gd name="adj" fmla="val 19951"/>
            </a:avLst>
          </a:prstGeo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
        <p:nvSpPr>
          <p:cNvPr id="42" name="Kuvan paikkamerkki 11">
            <a:extLst>
              <a:ext uri="{FF2B5EF4-FFF2-40B4-BE49-F238E27FC236}">
                <a16:creationId xmlns:a16="http://schemas.microsoft.com/office/drawing/2014/main" id="{9D67EBEF-B6E7-E5F5-2437-6BF739D00EB8}"/>
              </a:ext>
              <a:ext uri="{C183D7F6-B498-43B3-948B-1728B52AA6E4}">
                <adec:decorative xmlns:adec="http://schemas.microsoft.com/office/drawing/2017/decorative" val="1"/>
              </a:ext>
            </a:extLst>
          </p:cNvPr>
          <p:cNvSpPr>
            <a:spLocks noGrp="1"/>
          </p:cNvSpPr>
          <p:nvPr>
            <p:ph type="pic" sz="quarter" idx="17"/>
          </p:nvPr>
        </p:nvSpPr>
        <p:spPr>
          <a:xfrm>
            <a:off x="7611928" y="383702"/>
            <a:ext cx="2201709" cy="2201709"/>
          </a:xfrm>
          <a:prstGeom prst="roundRect">
            <a:avLst>
              <a:gd name="adj" fmla="val 19951"/>
            </a:avLst>
          </a:prstGeo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AAD060E0-78FC-B695-D5C6-DEA896EDF797}"/>
              </a:ext>
            </a:extLst>
          </p:cNvPr>
          <p:cNvSpPr>
            <a:spLocks noGrp="1"/>
          </p:cNvSpPr>
          <p:nvPr>
            <p:ph type="body" sz="quarter" idx="24" hasCustomPrompt="1"/>
          </p:nvPr>
        </p:nvSpPr>
        <p:spPr>
          <a:xfrm>
            <a:off x="775598" y="3816638"/>
            <a:ext cx="4839390" cy="2657660"/>
          </a:xfrm>
        </p:spPr>
        <p:txBody>
          <a:bodyPr>
            <a:normAutofit/>
          </a:bodyPr>
          <a:lstStyle>
            <a:lvl1pPr marL="0" indent="0">
              <a:buNone/>
              <a:defRPr sz="2000"/>
            </a:lvl1pPr>
          </a:lstStyle>
          <a:p>
            <a:pPr lvl="0"/>
            <a:r>
              <a:rPr lang="fi-FI" dirty="0"/>
              <a:t>Lisää leipäteksti napsauttamalla</a:t>
            </a:r>
          </a:p>
        </p:txBody>
      </p:sp>
      <p:sp>
        <p:nvSpPr>
          <p:cNvPr id="5" name="Tekstin paikkamerkki 4">
            <a:extLst>
              <a:ext uri="{FF2B5EF4-FFF2-40B4-BE49-F238E27FC236}">
                <a16:creationId xmlns:a16="http://schemas.microsoft.com/office/drawing/2014/main" id="{8F7577FC-B616-19E3-012B-2F2A2B56EECC}"/>
              </a:ext>
            </a:extLst>
          </p:cNvPr>
          <p:cNvSpPr>
            <a:spLocks noGrp="1"/>
          </p:cNvSpPr>
          <p:nvPr>
            <p:ph type="body" sz="quarter" idx="23" hasCustomPrompt="1"/>
          </p:nvPr>
        </p:nvSpPr>
        <p:spPr>
          <a:xfrm>
            <a:off x="6392728" y="2835000"/>
            <a:ext cx="4745037" cy="842962"/>
          </a:xfrm>
        </p:spPr>
        <p:txBody>
          <a:bodyPr anchor="b">
            <a:normAutofit/>
          </a:bodyPr>
          <a:lstStyle>
            <a:lvl1pPr marL="0" indent="0" algn="ctr">
              <a:buNone/>
              <a:defRPr sz="3600" b="1">
                <a:solidFill>
                  <a:schemeClr val="accent1"/>
                </a:solidFill>
              </a:defRPr>
            </a:lvl1pPr>
          </a:lstStyle>
          <a:p>
            <a:pPr lvl="0"/>
            <a:r>
              <a:rPr lang="fi-FI" dirty="0"/>
              <a:t>Etunimi Sukunimi</a:t>
            </a:r>
          </a:p>
        </p:txBody>
      </p:sp>
      <p:sp>
        <p:nvSpPr>
          <p:cNvPr id="6" name="Tekstin paikkamerkki 3">
            <a:extLst>
              <a:ext uri="{FF2B5EF4-FFF2-40B4-BE49-F238E27FC236}">
                <a16:creationId xmlns:a16="http://schemas.microsoft.com/office/drawing/2014/main" id="{E01FF742-9CD3-49B4-59D9-457424412EE9}"/>
              </a:ext>
            </a:extLst>
          </p:cNvPr>
          <p:cNvSpPr>
            <a:spLocks noGrp="1"/>
          </p:cNvSpPr>
          <p:nvPr>
            <p:ph type="body" sz="quarter" idx="25" hasCustomPrompt="1"/>
          </p:nvPr>
        </p:nvSpPr>
        <p:spPr>
          <a:xfrm>
            <a:off x="6392728" y="3816638"/>
            <a:ext cx="4745037" cy="2657660"/>
          </a:xfrm>
        </p:spPr>
        <p:txBody>
          <a:bodyPr>
            <a:norm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29AC481D-EBE2-DE97-8AD8-A5BA2812C736}"/>
              </a:ext>
            </a:extLst>
          </p:cNvPr>
          <p:cNvSpPr>
            <a:spLocks noGrp="1"/>
          </p:cNvSpPr>
          <p:nvPr>
            <p:ph type="dt" sz="half" idx="26"/>
          </p:nvPr>
        </p:nvSpPr>
        <p:spPr/>
        <p:txBody>
          <a:bodyPr/>
          <a:lstStyle/>
          <a:p>
            <a:fld id="{59D91437-C2C9-419E-A784-F4A79DB41723}" type="datetime1">
              <a:rPr lang="fi-FI" smtClean="0"/>
              <a:t>6.2.2025</a:t>
            </a:fld>
            <a:endParaRPr lang="fi-FI" dirty="0"/>
          </a:p>
        </p:txBody>
      </p:sp>
      <p:sp>
        <p:nvSpPr>
          <p:cNvPr id="7" name="Alatunnisteen paikkamerkki 6">
            <a:extLst>
              <a:ext uri="{FF2B5EF4-FFF2-40B4-BE49-F238E27FC236}">
                <a16:creationId xmlns:a16="http://schemas.microsoft.com/office/drawing/2014/main" id="{CB130C96-8844-4F02-55A7-A20D4BA486B7}"/>
              </a:ext>
            </a:extLst>
          </p:cNvPr>
          <p:cNvSpPr>
            <a:spLocks noGrp="1"/>
          </p:cNvSpPr>
          <p:nvPr>
            <p:ph type="ftr" sz="quarter" idx="27"/>
          </p:nvPr>
        </p:nvSpPr>
        <p:spPr/>
        <p:txBody>
          <a:bodyPr/>
          <a:lstStyle/>
          <a:p>
            <a:endParaRPr lang="fi-FI" dirty="0"/>
          </a:p>
        </p:txBody>
      </p:sp>
      <p:sp>
        <p:nvSpPr>
          <p:cNvPr id="8" name="Dian numeron paikkamerkki 7">
            <a:extLst>
              <a:ext uri="{FF2B5EF4-FFF2-40B4-BE49-F238E27FC236}">
                <a16:creationId xmlns:a16="http://schemas.microsoft.com/office/drawing/2014/main" id="{95E75AAB-7FB1-20AC-9135-9E3B88FD5223}"/>
              </a:ext>
            </a:extLst>
          </p:cNvPr>
          <p:cNvSpPr>
            <a:spLocks noGrp="1"/>
          </p:cNvSpPr>
          <p:nvPr>
            <p:ph type="sldNum" sz="quarter" idx="2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992202235"/>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emblem]">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4400">
                <a:latin typeface="+mj-lt"/>
              </a:defRPr>
            </a:lvl1pPr>
          </a:lstStyle>
          <a:p>
            <a:r>
              <a:rPr lang="fi-FI" dirty="0"/>
              <a:t>Lisää 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1233251"/>
          </a:xfrm>
        </p:spPr>
        <p:txBody>
          <a:bodyPr>
            <a:no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5833241"/>
            <a:ext cx="6612211" cy="486597"/>
          </a:xfrm>
        </p:spPr>
        <p:txBody>
          <a:bodyPr>
            <a:no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375" y="334963"/>
            <a:ext cx="1871345" cy="576526"/>
          </a:xfrm>
          <a:prstGeom prst="rect">
            <a:avLst/>
          </a:prstGeom>
        </p:spPr>
      </p:pic>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4681697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D0DE2A9-8D27-DA71-17C0-D45142BF15B6}"/>
              </a:ext>
            </a:extLst>
          </p:cNvPr>
          <p:cNvSpPr>
            <a:spLocks noGrp="1"/>
          </p:cNvSpPr>
          <p:nvPr>
            <p:ph type="ctrTitle" hasCustomPrompt="1"/>
          </p:nvPr>
        </p:nvSpPr>
        <p:spPr>
          <a:xfrm>
            <a:off x="607695" y="1500789"/>
            <a:ext cx="7660005" cy="2680137"/>
          </a:xfrm>
        </p:spPr>
        <p:txBody>
          <a:bodyPr anchor="b"/>
          <a:lstStyle>
            <a:lvl1pPr algn="l">
              <a:defRPr sz="4400">
                <a:latin typeface="+mj-lt"/>
              </a:defRPr>
            </a:lvl1pPr>
          </a:lstStyle>
          <a:p>
            <a:r>
              <a:rPr lang="fi-FI" dirty="0"/>
              <a:t>Lisää otsikko napsauttamalla</a:t>
            </a:r>
          </a:p>
        </p:txBody>
      </p:sp>
      <p:sp>
        <p:nvSpPr>
          <p:cNvPr id="6" name="Tekstin paikkamerkki 4">
            <a:extLst>
              <a:ext uri="{FF2B5EF4-FFF2-40B4-BE49-F238E27FC236}">
                <a16:creationId xmlns:a16="http://schemas.microsoft.com/office/drawing/2014/main" id="{26751F4C-D50A-CFDC-12AC-F5BE625006C6}"/>
              </a:ext>
            </a:extLst>
          </p:cNvPr>
          <p:cNvSpPr>
            <a:spLocks noGrp="1"/>
          </p:cNvSpPr>
          <p:nvPr>
            <p:ph type="body" sz="quarter" idx="12" hasCustomPrompt="1"/>
          </p:nvPr>
        </p:nvSpPr>
        <p:spPr>
          <a:xfrm>
            <a:off x="587375" y="4283629"/>
            <a:ext cx="7680325" cy="1233251"/>
          </a:xfrm>
        </p:spPr>
        <p:txBody>
          <a:bodyPr>
            <a:norm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F543A471-F6B9-4D10-BAA7-D280E6D6F65C}"/>
              </a:ext>
            </a:extLst>
          </p:cNvPr>
          <p:cNvSpPr>
            <a:spLocks noGrp="1"/>
          </p:cNvSpPr>
          <p:nvPr>
            <p:ph type="body" sz="quarter" idx="11" hasCustomPrompt="1"/>
          </p:nvPr>
        </p:nvSpPr>
        <p:spPr>
          <a:xfrm>
            <a:off x="587375" y="5833241"/>
            <a:ext cx="6612211" cy="486597"/>
          </a:xfrm>
        </p:spPr>
        <p:txBody>
          <a:bodyPr>
            <a:normAutofit/>
          </a:bodyPr>
          <a:lstStyle>
            <a:lvl1pPr marL="0" indent="0">
              <a:buNone/>
              <a:defRPr sz="1600"/>
            </a:lvl1pPr>
          </a:lstStyle>
          <a:p>
            <a:r>
              <a:rPr lang="fi-FI" dirty="0"/>
              <a:t>Etunimi Sukunimi, yksikkö, päivämäärä</a:t>
            </a:r>
          </a:p>
        </p:txBody>
      </p:sp>
      <p:pic>
        <p:nvPicPr>
          <p:cNvPr id="7" name="Kuva 6">
            <a:extLst>
              <a:ext uri="{FF2B5EF4-FFF2-40B4-BE49-F238E27FC236}">
                <a16:creationId xmlns:a16="http://schemas.microsoft.com/office/drawing/2014/main" id="{F010007E-1E2B-8390-C550-6A553A0902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375" y="334963"/>
            <a:ext cx="1871345" cy="576526"/>
          </a:xfrm>
          <a:prstGeom prst="rect">
            <a:avLst/>
          </a:prstGeom>
        </p:spPr>
      </p:pic>
      <p:sp>
        <p:nvSpPr>
          <p:cNvPr id="13" name="Kuvan paikkamerkki 12">
            <a:extLst>
              <a:ext uri="{FF2B5EF4-FFF2-40B4-BE49-F238E27FC236}">
                <a16:creationId xmlns:a16="http://schemas.microsoft.com/office/drawing/2014/main" id="{8E5B20EC-B303-3AE9-D65C-144366F9B97D}"/>
              </a:ext>
              <a:ext uri="{C183D7F6-B498-43B3-948B-1728B52AA6E4}">
                <adec:decorative xmlns:adec="http://schemas.microsoft.com/office/drawing/2017/decorative" val="1"/>
              </a:ext>
            </a:extLst>
          </p:cNvPr>
          <p:cNvSpPr>
            <a:spLocks noGrp="1"/>
          </p:cNvSpPr>
          <p:nvPr>
            <p:ph type="pic" sz="quarter" idx="10"/>
          </p:nvPr>
        </p:nvSpPr>
        <p:spPr>
          <a:xfrm>
            <a:off x="8636000" y="1"/>
            <a:ext cx="3556000" cy="6858000"/>
          </a:xfr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Tree>
    <p:extLst>
      <p:ext uri="{BB962C8B-B14F-4D97-AF65-F5344CB8AC3E}">
        <p14:creationId xmlns:p14="http://schemas.microsoft.com/office/powerpoint/2010/main" val="218022695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green]">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3200">
                <a:latin typeface="+mj-lt"/>
              </a:defRPr>
            </a:lvl1pPr>
          </a:lstStyle>
          <a:p>
            <a:r>
              <a:rPr lang="fi-FI" dirty="0"/>
              <a:t>Lisää väliotsikko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847171"/>
          </a:xfrm>
        </p:spPr>
        <p:txBody>
          <a:bodyPr>
            <a:noAutofit/>
          </a:bodyPr>
          <a:lstStyle>
            <a:lvl1pPr marL="0" indent="0">
              <a:buNone/>
              <a:defRPr sz="2400"/>
            </a:lvl1pPr>
          </a:lstStyle>
          <a:p>
            <a:r>
              <a:rPr lang="fi-FI" dirty="0"/>
              <a:t>Lisää alaotsikko napsauttamalla</a:t>
            </a:r>
          </a:p>
        </p:txBody>
      </p:sp>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8307760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icture; light green]">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DEE8C73-E9DF-366D-9FEE-FDCB0C091CD7}"/>
              </a:ext>
            </a:extLst>
          </p:cNvPr>
          <p:cNvSpPr>
            <a:spLocks noGrp="1"/>
          </p:cNvSpPr>
          <p:nvPr>
            <p:ph type="ctrTitle" hasCustomPrompt="1"/>
          </p:nvPr>
        </p:nvSpPr>
        <p:spPr>
          <a:xfrm>
            <a:off x="607696" y="1500789"/>
            <a:ext cx="5213984" cy="2680137"/>
          </a:xfrm>
        </p:spPr>
        <p:txBody>
          <a:bodyPr anchor="b">
            <a:noAutofit/>
          </a:bodyPr>
          <a:lstStyle>
            <a:lvl1pPr algn="l">
              <a:defRPr sz="3200">
                <a:latin typeface="+mj-lt"/>
              </a:defRPr>
            </a:lvl1pPr>
          </a:lstStyle>
          <a:p>
            <a:r>
              <a:rPr lang="fi-FI" dirty="0"/>
              <a:t>Lisää väliotsikko napsauttamalla</a:t>
            </a:r>
          </a:p>
        </p:txBody>
      </p:sp>
      <p:sp>
        <p:nvSpPr>
          <p:cNvPr id="11" name="Tekstin paikkamerkki 4">
            <a:extLst>
              <a:ext uri="{FF2B5EF4-FFF2-40B4-BE49-F238E27FC236}">
                <a16:creationId xmlns:a16="http://schemas.microsoft.com/office/drawing/2014/main" id="{6098B18F-BED1-BDC7-10EA-226862CF9DD9}"/>
              </a:ext>
            </a:extLst>
          </p:cNvPr>
          <p:cNvSpPr>
            <a:spLocks noGrp="1"/>
          </p:cNvSpPr>
          <p:nvPr>
            <p:ph type="body" sz="quarter" idx="13" hasCustomPrompt="1"/>
          </p:nvPr>
        </p:nvSpPr>
        <p:spPr>
          <a:xfrm>
            <a:off x="587376" y="4283629"/>
            <a:ext cx="5224580" cy="847171"/>
          </a:xfrm>
        </p:spPr>
        <p:txBody>
          <a:bodyPr>
            <a:noAutofit/>
          </a:bodyPr>
          <a:lstStyle>
            <a:lvl1pPr marL="0" indent="0">
              <a:buNone/>
              <a:defRPr sz="2400"/>
            </a:lvl1pPr>
          </a:lstStyle>
          <a:p>
            <a:r>
              <a:rPr lang="fi-FI" dirty="0"/>
              <a:t>Lisää alaotsikko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2" name="Kuva 1">
            <a:extLst>
              <a:ext uri="{FF2B5EF4-FFF2-40B4-BE49-F238E27FC236}">
                <a16:creationId xmlns:a16="http://schemas.microsoft.com/office/drawing/2014/main" id="{F97F8C08-0B2D-FABC-9B1D-8F0B9D51E67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696" y="337200"/>
            <a:ext cx="1152128" cy="354949"/>
          </a:xfrm>
          <a:prstGeom prst="rect">
            <a:avLst/>
          </a:prstGeom>
        </p:spPr>
      </p:pic>
    </p:spTree>
    <p:extLst>
      <p:ext uri="{BB962C8B-B14F-4D97-AF65-F5344CB8AC3E}">
        <p14:creationId xmlns:p14="http://schemas.microsoft.com/office/powerpoint/2010/main" val="41414244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iti illustration ligh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BDC7170-EF66-5EC9-A8F3-35CC386B4E4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68"/>
          <a:stretch/>
        </p:blipFill>
        <p:spPr>
          <a:xfrm>
            <a:off x="107666" y="0"/>
            <a:ext cx="12084334" cy="6858000"/>
          </a:xfrm>
          <a:prstGeom prst="rect">
            <a:avLst/>
          </a:prstGeom>
        </p:spPr>
      </p:pic>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6031678"/>
            <a:ext cx="6612211" cy="486597"/>
          </a:xfrm>
        </p:spPr>
        <p:txBody>
          <a:bodyPr>
            <a:norm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375" y="334963"/>
            <a:ext cx="1871345" cy="576526"/>
          </a:xfrm>
          <a:prstGeom prst="rect">
            <a:avLst/>
          </a:prstGeom>
        </p:spPr>
      </p:pic>
      <p:sp>
        <p:nvSpPr>
          <p:cNvPr id="2" name="Otsikko 1">
            <a:extLst>
              <a:ext uri="{FF2B5EF4-FFF2-40B4-BE49-F238E27FC236}">
                <a16:creationId xmlns:a16="http://schemas.microsoft.com/office/drawing/2014/main" id="{FB170E1D-EC23-9FA9-DA41-98E4B52A2EB5}"/>
              </a:ext>
            </a:extLst>
          </p:cNvPr>
          <p:cNvSpPr>
            <a:spLocks noGrp="1"/>
          </p:cNvSpPr>
          <p:nvPr>
            <p:ph type="title" hasCustomPrompt="1"/>
          </p:nvPr>
        </p:nvSpPr>
        <p:spPr>
          <a:xfrm>
            <a:off x="587375" y="4572315"/>
            <a:ext cx="9586528" cy="1459363"/>
          </a:xfrm>
        </p:spPr>
        <p:txBody>
          <a:bodyPr/>
          <a:lstStyle>
            <a:lvl1pPr>
              <a:defRPr sz="4400"/>
            </a:lvl1pPr>
          </a:lstStyle>
          <a:p>
            <a:r>
              <a:rPr lang="fi-FI" dirty="0"/>
              <a:t>Lisää otsikko napsauttamalla</a:t>
            </a:r>
          </a:p>
        </p:txBody>
      </p:sp>
    </p:spTree>
    <p:extLst>
      <p:ext uri="{BB962C8B-B14F-4D97-AF65-F5344CB8AC3E}">
        <p14:creationId xmlns:p14="http://schemas.microsoft.com/office/powerpoint/2010/main" val="3628128972"/>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 of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FECCD7-624B-8699-C678-4AF5665D09D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Lst>
          </p:cNvPr>
          <p:cNvSpPr>
            <a:spLocks noGrp="1"/>
          </p:cNvSpPr>
          <p:nvPr>
            <p:ph type="body" sz="quarter" idx="10" hasCustomPrompt="1"/>
          </p:nvPr>
        </p:nvSpPr>
        <p:spPr>
          <a:xfrm>
            <a:off x="587375" y="2214563"/>
            <a:ext cx="6526213" cy="4186237"/>
          </a:xfrm>
        </p:spPr>
        <p:txBody>
          <a:bodyPr>
            <a:noAutofit/>
          </a:bodyPr>
          <a:lstStyle>
            <a:lvl1pPr marL="457200" indent="-457200">
              <a:buClr>
                <a:schemeClr val="tx2"/>
              </a:buClr>
              <a:buFont typeface="+mj-lt"/>
              <a:buAutoNum type="arabicPeriod"/>
              <a:defRPr lang="fi-FI" sz="2000" dirty="0" smtClean="0"/>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Suorakulmio 2">
            <a:extLst>
              <a:ext uri="{FF2B5EF4-FFF2-40B4-BE49-F238E27FC236}">
                <a16:creationId xmlns:a16="http://schemas.microsoft.com/office/drawing/2014/main" id="{6E317F92-1519-12B6-5F0D-2CA0B14D5EA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äivämäärän paikkamerkki 4">
            <a:extLst>
              <a:ext uri="{FF2B5EF4-FFF2-40B4-BE49-F238E27FC236}">
                <a16:creationId xmlns:a16="http://schemas.microsoft.com/office/drawing/2014/main" id="{A23A872F-EFE0-9086-C9C7-A6D3938D304B}"/>
              </a:ext>
            </a:extLst>
          </p:cNvPr>
          <p:cNvSpPr>
            <a:spLocks noGrp="1"/>
          </p:cNvSpPr>
          <p:nvPr>
            <p:ph type="dt" sz="half" idx="11"/>
          </p:nvPr>
        </p:nvSpPr>
        <p:spPr/>
        <p:txBody>
          <a:bodyPr/>
          <a:lstStyle/>
          <a:p>
            <a:fld id="{8B467561-3B6A-488B-80B9-3B410138ACD7}" type="datetime1">
              <a:rPr lang="fi-FI" smtClean="0"/>
              <a:t>6.2.2025</a:t>
            </a:fld>
            <a:endParaRPr lang="fi-FI" dirty="0"/>
          </a:p>
        </p:txBody>
      </p:sp>
      <p:sp>
        <p:nvSpPr>
          <p:cNvPr id="6" name="Alatunnisteen paikkamerkki 5">
            <a:extLst>
              <a:ext uri="{FF2B5EF4-FFF2-40B4-BE49-F238E27FC236}">
                <a16:creationId xmlns:a16="http://schemas.microsoft.com/office/drawing/2014/main" id="{9CCF8BFC-587E-B32E-710B-416646D49816}"/>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AB26583C-5E4C-8417-F832-0BD4A54BF784}"/>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71371053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 [pictu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 uri="{C183D7F6-B498-43B3-948B-1728B52AA6E4}">
                <adec:decorative xmlns:adec="http://schemas.microsoft.com/office/drawing/2017/decorative" val="0"/>
              </a:ext>
            </a:extLst>
          </p:cNvPr>
          <p:cNvSpPr>
            <a:spLocks noGrp="1"/>
          </p:cNvSpPr>
          <p:nvPr>
            <p:ph type="body" sz="quarter" idx="10" hasCustomPrompt="1"/>
          </p:nvPr>
        </p:nvSpPr>
        <p:spPr>
          <a:xfrm>
            <a:off x="587375" y="2214563"/>
            <a:ext cx="6526213" cy="4059237"/>
          </a:xfrm>
        </p:spPr>
        <p:txBody>
          <a:bodyPr>
            <a:noAutofit/>
          </a:bodyPr>
          <a:lstStyle>
            <a:lvl1pPr marL="457200" indent="-457200">
              <a:buClr>
                <a:schemeClr val="tx2"/>
              </a:buClr>
              <a:buFont typeface="+mj-lt"/>
              <a:buAutoNum type="arabicPeriod"/>
              <a:defRPr lang="fi-FI" sz="2000" dirty="0" smtClean="0">
                <a:solidFill>
                  <a:schemeClr val="tx1"/>
                </a:solidFill>
              </a:defRPr>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4AA9EA2A-8DEE-F9E1-3DBA-66E07FE93327}"/>
              </a:ext>
            </a:extLst>
          </p:cNvPr>
          <p:cNvSpPr>
            <a:spLocks noGrp="1"/>
          </p:cNvSpPr>
          <p:nvPr>
            <p:ph type="dt" sz="half" idx="11"/>
          </p:nvPr>
        </p:nvSpPr>
        <p:spPr/>
        <p:txBody>
          <a:bodyPr/>
          <a:lstStyle/>
          <a:p>
            <a:fld id="{BF5C1B94-9A6D-42B8-856D-B59B63117A11}" type="datetime1">
              <a:rPr lang="fi-FI" smtClean="0"/>
              <a:t>6.2.2025</a:t>
            </a:fld>
            <a:endParaRPr lang="fi-FI" dirty="0"/>
          </a:p>
        </p:txBody>
      </p:sp>
      <p:sp>
        <p:nvSpPr>
          <p:cNvPr id="5" name="Alatunnisteen paikkamerkki 4">
            <a:extLst>
              <a:ext uri="{FF2B5EF4-FFF2-40B4-BE49-F238E27FC236}">
                <a16:creationId xmlns:a16="http://schemas.microsoft.com/office/drawing/2014/main" id="{93E083EA-5359-BC50-3814-B70DC68E9FB0}"/>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F01A1459-7CF0-BC95-1426-22BB2ADD77A0}"/>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84992794"/>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53AF396-F6FF-C9A2-320F-7B9935E191F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6" name="Suorakulmio 5">
            <a:extLst>
              <a:ext uri="{FF2B5EF4-FFF2-40B4-BE49-F238E27FC236}">
                <a16:creationId xmlns:a16="http://schemas.microsoft.com/office/drawing/2014/main" id="{84421EE4-A8FA-D4D6-2282-C64EEF32297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69C67EFA-20D4-C3D0-45EE-F42B6A86706E}"/>
              </a:ext>
            </a:extLst>
          </p:cNvPr>
          <p:cNvSpPr>
            <a:spLocks noGrp="1"/>
          </p:cNvSpPr>
          <p:nvPr>
            <p:ph type="dt" sz="half" idx="10"/>
          </p:nvPr>
        </p:nvSpPr>
        <p:spPr/>
        <p:txBody>
          <a:bodyPr/>
          <a:lstStyle/>
          <a:p>
            <a:fld id="{961A6796-BF31-4E18-94CC-8CDFDB8CBC34}" type="datetime1">
              <a:rPr lang="fi-FI" smtClean="0"/>
              <a:t>6.2.2025</a:t>
            </a:fld>
            <a:endParaRPr lang="fi-FI" dirty="0"/>
          </a:p>
        </p:txBody>
      </p:sp>
      <p:sp>
        <p:nvSpPr>
          <p:cNvPr id="5" name="Alatunnisteen paikkamerkki 4">
            <a:extLst>
              <a:ext uri="{FF2B5EF4-FFF2-40B4-BE49-F238E27FC236}">
                <a16:creationId xmlns:a16="http://schemas.microsoft.com/office/drawing/2014/main" id="{8889A057-E78D-7D51-D12C-F5AAFF9CAC83}"/>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5D0ECDE8-A16E-8539-1816-DF1459484AE0}"/>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531935225"/>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4EA3DD8B-2A84-CE7E-EA86-49DC7A99A716}"/>
              </a:ext>
            </a:extLst>
          </p:cNvPr>
          <p:cNvSpPr>
            <a:spLocks noGrp="1"/>
          </p:cNvSpPr>
          <p:nvPr>
            <p:ph type="dt" sz="half" idx="10"/>
          </p:nvPr>
        </p:nvSpPr>
        <p:spPr/>
        <p:txBody>
          <a:bodyPr/>
          <a:lstStyle/>
          <a:p>
            <a:fld id="{231A2F42-3CA4-4475-A52C-64889A00E3E4}" type="datetime1">
              <a:rPr lang="fi-FI" smtClean="0"/>
              <a:t>6.2.2025</a:t>
            </a:fld>
            <a:endParaRPr lang="fi-FI" dirty="0"/>
          </a:p>
        </p:txBody>
      </p:sp>
      <p:sp>
        <p:nvSpPr>
          <p:cNvPr id="4" name="Alatunnisteen paikkamerkki 3">
            <a:extLst>
              <a:ext uri="{FF2B5EF4-FFF2-40B4-BE49-F238E27FC236}">
                <a16:creationId xmlns:a16="http://schemas.microsoft.com/office/drawing/2014/main" id="{D2BBFFB9-E839-FF12-304F-DA778DEF1C36}"/>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EEBF0126-67B0-DDCD-3A0E-45434804C9B0}"/>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067804403"/>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box ">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EE95976-D85D-3279-36BD-DD2D1FF3E5DC}"/>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Sisällön paikkamerkki 2">
            <a:extLst>
              <a:ext uri="{FF2B5EF4-FFF2-40B4-BE49-F238E27FC236}">
                <a16:creationId xmlns:a16="http://schemas.microsoft.com/office/drawing/2014/main" id="{E6514CFD-842C-85AA-5E0B-BAD542D68008}"/>
              </a:ext>
            </a:extLst>
          </p:cNvPr>
          <p:cNvSpPr>
            <a:spLocks noGrp="1"/>
          </p:cNvSpPr>
          <p:nvPr>
            <p:ph sz="half" idx="1" hasCustomPrompt="1"/>
          </p:nvPr>
        </p:nvSpPr>
        <p:spPr>
          <a:xfrm>
            <a:off x="587375" y="1574801"/>
            <a:ext cx="5181600" cy="4995860"/>
          </a:xfrm>
        </p:spPr>
        <p:txBody>
          <a:bodyPr/>
          <a:lstStyle>
            <a:lvl1pPr marL="342900" indent="-342900">
              <a:buFont typeface="Arial" panose="020B0604020202020204" pitchFamily="34" charset="0"/>
              <a:buChar char="•"/>
              <a:defRPr/>
            </a:lvl1pPr>
          </a:lstStyle>
          <a:p>
            <a:pPr lvl="0"/>
            <a:r>
              <a:rPr lang="fi-FI" dirty="0"/>
              <a:t>Lisää leipäteksti napsauttamalla</a:t>
            </a:r>
          </a:p>
        </p:txBody>
      </p:sp>
      <p:sp>
        <p:nvSpPr>
          <p:cNvPr id="4" name="Sisällön paikkamerkki 3">
            <a:extLst>
              <a:ext uri="{FF2B5EF4-FFF2-40B4-BE49-F238E27FC236}">
                <a16:creationId xmlns:a16="http://schemas.microsoft.com/office/drawing/2014/main" id="{DDFE3618-CA9D-1E48-843F-719C16EC12D5}"/>
              </a:ext>
            </a:extLst>
          </p:cNvPr>
          <p:cNvSpPr>
            <a:spLocks noGrp="1"/>
          </p:cNvSpPr>
          <p:nvPr>
            <p:ph sz="half" idx="2" hasCustomPrompt="1"/>
          </p:nvPr>
        </p:nvSpPr>
        <p:spPr>
          <a:xfrm>
            <a:off x="6172200" y="1587501"/>
            <a:ext cx="5181600" cy="4995860"/>
          </a:xfrm>
        </p:spPr>
        <p:txBody>
          <a:bodyPr/>
          <a:lstStyle>
            <a:lvl1pPr marL="342900" indent="-342900">
              <a:buFont typeface="Arial" panose="020B0604020202020204" pitchFamily="34" charset="0"/>
              <a:buChar char="•"/>
              <a:defRPr/>
            </a:lvl1pPr>
          </a:lstStyle>
          <a:p>
            <a:pPr lvl="0"/>
            <a:r>
              <a:rPr lang="fi-FI" dirty="0"/>
              <a:t>Lisää leipäteksti napsauttamalla</a:t>
            </a:r>
          </a:p>
        </p:txBody>
      </p:sp>
      <p:cxnSp>
        <p:nvCxnSpPr>
          <p:cNvPr id="9" name="Suora yhdysviiva 8">
            <a:extLst>
              <a:ext uri="{FF2B5EF4-FFF2-40B4-BE49-F238E27FC236}">
                <a16:creationId xmlns:a16="http://schemas.microsoft.com/office/drawing/2014/main" id="{20ECCBBD-5787-33B2-5D6E-1E109DDA66CA}"/>
              </a:ext>
              <a:ext uri="{C183D7F6-B498-43B3-948B-1728B52AA6E4}">
                <adec:decorative xmlns:adec="http://schemas.microsoft.com/office/drawing/2017/decorative" val="1"/>
              </a:ext>
            </a:extLst>
          </p:cNvPr>
          <p:cNvCxnSpPr>
            <a:cxnSpLocks/>
          </p:cNvCxnSpPr>
          <p:nvPr userDrawn="1"/>
        </p:nvCxnSpPr>
        <p:spPr>
          <a:xfrm flipV="1">
            <a:off x="5994400" y="1886585"/>
            <a:ext cx="0" cy="4351338"/>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Päivämäärän paikkamerkki 1">
            <a:extLst>
              <a:ext uri="{FF2B5EF4-FFF2-40B4-BE49-F238E27FC236}">
                <a16:creationId xmlns:a16="http://schemas.microsoft.com/office/drawing/2014/main" id="{55B62867-D570-BC25-C062-D8928BD3A995}"/>
              </a:ext>
            </a:extLst>
          </p:cNvPr>
          <p:cNvSpPr>
            <a:spLocks noGrp="1"/>
          </p:cNvSpPr>
          <p:nvPr>
            <p:ph type="dt" sz="half" idx="10"/>
          </p:nvPr>
        </p:nvSpPr>
        <p:spPr/>
        <p:txBody>
          <a:bodyPr/>
          <a:lstStyle/>
          <a:p>
            <a:fld id="{22DDBFB9-3254-4A2F-AD15-68EBA6B709DB}" type="datetime1">
              <a:rPr lang="fi-FI" smtClean="0"/>
              <a:t>6.2.2025</a:t>
            </a:fld>
            <a:endParaRPr lang="fi-FI" dirty="0"/>
          </a:p>
        </p:txBody>
      </p:sp>
      <p:sp>
        <p:nvSpPr>
          <p:cNvPr id="5" name="Alatunnisteen paikkamerkki 4">
            <a:extLst>
              <a:ext uri="{FF2B5EF4-FFF2-40B4-BE49-F238E27FC236}">
                <a16:creationId xmlns:a16="http://schemas.microsoft.com/office/drawing/2014/main" id="{9A0176ED-7C11-5D65-6374-AA8B083C812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5F047A73-0F0C-A000-6DBA-FD00392C9E0D}"/>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090610104"/>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79EA4A2C-5126-5635-6DC2-7EDDE0646CE9}"/>
              </a:ext>
              <a:ext uri="{C183D7F6-B498-43B3-948B-1728B52AA6E4}">
                <adec:decorative xmlns:adec="http://schemas.microsoft.com/office/drawing/2017/decorative" val="1"/>
              </a:ext>
            </a:extLst>
          </p:cNvPr>
          <p:cNvGrpSpPr/>
          <p:nvPr userDrawn="1"/>
        </p:nvGrpSpPr>
        <p:grpSpPr>
          <a:xfrm>
            <a:off x="532995" y="1638300"/>
            <a:ext cx="11126010" cy="4772348"/>
            <a:chOff x="174047" y="1919947"/>
            <a:chExt cx="12025265" cy="3306865"/>
          </a:xfrm>
        </p:grpSpPr>
        <p:sp>
          <p:nvSpPr>
            <p:cNvPr id="12" name="Suorakulmio: Pyöristetyt kulmat 11">
              <a:extLst>
                <a:ext uri="{FF2B5EF4-FFF2-40B4-BE49-F238E27FC236}">
                  <a16:creationId xmlns:a16="http://schemas.microsoft.com/office/drawing/2014/main" id="{5F39DCB0-193B-475E-B460-71140AD4F383}"/>
                </a:ext>
              </a:extLst>
            </p:cNvPr>
            <p:cNvSpPr/>
            <p:nvPr userDrawn="1"/>
          </p:nvSpPr>
          <p:spPr>
            <a:xfrm>
              <a:off x="174047"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Pyöristetyt kulmat 12">
              <a:extLst>
                <a:ext uri="{FF2B5EF4-FFF2-40B4-BE49-F238E27FC236}">
                  <a16:creationId xmlns:a16="http://schemas.microsoft.com/office/drawing/2014/main" id="{AFF79ED7-2F70-4888-45E3-955915D8E058}"/>
                </a:ext>
              </a:extLst>
            </p:cNvPr>
            <p:cNvSpPr/>
            <p:nvPr userDrawn="1"/>
          </p:nvSpPr>
          <p:spPr>
            <a:xfrm>
              <a:off x="4248628"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Pyöristetyt kulmat 13">
              <a:extLst>
                <a:ext uri="{FF2B5EF4-FFF2-40B4-BE49-F238E27FC236}">
                  <a16:creationId xmlns:a16="http://schemas.microsoft.com/office/drawing/2014/main" id="{DA452D5E-7E96-18A2-A3F9-39908DCFD722}"/>
                </a:ext>
              </a:extLst>
            </p:cNvPr>
            <p:cNvSpPr/>
            <p:nvPr userDrawn="1"/>
          </p:nvSpPr>
          <p:spPr>
            <a:xfrm>
              <a:off x="8276207"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 name="Otsikko 1">
            <a:extLst>
              <a:ext uri="{FF2B5EF4-FFF2-40B4-BE49-F238E27FC236}">
                <a16:creationId xmlns:a16="http://schemas.microsoft.com/office/drawing/2014/main" id="{A190CEED-1E04-0A8A-41DE-5CF2F523EF16}"/>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Tekstin paikkamerkki 2">
            <a:extLst>
              <a:ext uri="{FF2B5EF4-FFF2-40B4-BE49-F238E27FC236}">
                <a16:creationId xmlns:a16="http://schemas.microsoft.com/office/drawing/2014/main" id="{563D2C02-D845-E399-9EEC-CDA4F762EBD5}"/>
              </a:ext>
            </a:extLst>
          </p:cNvPr>
          <p:cNvSpPr>
            <a:spLocks noGrp="1"/>
          </p:cNvSpPr>
          <p:nvPr>
            <p:ph type="body" sz="quarter" idx="12" hasCustomPrompt="1"/>
          </p:nvPr>
        </p:nvSpPr>
        <p:spPr>
          <a:xfrm>
            <a:off x="646113" y="1852613"/>
            <a:ext cx="3403600" cy="538162"/>
          </a:xfrm>
        </p:spPr>
        <p:txBody>
          <a:bodyPr>
            <a:noAutofit/>
          </a:bodyPr>
          <a:lstStyle>
            <a:lvl1pPr marL="0" indent="0" algn="ctr">
              <a:buNone/>
              <a:defRPr sz="1800" b="1">
                <a:solidFill>
                  <a:schemeClr val="tx2"/>
                </a:solidFill>
              </a:defRPr>
            </a:lvl1pPr>
          </a:lstStyle>
          <a:p>
            <a:pPr lvl="0"/>
            <a:r>
              <a:rPr lang="fi-FI" dirty="0"/>
              <a:t>Lisää otsikko napsauttamalla</a:t>
            </a:r>
          </a:p>
        </p:txBody>
      </p:sp>
      <p:sp>
        <p:nvSpPr>
          <p:cNvPr id="4" name="Tekstin paikkamerkki 3">
            <a:extLst>
              <a:ext uri="{FF2B5EF4-FFF2-40B4-BE49-F238E27FC236}">
                <a16:creationId xmlns:a16="http://schemas.microsoft.com/office/drawing/2014/main" id="{A827D8A5-2481-EA80-62AB-BD369CECD0ED}"/>
              </a:ext>
              <a:ext uri="{C183D7F6-B498-43B3-948B-1728B52AA6E4}">
                <adec:decorative xmlns:adec="http://schemas.microsoft.com/office/drawing/2017/decorative" val="0"/>
              </a:ext>
            </a:extLst>
          </p:cNvPr>
          <p:cNvSpPr>
            <a:spLocks noGrp="1"/>
          </p:cNvSpPr>
          <p:nvPr userDrawn="1">
            <p:ph type="body" sz="half" idx="2" hasCustomPrompt="1"/>
          </p:nvPr>
        </p:nvSpPr>
        <p:spPr>
          <a:xfrm>
            <a:off x="645408" y="25923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Tekstin paikkamerkki 2">
            <a:extLst>
              <a:ext uri="{FF2B5EF4-FFF2-40B4-BE49-F238E27FC236}">
                <a16:creationId xmlns:a16="http://schemas.microsoft.com/office/drawing/2014/main" id="{DC507BF5-C9C4-BEF4-7BF0-17C78095799F}"/>
              </a:ext>
            </a:extLst>
          </p:cNvPr>
          <p:cNvSpPr>
            <a:spLocks noGrp="1"/>
          </p:cNvSpPr>
          <p:nvPr>
            <p:ph type="body" sz="quarter" idx="13" hasCustomPrompt="1"/>
          </p:nvPr>
        </p:nvSpPr>
        <p:spPr>
          <a:xfrm>
            <a:off x="4394200" y="1852613"/>
            <a:ext cx="3403600" cy="538162"/>
          </a:xfrm>
        </p:spPr>
        <p:txBody>
          <a:bodyPr>
            <a:noAutofit/>
          </a:bodyPr>
          <a:lstStyle>
            <a:lvl1pPr marL="0" indent="0" algn="ctr">
              <a:buNone/>
              <a:defRPr sz="1800" b="1">
                <a:solidFill>
                  <a:schemeClr val="tx2"/>
                </a:solidFill>
              </a:defRPr>
            </a:lvl1pPr>
          </a:lstStyle>
          <a:p>
            <a:pPr lvl="0"/>
            <a:r>
              <a:rPr lang="fi-FI" dirty="0"/>
              <a:t>Lisää otsikko napsauttamalla</a:t>
            </a:r>
          </a:p>
        </p:txBody>
      </p:sp>
      <p:sp>
        <p:nvSpPr>
          <p:cNvPr id="22" name="Tekstin paikkamerkki 3">
            <a:extLst>
              <a:ext uri="{FF2B5EF4-FFF2-40B4-BE49-F238E27FC236}">
                <a16:creationId xmlns:a16="http://schemas.microsoft.com/office/drawing/2014/main" id="{B21D17E9-6AD6-68E9-3AC1-D1E19DEB129F}"/>
              </a:ext>
            </a:extLst>
          </p:cNvPr>
          <p:cNvSpPr>
            <a:spLocks noGrp="1"/>
          </p:cNvSpPr>
          <p:nvPr userDrawn="1">
            <p:ph type="body" sz="half" idx="10" hasCustomPrompt="1"/>
          </p:nvPr>
        </p:nvSpPr>
        <p:spPr>
          <a:xfrm>
            <a:off x="4415266" y="26050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15" name="Tekstin paikkamerkki 2">
            <a:extLst>
              <a:ext uri="{FF2B5EF4-FFF2-40B4-BE49-F238E27FC236}">
                <a16:creationId xmlns:a16="http://schemas.microsoft.com/office/drawing/2014/main" id="{32A63CE9-F79E-091D-6684-5C9CDED05A4E}"/>
              </a:ext>
            </a:extLst>
          </p:cNvPr>
          <p:cNvSpPr>
            <a:spLocks noGrp="1"/>
          </p:cNvSpPr>
          <p:nvPr>
            <p:ph type="body" sz="quarter" idx="14" hasCustomPrompt="1"/>
          </p:nvPr>
        </p:nvSpPr>
        <p:spPr>
          <a:xfrm>
            <a:off x="8142337" y="1852613"/>
            <a:ext cx="3403600" cy="538162"/>
          </a:xfrm>
        </p:spPr>
        <p:txBody>
          <a:bodyPr>
            <a:noAutofit/>
          </a:bodyPr>
          <a:lstStyle>
            <a:lvl1pPr marL="0" indent="0" algn="ctr">
              <a:buNone/>
              <a:defRPr sz="1800" b="1">
                <a:solidFill>
                  <a:schemeClr val="tx2"/>
                </a:solidFill>
              </a:defRPr>
            </a:lvl1pPr>
          </a:lstStyle>
          <a:p>
            <a:pPr lvl="0"/>
            <a:r>
              <a:rPr lang="fi-FI" dirty="0"/>
              <a:t>Lisää otsikko napsauttamalla</a:t>
            </a:r>
          </a:p>
        </p:txBody>
      </p:sp>
      <p:sp>
        <p:nvSpPr>
          <p:cNvPr id="23" name="Tekstin paikkamerkki 3">
            <a:extLst>
              <a:ext uri="{FF2B5EF4-FFF2-40B4-BE49-F238E27FC236}">
                <a16:creationId xmlns:a16="http://schemas.microsoft.com/office/drawing/2014/main" id="{E5491019-7612-921D-38D7-915DA29053EE}"/>
              </a:ext>
            </a:extLst>
          </p:cNvPr>
          <p:cNvSpPr>
            <a:spLocks noGrp="1"/>
          </p:cNvSpPr>
          <p:nvPr userDrawn="1">
            <p:ph type="body" sz="half" idx="11" hasCustomPrompt="1"/>
          </p:nvPr>
        </p:nvSpPr>
        <p:spPr>
          <a:xfrm>
            <a:off x="8141661" y="26050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2" name="Päivämäärän paikkamerkki 1">
            <a:extLst>
              <a:ext uri="{FF2B5EF4-FFF2-40B4-BE49-F238E27FC236}">
                <a16:creationId xmlns:a16="http://schemas.microsoft.com/office/drawing/2014/main" id="{9B256F36-B99E-B84D-C7A5-AC2144E00689}"/>
              </a:ext>
            </a:extLst>
          </p:cNvPr>
          <p:cNvSpPr>
            <a:spLocks noGrp="1"/>
          </p:cNvSpPr>
          <p:nvPr>
            <p:ph type="dt" sz="half" idx="15"/>
          </p:nvPr>
        </p:nvSpPr>
        <p:spPr/>
        <p:txBody>
          <a:bodyPr/>
          <a:lstStyle/>
          <a:p>
            <a:fld id="{C5033C99-1243-4A50-A746-77DDABD1ED9F}" type="datetime1">
              <a:rPr lang="fi-FI" smtClean="0"/>
              <a:t>6.2.2025</a:t>
            </a:fld>
            <a:endParaRPr lang="fi-FI" dirty="0"/>
          </a:p>
        </p:txBody>
      </p:sp>
      <p:sp>
        <p:nvSpPr>
          <p:cNvPr id="7" name="Alatunnisteen paikkamerkki 6">
            <a:extLst>
              <a:ext uri="{FF2B5EF4-FFF2-40B4-BE49-F238E27FC236}">
                <a16:creationId xmlns:a16="http://schemas.microsoft.com/office/drawing/2014/main" id="{71CE3AE0-923D-52F9-D682-E43CADEA2337}"/>
              </a:ext>
            </a:extLst>
          </p:cNvPr>
          <p:cNvSpPr>
            <a:spLocks noGrp="1"/>
          </p:cNvSpPr>
          <p:nvPr>
            <p:ph type="ftr" sz="quarter" idx="16"/>
          </p:nvPr>
        </p:nvSpPr>
        <p:spPr/>
        <p:txBody>
          <a:bodyPr/>
          <a:lstStyle/>
          <a:p>
            <a:endParaRPr lang="fi-FI" dirty="0"/>
          </a:p>
        </p:txBody>
      </p:sp>
      <p:sp>
        <p:nvSpPr>
          <p:cNvPr id="8" name="Dian numeron paikkamerkki 7">
            <a:extLst>
              <a:ext uri="{FF2B5EF4-FFF2-40B4-BE49-F238E27FC236}">
                <a16:creationId xmlns:a16="http://schemas.microsoft.com/office/drawing/2014/main" id="{05AC63F9-41A7-76C6-E310-E274A11B704A}"/>
              </a:ext>
            </a:extLst>
          </p:cNvPr>
          <p:cNvSpPr>
            <a:spLocks noGrp="1"/>
          </p:cNvSpPr>
          <p:nvPr>
            <p:ph type="sldNum" sz="quarter" idx="17"/>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88651004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boxes [vertical]">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32F34CEE-A385-6280-B6E1-7082F18BAF44}"/>
              </a:ext>
              <a:ext uri="{C183D7F6-B498-43B3-948B-1728B52AA6E4}">
                <adec:decorative xmlns:adec="http://schemas.microsoft.com/office/drawing/2017/decorative" val="1"/>
              </a:ext>
            </a:extLst>
          </p:cNvPr>
          <p:cNvSpPr/>
          <p:nvPr userDrawn="1"/>
        </p:nvSpPr>
        <p:spPr>
          <a:xfrm>
            <a:off x="1696720" y="1529080"/>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Pyöristetyt kulmat 7">
            <a:extLst>
              <a:ext uri="{FF2B5EF4-FFF2-40B4-BE49-F238E27FC236}">
                <a16:creationId xmlns:a16="http://schemas.microsoft.com/office/drawing/2014/main" id="{0E140B32-F061-2965-6353-6AEFFFD6C83A}"/>
              </a:ext>
              <a:ext uri="{C183D7F6-B498-43B3-948B-1728B52AA6E4}">
                <adec:decorative xmlns:adec="http://schemas.microsoft.com/office/drawing/2017/decorative" val="1"/>
              </a:ext>
            </a:extLst>
          </p:cNvPr>
          <p:cNvSpPr/>
          <p:nvPr userDrawn="1"/>
        </p:nvSpPr>
        <p:spPr>
          <a:xfrm>
            <a:off x="1696720" y="3308553"/>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Pyöristetyt kulmat 8">
            <a:extLst>
              <a:ext uri="{FF2B5EF4-FFF2-40B4-BE49-F238E27FC236}">
                <a16:creationId xmlns:a16="http://schemas.microsoft.com/office/drawing/2014/main" id="{76C6A881-9A99-B8F9-09AC-D29077BC549C}"/>
              </a:ext>
              <a:ext uri="{C183D7F6-B498-43B3-948B-1728B52AA6E4}">
                <adec:decorative xmlns:adec="http://schemas.microsoft.com/office/drawing/2017/decorative" val="1"/>
              </a:ext>
            </a:extLst>
          </p:cNvPr>
          <p:cNvSpPr/>
          <p:nvPr userDrawn="1"/>
        </p:nvSpPr>
        <p:spPr>
          <a:xfrm>
            <a:off x="1696720" y="5088026"/>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1">
            <a:extLst>
              <a:ext uri="{FF2B5EF4-FFF2-40B4-BE49-F238E27FC236}">
                <a16:creationId xmlns:a16="http://schemas.microsoft.com/office/drawing/2014/main" id="{A019AE3C-F245-C4A1-2827-7F00A31B7CF4}"/>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19" name="Tekstin paikkamerkki 18">
            <a:extLst>
              <a:ext uri="{FF2B5EF4-FFF2-40B4-BE49-F238E27FC236}">
                <a16:creationId xmlns:a16="http://schemas.microsoft.com/office/drawing/2014/main" id="{B7A0FDC9-AFF6-3C65-F3F0-C50002DC4066}"/>
              </a:ext>
            </a:extLst>
          </p:cNvPr>
          <p:cNvSpPr>
            <a:spLocks noGrp="1"/>
          </p:cNvSpPr>
          <p:nvPr>
            <p:ph type="body" sz="quarter" idx="13" hasCustomPrompt="1"/>
          </p:nvPr>
        </p:nvSpPr>
        <p:spPr>
          <a:xfrm>
            <a:off x="2042161" y="2051317"/>
            <a:ext cx="813440" cy="493763"/>
          </a:xfrm>
        </p:spPr>
        <p:txBody>
          <a:bodyPr anchor="ctr">
            <a:noAutofit/>
          </a:bodyPr>
          <a:lstStyle>
            <a:lvl1pPr marL="0" indent="0" algn="r">
              <a:buNone/>
              <a:defRPr sz="2400" b="1">
                <a:solidFill>
                  <a:schemeClr val="tx2"/>
                </a:solidFill>
              </a:defRPr>
            </a:lvl1pPr>
          </a:lstStyle>
          <a:p>
            <a:pPr lvl="0"/>
            <a:r>
              <a:rPr lang="fi-FI" dirty="0"/>
              <a:t>#</a:t>
            </a:r>
          </a:p>
        </p:txBody>
      </p:sp>
      <p:sp>
        <p:nvSpPr>
          <p:cNvPr id="11" name="Tekstin paikkamerkki 10">
            <a:extLst>
              <a:ext uri="{FF2B5EF4-FFF2-40B4-BE49-F238E27FC236}">
                <a16:creationId xmlns:a16="http://schemas.microsoft.com/office/drawing/2014/main" id="{4BDAD675-D194-F08E-1F6A-16388F54882D}"/>
              </a:ext>
            </a:extLst>
          </p:cNvPr>
          <p:cNvSpPr>
            <a:spLocks noGrp="1"/>
          </p:cNvSpPr>
          <p:nvPr>
            <p:ph type="body" sz="quarter" idx="10" hasCustomPrompt="1"/>
          </p:nvPr>
        </p:nvSpPr>
        <p:spPr>
          <a:xfrm>
            <a:off x="3332163" y="1762125"/>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0" name="Tekstin paikkamerkki 18">
            <a:extLst>
              <a:ext uri="{FF2B5EF4-FFF2-40B4-BE49-F238E27FC236}">
                <a16:creationId xmlns:a16="http://schemas.microsoft.com/office/drawing/2014/main" id="{ABCE7E97-C13D-1057-08F8-9F3BFC620FF3}"/>
              </a:ext>
            </a:extLst>
          </p:cNvPr>
          <p:cNvSpPr>
            <a:spLocks noGrp="1"/>
          </p:cNvSpPr>
          <p:nvPr>
            <p:ph type="body" sz="quarter" idx="14" hasCustomPrompt="1"/>
          </p:nvPr>
        </p:nvSpPr>
        <p:spPr>
          <a:xfrm>
            <a:off x="2042161" y="3833463"/>
            <a:ext cx="813440" cy="493763"/>
          </a:xfrm>
        </p:spPr>
        <p:txBody>
          <a:bodyPr anchor="ctr">
            <a:noAutofit/>
          </a:bodyPr>
          <a:lstStyle>
            <a:lvl1pPr marL="0" indent="0" algn="r">
              <a:buNone/>
              <a:defRPr sz="2400" b="1">
                <a:solidFill>
                  <a:schemeClr val="tx2"/>
                </a:solidFill>
              </a:defRPr>
            </a:lvl1pPr>
          </a:lstStyle>
          <a:p>
            <a:pPr lvl="0"/>
            <a:r>
              <a:rPr lang="fi-FI" dirty="0"/>
              <a:t>#</a:t>
            </a:r>
          </a:p>
        </p:txBody>
      </p:sp>
      <p:sp>
        <p:nvSpPr>
          <p:cNvPr id="12" name="Tekstin paikkamerkki 10">
            <a:extLst>
              <a:ext uri="{FF2B5EF4-FFF2-40B4-BE49-F238E27FC236}">
                <a16:creationId xmlns:a16="http://schemas.microsoft.com/office/drawing/2014/main" id="{83D23FCC-ECA5-D3A7-D0A2-420D59593816}"/>
              </a:ext>
            </a:extLst>
          </p:cNvPr>
          <p:cNvSpPr>
            <a:spLocks noGrp="1"/>
          </p:cNvSpPr>
          <p:nvPr>
            <p:ph type="body" sz="quarter" idx="11" hasCustomPrompt="1"/>
          </p:nvPr>
        </p:nvSpPr>
        <p:spPr>
          <a:xfrm>
            <a:off x="3332163" y="3531070"/>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1" name="Tekstin paikkamerkki 18">
            <a:extLst>
              <a:ext uri="{FF2B5EF4-FFF2-40B4-BE49-F238E27FC236}">
                <a16:creationId xmlns:a16="http://schemas.microsoft.com/office/drawing/2014/main" id="{C18B5A28-3BBA-D700-CDC0-3B1D502191F0}"/>
              </a:ext>
            </a:extLst>
          </p:cNvPr>
          <p:cNvSpPr>
            <a:spLocks noGrp="1"/>
          </p:cNvSpPr>
          <p:nvPr>
            <p:ph type="body" sz="quarter" idx="15" hasCustomPrompt="1"/>
          </p:nvPr>
        </p:nvSpPr>
        <p:spPr>
          <a:xfrm>
            <a:off x="2042161" y="5626601"/>
            <a:ext cx="813440" cy="493763"/>
          </a:xfrm>
        </p:spPr>
        <p:txBody>
          <a:bodyPr anchor="ctr">
            <a:noAutofit/>
          </a:bodyPr>
          <a:lstStyle>
            <a:lvl1pPr marL="0" indent="0" algn="r">
              <a:buNone/>
              <a:defRPr sz="2400" b="1">
                <a:solidFill>
                  <a:schemeClr val="tx2"/>
                </a:solidFill>
              </a:defRPr>
            </a:lvl1pPr>
          </a:lstStyle>
          <a:p>
            <a:pPr lvl="0"/>
            <a:r>
              <a:rPr lang="fi-FI" dirty="0"/>
              <a:t>#</a:t>
            </a:r>
          </a:p>
        </p:txBody>
      </p:sp>
      <p:sp>
        <p:nvSpPr>
          <p:cNvPr id="13" name="Tekstin paikkamerkki 10">
            <a:extLst>
              <a:ext uri="{FF2B5EF4-FFF2-40B4-BE49-F238E27FC236}">
                <a16:creationId xmlns:a16="http://schemas.microsoft.com/office/drawing/2014/main" id="{FE94BDCA-A2BA-97E4-B8BF-7C288ABA7BAA}"/>
              </a:ext>
            </a:extLst>
          </p:cNvPr>
          <p:cNvSpPr>
            <a:spLocks noGrp="1"/>
          </p:cNvSpPr>
          <p:nvPr>
            <p:ph type="body" sz="quarter" idx="12" hasCustomPrompt="1"/>
          </p:nvPr>
        </p:nvSpPr>
        <p:spPr>
          <a:xfrm>
            <a:off x="3332163" y="5310543"/>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cxnSp>
        <p:nvCxnSpPr>
          <p:cNvPr id="15" name="Suora yhdysviiva 14">
            <a:extLst>
              <a:ext uri="{FF2B5EF4-FFF2-40B4-BE49-F238E27FC236}">
                <a16:creationId xmlns:a16="http://schemas.microsoft.com/office/drawing/2014/main" id="{726A94CB-6EE3-D6AD-4462-2BAEFCD813A6}"/>
              </a:ext>
              <a:ext uri="{C183D7F6-B498-43B3-948B-1728B52AA6E4}">
                <adec:decorative xmlns:adec="http://schemas.microsoft.com/office/drawing/2017/decorative" val="1"/>
              </a:ext>
            </a:extLst>
          </p:cNvPr>
          <p:cNvCxnSpPr/>
          <p:nvPr userDrawn="1"/>
        </p:nvCxnSpPr>
        <p:spPr>
          <a:xfrm>
            <a:off x="3098800" y="1762125"/>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6212B30C-11F9-8D6E-2F36-2E923E4F37DE}"/>
              </a:ext>
              <a:ext uri="{C183D7F6-B498-43B3-948B-1728B52AA6E4}">
                <adec:decorative xmlns:adec="http://schemas.microsoft.com/office/drawing/2017/decorative" val="1"/>
              </a:ext>
            </a:extLst>
          </p:cNvPr>
          <p:cNvCxnSpPr/>
          <p:nvPr userDrawn="1"/>
        </p:nvCxnSpPr>
        <p:spPr>
          <a:xfrm>
            <a:off x="3098800" y="3531070"/>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E957C344-E724-02D0-1A04-CA2B43B7471A}"/>
              </a:ext>
              <a:ext uri="{C183D7F6-B498-43B3-948B-1728B52AA6E4}">
                <adec:decorative xmlns:adec="http://schemas.microsoft.com/office/drawing/2017/decorative" val="1"/>
              </a:ext>
            </a:extLst>
          </p:cNvPr>
          <p:cNvCxnSpPr/>
          <p:nvPr userDrawn="1"/>
        </p:nvCxnSpPr>
        <p:spPr>
          <a:xfrm>
            <a:off x="3098800" y="5310543"/>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äivämäärän paikkamerkki 1">
            <a:extLst>
              <a:ext uri="{FF2B5EF4-FFF2-40B4-BE49-F238E27FC236}">
                <a16:creationId xmlns:a16="http://schemas.microsoft.com/office/drawing/2014/main" id="{4E9C0436-F8A7-FFB0-1FED-CB07EEFBA945}"/>
              </a:ext>
            </a:extLst>
          </p:cNvPr>
          <p:cNvSpPr>
            <a:spLocks noGrp="1"/>
          </p:cNvSpPr>
          <p:nvPr>
            <p:ph type="dt" sz="half" idx="16"/>
          </p:nvPr>
        </p:nvSpPr>
        <p:spPr/>
        <p:txBody>
          <a:bodyPr/>
          <a:lstStyle/>
          <a:p>
            <a:fld id="{AACA918F-AF32-4009-8551-28CF04C3A42F}" type="datetime1">
              <a:rPr lang="fi-FI" smtClean="0"/>
              <a:t>6.2.2025</a:t>
            </a:fld>
            <a:endParaRPr lang="fi-FI" dirty="0"/>
          </a:p>
        </p:txBody>
      </p:sp>
      <p:sp>
        <p:nvSpPr>
          <p:cNvPr id="3" name="Alatunnisteen paikkamerkki 2">
            <a:extLst>
              <a:ext uri="{FF2B5EF4-FFF2-40B4-BE49-F238E27FC236}">
                <a16:creationId xmlns:a16="http://schemas.microsoft.com/office/drawing/2014/main" id="{32C142BE-150E-B0FC-46BC-D044E117EBAE}"/>
              </a:ext>
            </a:extLst>
          </p:cNvPr>
          <p:cNvSpPr>
            <a:spLocks noGrp="1"/>
          </p:cNvSpPr>
          <p:nvPr>
            <p:ph type="ftr" sz="quarter" idx="17"/>
          </p:nvPr>
        </p:nvSpPr>
        <p:spPr/>
        <p:txBody>
          <a:bodyPr/>
          <a:lstStyle/>
          <a:p>
            <a:endParaRPr lang="fi-FI" dirty="0"/>
          </a:p>
        </p:txBody>
      </p:sp>
      <p:sp>
        <p:nvSpPr>
          <p:cNvPr id="5" name="Dian numeron paikkamerkki 4">
            <a:extLst>
              <a:ext uri="{FF2B5EF4-FFF2-40B4-BE49-F238E27FC236}">
                <a16:creationId xmlns:a16="http://schemas.microsoft.com/office/drawing/2014/main" id="{3F8DA90E-7AE4-0CB2-4578-D9C326D32C11}"/>
              </a:ext>
            </a:extLst>
          </p:cNvPr>
          <p:cNvSpPr>
            <a:spLocks noGrp="1"/>
          </p:cNvSpPr>
          <p:nvPr>
            <p:ph type="sldNum" sz="quarter" idx="1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379251686"/>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steps">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8E197F0C-A81D-9431-D493-9C5E2C3E6323}"/>
              </a:ext>
              <a:ext uri="{C183D7F6-B498-43B3-948B-1728B52AA6E4}">
                <adec:decorative xmlns:adec="http://schemas.microsoft.com/office/drawing/2017/decorative" val="1"/>
              </a:ext>
            </a:extLst>
          </p:cNvPr>
          <p:cNvGrpSpPr/>
          <p:nvPr userDrawn="1"/>
        </p:nvGrpSpPr>
        <p:grpSpPr>
          <a:xfrm>
            <a:off x="812800" y="1795629"/>
            <a:ext cx="10556724" cy="1349953"/>
            <a:chOff x="1409099" y="2228248"/>
            <a:chExt cx="9364126" cy="1349953"/>
          </a:xfrm>
        </p:grpSpPr>
        <p:grpSp>
          <p:nvGrpSpPr>
            <p:cNvPr id="15" name="Ryhmä 14">
              <a:extLst>
                <a:ext uri="{FF2B5EF4-FFF2-40B4-BE49-F238E27FC236}">
                  <a16:creationId xmlns:a16="http://schemas.microsoft.com/office/drawing/2014/main" id="{3342DD3A-0C43-9B8B-ADED-DE295E3048F0}"/>
                </a:ext>
                <a:ext uri="{C183D7F6-B498-43B3-948B-1728B52AA6E4}">
                  <adec:decorative xmlns:adec="http://schemas.microsoft.com/office/drawing/2017/decorative" val="1"/>
                </a:ext>
              </a:extLst>
            </p:cNvPr>
            <p:cNvGrpSpPr/>
            <p:nvPr userDrawn="1"/>
          </p:nvGrpSpPr>
          <p:grpSpPr>
            <a:xfrm>
              <a:off x="2538162" y="2678232"/>
              <a:ext cx="7115676" cy="899969"/>
              <a:chOff x="2538162" y="3826312"/>
              <a:chExt cx="7115676" cy="1406088"/>
            </a:xfrm>
          </p:grpSpPr>
          <p:cxnSp>
            <p:nvCxnSpPr>
              <p:cNvPr id="12" name="Suora yhdysviiva 11">
                <a:extLst>
                  <a:ext uri="{FF2B5EF4-FFF2-40B4-BE49-F238E27FC236}">
                    <a16:creationId xmlns:a16="http://schemas.microsoft.com/office/drawing/2014/main" id="{1A2C814E-2944-A768-5ED9-47966115AAD4}"/>
                  </a:ext>
                </a:extLst>
              </p:cNvPr>
              <p:cNvCxnSpPr/>
              <p:nvPr userDrawn="1"/>
            </p:nvCxnSpPr>
            <p:spPr>
              <a:xfrm>
                <a:off x="2538162"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E9810A46-7C5B-CDEA-3043-E87DFAE625F7}"/>
                  </a:ext>
                </a:extLst>
              </p:cNvPr>
              <p:cNvCxnSpPr/>
              <p:nvPr userDrawn="1"/>
            </p:nvCxnSpPr>
            <p:spPr>
              <a:xfrm>
                <a:off x="6095999"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B84D6FD1-1845-EC30-F1E3-9C817CE3A6B3}"/>
                  </a:ext>
                </a:extLst>
              </p:cNvPr>
              <p:cNvCxnSpPr/>
              <p:nvPr userDrawn="1"/>
            </p:nvCxnSpPr>
            <p:spPr>
              <a:xfrm>
                <a:off x="9653838"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538162" y="2678232"/>
              <a:ext cx="723575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orakulmio: Pyöristetyt kulmat 2">
              <a:extLst>
                <a:ext uri="{FF2B5EF4-FFF2-40B4-BE49-F238E27FC236}">
                  <a16:creationId xmlns:a16="http://schemas.microsoft.com/office/drawing/2014/main" id="{6DF0AFF2-9D0B-C98B-944C-9438037D411A}"/>
                </a:ext>
                <a:ext uri="{C183D7F6-B498-43B3-948B-1728B52AA6E4}">
                  <adec:decorative xmlns:adec="http://schemas.microsoft.com/office/drawing/2017/decorative" val="1"/>
                </a:ext>
              </a:extLst>
            </p:cNvPr>
            <p:cNvSpPr/>
            <p:nvPr userDrawn="1"/>
          </p:nvSpPr>
          <p:spPr>
            <a:xfrm rot="5400000">
              <a:off x="2088177"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5" name="Suorakulmio: Pyöristetyt kulmat 4">
              <a:extLst>
                <a:ext uri="{FF2B5EF4-FFF2-40B4-BE49-F238E27FC236}">
                  <a16:creationId xmlns:a16="http://schemas.microsoft.com/office/drawing/2014/main" id="{6C90B19B-F5A7-D819-8D4F-D2BF19B6D72C}"/>
                </a:ext>
                <a:ext uri="{C183D7F6-B498-43B3-948B-1728B52AA6E4}">
                  <adec:decorative xmlns:adec="http://schemas.microsoft.com/office/drawing/2017/decorative" val="1"/>
                </a:ext>
              </a:extLst>
            </p:cNvPr>
            <p:cNvSpPr/>
            <p:nvPr userDrawn="1"/>
          </p:nvSpPr>
          <p:spPr>
            <a:xfrm rot="5400000">
              <a:off x="5645473"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9" name="Suorakulmio: Pyöristetyt kulmat 8">
              <a:extLst>
                <a:ext uri="{FF2B5EF4-FFF2-40B4-BE49-F238E27FC236}">
                  <a16:creationId xmlns:a16="http://schemas.microsoft.com/office/drawing/2014/main" id="{329ADEDE-F0DE-9518-0578-189E8B80DF79}"/>
                </a:ext>
                <a:ext uri="{C183D7F6-B498-43B3-948B-1728B52AA6E4}">
                  <adec:decorative xmlns:adec="http://schemas.microsoft.com/office/drawing/2017/decorative" val="1"/>
                </a:ext>
              </a:extLst>
            </p:cNvPr>
            <p:cNvSpPr/>
            <p:nvPr userDrawn="1"/>
          </p:nvSpPr>
          <p:spPr>
            <a:xfrm rot="5400000">
              <a:off x="9194177"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17" name="Otsikko 1">
            <a:extLst>
              <a:ext uri="{FF2B5EF4-FFF2-40B4-BE49-F238E27FC236}">
                <a16:creationId xmlns:a16="http://schemas.microsoft.com/office/drawing/2014/main" id="{37B47089-02FA-25FB-F659-0A0C5CC567E4}"/>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4" name="Tekstin paikkamerkki 16">
            <a:extLst>
              <a:ext uri="{FF2B5EF4-FFF2-40B4-BE49-F238E27FC236}">
                <a16:creationId xmlns:a16="http://schemas.microsoft.com/office/drawing/2014/main" id="{2265AEE3-793E-CE7E-1F0B-50AE84E54AB1}"/>
              </a:ext>
            </a:extLst>
          </p:cNvPr>
          <p:cNvSpPr>
            <a:spLocks noGrp="1"/>
          </p:cNvSpPr>
          <p:nvPr>
            <p:ph type="body" sz="quarter" idx="13" hasCustomPrompt="1"/>
          </p:nvPr>
        </p:nvSpPr>
        <p:spPr>
          <a:xfrm>
            <a:off x="988553" y="1988136"/>
            <a:ext cx="2178988" cy="521660"/>
          </a:xfrm>
        </p:spPr>
        <p:txBody>
          <a:bodyPr anchor="ctr">
            <a:noAutofit/>
          </a:bodyPr>
          <a:lstStyle>
            <a:lvl1pPr marL="0" indent="0" algn="ctr">
              <a:buNone/>
              <a:defRPr b="1">
                <a:solidFill>
                  <a:schemeClr val="tx2"/>
                </a:solidFill>
              </a:defRPr>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p:ph type="body" sz="quarter" idx="16" hasCustomPrompt="1"/>
          </p:nvPr>
        </p:nvSpPr>
        <p:spPr>
          <a:xfrm>
            <a:off x="812799" y="3258671"/>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1</a:t>
            </a:r>
          </a:p>
        </p:txBody>
      </p:sp>
      <p:sp>
        <p:nvSpPr>
          <p:cNvPr id="11" name="Tekstin paikkamerkki 16">
            <a:extLst>
              <a:ext uri="{FF2B5EF4-FFF2-40B4-BE49-F238E27FC236}">
                <a16:creationId xmlns:a16="http://schemas.microsoft.com/office/drawing/2014/main" id="{623E341C-B2C4-F808-F275-7C9AFA560353}"/>
              </a:ext>
            </a:extLst>
          </p:cNvPr>
          <p:cNvSpPr>
            <a:spLocks noGrp="1"/>
          </p:cNvSpPr>
          <p:nvPr>
            <p:ph type="body" sz="quarter" idx="14" hasCustomPrompt="1"/>
          </p:nvPr>
        </p:nvSpPr>
        <p:spPr>
          <a:xfrm>
            <a:off x="5006505" y="1988136"/>
            <a:ext cx="2178988" cy="521660"/>
          </a:xfrm>
        </p:spPr>
        <p:txBody>
          <a:bodyPr anchor="ctr">
            <a:noAutofit/>
          </a:bodyPr>
          <a:lstStyle>
            <a:lvl1pPr marL="0" indent="0" algn="ctr">
              <a:buNone/>
              <a:defRPr b="1">
                <a:solidFill>
                  <a:schemeClr val="tx2"/>
                </a:solidFill>
              </a:defRPr>
            </a:lvl1pPr>
          </a:lstStyle>
          <a:p>
            <a:pPr lvl="0"/>
            <a:r>
              <a:rPr lang="fi-FI" dirty="0"/>
              <a:t>#</a:t>
            </a:r>
          </a:p>
        </p:txBody>
      </p:sp>
      <p:sp>
        <p:nvSpPr>
          <p:cNvPr id="26" name="Tekstin paikkamerkki 24">
            <a:extLst>
              <a:ext uri="{FF2B5EF4-FFF2-40B4-BE49-F238E27FC236}">
                <a16:creationId xmlns:a16="http://schemas.microsoft.com/office/drawing/2014/main" id="{3EAC8C7D-7A89-3EEE-9100-FCC2A868140E}"/>
              </a:ext>
            </a:extLst>
          </p:cNvPr>
          <p:cNvSpPr>
            <a:spLocks noGrp="1"/>
          </p:cNvSpPr>
          <p:nvPr>
            <p:ph type="body" sz="quarter" idx="17" hasCustomPrompt="1"/>
          </p:nvPr>
        </p:nvSpPr>
        <p:spPr>
          <a:xfrm>
            <a:off x="4823146" y="3258671"/>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2</a:t>
            </a:r>
          </a:p>
        </p:txBody>
      </p:sp>
      <p:sp>
        <p:nvSpPr>
          <p:cNvPr id="16" name="Tekstin paikkamerkki 16">
            <a:extLst>
              <a:ext uri="{FF2B5EF4-FFF2-40B4-BE49-F238E27FC236}">
                <a16:creationId xmlns:a16="http://schemas.microsoft.com/office/drawing/2014/main" id="{9848A2D1-B751-712E-F955-C1DF267B7E22}"/>
              </a:ext>
            </a:extLst>
          </p:cNvPr>
          <p:cNvSpPr>
            <a:spLocks noGrp="1"/>
          </p:cNvSpPr>
          <p:nvPr>
            <p:ph type="body" sz="quarter" idx="15" hasCustomPrompt="1"/>
          </p:nvPr>
        </p:nvSpPr>
        <p:spPr>
          <a:xfrm>
            <a:off x="9007172" y="1988136"/>
            <a:ext cx="2178988" cy="521660"/>
          </a:xfrm>
        </p:spPr>
        <p:txBody>
          <a:bodyPr anchor="ctr">
            <a:noAutofit/>
          </a:bodyPr>
          <a:lstStyle>
            <a:lvl1pPr marL="0" indent="0" algn="ctr">
              <a:buNone/>
              <a:defRPr b="1">
                <a:solidFill>
                  <a:schemeClr val="tx2"/>
                </a:solidFill>
              </a:defRPr>
            </a:lvl1pPr>
          </a:lstStyle>
          <a:p>
            <a:pPr lvl="0"/>
            <a:r>
              <a:rPr lang="fi-FI" dirty="0"/>
              <a:t>#</a:t>
            </a:r>
          </a:p>
        </p:txBody>
      </p:sp>
      <p:sp>
        <p:nvSpPr>
          <p:cNvPr id="27" name="Tekstin paikkamerkki 24">
            <a:extLst>
              <a:ext uri="{FF2B5EF4-FFF2-40B4-BE49-F238E27FC236}">
                <a16:creationId xmlns:a16="http://schemas.microsoft.com/office/drawing/2014/main" id="{57AD7CF3-112B-6274-5373-9282C7817263}"/>
              </a:ext>
            </a:extLst>
          </p:cNvPr>
          <p:cNvSpPr>
            <a:spLocks noGrp="1"/>
          </p:cNvSpPr>
          <p:nvPr>
            <p:ph type="body" sz="quarter" idx="18" hasCustomPrompt="1"/>
          </p:nvPr>
        </p:nvSpPr>
        <p:spPr>
          <a:xfrm>
            <a:off x="8823807" y="3245822"/>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3</a:t>
            </a:r>
          </a:p>
        </p:txBody>
      </p:sp>
      <p:sp>
        <p:nvSpPr>
          <p:cNvPr id="2" name="Päivämäärän paikkamerkki 1">
            <a:extLst>
              <a:ext uri="{FF2B5EF4-FFF2-40B4-BE49-F238E27FC236}">
                <a16:creationId xmlns:a16="http://schemas.microsoft.com/office/drawing/2014/main" id="{2C2136AC-C0F3-E457-E4E6-FA33675E05C2}"/>
              </a:ext>
            </a:extLst>
          </p:cNvPr>
          <p:cNvSpPr>
            <a:spLocks noGrp="1"/>
          </p:cNvSpPr>
          <p:nvPr>
            <p:ph type="dt" sz="half" idx="19"/>
          </p:nvPr>
        </p:nvSpPr>
        <p:spPr/>
        <p:txBody>
          <a:bodyPr/>
          <a:lstStyle/>
          <a:p>
            <a:fld id="{AE333F7B-319C-4509-876A-6FB48DAC8653}" type="datetime1">
              <a:rPr lang="fi-FI" smtClean="0"/>
              <a:t>6.2.2025</a:t>
            </a:fld>
            <a:endParaRPr lang="fi-FI" dirty="0"/>
          </a:p>
        </p:txBody>
      </p:sp>
      <p:sp>
        <p:nvSpPr>
          <p:cNvPr id="6" name="Alatunnisteen paikkamerkki 5">
            <a:extLst>
              <a:ext uri="{FF2B5EF4-FFF2-40B4-BE49-F238E27FC236}">
                <a16:creationId xmlns:a16="http://schemas.microsoft.com/office/drawing/2014/main" id="{056E8DC9-A648-358E-92E3-EBAE69861028}"/>
              </a:ext>
            </a:extLst>
          </p:cNvPr>
          <p:cNvSpPr>
            <a:spLocks noGrp="1"/>
          </p:cNvSpPr>
          <p:nvPr>
            <p:ph type="ftr" sz="quarter" idx="20"/>
          </p:nvPr>
        </p:nvSpPr>
        <p:spPr/>
        <p:txBody>
          <a:bodyPr/>
          <a:lstStyle/>
          <a:p>
            <a:endParaRPr lang="fi-FI" dirty="0"/>
          </a:p>
        </p:txBody>
      </p:sp>
      <p:sp>
        <p:nvSpPr>
          <p:cNvPr id="7" name="Dian numeron paikkamerkki 6">
            <a:extLst>
              <a:ext uri="{FF2B5EF4-FFF2-40B4-BE49-F238E27FC236}">
                <a16:creationId xmlns:a16="http://schemas.microsoft.com/office/drawing/2014/main" id="{50342FF2-A640-4EC3-FF30-49C74512025B}"/>
              </a:ext>
            </a:extLst>
          </p:cNvPr>
          <p:cNvSpPr>
            <a:spLocks noGrp="1"/>
          </p:cNvSpPr>
          <p:nvPr>
            <p:ph type="sldNum" sz="quarter" idx="21"/>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036023395"/>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step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3AE33A-9065-6DF9-610D-340E46354FCC}"/>
              </a:ext>
            </a:extLst>
          </p:cNvPr>
          <p:cNvGrpSpPr/>
          <p:nvPr userDrawn="1"/>
        </p:nvGrpSpPr>
        <p:grpSpPr>
          <a:xfrm>
            <a:off x="499733" y="1865393"/>
            <a:ext cx="10828668" cy="1478493"/>
            <a:chOff x="1310640" y="3419873"/>
            <a:chExt cx="9206853" cy="1478493"/>
          </a:xfrm>
        </p:grpSpPr>
        <p:grpSp>
          <p:nvGrpSpPr>
            <p:cNvPr id="16" name="Ryhmä 15">
              <a:extLst>
                <a:ext uri="{FF2B5EF4-FFF2-40B4-BE49-F238E27FC236}">
                  <a16:creationId xmlns:a16="http://schemas.microsoft.com/office/drawing/2014/main" id="{DE4BAF44-97B3-CBA3-4439-B95313B97D49}"/>
                </a:ext>
                <a:ext uri="{C183D7F6-B498-43B3-948B-1728B52AA6E4}">
                  <adec:decorative xmlns:adec="http://schemas.microsoft.com/office/drawing/2017/decorative" val="1"/>
                </a:ext>
              </a:extLst>
            </p:cNvPr>
            <p:cNvGrpSpPr/>
            <p:nvPr userDrawn="1"/>
          </p:nvGrpSpPr>
          <p:grpSpPr>
            <a:xfrm>
              <a:off x="2319591" y="3998395"/>
              <a:ext cx="4785360" cy="899971"/>
              <a:chOff x="2319591" y="3943292"/>
              <a:chExt cx="4785360" cy="1406088"/>
            </a:xfrm>
          </p:grpSpPr>
          <p:cxnSp>
            <p:nvCxnSpPr>
              <p:cNvPr id="32" name="Suora yhdysviiva 31">
                <a:extLst>
                  <a:ext uri="{FF2B5EF4-FFF2-40B4-BE49-F238E27FC236}">
                    <a16:creationId xmlns:a16="http://schemas.microsoft.com/office/drawing/2014/main" id="{83F34687-C35F-AC6F-5D09-AA0BD21C30D5}"/>
                  </a:ext>
                </a:extLst>
              </p:cNvPr>
              <p:cNvCxnSpPr>
                <a:cxnSpLocks/>
              </p:cNvCxnSpPr>
              <p:nvPr userDrawn="1"/>
            </p:nvCxnSpPr>
            <p:spPr>
              <a:xfrm>
                <a:off x="7104951" y="394329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1A2C814E-2944-A768-5ED9-47966115AAD4}"/>
                  </a:ext>
                </a:extLst>
              </p:cNvPr>
              <p:cNvCxnSpPr>
                <a:cxnSpLocks/>
              </p:cNvCxnSpPr>
              <p:nvPr userDrawn="1"/>
            </p:nvCxnSpPr>
            <p:spPr>
              <a:xfrm>
                <a:off x="2319591" y="394329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 name="Ryhmä 16">
              <a:extLst>
                <a:ext uri="{FF2B5EF4-FFF2-40B4-BE49-F238E27FC236}">
                  <a16:creationId xmlns:a16="http://schemas.microsoft.com/office/drawing/2014/main" id="{20E3B301-6765-5C7B-93EC-3A740C7FB5C9}"/>
                </a:ext>
                <a:ext uri="{C183D7F6-B498-43B3-948B-1728B52AA6E4}">
                  <adec:decorative xmlns:adec="http://schemas.microsoft.com/office/drawing/2017/decorative" val="1"/>
                </a:ext>
              </a:extLst>
            </p:cNvPr>
            <p:cNvGrpSpPr/>
            <p:nvPr userDrawn="1"/>
          </p:nvGrpSpPr>
          <p:grpSpPr>
            <a:xfrm>
              <a:off x="4686537" y="3998395"/>
              <a:ext cx="4785360" cy="899971"/>
              <a:chOff x="2319591" y="2449633"/>
              <a:chExt cx="4785360" cy="1406088"/>
            </a:xfrm>
          </p:grpSpPr>
          <p:cxnSp>
            <p:nvCxnSpPr>
              <p:cNvPr id="18" name="Suora yhdysviiva 17">
                <a:extLst>
                  <a:ext uri="{FF2B5EF4-FFF2-40B4-BE49-F238E27FC236}">
                    <a16:creationId xmlns:a16="http://schemas.microsoft.com/office/drawing/2014/main" id="{EC890D96-D01C-9C4E-1A1B-29B4F1048122}"/>
                  </a:ext>
                </a:extLst>
              </p:cNvPr>
              <p:cNvCxnSpPr>
                <a:cxnSpLocks/>
              </p:cNvCxnSpPr>
              <p:nvPr userDrawn="1"/>
            </p:nvCxnSpPr>
            <p:spPr>
              <a:xfrm>
                <a:off x="7104951" y="2449633"/>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BD838705-56D9-5986-FF6C-668E53B6853F}"/>
                  </a:ext>
                </a:extLst>
              </p:cNvPr>
              <p:cNvCxnSpPr>
                <a:cxnSpLocks/>
              </p:cNvCxnSpPr>
              <p:nvPr userDrawn="1"/>
            </p:nvCxnSpPr>
            <p:spPr>
              <a:xfrm>
                <a:off x="2319591" y="2449633"/>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319591" y="3867218"/>
              <a:ext cx="723575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uorakulmio: Pyöristetyt kulmat 1">
              <a:extLst>
                <a:ext uri="{FF2B5EF4-FFF2-40B4-BE49-F238E27FC236}">
                  <a16:creationId xmlns:a16="http://schemas.microsoft.com/office/drawing/2014/main" id="{3F725772-BE9F-7A19-9CB8-4CB6F5CDBB14}"/>
                </a:ext>
                <a:ext uri="{C183D7F6-B498-43B3-948B-1728B52AA6E4}">
                  <adec:decorative xmlns:adec="http://schemas.microsoft.com/office/drawing/2017/decorative" val="1"/>
                </a:ext>
              </a:extLst>
            </p:cNvPr>
            <p:cNvSpPr/>
            <p:nvPr userDrawn="1"/>
          </p:nvSpPr>
          <p:spPr>
            <a:xfrm rot="5400000">
              <a:off x="1844416"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Suorakulmio: Pyöristetyt kulmat 3">
              <a:extLst>
                <a:ext uri="{FF2B5EF4-FFF2-40B4-BE49-F238E27FC236}">
                  <a16:creationId xmlns:a16="http://schemas.microsoft.com/office/drawing/2014/main" id="{F698E5CD-C9F4-BEE3-3C2C-E37164ABE37A}"/>
                </a:ext>
                <a:ext uri="{C183D7F6-B498-43B3-948B-1728B52AA6E4}">
                  <adec:decorative xmlns:adec="http://schemas.microsoft.com/office/drawing/2017/decorative" val="1"/>
                </a:ext>
              </a:extLst>
            </p:cNvPr>
            <p:cNvSpPr/>
            <p:nvPr userDrawn="1"/>
          </p:nvSpPr>
          <p:spPr>
            <a:xfrm rot="5400000">
              <a:off x="4272655"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Suorakulmio: Pyöristetyt kulmat 6">
              <a:extLst>
                <a:ext uri="{FF2B5EF4-FFF2-40B4-BE49-F238E27FC236}">
                  <a16:creationId xmlns:a16="http://schemas.microsoft.com/office/drawing/2014/main" id="{9A68F29C-91BA-A914-2C72-F4774E4051F7}"/>
                </a:ext>
                <a:ext uri="{C183D7F6-B498-43B3-948B-1728B52AA6E4}">
                  <adec:decorative xmlns:adec="http://schemas.microsoft.com/office/drawing/2017/decorative" val="1"/>
                </a:ext>
              </a:extLst>
            </p:cNvPr>
            <p:cNvSpPr/>
            <p:nvPr userDrawn="1"/>
          </p:nvSpPr>
          <p:spPr>
            <a:xfrm rot="5400000">
              <a:off x="6629775"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3" name="Suorakulmio: Pyöristetyt kulmat 12">
              <a:extLst>
                <a:ext uri="{FF2B5EF4-FFF2-40B4-BE49-F238E27FC236}">
                  <a16:creationId xmlns:a16="http://schemas.microsoft.com/office/drawing/2014/main" id="{589B3D4E-7300-7E22-DCF2-41BF08AA3C8B}"/>
                </a:ext>
                <a:ext uri="{C183D7F6-B498-43B3-948B-1728B52AA6E4}">
                  <adec:decorative xmlns:adec="http://schemas.microsoft.com/office/drawing/2017/decorative" val="1"/>
                </a:ext>
              </a:extLst>
            </p:cNvPr>
            <p:cNvSpPr/>
            <p:nvPr userDrawn="1"/>
          </p:nvSpPr>
          <p:spPr>
            <a:xfrm rot="5400000">
              <a:off x="9083748"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6" name="Otsikko 1">
            <a:extLst>
              <a:ext uri="{FF2B5EF4-FFF2-40B4-BE49-F238E27FC236}">
                <a16:creationId xmlns:a16="http://schemas.microsoft.com/office/drawing/2014/main" id="{C743F090-C0CB-D80D-846E-49236577AAA8}"/>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Tekstin paikkamerkki 16">
            <a:extLst>
              <a:ext uri="{FF2B5EF4-FFF2-40B4-BE49-F238E27FC236}">
                <a16:creationId xmlns:a16="http://schemas.microsoft.com/office/drawing/2014/main" id="{84B76BC0-A593-B595-19C1-450F022436C4}"/>
              </a:ext>
            </a:extLst>
          </p:cNvPr>
          <p:cNvSpPr>
            <a:spLocks noGrp="1"/>
          </p:cNvSpPr>
          <p:nvPr>
            <p:ph type="body" sz="quarter" idx="23" hasCustomPrompt="1"/>
          </p:nvPr>
        </p:nvSpPr>
        <p:spPr>
          <a:xfrm>
            <a:off x="690586" y="2057899"/>
            <a:ext cx="1991654" cy="521660"/>
          </a:xfrm>
        </p:spPr>
        <p:txBody>
          <a:bodyPr anchor="ctr">
            <a:noAutofit/>
          </a:bodyPr>
          <a:lstStyle>
            <a:lvl1pPr marL="0" indent="0" algn="ctr">
              <a:buNone/>
              <a:defRPr b="1">
                <a:solidFill>
                  <a:schemeClr val="tx2"/>
                </a:solidFill>
              </a:defRPr>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userDrawn="1">
            <p:ph type="body" sz="quarter" idx="16" hasCustomPrompt="1"/>
          </p:nvPr>
        </p:nvSpPr>
        <p:spPr>
          <a:xfrm>
            <a:off x="587375" y="3425681"/>
            <a:ext cx="2225186" cy="3140736"/>
          </a:xfrm>
        </p:spPr>
        <p:txBody>
          <a:bodyPr anchor="t">
            <a:noAutofit/>
          </a:bodyPr>
          <a:lstStyle>
            <a:lvl1pPr marL="103188" indent="-103188">
              <a:buFont typeface="Arial" panose="020B0604020202020204" pitchFamily="34" charset="0"/>
              <a:buChar char="•"/>
              <a:defRPr sz="1600"/>
            </a:lvl1pPr>
          </a:lstStyle>
          <a:p>
            <a:pPr lvl="0"/>
            <a:r>
              <a:rPr lang="fi-FI" dirty="0"/>
              <a:t>Vaihe 1 </a:t>
            </a:r>
          </a:p>
        </p:txBody>
      </p:sp>
      <p:sp>
        <p:nvSpPr>
          <p:cNvPr id="5" name="Tekstin paikkamerkki 16">
            <a:extLst>
              <a:ext uri="{FF2B5EF4-FFF2-40B4-BE49-F238E27FC236}">
                <a16:creationId xmlns:a16="http://schemas.microsoft.com/office/drawing/2014/main" id="{B9D79F1E-9490-54D6-1B03-2160A8168880}"/>
              </a:ext>
            </a:extLst>
          </p:cNvPr>
          <p:cNvSpPr>
            <a:spLocks noGrp="1"/>
          </p:cNvSpPr>
          <p:nvPr>
            <p:ph type="body" sz="quarter" idx="24" hasCustomPrompt="1"/>
          </p:nvPr>
        </p:nvSpPr>
        <p:spPr>
          <a:xfrm>
            <a:off x="3474203" y="2057899"/>
            <a:ext cx="1991654" cy="521660"/>
          </a:xfrm>
        </p:spPr>
        <p:txBody>
          <a:bodyPr anchor="ctr">
            <a:noAutofit/>
          </a:bodyPr>
          <a:lstStyle>
            <a:lvl1pPr marL="0" indent="0" algn="ctr">
              <a:buNone/>
              <a:defRPr b="1">
                <a:solidFill>
                  <a:schemeClr val="tx2"/>
                </a:solidFill>
              </a:defRPr>
            </a:lvl1pPr>
          </a:lstStyle>
          <a:p>
            <a:pPr lvl="0"/>
            <a:r>
              <a:rPr lang="fi-FI" dirty="0"/>
              <a:t>#</a:t>
            </a:r>
          </a:p>
        </p:txBody>
      </p:sp>
      <p:sp>
        <p:nvSpPr>
          <p:cNvPr id="39" name="Tekstin paikkamerkki 24">
            <a:extLst>
              <a:ext uri="{FF2B5EF4-FFF2-40B4-BE49-F238E27FC236}">
                <a16:creationId xmlns:a16="http://schemas.microsoft.com/office/drawing/2014/main" id="{E0304B17-31AE-3F89-6F4B-B3A5BA92B7BF}"/>
              </a:ext>
            </a:extLst>
          </p:cNvPr>
          <p:cNvSpPr>
            <a:spLocks noGrp="1"/>
          </p:cNvSpPr>
          <p:nvPr>
            <p:ph type="body" sz="quarter" idx="21" hasCustomPrompt="1"/>
          </p:nvPr>
        </p:nvSpPr>
        <p:spPr>
          <a:xfrm>
            <a:off x="3355714" y="3422999"/>
            <a:ext cx="2314106" cy="3145896"/>
          </a:xfrm>
        </p:spPr>
        <p:txBody>
          <a:bodyPr anchor="t">
            <a:noAutofit/>
          </a:bodyPr>
          <a:lstStyle>
            <a:lvl1pPr marL="103188" indent="-103188">
              <a:buFont typeface="Arial" panose="020B0604020202020204" pitchFamily="34" charset="0"/>
              <a:buChar char="•"/>
              <a:defRPr sz="1600"/>
            </a:lvl1pPr>
          </a:lstStyle>
          <a:p>
            <a:pPr lvl="0"/>
            <a:r>
              <a:rPr lang="fi-FI" dirty="0"/>
              <a:t>Vaihe 2 </a:t>
            </a:r>
          </a:p>
        </p:txBody>
      </p:sp>
      <p:sp>
        <p:nvSpPr>
          <p:cNvPr id="8" name="Tekstin paikkamerkki 16">
            <a:extLst>
              <a:ext uri="{FF2B5EF4-FFF2-40B4-BE49-F238E27FC236}">
                <a16:creationId xmlns:a16="http://schemas.microsoft.com/office/drawing/2014/main" id="{52E67FAF-EB3E-A8DC-B093-5F6075CA3602}"/>
              </a:ext>
            </a:extLst>
          </p:cNvPr>
          <p:cNvSpPr>
            <a:spLocks noGrp="1"/>
          </p:cNvSpPr>
          <p:nvPr>
            <p:ph type="body" sz="quarter" idx="25" hasCustomPrompt="1"/>
          </p:nvPr>
        </p:nvSpPr>
        <p:spPr>
          <a:xfrm>
            <a:off x="6303951" y="2057899"/>
            <a:ext cx="1991654" cy="521660"/>
          </a:xfrm>
        </p:spPr>
        <p:txBody>
          <a:bodyPr anchor="ctr">
            <a:noAutofit/>
          </a:bodyPr>
          <a:lstStyle>
            <a:lvl1pPr marL="0" indent="0" algn="ctr">
              <a:buNone/>
              <a:defRPr b="1">
                <a:solidFill>
                  <a:schemeClr val="tx2"/>
                </a:solidFill>
              </a:defRPr>
            </a:lvl1pPr>
          </a:lstStyle>
          <a:p>
            <a:pPr lvl="0"/>
            <a:r>
              <a:rPr lang="fi-FI" dirty="0"/>
              <a:t>#</a:t>
            </a:r>
          </a:p>
        </p:txBody>
      </p:sp>
      <p:sp>
        <p:nvSpPr>
          <p:cNvPr id="38" name="Tekstin paikkamerkki 24">
            <a:extLst>
              <a:ext uri="{FF2B5EF4-FFF2-40B4-BE49-F238E27FC236}">
                <a16:creationId xmlns:a16="http://schemas.microsoft.com/office/drawing/2014/main" id="{08600539-D54F-E439-B328-39481B071474}"/>
              </a:ext>
            </a:extLst>
          </p:cNvPr>
          <p:cNvSpPr>
            <a:spLocks noGrp="1"/>
          </p:cNvSpPr>
          <p:nvPr>
            <p:ph type="body" sz="quarter" idx="20" hasCustomPrompt="1"/>
          </p:nvPr>
        </p:nvSpPr>
        <p:spPr>
          <a:xfrm>
            <a:off x="6126770" y="3475061"/>
            <a:ext cx="2314106" cy="3045737"/>
          </a:xfrm>
        </p:spPr>
        <p:txBody>
          <a:bodyPr anchor="t">
            <a:noAutofit/>
          </a:bodyPr>
          <a:lstStyle>
            <a:lvl1pPr marL="103188" indent="-103188">
              <a:buFont typeface="Arial" panose="020B0604020202020204" pitchFamily="34" charset="0"/>
              <a:buChar char="•"/>
              <a:defRPr sz="1600"/>
            </a:lvl1pPr>
          </a:lstStyle>
          <a:p>
            <a:pPr lvl="0"/>
            <a:r>
              <a:rPr lang="fi-FI" dirty="0"/>
              <a:t>Vaihe 3 </a:t>
            </a:r>
          </a:p>
        </p:txBody>
      </p:sp>
      <p:sp>
        <p:nvSpPr>
          <p:cNvPr id="14" name="Tekstin paikkamerkki 16">
            <a:extLst>
              <a:ext uri="{FF2B5EF4-FFF2-40B4-BE49-F238E27FC236}">
                <a16:creationId xmlns:a16="http://schemas.microsoft.com/office/drawing/2014/main" id="{3C3F8F05-B7AC-3CD7-2622-2D7EA838511B}"/>
              </a:ext>
            </a:extLst>
          </p:cNvPr>
          <p:cNvSpPr>
            <a:spLocks noGrp="1"/>
          </p:cNvSpPr>
          <p:nvPr>
            <p:ph type="body" sz="quarter" idx="26" hasCustomPrompt="1"/>
          </p:nvPr>
        </p:nvSpPr>
        <p:spPr>
          <a:xfrm>
            <a:off x="9102793" y="2057899"/>
            <a:ext cx="1991654" cy="521660"/>
          </a:xfrm>
        </p:spPr>
        <p:txBody>
          <a:bodyPr anchor="ctr">
            <a:noAutofit/>
          </a:bodyPr>
          <a:lstStyle>
            <a:lvl1pPr marL="0" indent="0" algn="ctr">
              <a:buNone/>
              <a:defRPr b="1">
                <a:solidFill>
                  <a:schemeClr val="tx2"/>
                </a:solidFill>
              </a:defRPr>
            </a:lvl1pPr>
          </a:lstStyle>
          <a:p>
            <a:pPr lvl="0"/>
            <a:r>
              <a:rPr lang="fi-FI" dirty="0"/>
              <a:t>#</a:t>
            </a:r>
          </a:p>
        </p:txBody>
      </p:sp>
      <p:sp>
        <p:nvSpPr>
          <p:cNvPr id="40" name="Tekstin paikkamerkki 24">
            <a:extLst>
              <a:ext uri="{FF2B5EF4-FFF2-40B4-BE49-F238E27FC236}">
                <a16:creationId xmlns:a16="http://schemas.microsoft.com/office/drawing/2014/main" id="{73AF9F13-8266-3BE9-B248-B159E0231052}"/>
              </a:ext>
            </a:extLst>
          </p:cNvPr>
          <p:cNvSpPr>
            <a:spLocks noGrp="1"/>
          </p:cNvSpPr>
          <p:nvPr>
            <p:ph type="body" sz="quarter" idx="22" hasCustomPrompt="1"/>
          </p:nvPr>
        </p:nvSpPr>
        <p:spPr>
          <a:xfrm>
            <a:off x="9014293" y="3475062"/>
            <a:ext cx="2314106" cy="3045739"/>
          </a:xfrm>
        </p:spPr>
        <p:txBody>
          <a:bodyPr anchor="t">
            <a:noAutofit/>
          </a:bodyPr>
          <a:lstStyle>
            <a:lvl1pPr marL="103188" indent="-103188">
              <a:buFont typeface="Arial" panose="020B0604020202020204" pitchFamily="34" charset="0"/>
              <a:buChar char="•"/>
              <a:defRPr sz="1600"/>
            </a:lvl1pPr>
          </a:lstStyle>
          <a:p>
            <a:pPr lvl="0"/>
            <a:r>
              <a:rPr lang="fi-FI" dirty="0"/>
              <a:t>Vaihe 4 </a:t>
            </a:r>
          </a:p>
        </p:txBody>
      </p:sp>
      <p:sp>
        <p:nvSpPr>
          <p:cNvPr id="11" name="Päivämäärän paikkamerkki 10">
            <a:extLst>
              <a:ext uri="{FF2B5EF4-FFF2-40B4-BE49-F238E27FC236}">
                <a16:creationId xmlns:a16="http://schemas.microsoft.com/office/drawing/2014/main" id="{5BDF62AE-7ED0-0DCA-E2B4-8D07CD6B8069}"/>
              </a:ext>
            </a:extLst>
          </p:cNvPr>
          <p:cNvSpPr>
            <a:spLocks noGrp="1"/>
          </p:cNvSpPr>
          <p:nvPr>
            <p:ph type="dt" sz="half" idx="27"/>
          </p:nvPr>
        </p:nvSpPr>
        <p:spPr/>
        <p:txBody>
          <a:bodyPr/>
          <a:lstStyle/>
          <a:p>
            <a:fld id="{0810B38D-04A6-4562-B1A5-BB2700AD3FB8}" type="datetime1">
              <a:rPr lang="fi-FI" smtClean="0"/>
              <a:t>6.2.2025</a:t>
            </a:fld>
            <a:endParaRPr lang="fi-FI" dirty="0"/>
          </a:p>
        </p:txBody>
      </p:sp>
      <p:sp>
        <p:nvSpPr>
          <p:cNvPr id="15" name="Alatunnisteen paikkamerkki 14">
            <a:extLst>
              <a:ext uri="{FF2B5EF4-FFF2-40B4-BE49-F238E27FC236}">
                <a16:creationId xmlns:a16="http://schemas.microsoft.com/office/drawing/2014/main" id="{345E268E-158F-9281-2414-473B010E8D69}"/>
              </a:ext>
            </a:extLst>
          </p:cNvPr>
          <p:cNvSpPr>
            <a:spLocks noGrp="1"/>
          </p:cNvSpPr>
          <p:nvPr>
            <p:ph type="ftr" sz="quarter" idx="28"/>
          </p:nvPr>
        </p:nvSpPr>
        <p:spPr/>
        <p:txBody>
          <a:bodyPr/>
          <a:lstStyle/>
          <a:p>
            <a:endParaRPr lang="fi-FI" dirty="0"/>
          </a:p>
        </p:txBody>
      </p:sp>
      <p:sp>
        <p:nvSpPr>
          <p:cNvPr id="20" name="Dian numeron paikkamerkki 19">
            <a:extLst>
              <a:ext uri="{FF2B5EF4-FFF2-40B4-BE49-F238E27FC236}">
                <a16:creationId xmlns:a16="http://schemas.microsoft.com/office/drawing/2014/main" id="{B58CEA79-56E5-456F-A1B0-655D6BABB37B}"/>
              </a:ext>
            </a:extLst>
          </p:cNvPr>
          <p:cNvSpPr>
            <a:spLocks noGrp="1"/>
          </p:cNvSpPr>
          <p:nvPr>
            <p:ph type="sldNum" sz="quarter" idx="29"/>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93198251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D71E3DBB-BA7C-3DAF-9C45-9209DE6DF3DD}"/>
              </a:ext>
            </a:extLst>
          </p:cNvPr>
          <p:cNvSpPr>
            <a:spLocks noGrp="1"/>
          </p:cNvSpPr>
          <p:nvPr>
            <p:ph type="body" sz="quarter" idx="10" hasCustomPrompt="1"/>
          </p:nvPr>
        </p:nvSpPr>
        <p:spPr>
          <a:xfrm>
            <a:off x="587375" y="1739398"/>
            <a:ext cx="6169025" cy="746494"/>
          </a:xfrm>
        </p:spPr>
        <p:txBody>
          <a:bodyPr anchor="b"/>
          <a:lstStyle>
            <a:lvl1pPr marL="0" indent="0">
              <a:buNone/>
              <a:defRPr sz="3200" b="1">
                <a:solidFill>
                  <a:schemeClr val="tx2"/>
                </a:solidFill>
              </a:defRPr>
            </a:lvl1pPr>
          </a:lstStyle>
          <a:p>
            <a:pPr lvl="0"/>
            <a:r>
              <a:rPr lang="fi-FI" dirty="0"/>
              <a:t>Esimerkki otsikko: Keräsimme</a:t>
            </a:r>
          </a:p>
        </p:txBody>
      </p:sp>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2468880"/>
            <a:ext cx="10914814" cy="1493520"/>
          </a:xfrm>
        </p:spPr>
        <p:txBody>
          <a:bodyPr/>
          <a:lstStyle>
            <a:lvl1pPr>
              <a:defRPr sz="9600" b="1">
                <a:latin typeface="+mn-lt"/>
              </a:defRPr>
            </a:lvl1pPr>
          </a:lstStyle>
          <a:p>
            <a:r>
              <a:rPr lang="fi-FI" dirty="0"/>
              <a:t>81 600 000 000</a:t>
            </a:r>
          </a:p>
        </p:txBody>
      </p:sp>
      <p:sp>
        <p:nvSpPr>
          <p:cNvPr id="13" name="Tekstin paikkamerkki 11">
            <a:extLst>
              <a:ext uri="{FF2B5EF4-FFF2-40B4-BE49-F238E27FC236}">
                <a16:creationId xmlns:a16="http://schemas.microsoft.com/office/drawing/2014/main" id="{F644A4F4-0384-7DCD-9BD2-32265D1C550D}"/>
              </a:ext>
            </a:extLst>
          </p:cNvPr>
          <p:cNvSpPr>
            <a:spLocks noGrp="1"/>
          </p:cNvSpPr>
          <p:nvPr>
            <p:ph type="body" sz="quarter" idx="11" hasCustomPrompt="1"/>
          </p:nvPr>
        </p:nvSpPr>
        <p:spPr>
          <a:xfrm>
            <a:off x="587374" y="4099393"/>
            <a:ext cx="8688705" cy="1960227"/>
          </a:xfrm>
        </p:spPr>
        <p:txBody>
          <a:bodyPr/>
          <a:lstStyle>
            <a:lvl1pPr marL="0" indent="0">
              <a:buNone/>
              <a:defRPr sz="3200" b="1">
                <a:solidFill>
                  <a:schemeClr val="tx2"/>
                </a:solidFill>
              </a:defRPr>
            </a:lvl1pPr>
          </a:lstStyle>
          <a:p>
            <a:pPr lvl="0"/>
            <a:r>
              <a:rPr lang="fi-FI" dirty="0"/>
              <a:t>Esimerkki leipäteksti: euroa veroja yhteiskunnan hyväksi</a:t>
            </a:r>
          </a:p>
        </p:txBody>
      </p:sp>
      <p:sp>
        <p:nvSpPr>
          <p:cNvPr id="3" name="Päivämäärän paikkamerkki 2">
            <a:extLst>
              <a:ext uri="{FF2B5EF4-FFF2-40B4-BE49-F238E27FC236}">
                <a16:creationId xmlns:a16="http://schemas.microsoft.com/office/drawing/2014/main" id="{44EB2FEA-BCA8-97A4-3AFC-D6C07BDFFEBB}"/>
              </a:ext>
            </a:extLst>
          </p:cNvPr>
          <p:cNvSpPr>
            <a:spLocks noGrp="1"/>
          </p:cNvSpPr>
          <p:nvPr>
            <p:ph type="dt" sz="half" idx="12"/>
          </p:nvPr>
        </p:nvSpPr>
        <p:spPr/>
        <p:txBody>
          <a:bodyPr/>
          <a:lstStyle/>
          <a:p>
            <a:fld id="{B7CD41FD-86E9-43AC-B6DC-14E7D1435384}" type="datetime1">
              <a:rPr lang="fi-FI" smtClean="0"/>
              <a:t>6.2.2025</a:t>
            </a:fld>
            <a:endParaRPr lang="fi-FI" dirty="0"/>
          </a:p>
        </p:txBody>
      </p:sp>
      <p:sp>
        <p:nvSpPr>
          <p:cNvPr id="4" name="Alatunnisteen paikkamerkki 3">
            <a:extLst>
              <a:ext uri="{FF2B5EF4-FFF2-40B4-BE49-F238E27FC236}">
                <a16:creationId xmlns:a16="http://schemas.microsoft.com/office/drawing/2014/main" id="{8B26F97B-8BF4-9B1B-8F6C-31756EE13174}"/>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091E94A2-507D-B6BA-B9DA-08E4C9C0D3E8}"/>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49925874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ti illustration mint green]">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1C9A8D-D6F1-8241-55BA-1038287F835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71"/>
          <a:stretch/>
        </p:blipFill>
        <p:spPr>
          <a:xfrm>
            <a:off x="107999" y="0"/>
            <a:ext cx="12084001" cy="6858000"/>
          </a:xfrm>
          <a:prstGeom prst="rect">
            <a:avLst/>
          </a:prstGeom>
        </p:spPr>
      </p:pic>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6031678"/>
            <a:ext cx="6612211" cy="486597"/>
          </a:xfrm>
        </p:spPr>
        <p:txBody>
          <a:bodyPr>
            <a:norm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375" y="334963"/>
            <a:ext cx="1871345" cy="576526"/>
          </a:xfrm>
          <a:prstGeom prst="rect">
            <a:avLst/>
          </a:prstGeom>
        </p:spPr>
      </p:pic>
      <p:pic>
        <p:nvPicPr>
          <p:cNvPr id="10" name="Kuva 9">
            <a:extLst>
              <a:ext uri="{FF2B5EF4-FFF2-40B4-BE49-F238E27FC236}">
                <a16:creationId xmlns:a16="http://schemas.microsoft.com/office/drawing/2014/main" id="{930C3435-FEA7-A1A6-CE99-BBAA030AB17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375" y="334963"/>
            <a:ext cx="1871345" cy="576526"/>
          </a:xfrm>
          <a:prstGeom prst="rect">
            <a:avLst/>
          </a:prstGeom>
        </p:spPr>
      </p:pic>
      <p:sp>
        <p:nvSpPr>
          <p:cNvPr id="7" name="Suorakulmio 6">
            <a:extLst>
              <a:ext uri="{FF2B5EF4-FFF2-40B4-BE49-F238E27FC236}">
                <a16:creationId xmlns:a16="http://schemas.microsoft.com/office/drawing/2014/main" id="{AC85F332-6EEA-6561-5B16-5B80D7FF03CB}"/>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16D57E7-7B28-BE28-A7CB-AC5BC1DA9084}"/>
              </a:ext>
            </a:extLst>
          </p:cNvPr>
          <p:cNvSpPr>
            <a:spLocks noGrp="1"/>
          </p:cNvSpPr>
          <p:nvPr>
            <p:ph type="title" hasCustomPrompt="1"/>
          </p:nvPr>
        </p:nvSpPr>
        <p:spPr>
          <a:xfrm>
            <a:off x="587375" y="4572315"/>
            <a:ext cx="9586528" cy="1459363"/>
          </a:xfrm>
        </p:spPr>
        <p:txBody>
          <a:bodyPr/>
          <a:lstStyle>
            <a:lvl1pPr>
              <a:defRPr sz="4400">
                <a:solidFill>
                  <a:schemeClr val="tx1"/>
                </a:solidFill>
              </a:defRPr>
            </a:lvl1pPr>
          </a:lstStyle>
          <a:p>
            <a:r>
              <a:rPr lang="fi-FI" dirty="0"/>
              <a:t>Lisää otsikko napsauttamalla</a:t>
            </a:r>
          </a:p>
        </p:txBody>
      </p:sp>
    </p:spTree>
    <p:extLst>
      <p:ext uri="{BB962C8B-B14F-4D97-AF65-F5344CB8AC3E}">
        <p14:creationId xmlns:p14="http://schemas.microsoft.com/office/powerpoint/2010/main" val="49870655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1381760"/>
            <a:ext cx="11033125" cy="2595879"/>
          </a:xfrm>
        </p:spPr>
        <p:txBody>
          <a:bodyPr/>
          <a:lstStyle>
            <a:lvl1pPr>
              <a:defRPr sz="8000" b="1">
                <a:latin typeface="+mn-lt"/>
                <a:cs typeface="Arabic Typesetting" panose="020F0502020204030204" pitchFamily="66" charset="-78"/>
              </a:defRPr>
            </a:lvl1pPr>
          </a:lstStyle>
          <a:p>
            <a:r>
              <a:rPr lang="fi-FI" dirty="0"/>
              <a:t>"Sitaatti tähän"</a:t>
            </a:r>
          </a:p>
        </p:txBody>
      </p:sp>
      <p:sp>
        <p:nvSpPr>
          <p:cNvPr id="3" name="Päivämäärän paikkamerkki 2">
            <a:extLst>
              <a:ext uri="{FF2B5EF4-FFF2-40B4-BE49-F238E27FC236}">
                <a16:creationId xmlns:a16="http://schemas.microsoft.com/office/drawing/2014/main" id="{AA1D2807-747D-A9EA-A882-3D6B9E457CFB}"/>
              </a:ext>
            </a:extLst>
          </p:cNvPr>
          <p:cNvSpPr>
            <a:spLocks noGrp="1"/>
          </p:cNvSpPr>
          <p:nvPr>
            <p:ph type="dt" sz="half" idx="10"/>
          </p:nvPr>
        </p:nvSpPr>
        <p:spPr/>
        <p:txBody>
          <a:bodyPr/>
          <a:lstStyle/>
          <a:p>
            <a:fld id="{CA92225F-5938-48B0-A39E-81D9AB1F58CE}" type="datetime1">
              <a:rPr lang="fi-FI" smtClean="0"/>
              <a:t>6.2.2025</a:t>
            </a:fld>
            <a:endParaRPr lang="fi-FI" dirty="0"/>
          </a:p>
        </p:txBody>
      </p:sp>
      <p:sp>
        <p:nvSpPr>
          <p:cNvPr id="4" name="Alatunnisteen paikkamerkki 3">
            <a:extLst>
              <a:ext uri="{FF2B5EF4-FFF2-40B4-BE49-F238E27FC236}">
                <a16:creationId xmlns:a16="http://schemas.microsoft.com/office/drawing/2014/main" id="{91CB0318-A630-96EA-15D2-C89737C893A6}"/>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AA512375-E119-6F72-7F88-1298421CC1C2}"/>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725696866"/>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emblem]">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1A4A02D-B761-D4AA-2291-B5FB1F86AD8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7" name="Suorakulmio 6">
            <a:extLst>
              <a:ext uri="{FF2B5EF4-FFF2-40B4-BE49-F238E27FC236}">
                <a16:creationId xmlns:a16="http://schemas.microsoft.com/office/drawing/2014/main" id="{71F2A042-3BCA-2F74-65A8-70B96CCCD6E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B438E7FE-ECDE-A8D2-3826-3924386BF026}"/>
              </a:ext>
            </a:extLst>
          </p:cNvPr>
          <p:cNvSpPr>
            <a:spLocks noGrp="1"/>
          </p:cNvSpPr>
          <p:nvPr>
            <p:ph type="dt" sz="half" idx="10"/>
          </p:nvPr>
        </p:nvSpPr>
        <p:spPr/>
        <p:txBody>
          <a:bodyPr/>
          <a:lstStyle/>
          <a:p>
            <a:fld id="{96EE3E52-C739-4FFD-939E-80A5C982AC94}" type="datetime1">
              <a:rPr lang="fi-FI" smtClean="0"/>
              <a:t>6.2.2025</a:t>
            </a:fld>
            <a:endParaRPr lang="fi-FI" dirty="0"/>
          </a:p>
        </p:txBody>
      </p:sp>
      <p:sp>
        <p:nvSpPr>
          <p:cNvPr id="4" name="Alatunnisteen paikkamerkki 3">
            <a:extLst>
              <a:ext uri="{FF2B5EF4-FFF2-40B4-BE49-F238E27FC236}">
                <a16:creationId xmlns:a16="http://schemas.microsoft.com/office/drawing/2014/main" id="{5A0DF8DF-88DB-04CB-9E5E-67742C32F9E2}"/>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559D3FA5-9A6B-EEAA-C1F8-532921B87790}"/>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35447220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BF230D5-98E6-F9AD-0E8C-E2D9CCA2824E}"/>
              </a:ext>
            </a:extLst>
          </p:cNvPr>
          <p:cNvSpPr>
            <a:spLocks noGrp="1"/>
          </p:cNvSpPr>
          <p:nvPr>
            <p:ph type="dt" sz="half" idx="10"/>
          </p:nvPr>
        </p:nvSpPr>
        <p:spPr/>
        <p:txBody>
          <a:bodyPr/>
          <a:lstStyle/>
          <a:p>
            <a:fld id="{0FC1D33B-7E29-477F-B7B5-134AFDC92925}" type="datetime1">
              <a:rPr lang="fi-FI" smtClean="0"/>
              <a:t>6.2.2025</a:t>
            </a:fld>
            <a:endParaRPr lang="fi-FI" dirty="0"/>
          </a:p>
        </p:txBody>
      </p:sp>
      <p:sp>
        <p:nvSpPr>
          <p:cNvPr id="3" name="Alatunnisteen paikkamerkki 2">
            <a:extLst>
              <a:ext uri="{FF2B5EF4-FFF2-40B4-BE49-F238E27FC236}">
                <a16:creationId xmlns:a16="http://schemas.microsoft.com/office/drawing/2014/main" id="{47E55881-1303-5CE0-BC21-FC04BDD4D32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C6F13917-F33F-8207-7951-784391261C8E}"/>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971705582"/>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5" name="SmartArt-paikkamerkki 4">
            <a:extLst>
              <a:ext uri="{FF2B5EF4-FFF2-40B4-BE49-F238E27FC236}">
                <a16:creationId xmlns:a16="http://schemas.microsoft.com/office/drawing/2014/main" id="{1EE895B4-B360-5A50-8204-2B72F9E72CA2}"/>
              </a:ext>
              <a:ext uri="{C183D7F6-B498-43B3-948B-1728B52AA6E4}">
                <adec:decorative xmlns:adec="http://schemas.microsoft.com/office/drawing/2017/decorative" val="1"/>
              </a:ext>
            </a:extLst>
          </p:cNvPr>
          <p:cNvSpPr>
            <a:spLocks noGrp="1"/>
          </p:cNvSpPr>
          <p:nvPr>
            <p:ph type="dgm" sz="quarter" idx="10"/>
          </p:nvPr>
        </p:nvSpPr>
        <p:spPr>
          <a:xfrm>
            <a:off x="587375" y="1651000"/>
            <a:ext cx="11136196" cy="4470400"/>
          </a:xfrm>
        </p:spPr>
        <p:txBody>
          <a:bodyPr/>
          <a:lstStyle>
            <a:lvl1pPr marL="0" indent="0">
              <a:buNone/>
              <a:defRPr/>
            </a:lvl1pPr>
          </a:lstStyle>
          <a:p>
            <a:r>
              <a:rPr lang="fi-FI"/>
              <a:t>Lisää SmartArt-kuva napsauttamalla kuvaketta</a:t>
            </a:r>
            <a:endParaRPr lang="fi-FI" dirty="0"/>
          </a:p>
        </p:txBody>
      </p:sp>
      <p:sp>
        <p:nvSpPr>
          <p:cNvPr id="3" name="Otsikko 1">
            <a:extLst>
              <a:ext uri="{FF2B5EF4-FFF2-40B4-BE49-F238E27FC236}">
                <a16:creationId xmlns:a16="http://schemas.microsoft.com/office/drawing/2014/main" id="{DF9C437F-663F-78A9-E1FE-26D5261D8CE8}"/>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C51EBA7C-B8EC-777D-8F30-450D3E119B88}"/>
              </a:ext>
            </a:extLst>
          </p:cNvPr>
          <p:cNvSpPr>
            <a:spLocks noGrp="1"/>
          </p:cNvSpPr>
          <p:nvPr>
            <p:ph type="dt" sz="half" idx="11"/>
          </p:nvPr>
        </p:nvSpPr>
        <p:spPr/>
        <p:txBody>
          <a:bodyPr/>
          <a:lstStyle/>
          <a:p>
            <a:fld id="{80A7B8E7-0A5F-495B-8000-FB76E1385F93}" type="datetime1">
              <a:rPr lang="fi-FI" smtClean="0"/>
              <a:t>6.2.2025</a:t>
            </a:fld>
            <a:endParaRPr lang="fi-FI" dirty="0"/>
          </a:p>
        </p:txBody>
      </p:sp>
      <p:sp>
        <p:nvSpPr>
          <p:cNvPr id="4" name="Alatunnisteen paikkamerkki 3">
            <a:extLst>
              <a:ext uri="{FF2B5EF4-FFF2-40B4-BE49-F238E27FC236}">
                <a16:creationId xmlns:a16="http://schemas.microsoft.com/office/drawing/2014/main" id="{B602E64A-1581-0365-34D3-31105842EDFE}"/>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A2C7D013-CE28-4769-DB57-84F870798030}"/>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020115501"/>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rint">
    <p:spTree>
      <p:nvGrpSpPr>
        <p:cNvPr id="1" name=""/>
        <p:cNvGrpSpPr/>
        <p:nvPr/>
      </p:nvGrpSpPr>
      <p:grpSpPr>
        <a:xfrm>
          <a:off x="0" y="0"/>
          <a:ext cx="0" cy="0"/>
          <a:chOff x="0" y="0"/>
          <a:chExt cx="0" cy="0"/>
        </a:xfrm>
      </p:grpSpPr>
      <p:grpSp>
        <p:nvGrpSpPr>
          <p:cNvPr id="12" name="Ryhmä 11">
            <a:extLst>
              <a:ext uri="{FF2B5EF4-FFF2-40B4-BE49-F238E27FC236}">
                <a16:creationId xmlns:a16="http://schemas.microsoft.com/office/drawing/2014/main" id="{15A997AA-60F2-EADC-D6CE-4032DC5B7841}"/>
              </a:ext>
              <a:ext uri="{C183D7F6-B498-43B3-948B-1728B52AA6E4}">
                <adec:decorative xmlns:adec="http://schemas.microsoft.com/office/drawing/2017/decorative" val="1"/>
              </a:ext>
            </a:extLst>
          </p:cNvPr>
          <p:cNvGrpSpPr/>
          <p:nvPr userDrawn="1"/>
        </p:nvGrpSpPr>
        <p:grpSpPr>
          <a:xfrm rot="10800000">
            <a:off x="240631" y="2095766"/>
            <a:ext cx="3841817" cy="4603416"/>
            <a:chOff x="452386" y="1992429"/>
            <a:chExt cx="4716378" cy="4360245"/>
          </a:xfrm>
        </p:grpSpPr>
        <p:sp>
          <p:nvSpPr>
            <p:cNvPr id="2" name="Suorakulmio 1">
              <a:extLst>
                <a:ext uri="{FF2B5EF4-FFF2-40B4-BE49-F238E27FC236}">
                  <a16:creationId xmlns:a16="http://schemas.microsoft.com/office/drawing/2014/main" id="{1A49F650-F1E7-E3CC-B129-FD8FD2A73582}"/>
                </a:ext>
              </a:extLst>
            </p:cNvPr>
            <p:cNvSpPr/>
            <p:nvPr userDrawn="1"/>
          </p:nvSpPr>
          <p:spPr>
            <a:xfrm>
              <a:off x="452386"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orakulmio 2">
              <a:extLst>
                <a:ext uri="{FF2B5EF4-FFF2-40B4-BE49-F238E27FC236}">
                  <a16:creationId xmlns:a16="http://schemas.microsoft.com/office/drawing/2014/main" id="{6B9996AB-5964-2D19-ED15-2643406700EE}"/>
                </a:ext>
              </a:extLst>
            </p:cNvPr>
            <p:cNvSpPr/>
            <p:nvPr userDrawn="1"/>
          </p:nvSpPr>
          <p:spPr>
            <a:xfrm>
              <a:off x="2050179"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Suorakulmio 3">
              <a:extLst>
                <a:ext uri="{FF2B5EF4-FFF2-40B4-BE49-F238E27FC236}">
                  <a16:creationId xmlns:a16="http://schemas.microsoft.com/office/drawing/2014/main" id="{FC031F3E-2C81-03AC-9537-24A2F4983126}"/>
                </a:ext>
              </a:extLst>
            </p:cNvPr>
            <p:cNvSpPr/>
            <p:nvPr userDrawn="1"/>
          </p:nvSpPr>
          <p:spPr>
            <a:xfrm>
              <a:off x="3647972"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grpSp>
        <p:nvGrpSpPr>
          <p:cNvPr id="13" name="Ryhmä 12">
            <a:extLst>
              <a:ext uri="{FF2B5EF4-FFF2-40B4-BE49-F238E27FC236}">
                <a16:creationId xmlns:a16="http://schemas.microsoft.com/office/drawing/2014/main" id="{EDC46E11-D9B4-8667-BD60-B4AB2D516D6C}"/>
              </a:ext>
              <a:ext uri="{C183D7F6-B498-43B3-948B-1728B52AA6E4}">
                <adec:decorative xmlns:adec="http://schemas.microsoft.com/office/drawing/2017/decorative" val="1"/>
              </a:ext>
            </a:extLst>
          </p:cNvPr>
          <p:cNvGrpSpPr/>
          <p:nvPr userDrawn="1"/>
        </p:nvGrpSpPr>
        <p:grpSpPr>
          <a:xfrm rot="10800000">
            <a:off x="4215866" y="2095766"/>
            <a:ext cx="3841817" cy="4603416"/>
            <a:chOff x="452386" y="1992429"/>
            <a:chExt cx="4716378" cy="4360245"/>
          </a:xfrm>
        </p:grpSpPr>
        <p:sp>
          <p:nvSpPr>
            <p:cNvPr id="14" name="Suorakulmio 13">
              <a:extLst>
                <a:ext uri="{FF2B5EF4-FFF2-40B4-BE49-F238E27FC236}">
                  <a16:creationId xmlns:a16="http://schemas.microsoft.com/office/drawing/2014/main" id="{B946C973-5786-A424-8B8A-19717CFE0832}"/>
                </a:ext>
              </a:extLst>
            </p:cNvPr>
            <p:cNvSpPr/>
            <p:nvPr userDrawn="1"/>
          </p:nvSpPr>
          <p:spPr>
            <a:xfrm>
              <a:off x="452386"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5" name="Suorakulmio 14">
              <a:extLst>
                <a:ext uri="{FF2B5EF4-FFF2-40B4-BE49-F238E27FC236}">
                  <a16:creationId xmlns:a16="http://schemas.microsoft.com/office/drawing/2014/main" id="{E05CD46B-FEE4-9DFC-E9EB-71562C1D387B}"/>
                </a:ext>
              </a:extLst>
            </p:cNvPr>
            <p:cNvSpPr/>
            <p:nvPr userDrawn="1"/>
          </p:nvSpPr>
          <p:spPr>
            <a:xfrm>
              <a:off x="2050179"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6" name="Suorakulmio 15">
              <a:extLst>
                <a:ext uri="{FF2B5EF4-FFF2-40B4-BE49-F238E27FC236}">
                  <a16:creationId xmlns:a16="http://schemas.microsoft.com/office/drawing/2014/main" id="{56D92634-6251-B7C4-9C58-0440C835901D}"/>
                </a:ext>
              </a:extLst>
            </p:cNvPr>
            <p:cNvSpPr/>
            <p:nvPr userDrawn="1"/>
          </p:nvSpPr>
          <p:spPr>
            <a:xfrm>
              <a:off x="3647972"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grpSp>
        <p:nvGrpSpPr>
          <p:cNvPr id="21" name="Ryhmä 20">
            <a:extLst>
              <a:ext uri="{FF2B5EF4-FFF2-40B4-BE49-F238E27FC236}">
                <a16:creationId xmlns:a16="http://schemas.microsoft.com/office/drawing/2014/main" id="{9628E4B5-F360-3026-A13D-CB7733BCF343}"/>
              </a:ext>
              <a:ext uri="{C183D7F6-B498-43B3-948B-1728B52AA6E4}">
                <adec:decorative xmlns:adec="http://schemas.microsoft.com/office/drawing/2017/decorative" val="1"/>
              </a:ext>
            </a:extLst>
          </p:cNvPr>
          <p:cNvGrpSpPr/>
          <p:nvPr userDrawn="1"/>
        </p:nvGrpSpPr>
        <p:grpSpPr>
          <a:xfrm rot="10800000">
            <a:off x="8197405" y="2095766"/>
            <a:ext cx="3841817" cy="4603416"/>
            <a:chOff x="452386" y="1992429"/>
            <a:chExt cx="4716378" cy="4360245"/>
          </a:xfrm>
        </p:grpSpPr>
        <p:sp>
          <p:nvSpPr>
            <p:cNvPr id="22" name="Suorakulmio 21">
              <a:extLst>
                <a:ext uri="{FF2B5EF4-FFF2-40B4-BE49-F238E27FC236}">
                  <a16:creationId xmlns:a16="http://schemas.microsoft.com/office/drawing/2014/main" id="{81125EC3-4436-1EA1-38B6-C530FEF15625}"/>
                </a:ext>
              </a:extLst>
            </p:cNvPr>
            <p:cNvSpPr/>
            <p:nvPr userDrawn="1"/>
          </p:nvSpPr>
          <p:spPr>
            <a:xfrm>
              <a:off x="452386"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3" name="Suorakulmio 22">
              <a:extLst>
                <a:ext uri="{FF2B5EF4-FFF2-40B4-BE49-F238E27FC236}">
                  <a16:creationId xmlns:a16="http://schemas.microsoft.com/office/drawing/2014/main" id="{C3F5B079-4F6E-CED8-44B7-89B950A91F1D}"/>
                </a:ext>
              </a:extLst>
            </p:cNvPr>
            <p:cNvSpPr/>
            <p:nvPr userDrawn="1"/>
          </p:nvSpPr>
          <p:spPr>
            <a:xfrm>
              <a:off x="2050179"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4" name="Suorakulmio 23">
              <a:extLst>
                <a:ext uri="{FF2B5EF4-FFF2-40B4-BE49-F238E27FC236}">
                  <a16:creationId xmlns:a16="http://schemas.microsoft.com/office/drawing/2014/main" id="{C5564E27-F225-9EC3-DBC9-A1651F713F75}"/>
                </a:ext>
              </a:extLst>
            </p:cNvPr>
            <p:cNvSpPr/>
            <p:nvPr userDrawn="1"/>
          </p:nvSpPr>
          <p:spPr>
            <a:xfrm>
              <a:off x="3647972" y="1992429"/>
              <a:ext cx="1520792" cy="4360245"/>
            </a:xfrm>
            <a:prstGeom prst="round2Same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25" name="Suorakulmio 24">
            <a:extLst>
              <a:ext uri="{FF2B5EF4-FFF2-40B4-BE49-F238E27FC236}">
                <a16:creationId xmlns:a16="http://schemas.microsoft.com/office/drawing/2014/main" id="{831B41B1-8049-5241-1441-92A529065EDA}"/>
              </a:ext>
              <a:ext uri="{C183D7F6-B498-43B3-948B-1728B52AA6E4}">
                <adec:decorative xmlns:adec="http://schemas.microsoft.com/office/drawing/2017/decorative" val="1"/>
              </a:ext>
            </a:extLst>
          </p:cNvPr>
          <p:cNvSpPr/>
          <p:nvPr userDrawn="1"/>
        </p:nvSpPr>
        <p:spPr>
          <a:xfrm>
            <a:off x="225425" y="1612566"/>
            <a:ext cx="3873499" cy="407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6" name="Suorakulmio 25">
            <a:extLst>
              <a:ext uri="{FF2B5EF4-FFF2-40B4-BE49-F238E27FC236}">
                <a16:creationId xmlns:a16="http://schemas.microsoft.com/office/drawing/2014/main" id="{60D912A1-F1F4-EDA3-A888-2A1CF731CAF4}"/>
              </a:ext>
              <a:ext uri="{C183D7F6-B498-43B3-948B-1728B52AA6E4}">
                <adec:decorative xmlns:adec="http://schemas.microsoft.com/office/drawing/2017/decorative" val="1"/>
              </a:ext>
            </a:extLst>
          </p:cNvPr>
          <p:cNvSpPr/>
          <p:nvPr userDrawn="1"/>
        </p:nvSpPr>
        <p:spPr>
          <a:xfrm>
            <a:off x="4200025" y="1612566"/>
            <a:ext cx="3873499" cy="407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7" name="Suorakulmio 26">
            <a:extLst>
              <a:ext uri="{FF2B5EF4-FFF2-40B4-BE49-F238E27FC236}">
                <a16:creationId xmlns:a16="http://schemas.microsoft.com/office/drawing/2014/main" id="{1345EE10-9BC9-887C-E514-0AFFF81ED3E5}"/>
              </a:ext>
              <a:ext uri="{C183D7F6-B498-43B3-948B-1728B52AA6E4}">
                <adec:decorative xmlns:adec="http://schemas.microsoft.com/office/drawing/2017/decorative" val="1"/>
              </a:ext>
            </a:extLst>
          </p:cNvPr>
          <p:cNvSpPr/>
          <p:nvPr userDrawn="1"/>
        </p:nvSpPr>
        <p:spPr>
          <a:xfrm>
            <a:off x="8197406" y="1612566"/>
            <a:ext cx="3873499" cy="407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9" name="Tekstin paikkamerkki 28">
            <a:extLst>
              <a:ext uri="{FF2B5EF4-FFF2-40B4-BE49-F238E27FC236}">
                <a16:creationId xmlns:a16="http://schemas.microsoft.com/office/drawing/2014/main" id="{F3D087F6-608D-385C-9FDB-9216CC40CE3B}"/>
              </a:ext>
            </a:extLst>
          </p:cNvPr>
          <p:cNvSpPr>
            <a:spLocks noGrp="1"/>
          </p:cNvSpPr>
          <p:nvPr>
            <p:ph type="body" sz="quarter" idx="10" hasCustomPrompt="1"/>
          </p:nvPr>
        </p:nvSpPr>
        <p:spPr>
          <a:xfrm>
            <a:off x="846138" y="1644844"/>
            <a:ext cx="2608262" cy="332388"/>
          </a:xfrm>
        </p:spPr>
        <p:txBody>
          <a:bodyPr>
            <a:noAutofit/>
          </a:bodyPr>
          <a:lstStyle>
            <a:lvl1pPr marL="0" indent="0" algn="ctr">
              <a:buNone/>
              <a:defRPr sz="2000" b="1">
                <a:solidFill>
                  <a:schemeClr val="bg1"/>
                </a:solidFill>
              </a:defRPr>
            </a:lvl1pPr>
          </a:lstStyle>
          <a:p>
            <a:pPr lvl="0"/>
            <a:r>
              <a:rPr lang="fi-FI" dirty="0"/>
              <a:t>Sprint 1</a:t>
            </a:r>
          </a:p>
        </p:txBody>
      </p:sp>
      <p:sp>
        <p:nvSpPr>
          <p:cNvPr id="34" name="Tekstin paikkamerkki 28">
            <a:extLst>
              <a:ext uri="{FF2B5EF4-FFF2-40B4-BE49-F238E27FC236}">
                <a16:creationId xmlns:a16="http://schemas.microsoft.com/office/drawing/2014/main" id="{A4B28503-30F0-F24F-E64F-B76051E08513}"/>
              </a:ext>
            </a:extLst>
          </p:cNvPr>
          <p:cNvSpPr>
            <a:spLocks noGrp="1"/>
          </p:cNvSpPr>
          <p:nvPr>
            <p:ph type="body" sz="quarter" idx="13" hasCustomPrompt="1"/>
          </p:nvPr>
        </p:nvSpPr>
        <p:spPr>
          <a:xfrm>
            <a:off x="347529" y="2184594"/>
            <a:ext cx="1024995" cy="185739"/>
          </a:xfrm>
        </p:spPr>
        <p:txBody>
          <a:bodyPr>
            <a:noAutofit/>
          </a:bodyPr>
          <a:lstStyle>
            <a:lvl1pPr marL="0" indent="0" algn="ctr">
              <a:buNone/>
              <a:defRPr sz="1200">
                <a:solidFill>
                  <a:schemeClr val="tx2"/>
                </a:solidFill>
              </a:defRPr>
            </a:lvl1pPr>
          </a:lstStyle>
          <a:p>
            <a:pPr lvl="0"/>
            <a:r>
              <a:rPr lang="fi-FI" dirty="0"/>
              <a:t>01</a:t>
            </a:r>
          </a:p>
        </p:txBody>
      </p:sp>
      <p:sp>
        <p:nvSpPr>
          <p:cNvPr id="48" name="Tekstin paikkamerkki 28">
            <a:extLst>
              <a:ext uri="{FF2B5EF4-FFF2-40B4-BE49-F238E27FC236}">
                <a16:creationId xmlns:a16="http://schemas.microsoft.com/office/drawing/2014/main" id="{B553BF86-D023-80EB-8FE3-82D21E29CA7C}"/>
              </a:ext>
            </a:extLst>
          </p:cNvPr>
          <p:cNvSpPr>
            <a:spLocks noGrp="1"/>
          </p:cNvSpPr>
          <p:nvPr>
            <p:ph type="body" sz="quarter" idx="22" hasCustomPrompt="1"/>
          </p:nvPr>
        </p:nvSpPr>
        <p:spPr>
          <a:xfrm>
            <a:off x="287426" y="2629093"/>
            <a:ext cx="1145202" cy="3906461"/>
          </a:xfrm>
        </p:spPr>
        <p:txBody>
          <a:bodyPr>
            <a:noAutofit/>
          </a:bodyPr>
          <a:lstStyle>
            <a:lvl1pPr marL="0" indent="0" algn="l">
              <a:buNone/>
              <a:defRPr sz="1200">
                <a:solidFill>
                  <a:schemeClr val="tx2"/>
                </a:solidFill>
              </a:defRPr>
            </a:lvl1pPr>
          </a:lstStyle>
          <a:p>
            <a:pPr lvl="0"/>
            <a:r>
              <a:rPr lang="fi-FI" dirty="0"/>
              <a:t>Teksti tähän </a:t>
            </a:r>
          </a:p>
        </p:txBody>
      </p:sp>
      <p:sp>
        <p:nvSpPr>
          <p:cNvPr id="35" name="Tekstin paikkamerkki 28">
            <a:extLst>
              <a:ext uri="{FF2B5EF4-FFF2-40B4-BE49-F238E27FC236}">
                <a16:creationId xmlns:a16="http://schemas.microsoft.com/office/drawing/2014/main" id="{FD7B8EB9-B542-126E-7A03-B85EB87C28C3}"/>
              </a:ext>
            </a:extLst>
          </p:cNvPr>
          <p:cNvSpPr>
            <a:spLocks noGrp="1"/>
          </p:cNvSpPr>
          <p:nvPr>
            <p:ph type="body" sz="quarter" idx="14" hasCustomPrompt="1"/>
          </p:nvPr>
        </p:nvSpPr>
        <p:spPr>
          <a:xfrm>
            <a:off x="1649042" y="2184594"/>
            <a:ext cx="1024995" cy="185739"/>
          </a:xfrm>
        </p:spPr>
        <p:txBody>
          <a:bodyPr>
            <a:noAutofit/>
          </a:bodyPr>
          <a:lstStyle>
            <a:lvl1pPr marL="0" indent="0" algn="ctr">
              <a:buNone/>
              <a:defRPr sz="1200">
                <a:solidFill>
                  <a:schemeClr val="tx2"/>
                </a:solidFill>
              </a:defRPr>
            </a:lvl1pPr>
          </a:lstStyle>
          <a:p>
            <a:pPr lvl="0"/>
            <a:r>
              <a:rPr lang="fi-FI" dirty="0"/>
              <a:t>02</a:t>
            </a:r>
          </a:p>
        </p:txBody>
      </p:sp>
      <p:sp>
        <p:nvSpPr>
          <p:cNvPr id="5" name="Tekstin paikkamerkki 28">
            <a:extLst>
              <a:ext uri="{FF2B5EF4-FFF2-40B4-BE49-F238E27FC236}">
                <a16:creationId xmlns:a16="http://schemas.microsoft.com/office/drawing/2014/main" id="{E453E1AC-C0E8-3E40-93C9-622F0153DD0A}"/>
              </a:ext>
            </a:extLst>
          </p:cNvPr>
          <p:cNvSpPr>
            <a:spLocks noGrp="1"/>
          </p:cNvSpPr>
          <p:nvPr>
            <p:ph type="body" sz="quarter" idx="23" hasCustomPrompt="1"/>
          </p:nvPr>
        </p:nvSpPr>
        <p:spPr>
          <a:xfrm>
            <a:off x="1577668"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36" name="Tekstin paikkamerkki 28">
            <a:extLst>
              <a:ext uri="{FF2B5EF4-FFF2-40B4-BE49-F238E27FC236}">
                <a16:creationId xmlns:a16="http://schemas.microsoft.com/office/drawing/2014/main" id="{F9C3399C-EC95-CF24-4843-72F1ECA81DCA}"/>
              </a:ext>
            </a:extLst>
          </p:cNvPr>
          <p:cNvSpPr>
            <a:spLocks noGrp="1"/>
          </p:cNvSpPr>
          <p:nvPr>
            <p:ph type="body" sz="quarter" idx="15" hasCustomPrompt="1"/>
          </p:nvPr>
        </p:nvSpPr>
        <p:spPr>
          <a:xfrm>
            <a:off x="2950555" y="2184594"/>
            <a:ext cx="1024995" cy="185739"/>
          </a:xfrm>
        </p:spPr>
        <p:txBody>
          <a:bodyPr>
            <a:noAutofit/>
          </a:bodyPr>
          <a:lstStyle>
            <a:lvl1pPr marL="0" indent="0" algn="ctr">
              <a:buNone/>
              <a:defRPr sz="1200">
                <a:solidFill>
                  <a:schemeClr val="tx2"/>
                </a:solidFill>
              </a:defRPr>
            </a:lvl1pPr>
          </a:lstStyle>
          <a:p>
            <a:pPr lvl="0"/>
            <a:r>
              <a:rPr lang="fi-FI" dirty="0"/>
              <a:t>03</a:t>
            </a:r>
          </a:p>
        </p:txBody>
      </p:sp>
      <p:sp>
        <p:nvSpPr>
          <p:cNvPr id="6" name="Tekstin paikkamerkki 28">
            <a:extLst>
              <a:ext uri="{FF2B5EF4-FFF2-40B4-BE49-F238E27FC236}">
                <a16:creationId xmlns:a16="http://schemas.microsoft.com/office/drawing/2014/main" id="{14D1BB36-00A9-1FED-667E-72BE07C39482}"/>
              </a:ext>
            </a:extLst>
          </p:cNvPr>
          <p:cNvSpPr>
            <a:spLocks noGrp="1"/>
          </p:cNvSpPr>
          <p:nvPr>
            <p:ph type="body" sz="quarter" idx="24" hasCustomPrompt="1"/>
          </p:nvPr>
        </p:nvSpPr>
        <p:spPr>
          <a:xfrm>
            <a:off x="2881799"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30" name="Tekstin paikkamerkki 28">
            <a:extLst>
              <a:ext uri="{FF2B5EF4-FFF2-40B4-BE49-F238E27FC236}">
                <a16:creationId xmlns:a16="http://schemas.microsoft.com/office/drawing/2014/main" id="{B8F94C54-FAFB-C266-0E79-A93633F452A1}"/>
              </a:ext>
            </a:extLst>
          </p:cNvPr>
          <p:cNvSpPr>
            <a:spLocks noGrp="1"/>
          </p:cNvSpPr>
          <p:nvPr>
            <p:ph type="body" sz="quarter" idx="11" hasCustomPrompt="1"/>
          </p:nvPr>
        </p:nvSpPr>
        <p:spPr>
          <a:xfrm>
            <a:off x="4830026" y="1644844"/>
            <a:ext cx="2608262" cy="332388"/>
          </a:xfrm>
        </p:spPr>
        <p:txBody>
          <a:bodyPr>
            <a:noAutofit/>
          </a:bodyPr>
          <a:lstStyle>
            <a:lvl1pPr marL="0" indent="0" algn="ctr">
              <a:buNone/>
              <a:defRPr sz="2000" b="1">
                <a:solidFill>
                  <a:schemeClr val="bg1"/>
                </a:solidFill>
              </a:defRPr>
            </a:lvl1pPr>
          </a:lstStyle>
          <a:p>
            <a:pPr lvl="0"/>
            <a:r>
              <a:rPr lang="fi-FI" dirty="0"/>
              <a:t>Sprint 2</a:t>
            </a:r>
          </a:p>
        </p:txBody>
      </p:sp>
      <p:sp>
        <p:nvSpPr>
          <p:cNvPr id="37" name="Tekstin paikkamerkki 28">
            <a:extLst>
              <a:ext uri="{FF2B5EF4-FFF2-40B4-BE49-F238E27FC236}">
                <a16:creationId xmlns:a16="http://schemas.microsoft.com/office/drawing/2014/main" id="{E4104F56-2A0C-D540-CEED-413C479365A7}"/>
              </a:ext>
            </a:extLst>
          </p:cNvPr>
          <p:cNvSpPr>
            <a:spLocks noGrp="1"/>
          </p:cNvSpPr>
          <p:nvPr>
            <p:ph type="body" sz="quarter" idx="16" hasCustomPrompt="1"/>
          </p:nvPr>
        </p:nvSpPr>
        <p:spPr>
          <a:xfrm>
            <a:off x="4317528" y="2184594"/>
            <a:ext cx="1024995" cy="185739"/>
          </a:xfrm>
        </p:spPr>
        <p:txBody>
          <a:bodyPr>
            <a:noAutofit/>
          </a:bodyPr>
          <a:lstStyle>
            <a:lvl1pPr marL="0" indent="0" algn="ctr">
              <a:buNone/>
              <a:defRPr sz="1200">
                <a:solidFill>
                  <a:schemeClr val="tx2"/>
                </a:solidFill>
              </a:defRPr>
            </a:lvl1pPr>
          </a:lstStyle>
          <a:p>
            <a:pPr lvl="0"/>
            <a:r>
              <a:rPr lang="fi-FI" dirty="0"/>
              <a:t>04</a:t>
            </a:r>
          </a:p>
        </p:txBody>
      </p:sp>
      <p:sp>
        <p:nvSpPr>
          <p:cNvPr id="8" name="Tekstin paikkamerkki 28">
            <a:extLst>
              <a:ext uri="{FF2B5EF4-FFF2-40B4-BE49-F238E27FC236}">
                <a16:creationId xmlns:a16="http://schemas.microsoft.com/office/drawing/2014/main" id="{E2AD182D-D5ED-426A-B61A-3D1F80D0ADF6}"/>
              </a:ext>
            </a:extLst>
          </p:cNvPr>
          <p:cNvSpPr>
            <a:spLocks noGrp="1"/>
          </p:cNvSpPr>
          <p:nvPr>
            <p:ph type="body" sz="quarter" idx="25" hasCustomPrompt="1"/>
          </p:nvPr>
        </p:nvSpPr>
        <p:spPr>
          <a:xfrm>
            <a:off x="4266078"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38" name="Tekstin paikkamerkki 28">
            <a:extLst>
              <a:ext uri="{FF2B5EF4-FFF2-40B4-BE49-F238E27FC236}">
                <a16:creationId xmlns:a16="http://schemas.microsoft.com/office/drawing/2014/main" id="{81B91EDC-03D4-8667-D33B-8ADCE3080BD4}"/>
              </a:ext>
            </a:extLst>
          </p:cNvPr>
          <p:cNvSpPr>
            <a:spLocks noGrp="1"/>
          </p:cNvSpPr>
          <p:nvPr>
            <p:ph type="body" sz="quarter" idx="17" hasCustomPrompt="1"/>
          </p:nvPr>
        </p:nvSpPr>
        <p:spPr>
          <a:xfrm>
            <a:off x="5619041" y="2184594"/>
            <a:ext cx="1024995" cy="185739"/>
          </a:xfrm>
        </p:spPr>
        <p:txBody>
          <a:bodyPr>
            <a:noAutofit/>
          </a:bodyPr>
          <a:lstStyle>
            <a:lvl1pPr marL="0" indent="0" algn="ctr">
              <a:buNone/>
              <a:defRPr sz="1200">
                <a:solidFill>
                  <a:schemeClr val="tx2"/>
                </a:solidFill>
              </a:defRPr>
            </a:lvl1pPr>
          </a:lstStyle>
          <a:p>
            <a:pPr lvl="0"/>
            <a:r>
              <a:rPr lang="fi-FI" dirty="0"/>
              <a:t>05</a:t>
            </a:r>
          </a:p>
        </p:txBody>
      </p:sp>
      <p:sp>
        <p:nvSpPr>
          <p:cNvPr id="9" name="Tekstin paikkamerkki 28">
            <a:extLst>
              <a:ext uri="{FF2B5EF4-FFF2-40B4-BE49-F238E27FC236}">
                <a16:creationId xmlns:a16="http://schemas.microsoft.com/office/drawing/2014/main" id="{B7393FCB-F9A7-D23E-DEC8-50AD98530C1D}"/>
              </a:ext>
            </a:extLst>
          </p:cNvPr>
          <p:cNvSpPr>
            <a:spLocks noGrp="1"/>
          </p:cNvSpPr>
          <p:nvPr>
            <p:ph type="body" sz="quarter" idx="26" hasCustomPrompt="1"/>
          </p:nvPr>
        </p:nvSpPr>
        <p:spPr>
          <a:xfrm>
            <a:off x="5556320"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39" name="Tekstin paikkamerkki 28">
            <a:extLst>
              <a:ext uri="{FF2B5EF4-FFF2-40B4-BE49-F238E27FC236}">
                <a16:creationId xmlns:a16="http://schemas.microsoft.com/office/drawing/2014/main" id="{B02E358B-4DE7-6915-29F8-512B792E993F}"/>
              </a:ext>
            </a:extLst>
          </p:cNvPr>
          <p:cNvSpPr>
            <a:spLocks noGrp="1"/>
          </p:cNvSpPr>
          <p:nvPr>
            <p:ph type="body" sz="quarter" idx="18" hasCustomPrompt="1"/>
          </p:nvPr>
        </p:nvSpPr>
        <p:spPr>
          <a:xfrm>
            <a:off x="6920554" y="2184594"/>
            <a:ext cx="1024995" cy="185739"/>
          </a:xfrm>
        </p:spPr>
        <p:txBody>
          <a:bodyPr>
            <a:noAutofit/>
          </a:bodyPr>
          <a:lstStyle>
            <a:lvl1pPr marL="0" indent="0" algn="ctr">
              <a:buNone/>
              <a:defRPr sz="1200">
                <a:solidFill>
                  <a:schemeClr val="tx2"/>
                </a:solidFill>
              </a:defRPr>
            </a:lvl1pPr>
          </a:lstStyle>
          <a:p>
            <a:pPr lvl="0"/>
            <a:r>
              <a:rPr lang="fi-FI" dirty="0"/>
              <a:t>06</a:t>
            </a:r>
          </a:p>
        </p:txBody>
      </p:sp>
      <p:sp>
        <p:nvSpPr>
          <p:cNvPr id="10" name="Tekstin paikkamerkki 28">
            <a:extLst>
              <a:ext uri="{FF2B5EF4-FFF2-40B4-BE49-F238E27FC236}">
                <a16:creationId xmlns:a16="http://schemas.microsoft.com/office/drawing/2014/main" id="{60F273A6-11A2-84FC-14D5-B80F064EFD11}"/>
              </a:ext>
            </a:extLst>
          </p:cNvPr>
          <p:cNvSpPr>
            <a:spLocks noGrp="1"/>
          </p:cNvSpPr>
          <p:nvPr>
            <p:ph type="body" sz="quarter" idx="27" hasCustomPrompt="1"/>
          </p:nvPr>
        </p:nvSpPr>
        <p:spPr>
          <a:xfrm>
            <a:off x="6860451"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33" name="Tekstin paikkamerkki 28">
            <a:extLst>
              <a:ext uri="{FF2B5EF4-FFF2-40B4-BE49-F238E27FC236}">
                <a16:creationId xmlns:a16="http://schemas.microsoft.com/office/drawing/2014/main" id="{852DAAAE-8576-8ADF-6A7E-7C33477BBC0E}"/>
              </a:ext>
            </a:extLst>
          </p:cNvPr>
          <p:cNvSpPr>
            <a:spLocks noGrp="1"/>
          </p:cNvSpPr>
          <p:nvPr>
            <p:ph type="body" sz="quarter" idx="12" hasCustomPrompt="1"/>
          </p:nvPr>
        </p:nvSpPr>
        <p:spPr>
          <a:xfrm>
            <a:off x="8830024" y="1644844"/>
            <a:ext cx="2608262" cy="332388"/>
          </a:xfrm>
        </p:spPr>
        <p:txBody>
          <a:bodyPr>
            <a:noAutofit/>
          </a:bodyPr>
          <a:lstStyle>
            <a:lvl1pPr marL="0" indent="0" algn="ctr">
              <a:buNone/>
              <a:defRPr sz="2000" b="1">
                <a:solidFill>
                  <a:schemeClr val="bg1"/>
                </a:solidFill>
              </a:defRPr>
            </a:lvl1pPr>
          </a:lstStyle>
          <a:p>
            <a:pPr lvl="0"/>
            <a:r>
              <a:rPr lang="fi-FI" dirty="0"/>
              <a:t>Sprint 3</a:t>
            </a:r>
          </a:p>
        </p:txBody>
      </p:sp>
      <p:sp>
        <p:nvSpPr>
          <p:cNvPr id="40" name="Tekstin paikkamerkki 28">
            <a:extLst>
              <a:ext uri="{FF2B5EF4-FFF2-40B4-BE49-F238E27FC236}">
                <a16:creationId xmlns:a16="http://schemas.microsoft.com/office/drawing/2014/main" id="{5CE31472-E1C7-6818-A9D8-D01B045DAEFE}"/>
              </a:ext>
            </a:extLst>
          </p:cNvPr>
          <p:cNvSpPr>
            <a:spLocks noGrp="1"/>
          </p:cNvSpPr>
          <p:nvPr>
            <p:ph type="body" sz="quarter" idx="19" hasCustomPrompt="1"/>
          </p:nvPr>
        </p:nvSpPr>
        <p:spPr>
          <a:xfrm>
            <a:off x="8322762" y="2184594"/>
            <a:ext cx="1024995" cy="185739"/>
          </a:xfrm>
        </p:spPr>
        <p:txBody>
          <a:bodyPr>
            <a:noAutofit/>
          </a:bodyPr>
          <a:lstStyle>
            <a:lvl1pPr marL="0" indent="0" algn="ctr">
              <a:buNone/>
              <a:defRPr sz="1200">
                <a:solidFill>
                  <a:schemeClr val="tx2"/>
                </a:solidFill>
              </a:defRPr>
            </a:lvl1pPr>
          </a:lstStyle>
          <a:p>
            <a:pPr lvl="0"/>
            <a:r>
              <a:rPr lang="fi-FI" dirty="0"/>
              <a:t>07</a:t>
            </a:r>
          </a:p>
        </p:txBody>
      </p:sp>
      <p:sp>
        <p:nvSpPr>
          <p:cNvPr id="11" name="Tekstin paikkamerkki 28">
            <a:extLst>
              <a:ext uri="{FF2B5EF4-FFF2-40B4-BE49-F238E27FC236}">
                <a16:creationId xmlns:a16="http://schemas.microsoft.com/office/drawing/2014/main" id="{5E6794FA-E703-000E-EA6F-FBD950B6DB74}"/>
              </a:ext>
            </a:extLst>
          </p:cNvPr>
          <p:cNvSpPr>
            <a:spLocks noGrp="1"/>
          </p:cNvSpPr>
          <p:nvPr>
            <p:ph type="body" sz="quarter" idx="28" hasCustomPrompt="1"/>
          </p:nvPr>
        </p:nvSpPr>
        <p:spPr>
          <a:xfrm>
            <a:off x="8262659"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41" name="Tekstin paikkamerkki 28">
            <a:extLst>
              <a:ext uri="{FF2B5EF4-FFF2-40B4-BE49-F238E27FC236}">
                <a16:creationId xmlns:a16="http://schemas.microsoft.com/office/drawing/2014/main" id="{9B20497A-D2D6-FCF0-84DD-C2D178E66611}"/>
              </a:ext>
            </a:extLst>
          </p:cNvPr>
          <p:cNvSpPr>
            <a:spLocks noGrp="1"/>
          </p:cNvSpPr>
          <p:nvPr>
            <p:ph type="body" sz="quarter" idx="20" hasCustomPrompt="1"/>
          </p:nvPr>
        </p:nvSpPr>
        <p:spPr>
          <a:xfrm>
            <a:off x="9624275" y="2184594"/>
            <a:ext cx="1024995" cy="185739"/>
          </a:xfrm>
        </p:spPr>
        <p:txBody>
          <a:bodyPr>
            <a:noAutofit/>
          </a:bodyPr>
          <a:lstStyle>
            <a:lvl1pPr marL="0" indent="0" algn="ctr">
              <a:buNone/>
              <a:defRPr sz="1200">
                <a:solidFill>
                  <a:schemeClr val="tx2"/>
                </a:solidFill>
              </a:defRPr>
            </a:lvl1pPr>
          </a:lstStyle>
          <a:p>
            <a:pPr lvl="0"/>
            <a:r>
              <a:rPr lang="fi-FI" dirty="0"/>
              <a:t>08</a:t>
            </a:r>
          </a:p>
        </p:txBody>
      </p:sp>
      <p:sp>
        <p:nvSpPr>
          <p:cNvPr id="17" name="Tekstin paikkamerkki 28">
            <a:extLst>
              <a:ext uri="{FF2B5EF4-FFF2-40B4-BE49-F238E27FC236}">
                <a16:creationId xmlns:a16="http://schemas.microsoft.com/office/drawing/2014/main" id="{C7D03FB8-80BF-7B72-F170-ECE7BD46F568}"/>
              </a:ext>
            </a:extLst>
          </p:cNvPr>
          <p:cNvSpPr>
            <a:spLocks noGrp="1"/>
          </p:cNvSpPr>
          <p:nvPr>
            <p:ph type="body" sz="quarter" idx="29" hasCustomPrompt="1"/>
          </p:nvPr>
        </p:nvSpPr>
        <p:spPr>
          <a:xfrm>
            <a:off x="9552901"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42" name="Tekstin paikkamerkki 28">
            <a:extLst>
              <a:ext uri="{FF2B5EF4-FFF2-40B4-BE49-F238E27FC236}">
                <a16:creationId xmlns:a16="http://schemas.microsoft.com/office/drawing/2014/main" id="{72DAA77F-F2C7-3628-39C3-FAC1ED5174F8}"/>
              </a:ext>
            </a:extLst>
          </p:cNvPr>
          <p:cNvSpPr>
            <a:spLocks noGrp="1"/>
          </p:cNvSpPr>
          <p:nvPr>
            <p:ph type="body" sz="quarter" idx="21" hasCustomPrompt="1"/>
          </p:nvPr>
        </p:nvSpPr>
        <p:spPr>
          <a:xfrm>
            <a:off x="10925788" y="2184594"/>
            <a:ext cx="1024995" cy="185739"/>
          </a:xfrm>
        </p:spPr>
        <p:txBody>
          <a:bodyPr>
            <a:noAutofit/>
          </a:bodyPr>
          <a:lstStyle>
            <a:lvl1pPr marL="0" indent="0" algn="ctr">
              <a:buNone/>
              <a:defRPr sz="1200">
                <a:solidFill>
                  <a:schemeClr val="tx2"/>
                </a:solidFill>
              </a:defRPr>
            </a:lvl1pPr>
          </a:lstStyle>
          <a:p>
            <a:pPr lvl="0"/>
            <a:r>
              <a:rPr lang="fi-FI" dirty="0"/>
              <a:t>09</a:t>
            </a:r>
          </a:p>
        </p:txBody>
      </p:sp>
      <p:sp>
        <p:nvSpPr>
          <p:cNvPr id="18" name="Tekstin paikkamerkki 28">
            <a:extLst>
              <a:ext uri="{FF2B5EF4-FFF2-40B4-BE49-F238E27FC236}">
                <a16:creationId xmlns:a16="http://schemas.microsoft.com/office/drawing/2014/main" id="{1BC96975-7508-AC8A-7E38-68153B0F15D0}"/>
              </a:ext>
            </a:extLst>
          </p:cNvPr>
          <p:cNvSpPr>
            <a:spLocks noGrp="1"/>
          </p:cNvSpPr>
          <p:nvPr>
            <p:ph type="body" sz="quarter" idx="30" hasCustomPrompt="1"/>
          </p:nvPr>
        </p:nvSpPr>
        <p:spPr>
          <a:xfrm>
            <a:off x="10857032" y="2629093"/>
            <a:ext cx="1145202" cy="3906461"/>
          </a:xfrm>
        </p:spPr>
        <p:txBody>
          <a:bodyPr>
            <a:noAutofit/>
          </a:bodyPr>
          <a:lstStyle>
            <a:lvl1pPr marL="0" indent="0" algn="l">
              <a:buNone/>
              <a:defRPr sz="1200">
                <a:solidFill>
                  <a:schemeClr val="tx2"/>
                </a:solidFill>
              </a:defRPr>
            </a:lvl1pPr>
          </a:lstStyle>
          <a:p>
            <a:pPr lvl="0"/>
            <a:r>
              <a:rPr lang="fi-FI" dirty="0"/>
              <a:t>Teksti tähän</a:t>
            </a:r>
          </a:p>
        </p:txBody>
      </p:sp>
      <p:sp>
        <p:nvSpPr>
          <p:cNvPr id="7" name="Otsikko 1">
            <a:extLst>
              <a:ext uri="{FF2B5EF4-FFF2-40B4-BE49-F238E27FC236}">
                <a16:creationId xmlns:a16="http://schemas.microsoft.com/office/drawing/2014/main" id="{91BF077D-DF60-0667-AF4A-AB048A827FB9}"/>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Tree>
    <p:extLst>
      <p:ext uri="{BB962C8B-B14F-4D97-AF65-F5344CB8AC3E}">
        <p14:creationId xmlns:p14="http://schemas.microsoft.com/office/powerpoint/2010/main" val="4091597029"/>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EAC4D2C1-48BC-3505-3A34-CD3EE914CC8B}"/>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0" name="Tekstin paikkamerkki 29">
            <a:extLst>
              <a:ext uri="{FF2B5EF4-FFF2-40B4-BE49-F238E27FC236}">
                <a16:creationId xmlns:a16="http://schemas.microsoft.com/office/drawing/2014/main" id="{0458683A-0793-8762-E6A4-9E3FD4A96C2C}"/>
              </a:ext>
            </a:extLst>
          </p:cNvPr>
          <p:cNvSpPr>
            <a:spLocks noGrp="1"/>
          </p:cNvSpPr>
          <p:nvPr>
            <p:ph type="body" sz="quarter" idx="23" hasCustomPrompt="1"/>
          </p:nvPr>
        </p:nvSpPr>
        <p:spPr>
          <a:xfrm>
            <a:off x="447041" y="1915164"/>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7" name="Tekstin paikkamerkki 6">
            <a:extLst>
              <a:ext uri="{FF2B5EF4-FFF2-40B4-BE49-F238E27FC236}">
                <a16:creationId xmlns:a16="http://schemas.microsoft.com/office/drawing/2014/main" id="{C2F0262F-9840-DFDE-8C7E-1E8A9F22649F}"/>
              </a:ext>
            </a:extLst>
          </p:cNvPr>
          <p:cNvSpPr>
            <a:spLocks noGrp="1"/>
          </p:cNvSpPr>
          <p:nvPr>
            <p:ph type="body" sz="quarter" idx="13" hasCustomPrompt="1"/>
          </p:nvPr>
        </p:nvSpPr>
        <p:spPr>
          <a:xfrm>
            <a:off x="1494203" y="2067790"/>
            <a:ext cx="4079239" cy="497840"/>
          </a:xfrm>
        </p:spPr>
        <p:txBody>
          <a:bodyPr>
            <a:noAutofit/>
          </a:bodyPr>
          <a:lstStyle>
            <a:lvl1pPr marL="0" indent="0">
              <a:buNone/>
              <a:defRPr sz="2000"/>
            </a:lvl1pPr>
          </a:lstStyle>
          <a:p>
            <a:pPr lvl="0"/>
            <a:r>
              <a:rPr lang="fi-FI" dirty="0"/>
              <a:t>Vaihe</a:t>
            </a:r>
          </a:p>
        </p:txBody>
      </p:sp>
      <p:sp>
        <p:nvSpPr>
          <p:cNvPr id="31" name="Tekstin paikkamerkki 29">
            <a:extLst>
              <a:ext uri="{FF2B5EF4-FFF2-40B4-BE49-F238E27FC236}">
                <a16:creationId xmlns:a16="http://schemas.microsoft.com/office/drawing/2014/main" id="{BE8B1C94-6361-7920-4E76-ED30878B43EB}"/>
              </a:ext>
            </a:extLst>
          </p:cNvPr>
          <p:cNvSpPr>
            <a:spLocks noGrp="1"/>
          </p:cNvSpPr>
          <p:nvPr>
            <p:ph type="body" sz="quarter" idx="24" hasCustomPrompt="1"/>
          </p:nvPr>
        </p:nvSpPr>
        <p:spPr>
          <a:xfrm>
            <a:off x="447041" y="2818156"/>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8" name="Tekstin paikkamerkki 6">
            <a:extLst>
              <a:ext uri="{FF2B5EF4-FFF2-40B4-BE49-F238E27FC236}">
                <a16:creationId xmlns:a16="http://schemas.microsoft.com/office/drawing/2014/main" id="{9792855E-7A77-8166-BCDC-1450B7355399}"/>
              </a:ext>
            </a:extLst>
          </p:cNvPr>
          <p:cNvSpPr>
            <a:spLocks noGrp="1"/>
          </p:cNvSpPr>
          <p:nvPr>
            <p:ph type="body" sz="quarter" idx="14" hasCustomPrompt="1"/>
          </p:nvPr>
        </p:nvSpPr>
        <p:spPr>
          <a:xfrm>
            <a:off x="1494203" y="2947750"/>
            <a:ext cx="4079239" cy="497840"/>
          </a:xfrm>
        </p:spPr>
        <p:txBody>
          <a:bodyPr>
            <a:noAutofit/>
          </a:bodyPr>
          <a:lstStyle>
            <a:lvl1pPr marL="0" indent="0">
              <a:buNone/>
              <a:defRPr sz="2000"/>
            </a:lvl1pPr>
          </a:lstStyle>
          <a:p>
            <a:pPr lvl="0"/>
            <a:r>
              <a:rPr lang="fi-FI" dirty="0"/>
              <a:t>Vaihe</a:t>
            </a:r>
          </a:p>
        </p:txBody>
      </p:sp>
      <p:sp>
        <p:nvSpPr>
          <p:cNvPr id="32" name="Tekstin paikkamerkki 29">
            <a:extLst>
              <a:ext uri="{FF2B5EF4-FFF2-40B4-BE49-F238E27FC236}">
                <a16:creationId xmlns:a16="http://schemas.microsoft.com/office/drawing/2014/main" id="{10C023CB-23E4-A2F6-A57A-596E26730E3D}"/>
              </a:ext>
            </a:extLst>
          </p:cNvPr>
          <p:cNvSpPr>
            <a:spLocks noGrp="1"/>
          </p:cNvSpPr>
          <p:nvPr>
            <p:ph type="body" sz="quarter" idx="25" hasCustomPrompt="1"/>
          </p:nvPr>
        </p:nvSpPr>
        <p:spPr>
          <a:xfrm>
            <a:off x="447041" y="3716240"/>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9" name="Tekstin paikkamerkki 6">
            <a:extLst>
              <a:ext uri="{FF2B5EF4-FFF2-40B4-BE49-F238E27FC236}">
                <a16:creationId xmlns:a16="http://schemas.microsoft.com/office/drawing/2014/main" id="{F59E7DB3-9CA4-0C5C-105A-022591F6385C}"/>
              </a:ext>
            </a:extLst>
          </p:cNvPr>
          <p:cNvSpPr>
            <a:spLocks noGrp="1"/>
          </p:cNvSpPr>
          <p:nvPr>
            <p:ph type="body" sz="quarter" idx="15" hasCustomPrompt="1"/>
          </p:nvPr>
        </p:nvSpPr>
        <p:spPr>
          <a:xfrm>
            <a:off x="1494203" y="3827710"/>
            <a:ext cx="4079239" cy="497840"/>
          </a:xfrm>
        </p:spPr>
        <p:txBody>
          <a:bodyPr>
            <a:noAutofit/>
          </a:bodyPr>
          <a:lstStyle>
            <a:lvl1pPr marL="0" indent="0">
              <a:buNone/>
              <a:defRPr sz="2000"/>
            </a:lvl1pPr>
          </a:lstStyle>
          <a:p>
            <a:pPr lvl="0"/>
            <a:r>
              <a:rPr lang="fi-FI" dirty="0"/>
              <a:t>Vaihe</a:t>
            </a:r>
          </a:p>
        </p:txBody>
      </p:sp>
      <p:sp>
        <p:nvSpPr>
          <p:cNvPr id="33" name="Tekstin paikkamerkki 29">
            <a:extLst>
              <a:ext uri="{FF2B5EF4-FFF2-40B4-BE49-F238E27FC236}">
                <a16:creationId xmlns:a16="http://schemas.microsoft.com/office/drawing/2014/main" id="{0B4B3007-5E54-7944-A91E-337CFB18071E}"/>
              </a:ext>
            </a:extLst>
          </p:cNvPr>
          <p:cNvSpPr>
            <a:spLocks noGrp="1"/>
          </p:cNvSpPr>
          <p:nvPr>
            <p:ph type="body" sz="quarter" idx="26" hasCustomPrompt="1"/>
          </p:nvPr>
        </p:nvSpPr>
        <p:spPr>
          <a:xfrm>
            <a:off x="447041" y="4613759"/>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10" name="Tekstin paikkamerkki 6">
            <a:extLst>
              <a:ext uri="{FF2B5EF4-FFF2-40B4-BE49-F238E27FC236}">
                <a16:creationId xmlns:a16="http://schemas.microsoft.com/office/drawing/2014/main" id="{3A04FF5E-FA74-50F6-61AF-15BF8C82A887}"/>
              </a:ext>
            </a:extLst>
          </p:cNvPr>
          <p:cNvSpPr>
            <a:spLocks noGrp="1"/>
          </p:cNvSpPr>
          <p:nvPr>
            <p:ph type="body" sz="quarter" idx="16" hasCustomPrompt="1"/>
          </p:nvPr>
        </p:nvSpPr>
        <p:spPr>
          <a:xfrm>
            <a:off x="1494203" y="4743353"/>
            <a:ext cx="4079239" cy="497840"/>
          </a:xfrm>
        </p:spPr>
        <p:txBody>
          <a:bodyPr>
            <a:noAutofit/>
          </a:bodyPr>
          <a:lstStyle>
            <a:lvl1pPr marL="0" indent="0">
              <a:buNone/>
              <a:defRPr sz="2000"/>
            </a:lvl1pPr>
          </a:lstStyle>
          <a:p>
            <a:pPr lvl="0"/>
            <a:r>
              <a:rPr lang="fi-FI" dirty="0"/>
              <a:t>Vaihe</a:t>
            </a:r>
          </a:p>
        </p:txBody>
      </p:sp>
      <p:sp>
        <p:nvSpPr>
          <p:cNvPr id="34" name="Tekstin paikkamerkki 29">
            <a:extLst>
              <a:ext uri="{FF2B5EF4-FFF2-40B4-BE49-F238E27FC236}">
                <a16:creationId xmlns:a16="http://schemas.microsoft.com/office/drawing/2014/main" id="{08828537-3A57-1203-8B28-D3737AB116A5}"/>
              </a:ext>
            </a:extLst>
          </p:cNvPr>
          <p:cNvSpPr>
            <a:spLocks noGrp="1"/>
          </p:cNvSpPr>
          <p:nvPr>
            <p:ph type="body" sz="quarter" idx="27" hasCustomPrompt="1"/>
          </p:nvPr>
        </p:nvSpPr>
        <p:spPr>
          <a:xfrm>
            <a:off x="447041" y="5497081"/>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11" name="Tekstin paikkamerkki 6">
            <a:extLst>
              <a:ext uri="{FF2B5EF4-FFF2-40B4-BE49-F238E27FC236}">
                <a16:creationId xmlns:a16="http://schemas.microsoft.com/office/drawing/2014/main" id="{BF467041-9C8E-4747-8E36-0FF1534175D2}"/>
              </a:ext>
            </a:extLst>
          </p:cNvPr>
          <p:cNvSpPr>
            <a:spLocks noGrp="1"/>
          </p:cNvSpPr>
          <p:nvPr>
            <p:ph type="body" sz="quarter" idx="17" hasCustomPrompt="1"/>
          </p:nvPr>
        </p:nvSpPr>
        <p:spPr>
          <a:xfrm>
            <a:off x="1494203" y="5649955"/>
            <a:ext cx="4079239" cy="497840"/>
          </a:xfrm>
        </p:spPr>
        <p:txBody>
          <a:bodyPr>
            <a:noAutofit/>
          </a:bodyPr>
          <a:lstStyle>
            <a:lvl1pPr marL="0" indent="0">
              <a:buNone/>
              <a:defRPr sz="2000"/>
            </a:lvl1pPr>
          </a:lstStyle>
          <a:p>
            <a:pPr lvl="0"/>
            <a:r>
              <a:rPr lang="fi-FI" dirty="0"/>
              <a:t>Vaihe</a:t>
            </a:r>
          </a:p>
        </p:txBody>
      </p:sp>
      <p:sp>
        <p:nvSpPr>
          <p:cNvPr id="4" name="Tekstin paikkamerkki 29">
            <a:extLst>
              <a:ext uri="{FF2B5EF4-FFF2-40B4-BE49-F238E27FC236}">
                <a16:creationId xmlns:a16="http://schemas.microsoft.com/office/drawing/2014/main" id="{4FA8AF37-03F4-2CF9-084E-751783F61FA0}"/>
              </a:ext>
            </a:extLst>
          </p:cNvPr>
          <p:cNvSpPr>
            <a:spLocks noGrp="1"/>
          </p:cNvSpPr>
          <p:nvPr>
            <p:ph type="body" sz="quarter" idx="28" hasCustomPrompt="1"/>
          </p:nvPr>
        </p:nvSpPr>
        <p:spPr>
          <a:xfrm>
            <a:off x="6096000" y="1915164"/>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5" name="Tekstin paikkamerkki 6">
            <a:extLst>
              <a:ext uri="{FF2B5EF4-FFF2-40B4-BE49-F238E27FC236}">
                <a16:creationId xmlns:a16="http://schemas.microsoft.com/office/drawing/2014/main" id="{F8978A76-3A67-BD2C-DF28-57206CF34C0B}"/>
              </a:ext>
            </a:extLst>
          </p:cNvPr>
          <p:cNvSpPr>
            <a:spLocks noGrp="1"/>
          </p:cNvSpPr>
          <p:nvPr>
            <p:ph type="body" sz="quarter" idx="29" hasCustomPrompt="1"/>
          </p:nvPr>
        </p:nvSpPr>
        <p:spPr>
          <a:xfrm>
            <a:off x="7143162" y="2067790"/>
            <a:ext cx="4079239" cy="497840"/>
          </a:xfrm>
        </p:spPr>
        <p:txBody>
          <a:bodyPr>
            <a:noAutofit/>
          </a:bodyPr>
          <a:lstStyle>
            <a:lvl1pPr marL="0" indent="0">
              <a:buNone/>
              <a:defRPr sz="2000"/>
            </a:lvl1pPr>
          </a:lstStyle>
          <a:p>
            <a:pPr lvl="0"/>
            <a:r>
              <a:rPr lang="fi-FI" dirty="0"/>
              <a:t>Vaihe</a:t>
            </a:r>
          </a:p>
        </p:txBody>
      </p:sp>
      <p:sp>
        <p:nvSpPr>
          <p:cNvPr id="6" name="Tekstin paikkamerkki 29">
            <a:extLst>
              <a:ext uri="{FF2B5EF4-FFF2-40B4-BE49-F238E27FC236}">
                <a16:creationId xmlns:a16="http://schemas.microsoft.com/office/drawing/2014/main" id="{37C3B081-CA78-D280-F7DC-A7C3878378DC}"/>
              </a:ext>
            </a:extLst>
          </p:cNvPr>
          <p:cNvSpPr>
            <a:spLocks noGrp="1"/>
          </p:cNvSpPr>
          <p:nvPr>
            <p:ph type="body" sz="quarter" idx="30" hasCustomPrompt="1"/>
          </p:nvPr>
        </p:nvSpPr>
        <p:spPr>
          <a:xfrm>
            <a:off x="6096000" y="2818156"/>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17" name="Tekstin paikkamerkki 6">
            <a:extLst>
              <a:ext uri="{FF2B5EF4-FFF2-40B4-BE49-F238E27FC236}">
                <a16:creationId xmlns:a16="http://schemas.microsoft.com/office/drawing/2014/main" id="{5A8BB9F4-27C5-099D-BE29-0D7D502014F4}"/>
              </a:ext>
            </a:extLst>
          </p:cNvPr>
          <p:cNvSpPr>
            <a:spLocks noGrp="1"/>
          </p:cNvSpPr>
          <p:nvPr>
            <p:ph type="body" sz="quarter" idx="31" hasCustomPrompt="1"/>
          </p:nvPr>
        </p:nvSpPr>
        <p:spPr>
          <a:xfrm>
            <a:off x="7143162" y="2947750"/>
            <a:ext cx="4079239" cy="497840"/>
          </a:xfrm>
        </p:spPr>
        <p:txBody>
          <a:bodyPr>
            <a:noAutofit/>
          </a:bodyPr>
          <a:lstStyle>
            <a:lvl1pPr marL="0" indent="0">
              <a:buNone/>
              <a:defRPr sz="2000"/>
            </a:lvl1pPr>
          </a:lstStyle>
          <a:p>
            <a:pPr lvl="0"/>
            <a:r>
              <a:rPr lang="fi-FI" dirty="0"/>
              <a:t>Vaihe</a:t>
            </a:r>
          </a:p>
        </p:txBody>
      </p:sp>
      <p:sp>
        <p:nvSpPr>
          <p:cNvPr id="18" name="Tekstin paikkamerkki 29">
            <a:extLst>
              <a:ext uri="{FF2B5EF4-FFF2-40B4-BE49-F238E27FC236}">
                <a16:creationId xmlns:a16="http://schemas.microsoft.com/office/drawing/2014/main" id="{7B42E861-A951-3060-F1A1-4B63F9080D5E}"/>
              </a:ext>
            </a:extLst>
          </p:cNvPr>
          <p:cNvSpPr>
            <a:spLocks noGrp="1"/>
          </p:cNvSpPr>
          <p:nvPr>
            <p:ph type="body" sz="quarter" idx="32" hasCustomPrompt="1"/>
          </p:nvPr>
        </p:nvSpPr>
        <p:spPr>
          <a:xfrm>
            <a:off x="6096000" y="3716240"/>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19" name="Tekstin paikkamerkki 6">
            <a:extLst>
              <a:ext uri="{FF2B5EF4-FFF2-40B4-BE49-F238E27FC236}">
                <a16:creationId xmlns:a16="http://schemas.microsoft.com/office/drawing/2014/main" id="{C2163875-3D09-8CD0-D5A5-028AD021A5AE}"/>
              </a:ext>
            </a:extLst>
          </p:cNvPr>
          <p:cNvSpPr>
            <a:spLocks noGrp="1"/>
          </p:cNvSpPr>
          <p:nvPr>
            <p:ph type="body" sz="quarter" idx="33" hasCustomPrompt="1"/>
          </p:nvPr>
        </p:nvSpPr>
        <p:spPr>
          <a:xfrm>
            <a:off x="7143162" y="3827710"/>
            <a:ext cx="4079239" cy="497840"/>
          </a:xfrm>
        </p:spPr>
        <p:txBody>
          <a:bodyPr>
            <a:noAutofit/>
          </a:bodyPr>
          <a:lstStyle>
            <a:lvl1pPr marL="0" indent="0">
              <a:buNone/>
              <a:defRPr sz="2000"/>
            </a:lvl1pPr>
          </a:lstStyle>
          <a:p>
            <a:pPr lvl="0"/>
            <a:r>
              <a:rPr lang="fi-FI" dirty="0"/>
              <a:t>Vaihe</a:t>
            </a:r>
          </a:p>
        </p:txBody>
      </p:sp>
      <p:sp>
        <p:nvSpPr>
          <p:cNvPr id="20" name="Tekstin paikkamerkki 29">
            <a:extLst>
              <a:ext uri="{FF2B5EF4-FFF2-40B4-BE49-F238E27FC236}">
                <a16:creationId xmlns:a16="http://schemas.microsoft.com/office/drawing/2014/main" id="{A9302CBA-822D-F224-244F-B2A71420FA09}"/>
              </a:ext>
            </a:extLst>
          </p:cNvPr>
          <p:cNvSpPr>
            <a:spLocks noGrp="1"/>
          </p:cNvSpPr>
          <p:nvPr>
            <p:ph type="body" sz="quarter" idx="34" hasCustomPrompt="1"/>
          </p:nvPr>
        </p:nvSpPr>
        <p:spPr>
          <a:xfrm>
            <a:off x="6096000" y="4613759"/>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21" name="Tekstin paikkamerkki 6">
            <a:extLst>
              <a:ext uri="{FF2B5EF4-FFF2-40B4-BE49-F238E27FC236}">
                <a16:creationId xmlns:a16="http://schemas.microsoft.com/office/drawing/2014/main" id="{7B8B98C4-9C62-B066-47EC-29A4FD70C797}"/>
              </a:ext>
            </a:extLst>
          </p:cNvPr>
          <p:cNvSpPr>
            <a:spLocks noGrp="1"/>
          </p:cNvSpPr>
          <p:nvPr>
            <p:ph type="body" sz="quarter" idx="35" hasCustomPrompt="1"/>
          </p:nvPr>
        </p:nvSpPr>
        <p:spPr>
          <a:xfrm>
            <a:off x="7143162" y="4743353"/>
            <a:ext cx="4079239" cy="497840"/>
          </a:xfrm>
        </p:spPr>
        <p:txBody>
          <a:bodyPr>
            <a:noAutofit/>
          </a:bodyPr>
          <a:lstStyle>
            <a:lvl1pPr marL="0" indent="0">
              <a:buNone/>
              <a:defRPr sz="2000"/>
            </a:lvl1pPr>
          </a:lstStyle>
          <a:p>
            <a:pPr lvl="0"/>
            <a:r>
              <a:rPr lang="fi-FI" dirty="0"/>
              <a:t>Vaihe</a:t>
            </a:r>
          </a:p>
        </p:txBody>
      </p:sp>
      <p:sp>
        <p:nvSpPr>
          <p:cNvPr id="22" name="Tekstin paikkamerkki 29">
            <a:extLst>
              <a:ext uri="{FF2B5EF4-FFF2-40B4-BE49-F238E27FC236}">
                <a16:creationId xmlns:a16="http://schemas.microsoft.com/office/drawing/2014/main" id="{CC1ECD5B-4C1C-F6B0-5FAC-5B637F216AAB}"/>
              </a:ext>
            </a:extLst>
          </p:cNvPr>
          <p:cNvSpPr>
            <a:spLocks noGrp="1"/>
          </p:cNvSpPr>
          <p:nvPr>
            <p:ph type="body" sz="quarter" idx="36" hasCustomPrompt="1"/>
          </p:nvPr>
        </p:nvSpPr>
        <p:spPr>
          <a:xfrm>
            <a:off x="6096000" y="5497081"/>
            <a:ext cx="771478" cy="771479"/>
          </a:xfrm>
          <a:prstGeom prst="ellipse">
            <a:avLst/>
          </a:prstGeom>
          <a:ln>
            <a:solidFill>
              <a:schemeClr val="tx2"/>
            </a:solidFill>
          </a:ln>
        </p:spPr>
        <p:txBody>
          <a:bodyPr anchor="ctr">
            <a:noAutofit/>
          </a:bodyPr>
          <a:lstStyle>
            <a:lvl1pPr marL="0" indent="0" algn="ctr">
              <a:buNone/>
              <a:defRPr>
                <a:solidFill>
                  <a:schemeClr val="tx2"/>
                </a:solidFill>
              </a:defRPr>
            </a:lvl1pPr>
          </a:lstStyle>
          <a:p>
            <a:pPr lvl="0"/>
            <a:r>
              <a:rPr lang="fi-FI" dirty="0"/>
              <a:t>#</a:t>
            </a:r>
          </a:p>
        </p:txBody>
      </p:sp>
      <p:sp>
        <p:nvSpPr>
          <p:cNvPr id="23" name="Tekstin paikkamerkki 6">
            <a:extLst>
              <a:ext uri="{FF2B5EF4-FFF2-40B4-BE49-F238E27FC236}">
                <a16:creationId xmlns:a16="http://schemas.microsoft.com/office/drawing/2014/main" id="{FB4EBF2E-5AF4-03DE-5A5C-901A02636DCB}"/>
              </a:ext>
            </a:extLst>
          </p:cNvPr>
          <p:cNvSpPr>
            <a:spLocks noGrp="1"/>
          </p:cNvSpPr>
          <p:nvPr>
            <p:ph type="body" sz="quarter" idx="37" hasCustomPrompt="1"/>
          </p:nvPr>
        </p:nvSpPr>
        <p:spPr>
          <a:xfrm>
            <a:off x="7143162" y="5649955"/>
            <a:ext cx="4079239" cy="497840"/>
          </a:xfrm>
        </p:spPr>
        <p:txBody>
          <a:bodyPr>
            <a:noAutofit/>
          </a:bodyPr>
          <a:lstStyle>
            <a:lvl1pPr marL="0" indent="0">
              <a:buNone/>
              <a:defRPr sz="2000"/>
            </a:lvl1pPr>
          </a:lstStyle>
          <a:p>
            <a:pPr lvl="0"/>
            <a:r>
              <a:rPr lang="fi-FI" dirty="0"/>
              <a:t>Vaihe</a:t>
            </a:r>
          </a:p>
        </p:txBody>
      </p:sp>
      <p:sp>
        <p:nvSpPr>
          <p:cNvPr id="2" name="Päivämäärän paikkamerkki 1">
            <a:extLst>
              <a:ext uri="{FF2B5EF4-FFF2-40B4-BE49-F238E27FC236}">
                <a16:creationId xmlns:a16="http://schemas.microsoft.com/office/drawing/2014/main" id="{3CC54062-5E99-03D3-DFE7-DD7019226467}"/>
              </a:ext>
            </a:extLst>
          </p:cNvPr>
          <p:cNvSpPr>
            <a:spLocks noGrp="1"/>
          </p:cNvSpPr>
          <p:nvPr>
            <p:ph type="dt" sz="half" idx="38"/>
          </p:nvPr>
        </p:nvSpPr>
        <p:spPr/>
        <p:txBody>
          <a:bodyPr/>
          <a:lstStyle/>
          <a:p>
            <a:fld id="{054A59C0-B43B-4C78-B03C-E097B3DF88A2}" type="datetime1">
              <a:rPr lang="fi-FI" smtClean="0"/>
              <a:t>6.2.2025</a:t>
            </a:fld>
            <a:endParaRPr lang="fi-FI" dirty="0"/>
          </a:p>
        </p:txBody>
      </p:sp>
      <p:sp>
        <p:nvSpPr>
          <p:cNvPr id="12" name="Alatunnisteen paikkamerkki 11">
            <a:extLst>
              <a:ext uri="{FF2B5EF4-FFF2-40B4-BE49-F238E27FC236}">
                <a16:creationId xmlns:a16="http://schemas.microsoft.com/office/drawing/2014/main" id="{48AE9163-0330-5CA0-0B41-4968B72E5CC4}"/>
              </a:ext>
            </a:extLst>
          </p:cNvPr>
          <p:cNvSpPr>
            <a:spLocks noGrp="1"/>
          </p:cNvSpPr>
          <p:nvPr>
            <p:ph type="ftr" sz="quarter" idx="39"/>
          </p:nvPr>
        </p:nvSpPr>
        <p:spPr/>
        <p:txBody>
          <a:bodyPr/>
          <a:lstStyle/>
          <a:p>
            <a:endParaRPr lang="fi-FI" dirty="0"/>
          </a:p>
        </p:txBody>
      </p:sp>
      <p:sp>
        <p:nvSpPr>
          <p:cNvPr id="13" name="Dian numeron paikkamerkki 12">
            <a:extLst>
              <a:ext uri="{FF2B5EF4-FFF2-40B4-BE49-F238E27FC236}">
                <a16:creationId xmlns:a16="http://schemas.microsoft.com/office/drawing/2014/main" id="{FC9AEA4B-D677-6CDA-67D1-668AA8EC8EEE}"/>
              </a:ext>
            </a:extLst>
          </p:cNvPr>
          <p:cNvSpPr>
            <a:spLocks noGrp="1"/>
          </p:cNvSpPr>
          <p:nvPr>
            <p:ph type="sldNum" sz="quarter" idx="40"/>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152772816"/>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and graphs">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EAEFEAC-0F16-5155-935F-A052969B6988}"/>
              </a:ext>
            </a:extLst>
          </p:cNvPr>
          <p:cNvSpPr>
            <a:spLocks noGrp="1"/>
          </p:cNvSpPr>
          <p:nvPr>
            <p:ph type="title" hasCustomPrompt="1"/>
          </p:nvPr>
        </p:nvSpPr>
        <p:spPr>
          <a:xfrm>
            <a:off x="587376" y="337200"/>
            <a:ext cx="5213984"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Autofit/>
          </a:bodyPr>
          <a:lstStyle>
            <a:lvl1pPr marL="103188" indent="-103188">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6" name="Kaavion paikkamerkki 5">
            <a:extLst>
              <a:ext uri="{FF2B5EF4-FFF2-40B4-BE49-F238E27FC236}">
                <a16:creationId xmlns:a16="http://schemas.microsoft.com/office/drawing/2014/main" id="{63013851-62A6-C725-A9FA-52FF4292C144}"/>
              </a:ext>
              <a:ext uri="{C183D7F6-B498-43B3-948B-1728B52AA6E4}">
                <adec:decorative xmlns:adec="http://schemas.microsoft.com/office/drawing/2017/decorative" val="1"/>
              </a:ext>
            </a:extLst>
          </p:cNvPr>
          <p:cNvSpPr>
            <a:spLocks noGrp="1"/>
          </p:cNvSpPr>
          <p:nvPr>
            <p:ph type="chart" sz="quarter" idx="10"/>
          </p:nvPr>
        </p:nvSpPr>
        <p:spPr>
          <a:xfrm>
            <a:off x="6096000" y="990600"/>
            <a:ext cx="5715000" cy="5410200"/>
          </a:xfrm>
        </p:spPr>
        <p:txBody>
          <a:bodyPr>
            <a:noAutofit/>
          </a:bodyPr>
          <a:lstStyle>
            <a:lvl1pPr marL="0" indent="0">
              <a:buNone/>
              <a:defRPr/>
            </a:lvl1pPr>
          </a:lstStyle>
          <a:p>
            <a:r>
              <a:rPr lang="fi-FI"/>
              <a:t>Lisää kaavio napsauttamalla kuvaketta</a:t>
            </a:r>
            <a:endParaRPr lang="fi-FI" dirty="0"/>
          </a:p>
        </p:txBody>
      </p:sp>
      <p:sp>
        <p:nvSpPr>
          <p:cNvPr id="2" name="Päivämäärän paikkamerkki 1">
            <a:extLst>
              <a:ext uri="{FF2B5EF4-FFF2-40B4-BE49-F238E27FC236}">
                <a16:creationId xmlns:a16="http://schemas.microsoft.com/office/drawing/2014/main" id="{768A61AF-5890-E1F8-510F-B74301E52EE4}"/>
              </a:ext>
            </a:extLst>
          </p:cNvPr>
          <p:cNvSpPr>
            <a:spLocks noGrp="1"/>
          </p:cNvSpPr>
          <p:nvPr>
            <p:ph type="dt" sz="half" idx="11"/>
          </p:nvPr>
        </p:nvSpPr>
        <p:spPr/>
        <p:txBody>
          <a:bodyPr/>
          <a:lstStyle/>
          <a:p>
            <a:fld id="{4338716D-5EBA-4FD6-BEBA-9FCBD685667E}" type="datetime1">
              <a:rPr lang="fi-FI" smtClean="0"/>
              <a:t>6.2.2025</a:t>
            </a:fld>
            <a:endParaRPr lang="fi-FI" dirty="0"/>
          </a:p>
        </p:txBody>
      </p:sp>
      <p:sp>
        <p:nvSpPr>
          <p:cNvPr id="5" name="Alatunnisteen paikkamerkki 4">
            <a:extLst>
              <a:ext uri="{FF2B5EF4-FFF2-40B4-BE49-F238E27FC236}">
                <a16:creationId xmlns:a16="http://schemas.microsoft.com/office/drawing/2014/main" id="{A21A170D-11C7-08A6-37A0-D565599EA823}"/>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7C9CD935-742D-C5A6-AC58-2E7A5EFFE1BE}"/>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4114631597"/>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and wide picture">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496D8B7-5210-6FF3-D10D-E3F0FBC4BB29}"/>
              </a:ext>
            </a:extLst>
          </p:cNvPr>
          <p:cNvSpPr>
            <a:spLocks noGrp="1"/>
          </p:cNvSpPr>
          <p:nvPr>
            <p:ph type="title" hasCustomPrompt="1"/>
          </p:nvPr>
        </p:nvSpPr>
        <p:spPr>
          <a:xfrm>
            <a:off x="587376" y="337200"/>
            <a:ext cx="5213984"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74FB6055-5E17-C025-6616-B8FA6A192E12}"/>
              </a:ext>
            </a:extLst>
          </p:cNvPr>
          <p:cNvSpPr>
            <a:spLocks noGrp="1"/>
          </p:cNvSpPr>
          <p:nvPr>
            <p:ph type="dt" sz="half" idx="10"/>
          </p:nvPr>
        </p:nvSpPr>
        <p:spPr/>
        <p:txBody>
          <a:bodyPr/>
          <a:lstStyle/>
          <a:p>
            <a:fld id="{40061CE3-5554-47B0-9D23-40C981B9BB62}" type="datetime1">
              <a:rPr lang="fi-FI" smtClean="0"/>
              <a:t>6.2.2025</a:t>
            </a:fld>
            <a:endParaRPr lang="fi-FI" dirty="0"/>
          </a:p>
        </p:txBody>
      </p:sp>
      <p:sp>
        <p:nvSpPr>
          <p:cNvPr id="6" name="Alatunnisteen paikkamerkki 5">
            <a:extLst>
              <a:ext uri="{FF2B5EF4-FFF2-40B4-BE49-F238E27FC236}">
                <a16:creationId xmlns:a16="http://schemas.microsoft.com/office/drawing/2014/main" id="{756B2724-A3C5-C920-42E8-26068B0A5ABC}"/>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EC5012E-15EA-D63D-598F-24B397865E52}"/>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549248610"/>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95580EB-7A72-F224-3DEE-85151C245679}"/>
              </a:ext>
            </a:extLst>
          </p:cNvPr>
          <p:cNvSpPr>
            <a:spLocks noGrp="1"/>
          </p:cNvSpPr>
          <p:nvPr>
            <p:ph type="title" hasCustomPrompt="1"/>
          </p:nvPr>
        </p:nvSpPr>
        <p:spPr>
          <a:xfrm>
            <a:off x="587375" y="337200"/>
            <a:ext cx="6660447"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6660447" cy="4825999"/>
          </a:xfrm>
        </p:spPr>
        <p:txBody>
          <a:bodyPr>
            <a:no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Kuvan paikkamerkki 2">
            <a:extLst>
              <a:ext uri="{FF2B5EF4-FFF2-40B4-BE49-F238E27FC236}">
                <a16:creationId xmlns:a16="http://schemas.microsoft.com/office/drawing/2014/main" id="{A1EABBFF-848C-6E75-2238-827A65C0A6E8}"/>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052B8DE8-FA6D-32EA-8B27-7A8A79AE2A13}"/>
              </a:ext>
            </a:extLst>
          </p:cNvPr>
          <p:cNvSpPr>
            <a:spLocks noGrp="1"/>
          </p:cNvSpPr>
          <p:nvPr>
            <p:ph type="dt" sz="half" idx="10"/>
          </p:nvPr>
        </p:nvSpPr>
        <p:spPr/>
        <p:txBody>
          <a:bodyPr/>
          <a:lstStyle/>
          <a:p>
            <a:fld id="{35B16C74-C8F1-4AB7-9FC5-920EF210D014}" type="datetime1">
              <a:rPr lang="fi-FI" smtClean="0"/>
              <a:t>6.2.2025</a:t>
            </a:fld>
            <a:endParaRPr lang="fi-FI" dirty="0"/>
          </a:p>
        </p:txBody>
      </p:sp>
      <p:sp>
        <p:nvSpPr>
          <p:cNvPr id="6" name="Alatunnisteen paikkamerkki 5">
            <a:extLst>
              <a:ext uri="{FF2B5EF4-FFF2-40B4-BE49-F238E27FC236}">
                <a16:creationId xmlns:a16="http://schemas.microsoft.com/office/drawing/2014/main" id="{0F7CFB6E-5851-F816-3C5E-6A036C66B400}"/>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3F480B9B-7B60-AFC9-306C-999BA89AAE07}"/>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756926788"/>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nd image-box">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F2F74D-9E99-D9B1-3E52-1014B3C3CC66}"/>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 name="Content Placeholder 2"/>
          <p:cNvSpPr>
            <a:spLocks noGrp="1"/>
          </p:cNvSpPr>
          <p:nvPr>
            <p:ph idx="1" hasCustomPrompt="1"/>
          </p:nvPr>
        </p:nvSpPr>
        <p:spPr>
          <a:xfrm>
            <a:off x="587375" y="1574802"/>
            <a:ext cx="3840246" cy="4591048"/>
          </a:xfrm>
        </p:spPr>
        <p:txBody>
          <a:bodyPr>
            <a:noAutofit/>
          </a:bodyPr>
          <a:lstStyle>
            <a:lvl1pPr marL="182563" indent="-182563">
              <a:buFont typeface="Arial" panose="020B0604020202020204" pitchFamily="34" charset="0"/>
              <a:buChar char="•"/>
              <a:defRPr sz="2000"/>
            </a:lvl1pPr>
          </a:lstStyle>
          <a:p>
            <a:pPr lvl="0"/>
            <a:r>
              <a:rPr lang="fi-FI" dirty="0"/>
              <a:t>Lisää leipäteksti napsauttamalla</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4720904" y="1557338"/>
            <a:ext cx="6912768" cy="4608512"/>
          </a:xfrm>
          <a:prstGeom prst="roundRect">
            <a:avLst>
              <a:gd name="adj" fmla="val 4762"/>
            </a:avLst>
          </a:prstGeom>
          <a:pattFill prst="pct10">
            <a:fgClr>
              <a:schemeClr val="tx2"/>
            </a:fgClr>
            <a:bgClr>
              <a:schemeClr val="tx1">
                <a:lumMod val="50000"/>
                <a:lumOff val="50000"/>
              </a:schemeClr>
            </a:bgClr>
          </a:pattFill>
        </p:spPr>
        <p:txBody>
          <a:bodyPr>
            <a:noAutofit/>
          </a:bodyPr>
          <a:lstStyle>
            <a:lvl1pPr marL="0" indent="0">
              <a:buFontTx/>
              <a:buNone/>
              <a:defRPr sz="2000"/>
            </a:lvl1pPr>
          </a:lstStyle>
          <a:p>
            <a:r>
              <a:rPr lang="fi-FI"/>
              <a:t>Lisää kuva napsauttamalla kuvaketta</a:t>
            </a:r>
            <a:endParaRPr lang="en-GB" dirty="0"/>
          </a:p>
        </p:txBody>
      </p:sp>
      <p:sp>
        <p:nvSpPr>
          <p:cNvPr id="4" name="Päivämäärän paikkamerkki 3">
            <a:extLst>
              <a:ext uri="{FF2B5EF4-FFF2-40B4-BE49-F238E27FC236}">
                <a16:creationId xmlns:a16="http://schemas.microsoft.com/office/drawing/2014/main" id="{B9E32609-C206-A8B7-9142-C2C90D30492D}"/>
              </a:ext>
            </a:extLst>
          </p:cNvPr>
          <p:cNvSpPr>
            <a:spLocks noGrp="1"/>
          </p:cNvSpPr>
          <p:nvPr>
            <p:ph type="dt" sz="half" idx="14"/>
          </p:nvPr>
        </p:nvSpPr>
        <p:spPr/>
        <p:txBody>
          <a:bodyPr/>
          <a:lstStyle/>
          <a:p>
            <a:fld id="{451C3AC9-3696-4B94-A97D-6FAC5F26DE9B}" type="datetime1">
              <a:rPr lang="fi-FI" smtClean="0"/>
              <a:t>6.2.2025</a:t>
            </a:fld>
            <a:endParaRPr lang="fi-FI" dirty="0"/>
          </a:p>
        </p:txBody>
      </p:sp>
      <p:sp>
        <p:nvSpPr>
          <p:cNvPr id="5" name="Alatunnisteen paikkamerkki 4">
            <a:extLst>
              <a:ext uri="{FF2B5EF4-FFF2-40B4-BE49-F238E27FC236}">
                <a16:creationId xmlns:a16="http://schemas.microsoft.com/office/drawing/2014/main" id="{75E36491-F4D9-574C-B93E-336DC14EF0FD}"/>
              </a:ext>
            </a:extLst>
          </p:cNvPr>
          <p:cNvSpPr>
            <a:spLocks noGrp="1"/>
          </p:cNvSpPr>
          <p:nvPr>
            <p:ph type="ftr" sz="quarter" idx="15"/>
          </p:nvPr>
        </p:nvSpPr>
        <p:spPr/>
        <p:txBody>
          <a:bodyPr/>
          <a:lstStyle/>
          <a:p>
            <a:endParaRPr lang="fi-FI" dirty="0"/>
          </a:p>
        </p:txBody>
      </p:sp>
      <p:sp>
        <p:nvSpPr>
          <p:cNvPr id="6" name="Dian numeron paikkamerkki 5">
            <a:extLst>
              <a:ext uri="{FF2B5EF4-FFF2-40B4-BE49-F238E27FC236}">
                <a16:creationId xmlns:a16="http://schemas.microsoft.com/office/drawing/2014/main" id="{C846A146-C788-4AA8-E24F-C8A34BDDDE89}"/>
              </a:ext>
            </a:extLst>
          </p:cNvPr>
          <p:cNvSpPr>
            <a:spLocks noGrp="1"/>
          </p:cNvSpPr>
          <p:nvPr>
            <p:ph type="sldNum" sz="quarter" idx="16"/>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93537017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D0DE2A9-8D27-DA71-17C0-D45142BF15B6}"/>
              </a:ext>
            </a:extLst>
          </p:cNvPr>
          <p:cNvSpPr>
            <a:spLocks noGrp="1"/>
          </p:cNvSpPr>
          <p:nvPr>
            <p:ph type="ctrTitle" hasCustomPrompt="1"/>
          </p:nvPr>
        </p:nvSpPr>
        <p:spPr>
          <a:xfrm>
            <a:off x="607695" y="1500789"/>
            <a:ext cx="7660005" cy="2680137"/>
          </a:xfrm>
        </p:spPr>
        <p:txBody>
          <a:bodyPr anchor="b"/>
          <a:lstStyle>
            <a:lvl1pPr algn="l">
              <a:defRPr sz="4400">
                <a:latin typeface="+mj-lt"/>
              </a:defRPr>
            </a:lvl1pPr>
          </a:lstStyle>
          <a:p>
            <a:r>
              <a:rPr lang="fi-FI" dirty="0"/>
              <a:t>Lisää otsikko napsauttamalla</a:t>
            </a:r>
          </a:p>
        </p:txBody>
      </p:sp>
      <p:sp>
        <p:nvSpPr>
          <p:cNvPr id="6" name="Tekstin paikkamerkki 4">
            <a:extLst>
              <a:ext uri="{FF2B5EF4-FFF2-40B4-BE49-F238E27FC236}">
                <a16:creationId xmlns:a16="http://schemas.microsoft.com/office/drawing/2014/main" id="{26751F4C-D50A-CFDC-12AC-F5BE625006C6}"/>
              </a:ext>
            </a:extLst>
          </p:cNvPr>
          <p:cNvSpPr>
            <a:spLocks noGrp="1"/>
          </p:cNvSpPr>
          <p:nvPr>
            <p:ph type="body" sz="quarter" idx="12" hasCustomPrompt="1"/>
          </p:nvPr>
        </p:nvSpPr>
        <p:spPr>
          <a:xfrm>
            <a:off x="587375" y="4283629"/>
            <a:ext cx="7680325" cy="1233251"/>
          </a:xfrm>
        </p:spPr>
        <p:txBody>
          <a:bodyPr>
            <a:no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F543A471-F6B9-4D10-BAA7-D280E6D6F65C}"/>
              </a:ext>
            </a:extLst>
          </p:cNvPr>
          <p:cNvSpPr>
            <a:spLocks noGrp="1"/>
          </p:cNvSpPr>
          <p:nvPr>
            <p:ph type="body" sz="quarter" idx="11" hasCustomPrompt="1"/>
          </p:nvPr>
        </p:nvSpPr>
        <p:spPr>
          <a:xfrm>
            <a:off x="587375" y="5833241"/>
            <a:ext cx="6612211" cy="486597"/>
          </a:xfrm>
        </p:spPr>
        <p:txBody>
          <a:bodyPr>
            <a:normAutofit/>
          </a:bodyPr>
          <a:lstStyle>
            <a:lvl1pPr marL="0" indent="0">
              <a:buNone/>
              <a:defRPr sz="1600"/>
            </a:lvl1pPr>
          </a:lstStyle>
          <a:p>
            <a:r>
              <a:rPr lang="fi-FI" dirty="0"/>
              <a:t>Etunimi Sukunimi, yksikkö, päivämäärä</a:t>
            </a:r>
          </a:p>
        </p:txBody>
      </p:sp>
      <p:pic>
        <p:nvPicPr>
          <p:cNvPr id="7" name="Kuva 6">
            <a:extLst>
              <a:ext uri="{FF2B5EF4-FFF2-40B4-BE49-F238E27FC236}">
                <a16:creationId xmlns:a16="http://schemas.microsoft.com/office/drawing/2014/main" id="{F010007E-1E2B-8390-C550-6A553A0902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375" y="334963"/>
            <a:ext cx="1871345" cy="576526"/>
          </a:xfrm>
          <a:prstGeom prst="rect">
            <a:avLst/>
          </a:prstGeom>
        </p:spPr>
      </p:pic>
      <p:sp>
        <p:nvSpPr>
          <p:cNvPr id="13" name="Kuvan paikkamerkki 12">
            <a:extLst>
              <a:ext uri="{FF2B5EF4-FFF2-40B4-BE49-F238E27FC236}">
                <a16:creationId xmlns:a16="http://schemas.microsoft.com/office/drawing/2014/main" id="{8E5B20EC-B303-3AE9-D65C-144366F9B97D}"/>
              </a:ext>
              <a:ext uri="{C183D7F6-B498-43B3-948B-1728B52AA6E4}">
                <adec:decorative xmlns:adec="http://schemas.microsoft.com/office/drawing/2017/decorative" val="1"/>
              </a:ext>
            </a:extLst>
          </p:cNvPr>
          <p:cNvSpPr>
            <a:spLocks noGrp="1"/>
          </p:cNvSpPr>
          <p:nvPr>
            <p:ph type="pic" sz="quarter" idx="10"/>
          </p:nvPr>
        </p:nvSpPr>
        <p:spPr>
          <a:xfrm>
            <a:off x="8636000" y="1"/>
            <a:ext cx="3556000" cy="6858000"/>
          </a:xfr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Tree>
    <p:extLst>
      <p:ext uri="{BB962C8B-B14F-4D97-AF65-F5344CB8AC3E}">
        <p14:creationId xmlns:p14="http://schemas.microsoft.com/office/powerpoint/2010/main" val="1214373595"/>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dia car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82638" y="4756800"/>
            <a:ext cx="3403600" cy="1563038"/>
          </a:xfrm>
        </p:spPr>
        <p:txBody>
          <a:bodyPr anchor="t">
            <a:noAutofit/>
          </a:bodyPr>
          <a:lstStyle>
            <a:lvl1pPr algn="ctr">
              <a:defRPr/>
            </a:lvl1pPr>
          </a:lstStyle>
          <a:p>
            <a:r>
              <a:rPr lang="fi-FI" dirty="0"/>
              <a:t>Etunimi Sukunimi</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782638" y="1117600"/>
            <a:ext cx="3403600" cy="3403600"/>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16" name="Tekstin paikkamerkki 15">
            <a:extLst>
              <a:ext uri="{FF2B5EF4-FFF2-40B4-BE49-F238E27FC236}">
                <a16:creationId xmlns:a16="http://schemas.microsoft.com/office/drawing/2014/main" id="{96E77A69-83DE-29B2-66DD-DF81B59519C7}"/>
              </a:ext>
            </a:extLst>
          </p:cNvPr>
          <p:cNvSpPr>
            <a:spLocks noGrp="1"/>
          </p:cNvSpPr>
          <p:nvPr>
            <p:ph type="body" sz="quarter" idx="11" hasCustomPrompt="1"/>
          </p:nvPr>
        </p:nvSpPr>
        <p:spPr>
          <a:xfrm>
            <a:off x="5080000" y="1198563"/>
            <a:ext cx="6105525" cy="5121275"/>
          </a:xfrm>
        </p:spPr>
        <p:txBody>
          <a:bodyPr>
            <a:no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AD370948-BFA4-A5B9-A680-C0EF79D7E77C}"/>
              </a:ext>
            </a:extLst>
          </p:cNvPr>
          <p:cNvSpPr>
            <a:spLocks noGrp="1"/>
          </p:cNvSpPr>
          <p:nvPr>
            <p:ph type="dt" sz="half" idx="12"/>
          </p:nvPr>
        </p:nvSpPr>
        <p:spPr/>
        <p:txBody>
          <a:bodyPr/>
          <a:lstStyle/>
          <a:p>
            <a:fld id="{C3FBA9BF-B8E2-4ECB-95CF-B6CEEB70F1FE}" type="datetime1">
              <a:rPr lang="fi-FI" smtClean="0"/>
              <a:t>6.2.2025</a:t>
            </a:fld>
            <a:endParaRPr lang="fi-FI" dirty="0"/>
          </a:p>
        </p:txBody>
      </p:sp>
      <p:sp>
        <p:nvSpPr>
          <p:cNvPr id="4" name="Alatunnisteen paikkamerkki 3">
            <a:extLst>
              <a:ext uri="{FF2B5EF4-FFF2-40B4-BE49-F238E27FC236}">
                <a16:creationId xmlns:a16="http://schemas.microsoft.com/office/drawing/2014/main" id="{74A74928-6D12-EA45-846A-58221D82C3C6}"/>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BC33FF3A-E2CF-DA20-82A7-5212AA2EBB2F}"/>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782878285"/>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dia card doub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76219" y="2835000"/>
            <a:ext cx="4839390" cy="833649"/>
          </a:xfrm>
        </p:spPr>
        <p:txBody>
          <a:bodyPr>
            <a:noAutofit/>
          </a:bodyPr>
          <a:lstStyle>
            <a:lvl1pPr algn="ctr">
              <a:defRPr sz="3200"/>
            </a:lvl1pPr>
          </a:lstStyle>
          <a:p>
            <a:r>
              <a:rPr lang="fi-FI" dirty="0"/>
              <a:t>Etunimi Sukunimi</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1995419" y="383702"/>
            <a:ext cx="2201709" cy="2201709"/>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42" name="Kuvan paikkamerkki 11">
            <a:extLst>
              <a:ext uri="{FF2B5EF4-FFF2-40B4-BE49-F238E27FC236}">
                <a16:creationId xmlns:a16="http://schemas.microsoft.com/office/drawing/2014/main" id="{9D67EBEF-B6E7-E5F5-2437-6BF739D00EB8}"/>
              </a:ext>
              <a:ext uri="{C183D7F6-B498-43B3-948B-1728B52AA6E4}">
                <adec:decorative xmlns:adec="http://schemas.microsoft.com/office/drawing/2017/decorative" val="1"/>
              </a:ext>
            </a:extLst>
          </p:cNvPr>
          <p:cNvSpPr>
            <a:spLocks noGrp="1"/>
          </p:cNvSpPr>
          <p:nvPr>
            <p:ph type="pic" sz="quarter" idx="17"/>
          </p:nvPr>
        </p:nvSpPr>
        <p:spPr>
          <a:xfrm>
            <a:off x="7611928" y="383702"/>
            <a:ext cx="2201709" cy="2201709"/>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AAD060E0-78FC-B695-D5C6-DEA896EDF797}"/>
              </a:ext>
            </a:extLst>
          </p:cNvPr>
          <p:cNvSpPr>
            <a:spLocks noGrp="1"/>
          </p:cNvSpPr>
          <p:nvPr>
            <p:ph type="body" sz="quarter" idx="24" hasCustomPrompt="1"/>
          </p:nvPr>
        </p:nvSpPr>
        <p:spPr>
          <a:xfrm>
            <a:off x="775598" y="3816638"/>
            <a:ext cx="4839390" cy="2657660"/>
          </a:xfrm>
        </p:spPr>
        <p:txBody>
          <a:bodyPr>
            <a:noAutofit/>
          </a:bodyPr>
          <a:lstStyle>
            <a:lvl1pPr marL="0" indent="0">
              <a:buNone/>
              <a:defRPr sz="2000"/>
            </a:lvl1pPr>
          </a:lstStyle>
          <a:p>
            <a:pPr lvl="0"/>
            <a:r>
              <a:rPr lang="fi-FI" dirty="0"/>
              <a:t>Lisää leipäteksti napsauttamalla</a:t>
            </a:r>
          </a:p>
        </p:txBody>
      </p:sp>
      <p:sp>
        <p:nvSpPr>
          <p:cNvPr id="5" name="Tekstin paikkamerkki 4">
            <a:extLst>
              <a:ext uri="{FF2B5EF4-FFF2-40B4-BE49-F238E27FC236}">
                <a16:creationId xmlns:a16="http://schemas.microsoft.com/office/drawing/2014/main" id="{8F7577FC-B616-19E3-012B-2F2A2B56EECC}"/>
              </a:ext>
            </a:extLst>
          </p:cNvPr>
          <p:cNvSpPr>
            <a:spLocks noGrp="1"/>
          </p:cNvSpPr>
          <p:nvPr>
            <p:ph type="body" sz="quarter" idx="23" hasCustomPrompt="1"/>
          </p:nvPr>
        </p:nvSpPr>
        <p:spPr>
          <a:xfrm>
            <a:off x="6392728" y="2835000"/>
            <a:ext cx="4745037" cy="842962"/>
          </a:xfrm>
        </p:spPr>
        <p:txBody>
          <a:bodyPr anchor="b">
            <a:noAutofit/>
          </a:bodyPr>
          <a:lstStyle>
            <a:lvl1pPr marL="0" indent="0" algn="ctr">
              <a:buNone/>
              <a:defRPr sz="3200" b="1">
                <a:solidFill>
                  <a:schemeClr val="tx2"/>
                </a:solidFill>
              </a:defRPr>
            </a:lvl1pPr>
          </a:lstStyle>
          <a:p>
            <a:pPr lvl="0"/>
            <a:r>
              <a:rPr lang="fi-FI" dirty="0"/>
              <a:t>Etunimi Sukunimi</a:t>
            </a:r>
          </a:p>
        </p:txBody>
      </p:sp>
      <p:sp>
        <p:nvSpPr>
          <p:cNvPr id="6" name="Tekstin paikkamerkki 3">
            <a:extLst>
              <a:ext uri="{FF2B5EF4-FFF2-40B4-BE49-F238E27FC236}">
                <a16:creationId xmlns:a16="http://schemas.microsoft.com/office/drawing/2014/main" id="{E01FF742-9CD3-49B4-59D9-457424412EE9}"/>
              </a:ext>
            </a:extLst>
          </p:cNvPr>
          <p:cNvSpPr>
            <a:spLocks noGrp="1"/>
          </p:cNvSpPr>
          <p:nvPr>
            <p:ph type="body" sz="quarter" idx="25" hasCustomPrompt="1"/>
          </p:nvPr>
        </p:nvSpPr>
        <p:spPr>
          <a:xfrm>
            <a:off x="6392728" y="3816638"/>
            <a:ext cx="4745037" cy="2657660"/>
          </a:xfrm>
        </p:spPr>
        <p:txBody>
          <a:bodyPr>
            <a:no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30F60649-C5E1-D64D-022C-96B11603BBD5}"/>
              </a:ext>
            </a:extLst>
          </p:cNvPr>
          <p:cNvSpPr>
            <a:spLocks noGrp="1"/>
          </p:cNvSpPr>
          <p:nvPr>
            <p:ph type="dt" sz="half" idx="26"/>
          </p:nvPr>
        </p:nvSpPr>
        <p:spPr/>
        <p:txBody>
          <a:bodyPr/>
          <a:lstStyle/>
          <a:p>
            <a:fld id="{C9C94ABF-E047-4CAB-9501-A259A39112C3}" type="datetime1">
              <a:rPr lang="fi-FI" smtClean="0"/>
              <a:t>6.2.2025</a:t>
            </a:fld>
            <a:endParaRPr lang="fi-FI" dirty="0"/>
          </a:p>
        </p:txBody>
      </p:sp>
      <p:sp>
        <p:nvSpPr>
          <p:cNvPr id="7" name="Alatunnisteen paikkamerkki 6">
            <a:extLst>
              <a:ext uri="{FF2B5EF4-FFF2-40B4-BE49-F238E27FC236}">
                <a16:creationId xmlns:a16="http://schemas.microsoft.com/office/drawing/2014/main" id="{EAD48100-D6A7-8CFE-E73B-F14345848CEF}"/>
              </a:ext>
            </a:extLst>
          </p:cNvPr>
          <p:cNvSpPr>
            <a:spLocks noGrp="1"/>
          </p:cNvSpPr>
          <p:nvPr>
            <p:ph type="ftr" sz="quarter" idx="27"/>
          </p:nvPr>
        </p:nvSpPr>
        <p:spPr/>
        <p:txBody>
          <a:bodyPr/>
          <a:lstStyle/>
          <a:p>
            <a:endParaRPr lang="fi-FI" dirty="0"/>
          </a:p>
        </p:txBody>
      </p:sp>
      <p:sp>
        <p:nvSpPr>
          <p:cNvPr id="8" name="Dian numeron paikkamerkki 7">
            <a:extLst>
              <a:ext uri="{FF2B5EF4-FFF2-40B4-BE49-F238E27FC236}">
                <a16:creationId xmlns:a16="http://schemas.microsoft.com/office/drawing/2014/main" id="{6452B8D4-0A33-81AF-96D7-E87B648E4870}"/>
              </a:ext>
            </a:extLst>
          </p:cNvPr>
          <p:cNvSpPr>
            <a:spLocks noGrp="1"/>
          </p:cNvSpPr>
          <p:nvPr>
            <p:ph type="sldNum" sz="quarter" idx="2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48775129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emblem]">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4400">
                <a:latin typeface="+mj-lt"/>
              </a:defRPr>
            </a:lvl1pPr>
          </a:lstStyle>
          <a:p>
            <a:r>
              <a:rPr lang="fi-FI" dirty="0"/>
              <a:t>Lisää 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1233251"/>
          </a:xfrm>
        </p:spPr>
        <p:txBody>
          <a:bodyPr>
            <a:no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9A616124-3424-1A87-8E65-CAE2F55BC23E}"/>
              </a:ext>
            </a:extLst>
          </p:cNvPr>
          <p:cNvSpPr>
            <a:spLocks noGrp="1"/>
          </p:cNvSpPr>
          <p:nvPr>
            <p:ph type="body" sz="quarter" idx="11" hasCustomPrompt="1"/>
          </p:nvPr>
        </p:nvSpPr>
        <p:spPr>
          <a:xfrm>
            <a:off x="587375" y="5833241"/>
            <a:ext cx="6612211" cy="486597"/>
          </a:xfrm>
        </p:spPr>
        <p:txBody>
          <a:bodyPr>
            <a:noAutofit/>
          </a:bodyPr>
          <a:lstStyle>
            <a:lvl1pPr marL="0" indent="0">
              <a:buNone/>
              <a:defRPr sz="1600"/>
            </a:lvl1pPr>
          </a:lstStyle>
          <a:p>
            <a:r>
              <a:rPr lang="fi-FI" dirty="0"/>
              <a:t>Etunimi Sukunimi, yksikkö, päivämäärä</a:t>
            </a:r>
          </a:p>
        </p:txBody>
      </p:sp>
      <p:pic>
        <p:nvPicPr>
          <p:cNvPr id="6" name="Kuva 5">
            <a:extLst>
              <a:ext uri="{FF2B5EF4-FFF2-40B4-BE49-F238E27FC236}">
                <a16:creationId xmlns:a16="http://schemas.microsoft.com/office/drawing/2014/main" id="{5EFD4F79-52BA-3678-D0AC-54E2AAC9D9D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375" y="334963"/>
            <a:ext cx="1871345" cy="576526"/>
          </a:xfrm>
          <a:prstGeom prst="rect">
            <a:avLst/>
          </a:prstGeom>
        </p:spPr>
      </p:pic>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Tree>
    <p:extLst>
      <p:ext uri="{BB962C8B-B14F-4D97-AF65-F5344CB8AC3E}">
        <p14:creationId xmlns:p14="http://schemas.microsoft.com/office/powerpoint/2010/main" val="3809476609"/>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D0DE2A9-8D27-DA71-17C0-D45142BF15B6}"/>
              </a:ext>
            </a:extLst>
          </p:cNvPr>
          <p:cNvSpPr>
            <a:spLocks noGrp="1"/>
          </p:cNvSpPr>
          <p:nvPr>
            <p:ph type="ctrTitle" hasCustomPrompt="1"/>
          </p:nvPr>
        </p:nvSpPr>
        <p:spPr>
          <a:xfrm>
            <a:off x="607695" y="1500789"/>
            <a:ext cx="7660005" cy="2680137"/>
          </a:xfrm>
        </p:spPr>
        <p:txBody>
          <a:bodyPr anchor="b"/>
          <a:lstStyle>
            <a:lvl1pPr algn="l">
              <a:defRPr sz="4400">
                <a:latin typeface="+mj-lt"/>
              </a:defRPr>
            </a:lvl1pPr>
          </a:lstStyle>
          <a:p>
            <a:r>
              <a:rPr lang="fi-FI" dirty="0"/>
              <a:t>Lisää otsikko napsauttamalla</a:t>
            </a:r>
          </a:p>
        </p:txBody>
      </p:sp>
      <p:sp>
        <p:nvSpPr>
          <p:cNvPr id="6" name="Tekstin paikkamerkki 4">
            <a:extLst>
              <a:ext uri="{FF2B5EF4-FFF2-40B4-BE49-F238E27FC236}">
                <a16:creationId xmlns:a16="http://schemas.microsoft.com/office/drawing/2014/main" id="{26751F4C-D50A-CFDC-12AC-F5BE625006C6}"/>
              </a:ext>
            </a:extLst>
          </p:cNvPr>
          <p:cNvSpPr>
            <a:spLocks noGrp="1"/>
          </p:cNvSpPr>
          <p:nvPr>
            <p:ph type="body" sz="quarter" idx="12" hasCustomPrompt="1"/>
          </p:nvPr>
        </p:nvSpPr>
        <p:spPr>
          <a:xfrm>
            <a:off x="587375" y="4283629"/>
            <a:ext cx="7680325" cy="1233251"/>
          </a:xfrm>
        </p:spPr>
        <p:txBody>
          <a:bodyPr>
            <a:normAutofit/>
          </a:bodyPr>
          <a:lstStyle>
            <a:lvl1pPr marL="0" indent="0">
              <a:buNone/>
              <a:defRPr sz="2400"/>
            </a:lvl1pPr>
          </a:lstStyle>
          <a:p>
            <a:r>
              <a:rPr lang="fi-FI" dirty="0"/>
              <a:t>Lisää alaotsikko napsauttamalla</a:t>
            </a:r>
          </a:p>
        </p:txBody>
      </p:sp>
      <p:sp>
        <p:nvSpPr>
          <p:cNvPr id="5" name="Tekstin paikkamerkki 4">
            <a:extLst>
              <a:ext uri="{FF2B5EF4-FFF2-40B4-BE49-F238E27FC236}">
                <a16:creationId xmlns:a16="http://schemas.microsoft.com/office/drawing/2014/main" id="{F543A471-F6B9-4D10-BAA7-D280E6D6F65C}"/>
              </a:ext>
            </a:extLst>
          </p:cNvPr>
          <p:cNvSpPr>
            <a:spLocks noGrp="1"/>
          </p:cNvSpPr>
          <p:nvPr>
            <p:ph type="body" sz="quarter" idx="11" hasCustomPrompt="1"/>
          </p:nvPr>
        </p:nvSpPr>
        <p:spPr>
          <a:xfrm>
            <a:off x="587375" y="5833241"/>
            <a:ext cx="6612211" cy="486597"/>
          </a:xfrm>
        </p:spPr>
        <p:txBody>
          <a:bodyPr>
            <a:normAutofit/>
          </a:bodyPr>
          <a:lstStyle>
            <a:lvl1pPr marL="0" indent="0">
              <a:buNone/>
              <a:defRPr sz="1600"/>
            </a:lvl1pPr>
          </a:lstStyle>
          <a:p>
            <a:r>
              <a:rPr lang="fi-FI" dirty="0"/>
              <a:t>Etunimi Sukunimi, yksikkö, päivämäärä</a:t>
            </a:r>
          </a:p>
        </p:txBody>
      </p:sp>
      <p:pic>
        <p:nvPicPr>
          <p:cNvPr id="7" name="Kuva 6">
            <a:extLst>
              <a:ext uri="{FF2B5EF4-FFF2-40B4-BE49-F238E27FC236}">
                <a16:creationId xmlns:a16="http://schemas.microsoft.com/office/drawing/2014/main" id="{F010007E-1E2B-8390-C550-6A553A0902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375" y="334963"/>
            <a:ext cx="1871345" cy="576526"/>
          </a:xfrm>
          <a:prstGeom prst="rect">
            <a:avLst/>
          </a:prstGeom>
        </p:spPr>
      </p:pic>
      <p:sp>
        <p:nvSpPr>
          <p:cNvPr id="13" name="Kuvan paikkamerkki 12">
            <a:extLst>
              <a:ext uri="{FF2B5EF4-FFF2-40B4-BE49-F238E27FC236}">
                <a16:creationId xmlns:a16="http://schemas.microsoft.com/office/drawing/2014/main" id="{8E5B20EC-B303-3AE9-D65C-144366F9B97D}"/>
              </a:ext>
              <a:ext uri="{C183D7F6-B498-43B3-948B-1728B52AA6E4}">
                <adec:decorative xmlns:adec="http://schemas.microsoft.com/office/drawing/2017/decorative" val="1"/>
              </a:ext>
            </a:extLst>
          </p:cNvPr>
          <p:cNvSpPr>
            <a:spLocks noGrp="1"/>
          </p:cNvSpPr>
          <p:nvPr>
            <p:ph type="pic" sz="quarter" idx="10"/>
          </p:nvPr>
        </p:nvSpPr>
        <p:spPr>
          <a:xfrm>
            <a:off x="8636000" y="1"/>
            <a:ext cx="3556000" cy="6858000"/>
          </a:xfrm>
          <a:pattFill prst="pct10">
            <a:fgClr>
              <a:schemeClr val="tx2"/>
            </a:fgClr>
            <a:bgClr>
              <a:schemeClr val="tx1">
                <a:lumMod val="50000"/>
                <a:lumOff val="50000"/>
              </a:schemeClr>
            </a:bgClr>
          </a:pattFill>
        </p:spPr>
        <p:txBody>
          <a:bodyPr/>
          <a:lstStyle>
            <a:lvl1pPr marL="0" indent="0">
              <a:buNone/>
              <a:defRPr/>
            </a:lvl1pPr>
          </a:lstStyle>
          <a:p>
            <a:r>
              <a:rPr lang="fi-FI"/>
              <a:t>Lisää kuva napsauttamalla kuvaketta</a:t>
            </a:r>
            <a:endParaRPr lang="fi-FI" dirty="0"/>
          </a:p>
        </p:txBody>
      </p:sp>
    </p:spTree>
    <p:extLst>
      <p:ext uri="{BB962C8B-B14F-4D97-AF65-F5344CB8AC3E}">
        <p14:creationId xmlns:p14="http://schemas.microsoft.com/office/powerpoint/2010/main" val="2965404551"/>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mint green]">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3200">
                <a:latin typeface="+mj-lt"/>
              </a:defRPr>
            </a:lvl1pPr>
          </a:lstStyle>
          <a:p>
            <a:r>
              <a:rPr lang="fi-FI" dirty="0"/>
              <a:t>Lisää väliotsikko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847171"/>
          </a:xfrm>
        </p:spPr>
        <p:txBody>
          <a:bodyPr>
            <a:noAutofit/>
          </a:bodyPr>
          <a:lstStyle>
            <a:lvl1pPr marL="0" indent="0">
              <a:buNone/>
              <a:defRPr sz="2400"/>
            </a:lvl1pPr>
          </a:lstStyle>
          <a:p>
            <a:r>
              <a:rPr lang="fi-FI" dirty="0"/>
              <a:t>Lisää alaotsikko napsauttamalla</a:t>
            </a:r>
          </a:p>
        </p:txBody>
      </p:sp>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1809735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icture; mint green]">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DEE8C73-E9DF-366D-9FEE-FDCB0C091CD7}"/>
              </a:ext>
            </a:extLst>
          </p:cNvPr>
          <p:cNvSpPr>
            <a:spLocks noGrp="1"/>
          </p:cNvSpPr>
          <p:nvPr>
            <p:ph type="ctrTitle" hasCustomPrompt="1"/>
          </p:nvPr>
        </p:nvSpPr>
        <p:spPr>
          <a:xfrm>
            <a:off x="607696" y="1500789"/>
            <a:ext cx="5213984" cy="2680137"/>
          </a:xfrm>
        </p:spPr>
        <p:txBody>
          <a:bodyPr anchor="b">
            <a:noAutofit/>
          </a:bodyPr>
          <a:lstStyle>
            <a:lvl1pPr algn="l">
              <a:defRPr sz="3200">
                <a:latin typeface="+mj-lt"/>
              </a:defRPr>
            </a:lvl1pPr>
          </a:lstStyle>
          <a:p>
            <a:r>
              <a:rPr lang="fi-FI" dirty="0"/>
              <a:t>Lisää väliotsikko napsauttamalla</a:t>
            </a:r>
          </a:p>
        </p:txBody>
      </p:sp>
      <p:sp>
        <p:nvSpPr>
          <p:cNvPr id="11" name="Tekstin paikkamerkki 4">
            <a:extLst>
              <a:ext uri="{FF2B5EF4-FFF2-40B4-BE49-F238E27FC236}">
                <a16:creationId xmlns:a16="http://schemas.microsoft.com/office/drawing/2014/main" id="{6098B18F-BED1-BDC7-10EA-226862CF9DD9}"/>
              </a:ext>
            </a:extLst>
          </p:cNvPr>
          <p:cNvSpPr>
            <a:spLocks noGrp="1"/>
          </p:cNvSpPr>
          <p:nvPr>
            <p:ph type="body" sz="quarter" idx="13" hasCustomPrompt="1"/>
          </p:nvPr>
        </p:nvSpPr>
        <p:spPr>
          <a:xfrm>
            <a:off x="587376" y="4283629"/>
            <a:ext cx="5224580" cy="847171"/>
          </a:xfrm>
        </p:spPr>
        <p:txBody>
          <a:bodyPr>
            <a:noAutofit/>
          </a:bodyPr>
          <a:lstStyle>
            <a:lvl1pPr marL="0" indent="0">
              <a:buNone/>
              <a:defRPr sz="2400"/>
            </a:lvl1pPr>
          </a:lstStyle>
          <a:p>
            <a:r>
              <a:rPr lang="fi-FI" dirty="0"/>
              <a:t>Lisää alaotsikko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2" name="Kuva 1">
            <a:extLst>
              <a:ext uri="{FF2B5EF4-FFF2-40B4-BE49-F238E27FC236}">
                <a16:creationId xmlns:a16="http://schemas.microsoft.com/office/drawing/2014/main" id="{C0CC64C7-6276-9485-C01F-86B5A35564B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696" y="337200"/>
            <a:ext cx="1152128" cy="354949"/>
          </a:xfrm>
          <a:prstGeom prst="rect">
            <a:avLst/>
          </a:prstGeom>
        </p:spPr>
      </p:pic>
    </p:spTree>
    <p:extLst>
      <p:ext uri="{BB962C8B-B14F-4D97-AF65-F5344CB8AC3E}">
        <p14:creationId xmlns:p14="http://schemas.microsoft.com/office/powerpoint/2010/main" val="3322008615"/>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able of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FECCD7-624B-8699-C678-4AF5665D09D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Lst>
          </p:cNvPr>
          <p:cNvSpPr>
            <a:spLocks noGrp="1"/>
          </p:cNvSpPr>
          <p:nvPr>
            <p:ph type="body" sz="quarter" idx="10" hasCustomPrompt="1"/>
          </p:nvPr>
        </p:nvSpPr>
        <p:spPr>
          <a:xfrm>
            <a:off x="587375" y="2214563"/>
            <a:ext cx="6526213" cy="4186237"/>
          </a:xfrm>
        </p:spPr>
        <p:txBody>
          <a:bodyPr>
            <a:noAutofit/>
          </a:bodyPr>
          <a:lstStyle>
            <a:lvl1pPr marL="457200" indent="-457200">
              <a:buClrTx/>
              <a:buFont typeface="+mj-lt"/>
              <a:buAutoNum type="arabicPeriod"/>
              <a:defRPr lang="fi-FI" sz="2000" dirty="0" smtClean="0">
                <a:solidFill>
                  <a:schemeClr val="tx1"/>
                </a:solidFill>
              </a:defRPr>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Suorakulmio 2">
            <a:extLst>
              <a:ext uri="{FF2B5EF4-FFF2-40B4-BE49-F238E27FC236}">
                <a16:creationId xmlns:a16="http://schemas.microsoft.com/office/drawing/2014/main" id="{6E317F92-1519-12B6-5F0D-2CA0B14D5EA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äivämäärän paikkamerkki 4">
            <a:extLst>
              <a:ext uri="{FF2B5EF4-FFF2-40B4-BE49-F238E27FC236}">
                <a16:creationId xmlns:a16="http://schemas.microsoft.com/office/drawing/2014/main" id="{CC75459F-12E4-8EC2-674C-E1F2F4D296BA}"/>
              </a:ext>
            </a:extLst>
          </p:cNvPr>
          <p:cNvSpPr>
            <a:spLocks noGrp="1"/>
          </p:cNvSpPr>
          <p:nvPr>
            <p:ph type="dt" sz="half" idx="11"/>
          </p:nvPr>
        </p:nvSpPr>
        <p:spPr/>
        <p:txBody>
          <a:bodyPr/>
          <a:lstStyle/>
          <a:p>
            <a:fld id="{F0CB85B5-9CDC-40B8-A6F0-C5F4A16FA8D6}" type="datetime1">
              <a:rPr lang="fi-FI" smtClean="0"/>
              <a:t>6.2.2025</a:t>
            </a:fld>
            <a:endParaRPr lang="fi-FI" dirty="0"/>
          </a:p>
        </p:txBody>
      </p:sp>
      <p:sp>
        <p:nvSpPr>
          <p:cNvPr id="6" name="Alatunnisteen paikkamerkki 5">
            <a:extLst>
              <a:ext uri="{FF2B5EF4-FFF2-40B4-BE49-F238E27FC236}">
                <a16:creationId xmlns:a16="http://schemas.microsoft.com/office/drawing/2014/main" id="{8913CD9D-4052-4E6E-EB75-55800350630F}"/>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2D95F639-3BD3-6383-EB9E-8EFBC7837AAE}"/>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548052837"/>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of content [pictu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B85023-76F1-6573-79EE-057A20235B11}"/>
              </a:ext>
            </a:extLst>
          </p:cNvPr>
          <p:cNvSpPr>
            <a:spLocks noGrp="1"/>
          </p:cNvSpPr>
          <p:nvPr>
            <p:ph type="title" hasCustomPrompt="1"/>
          </p:nvPr>
        </p:nvSpPr>
        <p:spPr>
          <a:xfrm>
            <a:off x="587376" y="457200"/>
            <a:ext cx="6525694" cy="1188720"/>
          </a:xfrm>
        </p:spPr>
        <p:txBody>
          <a:bodyPr anchor="b"/>
          <a:lstStyle>
            <a:lvl1pPr>
              <a:defRPr sz="3200"/>
            </a:lvl1pPr>
          </a:lstStyle>
          <a:p>
            <a:r>
              <a:rPr lang="fi-FI" dirty="0"/>
              <a:t>Sisällysluettelo</a:t>
            </a:r>
          </a:p>
        </p:txBody>
      </p:sp>
      <p:sp>
        <p:nvSpPr>
          <p:cNvPr id="52" name="Tekstin paikkamerkki 51">
            <a:extLst>
              <a:ext uri="{FF2B5EF4-FFF2-40B4-BE49-F238E27FC236}">
                <a16:creationId xmlns:a16="http://schemas.microsoft.com/office/drawing/2014/main" id="{02E05C5F-4F2E-2FE3-4BF4-45E65E928D8F}"/>
              </a:ext>
              <a:ext uri="{C183D7F6-B498-43B3-948B-1728B52AA6E4}">
                <adec:decorative xmlns:adec="http://schemas.microsoft.com/office/drawing/2017/decorative" val="0"/>
              </a:ext>
            </a:extLst>
          </p:cNvPr>
          <p:cNvSpPr>
            <a:spLocks noGrp="1"/>
          </p:cNvSpPr>
          <p:nvPr>
            <p:ph type="body" sz="quarter" idx="10" hasCustomPrompt="1"/>
          </p:nvPr>
        </p:nvSpPr>
        <p:spPr>
          <a:xfrm>
            <a:off x="587375" y="2214563"/>
            <a:ext cx="6526213" cy="4059237"/>
          </a:xfrm>
        </p:spPr>
        <p:txBody>
          <a:bodyPr>
            <a:noAutofit/>
          </a:bodyPr>
          <a:lstStyle>
            <a:lvl1pPr marL="457200" indent="-457200">
              <a:buClr>
                <a:schemeClr val="tx1"/>
              </a:buClr>
              <a:buFont typeface="+mj-lt"/>
              <a:buAutoNum type="arabicPeriod"/>
              <a:defRPr lang="fi-FI" sz="2000" dirty="0" smtClean="0">
                <a:solidFill>
                  <a:schemeClr val="tx1"/>
                </a:solidFill>
              </a:defRPr>
            </a:lvl1pPr>
          </a:lstStyle>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a:p>
            <a:pPr lvl="0"/>
            <a:r>
              <a:rPr lang="fi-FI" dirty="0"/>
              <a:t>Aihe</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551D4D83-7095-CD4A-B8AF-CBC0446CCF64}"/>
              </a:ext>
            </a:extLst>
          </p:cNvPr>
          <p:cNvSpPr>
            <a:spLocks noGrp="1"/>
          </p:cNvSpPr>
          <p:nvPr>
            <p:ph type="dt" sz="half" idx="11"/>
          </p:nvPr>
        </p:nvSpPr>
        <p:spPr/>
        <p:txBody>
          <a:bodyPr/>
          <a:lstStyle/>
          <a:p>
            <a:fld id="{CEA93B86-CF84-449D-9A4C-9C02B3DCCF14}" type="datetime1">
              <a:rPr lang="fi-FI" smtClean="0"/>
              <a:t>6.2.2025</a:t>
            </a:fld>
            <a:endParaRPr lang="fi-FI" dirty="0"/>
          </a:p>
        </p:txBody>
      </p:sp>
      <p:sp>
        <p:nvSpPr>
          <p:cNvPr id="5" name="Alatunnisteen paikkamerkki 4">
            <a:extLst>
              <a:ext uri="{FF2B5EF4-FFF2-40B4-BE49-F238E27FC236}">
                <a16:creationId xmlns:a16="http://schemas.microsoft.com/office/drawing/2014/main" id="{6D9FB6B5-E50B-85A6-2EE9-D440E90492D9}"/>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E20438DD-3BF4-86DB-5DD8-829E3630458E}"/>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844454523"/>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emblem]">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53AF396-F6FF-C9A2-320F-7B9935E191FE}"/>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6" name="Suorakulmio 5">
            <a:extLst>
              <a:ext uri="{FF2B5EF4-FFF2-40B4-BE49-F238E27FC236}">
                <a16:creationId xmlns:a16="http://schemas.microsoft.com/office/drawing/2014/main" id="{84421EE4-A8FA-D4D6-2282-C64EEF32297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ABBE7E2D-2F3B-D8D7-E322-241626AC3F3C}"/>
              </a:ext>
            </a:extLst>
          </p:cNvPr>
          <p:cNvSpPr>
            <a:spLocks noGrp="1"/>
          </p:cNvSpPr>
          <p:nvPr>
            <p:ph type="dt" sz="half" idx="10"/>
          </p:nvPr>
        </p:nvSpPr>
        <p:spPr/>
        <p:txBody>
          <a:bodyPr/>
          <a:lstStyle/>
          <a:p>
            <a:fld id="{9747AAFB-724D-49FD-A6AB-7B1A51B9E8E6}" type="datetime1">
              <a:rPr lang="fi-FI" smtClean="0"/>
              <a:t>6.2.2025</a:t>
            </a:fld>
            <a:endParaRPr lang="fi-FI" dirty="0"/>
          </a:p>
        </p:txBody>
      </p:sp>
      <p:sp>
        <p:nvSpPr>
          <p:cNvPr id="5" name="Alatunnisteen paikkamerkki 4">
            <a:extLst>
              <a:ext uri="{FF2B5EF4-FFF2-40B4-BE49-F238E27FC236}">
                <a16:creationId xmlns:a16="http://schemas.microsoft.com/office/drawing/2014/main" id="{74CA37A4-A4DF-D2EE-E694-B1A45895779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850B505-5C82-0343-854C-D00EF97CDBB8}"/>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24400169"/>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1C6220A-B12E-7440-AFC6-8187FE9DD3AA}"/>
              </a:ext>
            </a:extLst>
          </p:cNvPr>
          <p:cNvSpPr>
            <a:spLocks noGrp="1"/>
          </p:cNvSpPr>
          <p:nvPr>
            <p:ph idx="1" hasCustomPrompt="1"/>
          </p:nvPr>
        </p:nvSpPr>
        <p:spPr>
          <a:xfrm>
            <a:off x="587375" y="1587500"/>
            <a:ext cx="10515600" cy="4724213"/>
          </a:xfrm>
        </p:spPr>
        <p:txBody>
          <a:bodyPr/>
          <a:lstStyle>
            <a:lvl1pPr marL="0" indent="0">
              <a:buNone/>
              <a:defRPr/>
            </a:lvl1pPr>
          </a:lstStyle>
          <a:p>
            <a:pPr lvl="0"/>
            <a:r>
              <a:rPr lang="fi-FI" dirty="0"/>
              <a:t>Lisää leipäteksti napsauttamalla</a:t>
            </a:r>
          </a:p>
        </p:txBody>
      </p:sp>
      <p:sp>
        <p:nvSpPr>
          <p:cNvPr id="8" name="Otsikko 1">
            <a:extLst>
              <a:ext uri="{FF2B5EF4-FFF2-40B4-BE49-F238E27FC236}">
                <a16:creationId xmlns:a16="http://schemas.microsoft.com/office/drawing/2014/main" id="{403D0624-54C8-22F4-8D5D-5305BB4B791B}"/>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9F4037D6-1360-E9E2-9B97-A8E7E4A105FB}"/>
              </a:ext>
            </a:extLst>
          </p:cNvPr>
          <p:cNvSpPr>
            <a:spLocks noGrp="1"/>
          </p:cNvSpPr>
          <p:nvPr>
            <p:ph type="dt" sz="half" idx="10"/>
          </p:nvPr>
        </p:nvSpPr>
        <p:spPr/>
        <p:txBody>
          <a:bodyPr/>
          <a:lstStyle/>
          <a:p>
            <a:fld id="{C4C51BD0-4DA1-430F-AFD0-A6C68A48FAE3}" type="datetime1">
              <a:rPr lang="fi-FI" smtClean="0"/>
              <a:t>6.2.2025</a:t>
            </a:fld>
            <a:endParaRPr lang="fi-FI" dirty="0"/>
          </a:p>
        </p:txBody>
      </p:sp>
      <p:sp>
        <p:nvSpPr>
          <p:cNvPr id="4" name="Alatunnisteen paikkamerkki 3">
            <a:extLst>
              <a:ext uri="{FF2B5EF4-FFF2-40B4-BE49-F238E27FC236}">
                <a16:creationId xmlns:a16="http://schemas.microsoft.com/office/drawing/2014/main" id="{803F8268-350E-23BD-A695-B9D31520DD0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E003C2A-A262-E67B-5E2E-5D04749C5225}"/>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1624909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9E7EED9-09F0-E4A8-A3B9-3463F37992D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8" name="Otsikko 1">
            <a:extLst>
              <a:ext uri="{FF2B5EF4-FFF2-40B4-BE49-F238E27FC236}">
                <a16:creationId xmlns:a16="http://schemas.microsoft.com/office/drawing/2014/main" id="{16A73BC0-EAF0-594A-260E-DD48ADC74A05}"/>
              </a:ext>
            </a:extLst>
          </p:cNvPr>
          <p:cNvSpPr>
            <a:spLocks noGrp="1"/>
          </p:cNvSpPr>
          <p:nvPr>
            <p:ph type="ctrTitle" hasCustomPrompt="1"/>
          </p:nvPr>
        </p:nvSpPr>
        <p:spPr>
          <a:xfrm>
            <a:off x="607695" y="1500789"/>
            <a:ext cx="9999345" cy="2680137"/>
          </a:xfrm>
        </p:spPr>
        <p:txBody>
          <a:bodyPr anchor="b">
            <a:noAutofit/>
          </a:bodyPr>
          <a:lstStyle>
            <a:lvl1pPr algn="l">
              <a:defRPr sz="3200">
                <a:latin typeface="+mj-lt"/>
              </a:defRPr>
            </a:lvl1pPr>
          </a:lstStyle>
          <a:p>
            <a:r>
              <a:rPr lang="fi-FI" dirty="0"/>
              <a:t>Lisää väliotsikko napsauttamalla</a:t>
            </a:r>
          </a:p>
        </p:txBody>
      </p:sp>
      <p:sp>
        <p:nvSpPr>
          <p:cNvPr id="4" name="Tekstin paikkamerkki 4">
            <a:extLst>
              <a:ext uri="{FF2B5EF4-FFF2-40B4-BE49-F238E27FC236}">
                <a16:creationId xmlns:a16="http://schemas.microsoft.com/office/drawing/2014/main" id="{E7664813-E643-B63B-9661-BEC08DD18E20}"/>
              </a:ext>
            </a:extLst>
          </p:cNvPr>
          <p:cNvSpPr>
            <a:spLocks noGrp="1"/>
          </p:cNvSpPr>
          <p:nvPr>
            <p:ph type="body" sz="quarter" idx="12" hasCustomPrompt="1"/>
          </p:nvPr>
        </p:nvSpPr>
        <p:spPr>
          <a:xfrm>
            <a:off x="587375" y="4283629"/>
            <a:ext cx="10019665" cy="847171"/>
          </a:xfrm>
        </p:spPr>
        <p:txBody>
          <a:bodyPr>
            <a:noAutofit/>
          </a:bodyPr>
          <a:lstStyle>
            <a:lvl1pPr marL="0" indent="0">
              <a:buNone/>
              <a:defRPr sz="2400"/>
            </a:lvl1pPr>
          </a:lstStyle>
          <a:p>
            <a:r>
              <a:rPr lang="fi-FI" dirty="0"/>
              <a:t>Lisää alaotsikko napsauttamalla</a:t>
            </a:r>
          </a:p>
        </p:txBody>
      </p:sp>
      <p:sp>
        <p:nvSpPr>
          <p:cNvPr id="3" name="Suorakulmio 2">
            <a:extLst>
              <a:ext uri="{FF2B5EF4-FFF2-40B4-BE49-F238E27FC236}">
                <a16:creationId xmlns:a16="http://schemas.microsoft.com/office/drawing/2014/main" id="{B94F9C76-B1D6-1B75-970C-567CAD8A1B53}"/>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51678142"/>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box ">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EE95976-D85D-3279-36BD-DD2D1FF3E5DC}"/>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3" name="Sisällön paikkamerkki 2">
            <a:extLst>
              <a:ext uri="{FF2B5EF4-FFF2-40B4-BE49-F238E27FC236}">
                <a16:creationId xmlns:a16="http://schemas.microsoft.com/office/drawing/2014/main" id="{E6514CFD-842C-85AA-5E0B-BAD542D68008}"/>
              </a:ext>
            </a:extLst>
          </p:cNvPr>
          <p:cNvSpPr>
            <a:spLocks noGrp="1"/>
          </p:cNvSpPr>
          <p:nvPr>
            <p:ph sz="half" idx="1" hasCustomPrompt="1"/>
          </p:nvPr>
        </p:nvSpPr>
        <p:spPr>
          <a:xfrm>
            <a:off x="587375" y="1574801"/>
            <a:ext cx="5181600" cy="4995860"/>
          </a:xfrm>
        </p:spPr>
        <p:txBody>
          <a:bodyPr/>
          <a:lstStyle>
            <a:lvl1pPr marL="342900" indent="-342900">
              <a:buFont typeface="Arial" panose="020B0604020202020204" pitchFamily="34" charset="0"/>
              <a:buChar char="•"/>
              <a:defRPr/>
            </a:lvl1pPr>
          </a:lstStyle>
          <a:p>
            <a:pPr lvl="0"/>
            <a:r>
              <a:rPr lang="fi-FI" dirty="0"/>
              <a:t>Lisää leipäteksti napsauttamalla</a:t>
            </a:r>
          </a:p>
        </p:txBody>
      </p:sp>
      <p:sp>
        <p:nvSpPr>
          <p:cNvPr id="4" name="Sisällön paikkamerkki 3">
            <a:extLst>
              <a:ext uri="{FF2B5EF4-FFF2-40B4-BE49-F238E27FC236}">
                <a16:creationId xmlns:a16="http://schemas.microsoft.com/office/drawing/2014/main" id="{DDFE3618-CA9D-1E48-843F-719C16EC12D5}"/>
              </a:ext>
            </a:extLst>
          </p:cNvPr>
          <p:cNvSpPr>
            <a:spLocks noGrp="1"/>
          </p:cNvSpPr>
          <p:nvPr>
            <p:ph sz="half" idx="2" hasCustomPrompt="1"/>
          </p:nvPr>
        </p:nvSpPr>
        <p:spPr>
          <a:xfrm>
            <a:off x="6172200" y="1587501"/>
            <a:ext cx="5181600" cy="4995860"/>
          </a:xfrm>
        </p:spPr>
        <p:txBody>
          <a:bodyPr/>
          <a:lstStyle>
            <a:lvl1pPr marL="342900" indent="-342900">
              <a:buFont typeface="Arial" panose="020B0604020202020204" pitchFamily="34" charset="0"/>
              <a:buChar char="•"/>
              <a:defRPr/>
            </a:lvl1pPr>
          </a:lstStyle>
          <a:p>
            <a:pPr lvl="0"/>
            <a:r>
              <a:rPr lang="fi-FI" dirty="0"/>
              <a:t>Lisää leipäteksti napsauttamalla</a:t>
            </a:r>
          </a:p>
        </p:txBody>
      </p:sp>
      <p:cxnSp>
        <p:nvCxnSpPr>
          <p:cNvPr id="9" name="Suora yhdysviiva 8">
            <a:extLst>
              <a:ext uri="{FF2B5EF4-FFF2-40B4-BE49-F238E27FC236}">
                <a16:creationId xmlns:a16="http://schemas.microsoft.com/office/drawing/2014/main" id="{20ECCBBD-5787-33B2-5D6E-1E109DDA66CA}"/>
              </a:ext>
              <a:ext uri="{C183D7F6-B498-43B3-948B-1728B52AA6E4}">
                <adec:decorative xmlns:adec="http://schemas.microsoft.com/office/drawing/2017/decorative" val="1"/>
              </a:ext>
            </a:extLst>
          </p:cNvPr>
          <p:cNvCxnSpPr>
            <a:cxnSpLocks/>
          </p:cNvCxnSpPr>
          <p:nvPr userDrawn="1"/>
        </p:nvCxnSpPr>
        <p:spPr>
          <a:xfrm flipV="1">
            <a:off x="5994400" y="1886585"/>
            <a:ext cx="0" cy="435133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 name="Päivämäärän paikkamerkki 1">
            <a:extLst>
              <a:ext uri="{FF2B5EF4-FFF2-40B4-BE49-F238E27FC236}">
                <a16:creationId xmlns:a16="http://schemas.microsoft.com/office/drawing/2014/main" id="{DA177C9B-7B78-4C83-800E-00A771508866}"/>
              </a:ext>
            </a:extLst>
          </p:cNvPr>
          <p:cNvSpPr>
            <a:spLocks noGrp="1"/>
          </p:cNvSpPr>
          <p:nvPr>
            <p:ph type="dt" sz="half" idx="10"/>
          </p:nvPr>
        </p:nvSpPr>
        <p:spPr/>
        <p:txBody>
          <a:bodyPr/>
          <a:lstStyle/>
          <a:p>
            <a:fld id="{5C780908-933A-4C17-A83C-0D2A3925CFB9}" type="datetime1">
              <a:rPr lang="fi-FI" smtClean="0"/>
              <a:t>6.2.2025</a:t>
            </a:fld>
            <a:endParaRPr lang="fi-FI" dirty="0"/>
          </a:p>
        </p:txBody>
      </p:sp>
      <p:sp>
        <p:nvSpPr>
          <p:cNvPr id="5" name="Alatunnisteen paikkamerkki 4">
            <a:extLst>
              <a:ext uri="{FF2B5EF4-FFF2-40B4-BE49-F238E27FC236}">
                <a16:creationId xmlns:a16="http://schemas.microsoft.com/office/drawing/2014/main" id="{D3828EE0-C1B6-D892-7D44-9A75CDAE41B3}"/>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0E4307BD-AAA8-F6EB-4391-764943F391D2}"/>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208671540"/>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79EA4A2C-5126-5635-6DC2-7EDDE0646CE9}"/>
              </a:ext>
              <a:ext uri="{C183D7F6-B498-43B3-948B-1728B52AA6E4}">
                <adec:decorative xmlns:adec="http://schemas.microsoft.com/office/drawing/2017/decorative" val="1"/>
              </a:ext>
            </a:extLst>
          </p:cNvPr>
          <p:cNvGrpSpPr/>
          <p:nvPr userDrawn="1"/>
        </p:nvGrpSpPr>
        <p:grpSpPr>
          <a:xfrm>
            <a:off x="532995" y="1638300"/>
            <a:ext cx="11126010" cy="4772348"/>
            <a:chOff x="174047" y="1919947"/>
            <a:chExt cx="12025265" cy="3306865"/>
          </a:xfrm>
        </p:grpSpPr>
        <p:sp>
          <p:nvSpPr>
            <p:cNvPr id="12" name="Suorakulmio: Pyöristetyt kulmat 11">
              <a:extLst>
                <a:ext uri="{FF2B5EF4-FFF2-40B4-BE49-F238E27FC236}">
                  <a16:creationId xmlns:a16="http://schemas.microsoft.com/office/drawing/2014/main" id="{5F39DCB0-193B-475E-B460-71140AD4F383}"/>
                </a:ext>
              </a:extLst>
            </p:cNvPr>
            <p:cNvSpPr/>
            <p:nvPr userDrawn="1"/>
          </p:nvSpPr>
          <p:spPr>
            <a:xfrm>
              <a:off x="174047"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3" name="Suorakulmio: Pyöristetyt kulmat 12">
              <a:extLst>
                <a:ext uri="{FF2B5EF4-FFF2-40B4-BE49-F238E27FC236}">
                  <a16:creationId xmlns:a16="http://schemas.microsoft.com/office/drawing/2014/main" id="{AFF79ED7-2F70-4888-45E3-955915D8E058}"/>
                </a:ext>
              </a:extLst>
            </p:cNvPr>
            <p:cNvSpPr/>
            <p:nvPr userDrawn="1"/>
          </p:nvSpPr>
          <p:spPr>
            <a:xfrm>
              <a:off x="4248628"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4" name="Suorakulmio: Pyöristetyt kulmat 13">
              <a:extLst>
                <a:ext uri="{FF2B5EF4-FFF2-40B4-BE49-F238E27FC236}">
                  <a16:creationId xmlns:a16="http://schemas.microsoft.com/office/drawing/2014/main" id="{DA452D5E-7E96-18A2-A3F9-39908DCFD722}"/>
                </a:ext>
              </a:extLst>
            </p:cNvPr>
            <p:cNvSpPr/>
            <p:nvPr userDrawn="1"/>
          </p:nvSpPr>
          <p:spPr>
            <a:xfrm>
              <a:off x="8276207" y="1919947"/>
              <a:ext cx="3923105" cy="3306865"/>
            </a:xfrm>
            <a:prstGeom prst="roundRect">
              <a:avLst>
                <a:gd name="adj" fmla="val 793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6" name="Otsikko 1">
            <a:extLst>
              <a:ext uri="{FF2B5EF4-FFF2-40B4-BE49-F238E27FC236}">
                <a16:creationId xmlns:a16="http://schemas.microsoft.com/office/drawing/2014/main" id="{A190CEED-1E04-0A8A-41DE-5CF2F523EF16}"/>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 name="Tekstin paikkamerkki 2">
            <a:extLst>
              <a:ext uri="{FF2B5EF4-FFF2-40B4-BE49-F238E27FC236}">
                <a16:creationId xmlns:a16="http://schemas.microsoft.com/office/drawing/2014/main" id="{563D2C02-D845-E399-9EEC-CDA4F762EBD5}"/>
              </a:ext>
            </a:extLst>
          </p:cNvPr>
          <p:cNvSpPr>
            <a:spLocks noGrp="1"/>
          </p:cNvSpPr>
          <p:nvPr>
            <p:ph type="body" sz="quarter" idx="12" hasCustomPrompt="1"/>
          </p:nvPr>
        </p:nvSpPr>
        <p:spPr>
          <a:xfrm>
            <a:off x="646113" y="1852613"/>
            <a:ext cx="3403600" cy="538162"/>
          </a:xfrm>
        </p:spPr>
        <p:txBody>
          <a:bodyPr>
            <a:noAutofit/>
          </a:bodyPr>
          <a:lstStyle>
            <a:lvl1pPr marL="0" indent="0">
              <a:buNone/>
              <a:defRPr sz="1800" b="1">
                <a:solidFill>
                  <a:schemeClr val="tx1"/>
                </a:solidFill>
              </a:defRPr>
            </a:lvl1pPr>
          </a:lstStyle>
          <a:p>
            <a:pPr lvl="0"/>
            <a:r>
              <a:rPr lang="fi-FI" dirty="0"/>
              <a:t>Lisää otsikko napsauttamalla</a:t>
            </a:r>
          </a:p>
        </p:txBody>
      </p:sp>
      <p:sp>
        <p:nvSpPr>
          <p:cNvPr id="4" name="Tekstin paikkamerkki 3">
            <a:extLst>
              <a:ext uri="{FF2B5EF4-FFF2-40B4-BE49-F238E27FC236}">
                <a16:creationId xmlns:a16="http://schemas.microsoft.com/office/drawing/2014/main" id="{A827D8A5-2481-EA80-62AB-BD369CECD0ED}"/>
              </a:ext>
              <a:ext uri="{C183D7F6-B498-43B3-948B-1728B52AA6E4}">
                <adec:decorative xmlns:adec="http://schemas.microsoft.com/office/drawing/2017/decorative" val="0"/>
              </a:ext>
            </a:extLst>
          </p:cNvPr>
          <p:cNvSpPr>
            <a:spLocks noGrp="1"/>
          </p:cNvSpPr>
          <p:nvPr userDrawn="1">
            <p:ph type="body" sz="half" idx="2" hasCustomPrompt="1"/>
          </p:nvPr>
        </p:nvSpPr>
        <p:spPr>
          <a:xfrm>
            <a:off x="645408" y="25923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Tekstin paikkamerkki 2">
            <a:extLst>
              <a:ext uri="{FF2B5EF4-FFF2-40B4-BE49-F238E27FC236}">
                <a16:creationId xmlns:a16="http://schemas.microsoft.com/office/drawing/2014/main" id="{DC507BF5-C9C4-BEF4-7BF0-17C78095799F}"/>
              </a:ext>
            </a:extLst>
          </p:cNvPr>
          <p:cNvSpPr>
            <a:spLocks noGrp="1"/>
          </p:cNvSpPr>
          <p:nvPr>
            <p:ph type="body" sz="quarter" idx="13" hasCustomPrompt="1"/>
          </p:nvPr>
        </p:nvSpPr>
        <p:spPr>
          <a:xfrm>
            <a:off x="4394200" y="1852613"/>
            <a:ext cx="3403600" cy="538162"/>
          </a:xfrm>
        </p:spPr>
        <p:txBody>
          <a:bodyPr>
            <a:noAutofit/>
          </a:bodyPr>
          <a:lstStyle>
            <a:lvl1pPr marL="0" indent="0">
              <a:buNone/>
              <a:defRPr sz="1800" b="1">
                <a:solidFill>
                  <a:schemeClr val="tx1"/>
                </a:solidFill>
              </a:defRPr>
            </a:lvl1pPr>
          </a:lstStyle>
          <a:p>
            <a:pPr lvl="0"/>
            <a:r>
              <a:rPr lang="fi-FI" dirty="0"/>
              <a:t>Lisää otsikko napsauttamalla</a:t>
            </a:r>
          </a:p>
        </p:txBody>
      </p:sp>
      <p:sp>
        <p:nvSpPr>
          <p:cNvPr id="22" name="Tekstin paikkamerkki 3">
            <a:extLst>
              <a:ext uri="{FF2B5EF4-FFF2-40B4-BE49-F238E27FC236}">
                <a16:creationId xmlns:a16="http://schemas.microsoft.com/office/drawing/2014/main" id="{B21D17E9-6AD6-68E9-3AC1-D1E19DEB129F}"/>
              </a:ext>
            </a:extLst>
          </p:cNvPr>
          <p:cNvSpPr>
            <a:spLocks noGrp="1"/>
          </p:cNvSpPr>
          <p:nvPr userDrawn="1">
            <p:ph type="body" sz="half" idx="10" hasCustomPrompt="1"/>
          </p:nvPr>
        </p:nvSpPr>
        <p:spPr>
          <a:xfrm>
            <a:off x="4415266" y="26050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15" name="Tekstin paikkamerkki 2">
            <a:extLst>
              <a:ext uri="{FF2B5EF4-FFF2-40B4-BE49-F238E27FC236}">
                <a16:creationId xmlns:a16="http://schemas.microsoft.com/office/drawing/2014/main" id="{32A63CE9-F79E-091D-6684-5C9CDED05A4E}"/>
              </a:ext>
            </a:extLst>
          </p:cNvPr>
          <p:cNvSpPr>
            <a:spLocks noGrp="1"/>
          </p:cNvSpPr>
          <p:nvPr>
            <p:ph type="body" sz="quarter" idx="14" hasCustomPrompt="1"/>
          </p:nvPr>
        </p:nvSpPr>
        <p:spPr>
          <a:xfrm>
            <a:off x="8142337" y="1852613"/>
            <a:ext cx="3403600" cy="538162"/>
          </a:xfrm>
        </p:spPr>
        <p:txBody>
          <a:bodyPr>
            <a:noAutofit/>
          </a:bodyPr>
          <a:lstStyle>
            <a:lvl1pPr marL="0" indent="0">
              <a:buNone/>
              <a:defRPr sz="1800" b="1">
                <a:solidFill>
                  <a:schemeClr val="tx1"/>
                </a:solidFill>
              </a:defRPr>
            </a:lvl1pPr>
          </a:lstStyle>
          <a:p>
            <a:pPr lvl="0"/>
            <a:r>
              <a:rPr lang="fi-FI" dirty="0"/>
              <a:t>Lisää otsikko napsauttamalla</a:t>
            </a:r>
          </a:p>
        </p:txBody>
      </p:sp>
      <p:sp>
        <p:nvSpPr>
          <p:cNvPr id="23" name="Tekstin paikkamerkki 3">
            <a:extLst>
              <a:ext uri="{FF2B5EF4-FFF2-40B4-BE49-F238E27FC236}">
                <a16:creationId xmlns:a16="http://schemas.microsoft.com/office/drawing/2014/main" id="{E5491019-7612-921D-38D7-915DA29053EE}"/>
              </a:ext>
            </a:extLst>
          </p:cNvPr>
          <p:cNvSpPr>
            <a:spLocks noGrp="1"/>
          </p:cNvSpPr>
          <p:nvPr userDrawn="1">
            <p:ph type="body" sz="half" idx="11" hasCustomPrompt="1"/>
          </p:nvPr>
        </p:nvSpPr>
        <p:spPr>
          <a:xfrm>
            <a:off x="8141661" y="2605088"/>
            <a:ext cx="3404953" cy="3516312"/>
          </a:xfrm>
        </p:spPr>
        <p:txBody>
          <a:bodyPr>
            <a:noAutofit/>
          </a:bodyPr>
          <a:lstStyle>
            <a:lvl1pPr marL="103188" indent="-103188">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2" name="Päivämäärän paikkamerkki 1">
            <a:extLst>
              <a:ext uri="{FF2B5EF4-FFF2-40B4-BE49-F238E27FC236}">
                <a16:creationId xmlns:a16="http://schemas.microsoft.com/office/drawing/2014/main" id="{E96C9ABA-B4C6-78FE-9CBD-485EC2915E67}"/>
              </a:ext>
            </a:extLst>
          </p:cNvPr>
          <p:cNvSpPr>
            <a:spLocks noGrp="1"/>
          </p:cNvSpPr>
          <p:nvPr>
            <p:ph type="dt" sz="half" idx="15"/>
          </p:nvPr>
        </p:nvSpPr>
        <p:spPr/>
        <p:txBody>
          <a:bodyPr/>
          <a:lstStyle/>
          <a:p>
            <a:fld id="{EC2035D6-A8D9-4BBA-ABE3-0D9D44DF7ABD}" type="datetime1">
              <a:rPr lang="fi-FI" smtClean="0"/>
              <a:t>6.2.2025</a:t>
            </a:fld>
            <a:endParaRPr lang="fi-FI" dirty="0"/>
          </a:p>
        </p:txBody>
      </p:sp>
      <p:sp>
        <p:nvSpPr>
          <p:cNvPr id="7" name="Alatunnisteen paikkamerkki 6">
            <a:extLst>
              <a:ext uri="{FF2B5EF4-FFF2-40B4-BE49-F238E27FC236}">
                <a16:creationId xmlns:a16="http://schemas.microsoft.com/office/drawing/2014/main" id="{F0856279-D3CF-9F03-D148-541A123A594E}"/>
              </a:ext>
            </a:extLst>
          </p:cNvPr>
          <p:cNvSpPr>
            <a:spLocks noGrp="1"/>
          </p:cNvSpPr>
          <p:nvPr>
            <p:ph type="ftr" sz="quarter" idx="16"/>
          </p:nvPr>
        </p:nvSpPr>
        <p:spPr/>
        <p:txBody>
          <a:bodyPr/>
          <a:lstStyle/>
          <a:p>
            <a:endParaRPr lang="fi-FI" dirty="0"/>
          </a:p>
        </p:txBody>
      </p:sp>
      <p:sp>
        <p:nvSpPr>
          <p:cNvPr id="8" name="Dian numeron paikkamerkki 7">
            <a:extLst>
              <a:ext uri="{FF2B5EF4-FFF2-40B4-BE49-F238E27FC236}">
                <a16:creationId xmlns:a16="http://schemas.microsoft.com/office/drawing/2014/main" id="{BAF0771B-BBA2-7A48-8D7F-89A8FECC1160}"/>
              </a:ext>
            </a:extLst>
          </p:cNvPr>
          <p:cNvSpPr>
            <a:spLocks noGrp="1"/>
          </p:cNvSpPr>
          <p:nvPr>
            <p:ph type="sldNum" sz="quarter" idx="17"/>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72739137"/>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boxes [vertical]">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32F34CEE-A385-6280-B6E1-7082F18BAF44}"/>
              </a:ext>
              <a:ext uri="{C183D7F6-B498-43B3-948B-1728B52AA6E4}">
                <adec:decorative xmlns:adec="http://schemas.microsoft.com/office/drawing/2017/decorative" val="1"/>
              </a:ext>
            </a:extLst>
          </p:cNvPr>
          <p:cNvSpPr/>
          <p:nvPr userDrawn="1"/>
        </p:nvSpPr>
        <p:spPr>
          <a:xfrm>
            <a:off x="1696720" y="1529080"/>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8" name="Suorakulmio: Pyöristetyt kulmat 7">
            <a:extLst>
              <a:ext uri="{FF2B5EF4-FFF2-40B4-BE49-F238E27FC236}">
                <a16:creationId xmlns:a16="http://schemas.microsoft.com/office/drawing/2014/main" id="{0E140B32-F061-2965-6353-6AEFFFD6C83A}"/>
              </a:ext>
              <a:ext uri="{C183D7F6-B498-43B3-948B-1728B52AA6E4}">
                <adec:decorative xmlns:adec="http://schemas.microsoft.com/office/drawing/2017/decorative" val="1"/>
              </a:ext>
            </a:extLst>
          </p:cNvPr>
          <p:cNvSpPr/>
          <p:nvPr userDrawn="1"/>
        </p:nvSpPr>
        <p:spPr>
          <a:xfrm>
            <a:off x="1696720" y="3308553"/>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9" name="Suorakulmio: Pyöristetyt kulmat 8">
            <a:extLst>
              <a:ext uri="{FF2B5EF4-FFF2-40B4-BE49-F238E27FC236}">
                <a16:creationId xmlns:a16="http://schemas.microsoft.com/office/drawing/2014/main" id="{76C6A881-9A99-B8F9-09AC-D29077BC549C}"/>
              </a:ext>
              <a:ext uri="{C183D7F6-B498-43B3-948B-1728B52AA6E4}">
                <adec:decorative xmlns:adec="http://schemas.microsoft.com/office/drawing/2017/decorative" val="1"/>
              </a:ext>
            </a:extLst>
          </p:cNvPr>
          <p:cNvSpPr/>
          <p:nvPr userDrawn="1"/>
        </p:nvSpPr>
        <p:spPr>
          <a:xfrm>
            <a:off x="1696720" y="5088026"/>
            <a:ext cx="8636000" cy="1543584"/>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Otsikko 1">
            <a:extLst>
              <a:ext uri="{FF2B5EF4-FFF2-40B4-BE49-F238E27FC236}">
                <a16:creationId xmlns:a16="http://schemas.microsoft.com/office/drawing/2014/main" id="{A019AE3C-F245-C4A1-2827-7F00A31B7CF4}"/>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19" name="Tekstin paikkamerkki 18">
            <a:extLst>
              <a:ext uri="{FF2B5EF4-FFF2-40B4-BE49-F238E27FC236}">
                <a16:creationId xmlns:a16="http://schemas.microsoft.com/office/drawing/2014/main" id="{B7A0FDC9-AFF6-3C65-F3F0-C50002DC4066}"/>
              </a:ext>
            </a:extLst>
          </p:cNvPr>
          <p:cNvSpPr>
            <a:spLocks noGrp="1"/>
          </p:cNvSpPr>
          <p:nvPr>
            <p:ph type="body" sz="quarter" idx="13" hasCustomPrompt="1"/>
          </p:nvPr>
        </p:nvSpPr>
        <p:spPr>
          <a:xfrm>
            <a:off x="2042161" y="2051317"/>
            <a:ext cx="813440" cy="493763"/>
          </a:xfrm>
        </p:spPr>
        <p:txBody>
          <a:bodyPr anchor="ctr">
            <a:noAutofit/>
          </a:bodyPr>
          <a:lstStyle>
            <a:lvl1pPr marL="0" indent="0" algn="r">
              <a:buNone/>
              <a:defRPr sz="2400" b="1"/>
            </a:lvl1pPr>
          </a:lstStyle>
          <a:p>
            <a:pPr lvl="0"/>
            <a:r>
              <a:rPr lang="fi-FI" dirty="0"/>
              <a:t>#</a:t>
            </a:r>
          </a:p>
        </p:txBody>
      </p:sp>
      <p:sp>
        <p:nvSpPr>
          <p:cNvPr id="11" name="Tekstin paikkamerkki 10">
            <a:extLst>
              <a:ext uri="{FF2B5EF4-FFF2-40B4-BE49-F238E27FC236}">
                <a16:creationId xmlns:a16="http://schemas.microsoft.com/office/drawing/2014/main" id="{4BDAD675-D194-F08E-1F6A-16388F54882D}"/>
              </a:ext>
            </a:extLst>
          </p:cNvPr>
          <p:cNvSpPr>
            <a:spLocks noGrp="1"/>
          </p:cNvSpPr>
          <p:nvPr>
            <p:ph type="body" sz="quarter" idx="10" hasCustomPrompt="1"/>
          </p:nvPr>
        </p:nvSpPr>
        <p:spPr>
          <a:xfrm>
            <a:off x="3332163" y="1762125"/>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0" name="Tekstin paikkamerkki 18">
            <a:extLst>
              <a:ext uri="{FF2B5EF4-FFF2-40B4-BE49-F238E27FC236}">
                <a16:creationId xmlns:a16="http://schemas.microsoft.com/office/drawing/2014/main" id="{ABCE7E97-C13D-1057-08F8-9F3BFC620FF3}"/>
              </a:ext>
            </a:extLst>
          </p:cNvPr>
          <p:cNvSpPr>
            <a:spLocks noGrp="1"/>
          </p:cNvSpPr>
          <p:nvPr>
            <p:ph type="body" sz="quarter" idx="14" hasCustomPrompt="1"/>
          </p:nvPr>
        </p:nvSpPr>
        <p:spPr>
          <a:xfrm>
            <a:off x="2042161" y="3833463"/>
            <a:ext cx="813440" cy="493763"/>
          </a:xfrm>
        </p:spPr>
        <p:txBody>
          <a:bodyPr anchor="ctr">
            <a:noAutofit/>
          </a:bodyPr>
          <a:lstStyle>
            <a:lvl1pPr marL="0" indent="0" algn="r">
              <a:buNone/>
              <a:defRPr sz="2400" b="1"/>
            </a:lvl1pPr>
          </a:lstStyle>
          <a:p>
            <a:pPr lvl="0"/>
            <a:r>
              <a:rPr lang="fi-FI" dirty="0"/>
              <a:t>#</a:t>
            </a:r>
          </a:p>
        </p:txBody>
      </p:sp>
      <p:sp>
        <p:nvSpPr>
          <p:cNvPr id="12" name="Tekstin paikkamerkki 10">
            <a:extLst>
              <a:ext uri="{FF2B5EF4-FFF2-40B4-BE49-F238E27FC236}">
                <a16:creationId xmlns:a16="http://schemas.microsoft.com/office/drawing/2014/main" id="{83D23FCC-ECA5-D3A7-D0A2-420D59593816}"/>
              </a:ext>
            </a:extLst>
          </p:cNvPr>
          <p:cNvSpPr>
            <a:spLocks noGrp="1"/>
          </p:cNvSpPr>
          <p:nvPr>
            <p:ph type="body" sz="quarter" idx="11" hasCustomPrompt="1"/>
          </p:nvPr>
        </p:nvSpPr>
        <p:spPr>
          <a:xfrm>
            <a:off x="3332163" y="3531070"/>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sp>
        <p:nvSpPr>
          <p:cNvPr id="21" name="Tekstin paikkamerkki 18">
            <a:extLst>
              <a:ext uri="{FF2B5EF4-FFF2-40B4-BE49-F238E27FC236}">
                <a16:creationId xmlns:a16="http://schemas.microsoft.com/office/drawing/2014/main" id="{C18B5A28-3BBA-D700-CDC0-3B1D502191F0}"/>
              </a:ext>
            </a:extLst>
          </p:cNvPr>
          <p:cNvSpPr>
            <a:spLocks noGrp="1"/>
          </p:cNvSpPr>
          <p:nvPr>
            <p:ph type="body" sz="quarter" idx="15" hasCustomPrompt="1"/>
          </p:nvPr>
        </p:nvSpPr>
        <p:spPr>
          <a:xfrm>
            <a:off x="2042161" y="5626601"/>
            <a:ext cx="813440" cy="493763"/>
          </a:xfrm>
        </p:spPr>
        <p:txBody>
          <a:bodyPr anchor="ctr">
            <a:noAutofit/>
          </a:bodyPr>
          <a:lstStyle>
            <a:lvl1pPr marL="0" indent="0" algn="r">
              <a:buNone/>
              <a:defRPr sz="2400" b="1"/>
            </a:lvl1pPr>
          </a:lstStyle>
          <a:p>
            <a:pPr lvl="0"/>
            <a:r>
              <a:rPr lang="fi-FI" dirty="0"/>
              <a:t>#</a:t>
            </a:r>
          </a:p>
        </p:txBody>
      </p:sp>
      <p:sp>
        <p:nvSpPr>
          <p:cNvPr id="13" name="Tekstin paikkamerkki 10">
            <a:extLst>
              <a:ext uri="{FF2B5EF4-FFF2-40B4-BE49-F238E27FC236}">
                <a16:creationId xmlns:a16="http://schemas.microsoft.com/office/drawing/2014/main" id="{FE94BDCA-A2BA-97E4-B8BF-7C288ABA7BAA}"/>
              </a:ext>
            </a:extLst>
          </p:cNvPr>
          <p:cNvSpPr>
            <a:spLocks noGrp="1"/>
          </p:cNvSpPr>
          <p:nvPr>
            <p:ph type="body" sz="quarter" idx="12" hasCustomPrompt="1"/>
          </p:nvPr>
        </p:nvSpPr>
        <p:spPr>
          <a:xfrm>
            <a:off x="3332163" y="5310543"/>
            <a:ext cx="6421437" cy="1098550"/>
          </a:xfrm>
        </p:spPr>
        <p:txBody>
          <a:bodyPr>
            <a:noAutofit/>
          </a:bodyPr>
          <a:lstStyle>
            <a:lvl1pPr marL="103188" indent="-103188">
              <a:buFont typeface="Arial" panose="020B0604020202020204" pitchFamily="34" charset="0"/>
              <a:buChar char="•"/>
              <a:defRPr sz="1600" b="0" cap="none" spc="0">
                <a:ln>
                  <a:noFill/>
                </a:ln>
                <a:solidFill>
                  <a:schemeClr val="tx1"/>
                </a:solidFill>
                <a:effectLst/>
              </a:defRPr>
            </a:lvl1pPr>
          </a:lstStyle>
          <a:p>
            <a:pPr lvl="0"/>
            <a:r>
              <a:rPr lang="fi-FI" dirty="0"/>
              <a:t>Lisää leipäteksti napsauttamalla</a:t>
            </a:r>
          </a:p>
        </p:txBody>
      </p:sp>
      <p:cxnSp>
        <p:nvCxnSpPr>
          <p:cNvPr id="15" name="Suora yhdysviiva 14">
            <a:extLst>
              <a:ext uri="{FF2B5EF4-FFF2-40B4-BE49-F238E27FC236}">
                <a16:creationId xmlns:a16="http://schemas.microsoft.com/office/drawing/2014/main" id="{726A94CB-6EE3-D6AD-4462-2BAEFCD813A6}"/>
              </a:ext>
              <a:ext uri="{C183D7F6-B498-43B3-948B-1728B52AA6E4}">
                <adec:decorative xmlns:adec="http://schemas.microsoft.com/office/drawing/2017/decorative" val="1"/>
              </a:ext>
            </a:extLst>
          </p:cNvPr>
          <p:cNvCxnSpPr/>
          <p:nvPr userDrawn="1"/>
        </p:nvCxnSpPr>
        <p:spPr>
          <a:xfrm>
            <a:off x="3098800" y="1762125"/>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6212B30C-11F9-8D6E-2F36-2E923E4F37DE}"/>
              </a:ext>
              <a:ext uri="{C183D7F6-B498-43B3-948B-1728B52AA6E4}">
                <adec:decorative xmlns:adec="http://schemas.microsoft.com/office/drawing/2017/decorative" val="1"/>
              </a:ext>
            </a:extLst>
          </p:cNvPr>
          <p:cNvCxnSpPr/>
          <p:nvPr userDrawn="1"/>
        </p:nvCxnSpPr>
        <p:spPr>
          <a:xfrm>
            <a:off x="3098800" y="3531070"/>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E957C344-E724-02D0-1A04-CA2B43B7471A}"/>
              </a:ext>
              <a:ext uri="{C183D7F6-B498-43B3-948B-1728B52AA6E4}">
                <adec:decorative xmlns:adec="http://schemas.microsoft.com/office/drawing/2017/decorative" val="1"/>
              </a:ext>
            </a:extLst>
          </p:cNvPr>
          <p:cNvCxnSpPr/>
          <p:nvPr userDrawn="1"/>
        </p:nvCxnSpPr>
        <p:spPr>
          <a:xfrm>
            <a:off x="3098800" y="5310543"/>
            <a:ext cx="0" cy="10985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äivämäärän paikkamerkki 1">
            <a:extLst>
              <a:ext uri="{FF2B5EF4-FFF2-40B4-BE49-F238E27FC236}">
                <a16:creationId xmlns:a16="http://schemas.microsoft.com/office/drawing/2014/main" id="{55AEA3F0-F027-99F9-8952-E6809F84F127}"/>
              </a:ext>
            </a:extLst>
          </p:cNvPr>
          <p:cNvSpPr>
            <a:spLocks noGrp="1"/>
          </p:cNvSpPr>
          <p:nvPr>
            <p:ph type="dt" sz="half" idx="16"/>
          </p:nvPr>
        </p:nvSpPr>
        <p:spPr/>
        <p:txBody>
          <a:bodyPr/>
          <a:lstStyle/>
          <a:p>
            <a:fld id="{175223F8-8863-46B9-99BF-6753C0F83F51}" type="datetime1">
              <a:rPr lang="fi-FI" smtClean="0"/>
              <a:t>6.2.2025</a:t>
            </a:fld>
            <a:endParaRPr lang="fi-FI" dirty="0"/>
          </a:p>
        </p:txBody>
      </p:sp>
      <p:sp>
        <p:nvSpPr>
          <p:cNvPr id="3" name="Alatunnisteen paikkamerkki 2">
            <a:extLst>
              <a:ext uri="{FF2B5EF4-FFF2-40B4-BE49-F238E27FC236}">
                <a16:creationId xmlns:a16="http://schemas.microsoft.com/office/drawing/2014/main" id="{134B0589-AB52-ED23-A31D-1F26C435FADD}"/>
              </a:ext>
            </a:extLst>
          </p:cNvPr>
          <p:cNvSpPr>
            <a:spLocks noGrp="1"/>
          </p:cNvSpPr>
          <p:nvPr>
            <p:ph type="ftr" sz="quarter" idx="17"/>
          </p:nvPr>
        </p:nvSpPr>
        <p:spPr/>
        <p:txBody>
          <a:bodyPr/>
          <a:lstStyle/>
          <a:p>
            <a:endParaRPr lang="fi-FI" dirty="0"/>
          </a:p>
        </p:txBody>
      </p:sp>
      <p:sp>
        <p:nvSpPr>
          <p:cNvPr id="5" name="Dian numeron paikkamerkki 4">
            <a:extLst>
              <a:ext uri="{FF2B5EF4-FFF2-40B4-BE49-F238E27FC236}">
                <a16:creationId xmlns:a16="http://schemas.microsoft.com/office/drawing/2014/main" id="{B60A3C90-3CDD-2F14-9529-D380CDB58D96}"/>
              </a:ext>
            </a:extLst>
          </p:cNvPr>
          <p:cNvSpPr>
            <a:spLocks noGrp="1"/>
          </p:cNvSpPr>
          <p:nvPr>
            <p:ph type="sldNum" sz="quarter" idx="1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688729704"/>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steps">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8E197F0C-A81D-9431-D493-9C5E2C3E6323}"/>
              </a:ext>
              <a:ext uri="{C183D7F6-B498-43B3-948B-1728B52AA6E4}">
                <adec:decorative xmlns:adec="http://schemas.microsoft.com/office/drawing/2017/decorative" val="1"/>
              </a:ext>
            </a:extLst>
          </p:cNvPr>
          <p:cNvGrpSpPr/>
          <p:nvPr userDrawn="1"/>
        </p:nvGrpSpPr>
        <p:grpSpPr>
          <a:xfrm>
            <a:off x="812800" y="1795629"/>
            <a:ext cx="10556724" cy="1349953"/>
            <a:chOff x="1409099" y="2228248"/>
            <a:chExt cx="9364126" cy="1349953"/>
          </a:xfrm>
        </p:grpSpPr>
        <p:grpSp>
          <p:nvGrpSpPr>
            <p:cNvPr id="15" name="Ryhmä 14">
              <a:extLst>
                <a:ext uri="{FF2B5EF4-FFF2-40B4-BE49-F238E27FC236}">
                  <a16:creationId xmlns:a16="http://schemas.microsoft.com/office/drawing/2014/main" id="{3342DD3A-0C43-9B8B-ADED-DE295E3048F0}"/>
                </a:ext>
                <a:ext uri="{C183D7F6-B498-43B3-948B-1728B52AA6E4}">
                  <adec:decorative xmlns:adec="http://schemas.microsoft.com/office/drawing/2017/decorative" val="1"/>
                </a:ext>
              </a:extLst>
            </p:cNvPr>
            <p:cNvGrpSpPr/>
            <p:nvPr userDrawn="1"/>
          </p:nvGrpSpPr>
          <p:grpSpPr>
            <a:xfrm>
              <a:off x="2538162" y="2678232"/>
              <a:ext cx="7115676" cy="899969"/>
              <a:chOff x="2538162" y="3826312"/>
              <a:chExt cx="7115676" cy="1406088"/>
            </a:xfrm>
          </p:grpSpPr>
          <p:cxnSp>
            <p:nvCxnSpPr>
              <p:cNvPr id="12" name="Suora yhdysviiva 11">
                <a:extLst>
                  <a:ext uri="{FF2B5EF4-FFF2-40B4-BE49-F238E27FC236}">
                    <a16:creationId xmlns:a16="http://schemas.microsoft.com/office/drawing/2014/main" id="{1A2C814E-2944-A768-5ED9-47966115AAD4}"/>
                  </a:ext>
                </a:extLst>
              </p:cNvPr>
              <p:cNvCxnSpPr/>
              <p:nvPr userDrawn="1"/>
            </p:nvCxnSpPr>
            <p:spPr>
              <a:xfrm>
                <a:off x="2538162"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E9810A46-7C5B-CDEA-3043-E87DFAE625F7}"/>
                  </a:ext>
                </a:extLst>
              </p:cNvPr>
              <p:cNvCxnSpPr/>
              <p:nvPr userDrawn="1"/>
            </p:nvCxnSpPr>
            <p:spPr>
              <a:xfrm>
                <a:off x="6095999"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B84D6FD1-1845-EC30-F1E3-9C817CE3A6B3}"/>
                  </a:ext>
                </a:extLst>
              </p:cNvPr>
              <p:cNvCxnSpPr/>
              <p:nvPr userDrawn="1"/>
            </p:nvCxnSpPr>
            <p:spPr>
              <a:xfrm>
                <a:off x="9653838" y="382631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538162" y="2678232"/>
              <a:ext cx="723575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orakulmio: Pyöristetyt kulmat 2">
              <a:extLst>
                <a:ext uri="{FF2B5EF4-FFF2-40B4-BE49-F238E27FC236}">
                  <a16:creationId xmlns:a16="http://schemas.microsoft.com/office/drawing/2014/main" id="{6DF0AFF2-9D0B-C98B-944C-9438037D411A}"/>
                </a:ext>
                <a:ext uri="{C183D7F6-B498-43B3-948B-1728B52AA6E4}">
                  <adec:decorative xmlns:adec="http://schemas.microsoft.com/office/drawing/2017/decorative" val="1"/>
                </a:ext>
              </a:extLst>
            </p:cNvPr>
            <p:cNvSpPr/>
            <p:nvPr userDrawn="1"/>
          </p:nvSpPr>
          <p:spPr>
            <a:xfrm rot="5400000">
              <a:off x="2088177"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5" name="Suorakulmio: Pyöristetyt kulmat 4">
              <a:extLst>
                <a:ext uri="{FF2B5EF4-FFF2-40B4-BE49-F238E27FC236}">
                  <a16:creationId xmlns:a16="http://schemas.microsoft.com/office/drawing/2014/main" id="{6C90B19B-F5A7-D819-8D4F-D2BF19B6D72C}"/>
                </a:ext>
                <a:ext uri="{C183D7F6-B498-43B3-948B-1728B52AA6E4}">
                  <adec:decorative xmlns:adec="http://schemas.microsoft.com/office/drawing/2017/decorative" val="1"/>
                </a:ext>
              </a:extLst>
            </p:cNvPr>
            <p:cNvSpPr/>
            <p:nvPr userDrawn="1"/>
          </p:nvSpPr>
          <p:spPr>
            <a:xfrm rot="5400000">
              <a:off x="5645473"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9" name="Suorakulmio: Pyöristetyt kulmat 8">
              <a:extLst>
                <a:ext uri="{FF2B5EF4-FFF2-40B4-BE49-F238E27FC236}">
                  <a16:creationId xmlns:a16="http://schemas.microsoft.com/office/drawing/2014/main" id="{329ADEDE-F0DE-9518-0578-189E8B80DF79}"/>
                </a:ext>
                <a:ext uri="{C183D7F6-B498-43B3-948B-1728B52AA6E4}">
                  <adec:decorative xmlns:adec="http://schemas.microsoft.com/office/drawing/2017/decorative" val="1"/>
                </a:ext>
              </a:extLst>
            </p:cNvPr>
            <p:cNvSpPr/>
            <p:nvPr userDrawn="1"/>
          </p:nvSpPr>
          <p:spPr>
            <a:xfrm rot="5400000">
              <a:off x="9194177" y="1549170"/>
              <a:ext cx="899970" cy="2258126"/>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17" name="Otsikko 1">
            <a:extLst>
              <a:ext uri="{FF2B5EF4-FFF2-40B4-BE49-F238E27FC236}">
                <a16:creationId xmlns:a16="http://schemas.microsoft.com/office/drawing/2014/main" id="{37B47089-02FA-25FB-F659-0A0C5CC567E4}"/>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4" name="Tekstin paikkamerkki 16">
            <a:extLst>
              <a:ext uri="{FF2B5EF4-FFF2-40B4-BE49-F238E27FC236}">
                <a16:creationId xmlns:a16="http://schemas.microsoft.com/office/drawing/2014/main" id="{2265AEE3-793E-CE7E-1F0B-50AE84E54AB1}"/>
              </a:ext>
            </a:extLst>
          </p:cNvPr>
          <p:cNvSpPr>
            <a:spLocks noGrp="1"/>
          </p:cNvSpPr>
          <p:nvPr>
            <p:ph type="body" sz="quarter" idx="13" hasCustomPrompt="1"/>
          </p:nvPr>
        </p:nvSpPr>
        <p:spPr>
          <a:xfrm>
            <a:off x="988553" y="1988136"/>
            <a:ext cx="2178988" cy="521660"/>
          </a:xfrm>
        </p:spPr>
        <p:txBody>
          <a:bodyPr anchor="ctr">
            <a:noAutofit/>
          </a:bodyPr>
          <a:lstStyle>
            <a:lvl1pPr marL="0" indent="0" algn="ctr">
              <a:buNone/>
              <a:defRPr b="1"/>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p:ph type="body" sz="quarter" idx="16" hasCustomPrompt="1"/>
          </p:nvPr>
        </p:nvSpPr>
        <p:spPr>
          <a:xfrm>
            <a:off x="812799" y="3258671"/>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1</a:t>
            </a:r>
          </a:p>
        </p:txBody>
      </p:sp>
      <p:sp>
        <p:nvSpPr>
          <p:cNvPr id="11" name="Tekstin paikkamerkki 16">
            <a:extLst>
              <a:ext uri="{FF2B5EF4-FFF2-40B4-BE49-F238E27FC236}">
                <a16:creationId xmlns:a16="http://schemas.microsoft.com/office/drawing/2014/main" id="{623E341C-B2C4-F808-F275-7C9AFA560353}"/>
              </a:ext>
            </a:extLst>
          </p:cNvPr>
          <p:cNvSpPr>
            <a:spLocks noGrp="1"/>
          </p:cNvSpPr>
          <p:nvPr>
            <p:ph type="body" sz="quarter" idx="14" hasCustomPrompt="1"/>
          </p:nvPr>
        </p:nvSpPr>
        <p:spPr>
          <a:xfrm>
            <a:off x="5006505" y="1988136"/>
            <a:ext cx="2178988" cy="521660"/>
          </a:xfrm>
        </p:spPr>
        <p:txBody>
          <a:bodyPr anchor="ctr">
            <a:noAutofit/>
          </a:bodyPr>
          <a:lstStyle>
            <a:lvl1pPr marL="0" indent="0" algn="ctr">
              <a:buNone/>
              <a:defRPr b="1"/>
            </a:lvl1pPr>
          </a:lstStyle>
          <a:p>
            <a:pPr lvl="0"/>
            <a:r>
              <a:rPr lang="fi-FI" dirty="0"/>
              <a:t>#</a:t>
            </a:r>
          </a:p>
        </p:txBody>
      </p:sp>
      <p:sp>
        <p:nvSpPr>
          <p:cNvPr id="26" name="Tekstin paikkamerkki 24">
            <a:extLst>
              <a:ext uri="{FF2B5EF4-FFF2-40B4-BE49-F238E27FC236}">
                <a16:creationId xmlns:a16="http://schemas.microsoft.com/office/drawing/2014/main" id="{3EAC8C7D-7A89-3EEE-9100-FCC2A868140E}"/>
              </a:ext>
            </a:extLst>
          </p:cNvPr>
          <p:cNvSpPr>
            <a:spLocks noGrp="1"/>
          </p:cNvSpPr>
          <p:nvPr>
            <p:ph type="body" sz="quarter" idx="17" hasCustomPrompt="1"/>
          </p:nvPr>
        </p:nvSpPr>
        <p:spPr>
          <a:xfrm>
            <a:off x="4823146" y="3258671"/>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2</a:t>
            </a:r>
          </a:p>
        </p:txBody>
      </p:sp>
      <p:sp>
        <p:nvSpPr>
          <p:cNvPr id="16" name="Tekstin paikkamerkki 16">
            <a:extLst>
              <a:ext uri="{FF2B5EF4-FFF2-40B4-BE49-F238E27FC236}">
                <a16:creationId xmlns:a16="http://schemas.microsoft.com/office/drawing/2014/main" id="{9848A2D1-B751-712E-F955-C1DF267B7E22}"/>
              </a:ext>
            </a:extLst>
          </p:cNvPr>
          <p:cNvSpPr>
            <a:spLocks noGrp="1"/>
          </p:cNvSpPr>
          <p:nvPr>
            <p:ph type="body" sz="quarter" idx="15" hasCustomPrompt="1"/>
          </p:nvPr>
        </p:nvSpPr>
        <p:spPr>
          <a:xfrm>
            <a:off x="9007172" y="1988136"/>
            <a:ext cx="2178988" cy="521660"/>
          </a:xfrm>
        </p:spPr>
        <p:txBody>
          <a:bodyPr anchor="ctr">
            <a:noAutofit/>
          </a:bodyPr>
          <a:lstStyle>
            <a:lvl1pPr marL="0" indent="0" algn="ctr">
              <a:buNone/>
              <a:defRPr b="1"/>
            </a:lvl1pPr>
          </a:lstStyle>
          <a:p>
            <a:pPr lvl="0"/>
            <a:r>
              <a:rPr lang="fi-FI" dirty="0"/>
              <a:t>#</a:t>
            </a:r>
          </a:p>
        </p:txBody>
      </p:sp>
      <p:sp>
        <p:nvSpPr>
          <p:cNvPr id="27" name="Tekstin paikkamerkki 24">
            <a:extLst>
              <a:ext uri="{FF2B5EF4-FFF2-40B4-BE49-F238E27FC236}">
                <a16:creationId xmlns:a16="http://schemas.microsoft.com/office/drawing/2014/main" id="{57AD7CF3-112B-6274-5373-9282C7817263}"/>
              </a:ext>
            </a:extLst>
          </p:cNvPr>
          <p:cNvSpPr>
            <a:spLocks noGrp="1"/>
          </p:cNvSpPr>
          <p:nvPr>
            <p:ph type="body" sz="quarter" idx="18" hasCustomPrompt="1"/>
          </p:nvPr>
        </p:nvSpPr>
        <p:spPr>
          <a:xfrm>
            <a:off x="8823807" y="3245822"/>
            <a:ext cx="2545718" cy="3122462"/>
          </a:xfrm>
        </p:spPr>
        <p:txBody>
          <a:bodyPr>
            <a:noAutofit/>
          </a:bodyPr>
          <a:lstStyle>
            <a:lvl1pPr marL="103188" indent="-103188">
              <a:buFont typeface="Arial" panose="020B0604020202020204" pitchFamily="34" charset="0"/>
              <a:buChar char="•"/>
              <a:defRPr sz="1600"/>
            </a:lvl1pPr>
          </a:lstStyle>
          <a:p>
            <a:pPr lvl="0"/>
            <a:r>
              <a:rPr lang="fi-FI" dirty="0"/>
              <a:t>Vaihe 3</a:t>
            </a:r>
          </a:p>
        </p:txBody>
      </p:sp>
      <p:sp>
        <p:nvSpPr>
          <p:cNvPr id="2" name="Päivämäärän paikkamerkki 1">
            <a:extLst>
              <a:ext uri="{FF2B5EF4-FFF2-40B4-BE49-F238E27FC236}">
                <a16:creationId xmlns:a16="http://schemas.microsoft.com/office/drawing/2014/main" id="{E1448803-0656-01C7-98B3-F36A9E97FC6D}"/>
              </a:ext>
            </a:extLst>
          </p:cNvPr>
          <p:cNvSpPr>
            <a:spLocks noGrp="1"/>
          </p:cNvSpPr>
          <p:nvPr>
            <p:ph type="dt" sz="half" idx="19"/>
          </p:nvPr>
        </p:nvSpPr>
        <p:spPr/>
        <p:txBody>
          <a:bodyPr/>
          <a:lstStyle/>
          <a:p>
            <a:fld id="{B0811D23-B58B-416C-A379-7EF7400AD1E9}" type="datetime1">
              <a:rPr lang="fi-FI" smtClean="0"/>
              <a:t>6.2.2025</a:t>
            </a:fld>
            <a:endParaRPr lang="fi-FI" dirty="0"/>
          </a:p>
        </p:txBody>
      </p:sp>
      <p:sp>
        <p:nvSpPr>
          <p:cNvPr id="6" name="Alatunnisteen paikkamerkki 5">
            <a:extLst>
              <a:ext uri="{FF2B5EF4-FFF2-40B4-BE49-F238E27FC236}">
                <a16:creationId xmlns:a16="http://schemas.microsoft.com/office/drawing/2014/main" id="{14601D81-45A2-13B7-EA09-C6D6E31F0994}"/>
              </a:ext>
            </a:extLst>
          </p:cNvPr>
          <p:cNvSpPr>
            <a:spLocks noGrp="1"/>
          </p:cNvSpPr>
          <p:nvPr>
            <p:ph type="ftr" sz="quarter" idx="20"/>
          </p:nvPr>
        </p:nvSpPr>
        <p:spPr/>
        <p:txBody>
          <a:bodyPr/>
          <a:lstStyle/>
          <a:p>
            <a:endParaRPr lang="fi-FI" dirty="0"/>
          </a:p>
        </p:txBody>
      </p:sp>
      <p:sp>
        <p:nvSpPr>
          <p:cNvPr id="7" name="Dian numeron paikkamerkki 6">
            <a:extLst>
              <a:ext uri="{FF2B5EF4-FFF2-40B4-BE49-F238E27FC236}">
                <a16:creationId xmlns:a16="http://schemas.microsoft.com/office/drawing/2014/main" id="{06FE88CE-5C4E-C975-1FF0-C52501B8DF00}"/>
              </a:ext>
            </a:extLst>
          </p:cNvPr>
          <p:cNvSpPr>
            <a:spLocks noGrp="1"/>
          </p:cNvSpPr>
          <p:nvPr>
            <p:ph type="sldNum" sz="quarter" idx="21"/>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932546586"/>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step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3AE33A-9065-6DF9-610D-340E46354FCC}"/>
              </a:ext>
            </a:extLst>
          </p:cNvPr>
          <p:cNvGrpSpPr/>
          <p:nvPr userDrawn="1"/>
        </p:nvGrpSpPr>
        <p:grpSpPr>
          <a:xfrm>
            <a:off x="499733" y="1865393"/>
            <a:ext cx="10828668" cy="1478493"/>
            <a:chOff x="1310640" y="3419873"/>
            <a:chExt cx="9206853" cy="1478493"/>
          </a:xfrm>
        </p:grpSpPr>
        <p:grpSp>
          <p:nvGrpSpPr>
            <p:cNvPr id="16" name="Ryhmä 15">
              <a:extLst>
                <a:ext uri="{FF2B5EF4-FFF2-40B4-BE49-F238E27FC236}">
                  <a16:creationId xmlns:a16="http://schemas.microsoft.com/office/drawing/2014/main" id="{DE4BAF44-97B3-CBA3-4439-B95313B97D49}"/>
                </a:ext>
                <a:ext uri="{C183D7F6-B498-43B3-948B-1728B52AA6E4}">
                  <adec:decorative xmlns:adec="http://schemas.microsoft.com/office/drawing/2017/decorative" val="1"/>
                </a:ext>
              </a:extLst>
            </p:cNvPr>
            <p:cNvGrpSpPr/>
            <p:nvPr userDrawn="1"/>
          </p:nvGrpSpPr>
          <p:grpSpPr>
            <a:xfrm>
              <a:off x="2319591" y="3998395"/>
              <a:ext cx="4785360" cy="899971"/>
              <a:chOff x="2319591" y="3943292"/>
              <a:chExt cx="4785360" cy="1406088"/>
            </a:xfrm>
          </p:grpSpPr>
          <p:cxnSp>
            <p:nvCxnSpPr>
              <p:cNvPr id="32" name="Suora yhdysviiva 31">
                <a:extLst>
                  <a:ext uri="{FF2B5EF4-FFF2-40B4-BE49-F238E27FC236}">
                    <a16:creationId xmlns:a16="http://schemas.microsoft.com/office/drawing/2014/main" id="{83F34687-C35F-AC6F-5D09-AA0BD21C30D5}"/>
                  </a:ext>
                </a:extLst>
              </p:cNvPr>
              <p:cNvCxnSpPr>
                <a:cxnSpLocks/>
              </p:cNvCxnSpPr>
              <p:nvPr userDrawn="1"/>
            </p:nvCxnSpPr>
            <p:spPr>
              <a:xfrm>
                <a:off x="7104951" y="394329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1A2C814E-2944-A768-5ED9-47966115AAD4}"/>
                  </a:ext>
                </a:extLst>
              </p:cNvPr>
              <p:cNvCxnSpPr>
                <a:cxnSpLocks/>
              </p:cNvCxnSpPr>
              <p:nvPr userDrawn="1"/>
            </p:nvCxnSpPr>
            <p:spPr>
              <a:xfrm>
                <a:off x="2319591" y="3943292"/>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 name="Ryhmä 16">
              <a:extLst>
                <a:ext uri="{FF2B5EF4-FFF2-40B4-BE49-F238E27FC236}">
                  <a16:creationId xmlns:a16="http://schemas.microsoft.com/office/drawing/2014/main" id="{20E3B301-6765-5C7B-93EC-3A740C7FB5C9}"/>
                </a:ext>
                <a:ext uri="{C183D7F6-B498-43B3-948B-1728B52AA6E4}">
                  <adec:decorative xmlns:adec="http://schemas.microsoft.com/office/drawing/2017/decorative" val="1"/>
                </a:ext>
              </a:extLst>
            </p:cNvPr>
            <p:cNvGrpSpPr/>
            <p:nvPr userDrawn="1"/>
          </p:nvGrpSpPr>
          <p:grpSpPr>
            <a:xfrm>
              <a:off x="4686537" y="3998395"/>
              <a:ext cx="4785360" cy="899971"/>
              <a:chOff x="2319591" y="2449633"/>
              <a:chExt cx="4785360" cy="1406088"/>
            </a:xfrm>
          </p:grpSpPr>
          <p:cxnSp>
            <p:nvCxnSpPr>
              <p:cNvPr id="18" name="Suora yhdysviiva 17">
                <a:extLst>
                  <a:ext uri="{FF2B5EF4-FFF2-40B4-BE49-F238E27FC236}">
                    <a16:creationId xmlns:a16="http://schemas.microsoft.com/office/drawing/2014/main" id="{EC890D96-D01C-9C4E-1A1B-29B4F1048122}"/>
                  </a:ext>
                </a:extLst>
              </p:cNvPr>
              <p:cNvCxnSpPr>
                <a:cxnSpLocks/>
              </p:cNvCxnSpPr>
              <p:nvPr userDrawn="1"/>
            </p:nvCxnSpPr>
            <p:spPr>
              <a:xfrm>
                <a:off x="7104951" y="2449633"/>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BD838705-56D9-5986-FF6C-668E53B6853F}"/>
                  </a:ext>
                </a:extLst>
              </p:cNvPr>
              <p:cNvCxnSpPr>
                <a:cxnSpLocks/>
              </p:cNvCxnSpPr>
              <p:nvPr userDrawn="1"/>
            </p:nvCxnSpPr>
            <p:spPr>
              <a:xfrm>
                <a:off x="2319591" y="2449633"/>
                <a:ext cx="0" cy="14060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 name="Suora yhdysviiva 9">
              <a:extLst>
                <a:ext uri="{FF2B5EF4-FFF2-40B4-BE49-F238E27FC236}">
                  <a16:creationId xmlns:a16="http://schemas.microsoft.com/office/drawing/2014/main" id="{4B8B6B98-516E-B766-AFE6-3E9D99ACB41A}"/>
                </a:ext>
                <a:ext uri="{C183D7F6-B498-43B3-948B-1728B52AA6E4}">
                  <adec:decorative xmlns:adec="http://schemas.microsoft.com/office/drawing/2017/decorative" val="1"/>
                </a:ext>
              </a:extLst>
            </p:cNvPr>
            <p:cNvCxnSpPr/>
            <p:nvPr userDrawn="1"/>
          </p:nvCxnSpPr>
          <p:spPr>
            <a:xfrm>
              <a:off x="2319591" y="3867218"/>
              <a:ext cx="723575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uorakulmio: Pyöristetyt kulmat 1">
              <a:extLst>
                <a:ext uri="{FF2B5EF4-FFF2-40B4-BE49-F238E27FC236}">
                  <a16:creationId xmlns:a16="http://schemas.microsoft.com/office/drawing/2014/main" id="{3F725772-BE9F-7A19-9CB8-4CB6F5CDBB14}"/>
                </a:ext>
                <a:ext uri="{C183D7F6-B498-43B3-948B-1728B52AA6E4}">
                  <adec:decorative xmlns:adec="http://schemas.microsoft.com/office/drawing/2017/decorative" val="1"/>
                </a:ext>
              </a:extLst>
            </p:cNvPr>
            <p:cNvSpPr/>
            <p:nvPr userDrawn="1"/>
          </p:nvSpPr>
          <p:spPr>
            <a:xfrm rot="5400000">
              <a:off x="1844416"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Suorakulmio: Pyöristetyt kulmat 3">
              <a:extLst>
                <a:ext uri="{FF2B5EF4-FFF2-40B4-BE49-F238E27FC236}">
                  <a16:creationId xmlns:a16="http://schemas.microsoft.com/office/drawing/2014/main" id="{F698E5CD-C9F4-BEE3-3C2C-E37164ABE37A}"/>
                </a:ext>
                <a:ext uri="{C183D7F6-B498-43B3-948B-1728B52AA6E4}">
                  <adec:decorative xmlns:adec="http://schemas.microsoft.com/office/drawing/2017/decorative" val="1"/>
                </a:ext>
              </a:extLst>
            </p:cNvPr>
            <p:cNvSpPr/>
            <p:nvPr userDrawn="1"/>
          </p:nvSpPr>
          <p:spPr>
            <a:xfrm rot="5400000">
              <a:off x="4272655"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Suorakulmio: Pyöristetyt kulmat 6">
              <a:extLst>
                <a:ext uri="{FF2B5EF4-FFF2-40B4-BE49-F238E27FC236}">
                  <a16:creationId xmlns:a16="http://schemas.microsoft.com/office/drawing/2014/main" id="{9A68F29C-91BA-A914-2C72-F4774E4051F7}"/>
                </a:ext>
                <a:ext uri="{C183D7F6-B498-43B3-948B-1728B52AA6E4}">
                  <adec:decorative xmlns:adec="http://schemas.microsoft.com/office/drawing/2017/decorative" val="1"/>
                </a:ext>
              </a:extLst>
            </p:cNvPr>
            <p:cNvSpPr/>
            <p:nvPr userDrawn="1"/>
          </p:nvSpPr>
          <p:spPr>
            <a:xfrm rot="5400000">
              <a:off x="6629775"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3" name="Suorakulmio: Pyöristetyt kulmat 12">
              <a:extLst>
                <a:ext uri="{FF2B5EF4-FFF2-40B4-BE49-F238E27FC236}">
                  <a16:creationId xmlns:a16="http://schemas.microsoft.com/office/drawing/2014/main" id="{589B3D4E-7300-7E22-DCF2-41BF08AA3C8B}"/>
                </a:ext>
                <a:ext uri="{C183D7F6-B498-43B3-948B-1728B52AA6E4}">
                  <adec:decorative xmlns:adec="http://schemas.microsoft.com/office/drawing/2017/decorative" val="1"/>
                </a:ext>
              </a:extLst>
            </p:cNvPr>
            <p:cNvSpPr/>
            <p:nvPr userDrawn="1"/>
          </p:nvSpPr>
          <p:spPr>
            <a:xfrm rot="5400000">
              <a:off x="9083748" y="2886097"/>
              <a:ext cx="899970" cy="1967521"/>
            </a:xfrm>
            <a:prstGeom prst="roundRect">
              <a:avLst>
                <a:gd name="adj" fmla="val 50000"/>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6" name="Otsikko 1">
            <a:extLst>
              <a:ext uri="{FF2B5EF4-FFF2-40B4-BE49-F238E27FC236}">
                <a16:creationId xmlns:a16="http://schemas.microsoft.com/office/drawing/2014/main" id="{C743F090-C0CB-D80D-846E-49236577AAA8}"/>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 name="Tekstin paikkamerkki 16">
            <a:extLst>
              <a:ext uri="{FF2B5EF4-FFF2-40B4-BE49-F238E27FC236}">
                <a16:creationId xmlns:a16="http://schemas.microsoft.com/office/drawing/2014/main" id="{84B76BC0-A593-B595-19C1-450F022436C4}"/>
              </a:ext>
            </a:extLst>
          </p:cNvPr>
          <p:cNvSpPr>
            <a:spLocks noGrp="1"/>
          </p:cNvSpPr>
          <p:nvPr>
            <p:ph type="body" sz="quarter" idx="23" hasCustomPrompt="1"/>
          </p:nvPr>
        </p:nvSpPr>
        <p:spPr>
          <a:xfrm>
            <a:off x="690586" y="2057899"/>
            <a:ext cx="1991654" cy="521660"/>
          </a:xfrm>
        </p:spPr>
        <p:txBody>
          <a:bodyPr anchor="ctr">
            <a:noAutofit/>
          </a:bodyPr>
          <a:lstStyle>
            <a:lvl1pPr marL="0" indent="0" algn="ctr">
              <a:buNone/>
              <a:defRPr b="1">
                <a:solidFill>
                  <a:schemeClr val="tx1"/>
                </a:solidFill>
              </a:defRPr>
            </a:lvl1pPr>
          </a:lstStyle>
          <a:p>
            <a:pPr lvl="0"/>
            <a:r>
              <a:rPr lang="fi-FI" dirty="0"/>
              <a:t>#</a:t>
            </a:r>
          </a:p>
        </p:txBody>
      </p:sp>
      <p:sp>
        <p:nvSpPr>
          <p:cNvPr id="25" name="Tekstin paikkamerkki 24">
            <a:extLst>
              <a:ext uri="{FF2B5EF4-FFF2-40B4-BE49-F238E27FC236}">
                <a16:creationId xmlns:a16="http://schemas.microsoft.com/office/drawing/2014/main" id="{BC4D1A33-81C8-DFEF-A11C-CB9ED0937656}"/>
              </a:ext>
            </a:extLst>
          </p:cNvPr>
          <p:cNvSpPr>
            <a:spLocks noGrp="1"/>
          </p:cNvSpPr>
          <p:nvPr userDrawn="1">
            <p:ph type="body" sz="quarter" idx="16" hasCustomPrompt="1"/>
          </p:nvPr>
        </p:nvSpPr>
        <p:spPr>
          <a:xfrm>
            <a:off x="587375" y="3425681"/>
            <a:ext cx="2225186" cy="3140736"/>
          </a:xfrm>
        </p:spPr>
        <p:txBody>
          <a:bodyPr anchor="t">
            <a:noAutofit/>
          </a:bodyPr>
          <a:lstStyle>
            <a:lvl1pPr marL="103188" indent="-103188">
              <a:buFont typeface="Arial" panose="020B0604020202020204" pitchFamily="34" charset="0"/>
              <a:buChar char="•"/>
              <a:defRPr sz="1600"/>
            </a:lvl1pPr>
          </a:lstStyle>
          <a:p>
            <a:pPr lvl="0"/>
            <a:r>
              <a:rPr lang="fi-FI" dirty="0"/>
              <a:t>Vaihe 1 </a:t>
            </a:r>
          </a:p>
        </p:txBody>
      </p:sp>
      <p:sp>
        <p:nvSpPr>
          <p:cNvPr id="5" name="Tekstin paikkamerkki 16">
            <a:extLst>
              <a:ext uri="{FF2B5EF4-FFF2-40B4-BE49-F238E27FC236}">
                <a16:creationId xmlns:a16="http://schemas.microsoft.com/office/drawing/2014/main" id="{B9D79F1E-9490-54D6-1B03-2160A8168880}"/>
              </a:ext>
            </a:extLst>
          </p:cNvPr>
          <p:cNvSpPr>
            <a:spLocks noGrp="1"/>
          </p:cNvSpPr>
          <p:nvPr>
            <p:ph type="body" sz="quarter" idx="24" hasCustomPrompt="1"/>
          </p:nvPr>
        </p:nvSpPr>
        <p:spPr>
          <a:xfrm>
            <a:off x="3474203" y="2057899"/>
            <a:ext cx="1991654" cy="521660"/>
          </a:xfrm>
        </p:spPr>
        <p:txBody>
          <a:bodyPr anchor="ctr">
            <a:noAutofit/>
          </a:bodyPr>
          <a:lstStyle>
            <a:lvl1pPr marL="0" indent="0" algn="ctr">
              <a:buNone/>
              <a:defRPr b="1">
                <a:solidFill>
                  <a:schemeClr val="tx1"/>
                </a:solidFill>
              </a:defRPr>
            </a:lvl1pPr>
          </a:lstStyle>
          <a:p>
            <a:pPr lvl="0"/>
            <a:r>
              <a:rPr lang="fi-FI" dirty="0"/>
              <a:t>#</a:t>
            </a:r>
          </a:p>
        </p:txBody>
      </p:sp>
      <p:sp>
        <p:nvSpPr>
          <p:cNvPr id="39" name="Tekstin paikkamerkki 24">
            <a:extLst>
              <a:ext uri="{FF2B5EF4-FFF2-40B4-BE49-F238E27FC236}">
                <a16:creationId xmlns:a16="http://schemas.microsoft.com/office/drawing/2014/main" id="{E0304B17-31AE-3F89-6F4B-B3A5BA92B7BF}"/>
              </a:ext>
            </a:extLst>
          </p:cNvPr>
          <p:cNvSpPr>
            <a:spLocks noGrp="1"/>
          </p:cNvSpPr>
          <p:nvPr>
            <p:ph type="body" sz="quarter" idx="21" hasCustomPrompt="1"/>
          </p:nvPr>
        </p:nvSpPr>
        <p:spPr>
          <a:xfrm>
            <a:off x="3355714" y="3422999"/>
            <a:ext cx="2314106" cy="3145896"/>
          </a:xfrm>
        </p:spPr>
        <p:txBody>
          <a:bodyPr anchor="t">
            <a:noAutofit/>
          </a:bodyPr>
          <a:lstStyle>
            <a:lvl1pPr marL="103188" indent="-103188">
              <a:buFont typeface="Arial" panose="020B0604020202020204" pitchFamily="34" charset="0"/>
              <a:buChar char="•"/>
              <a:defRPr sz="1600"/>
            </a:lvl1pPr>
          </a:lstStyle>
          <a:p>
            <a:pPr lvl="0"/>
            <a:r>
              <a:rPr lang="fi-FI" dirty="0"/>
              <a:t>Vaihe 2 </a:t>
            </a:r>
          </a:p>
        </p:txBody>
      </p:sp>
      <p:sp>
        <p:nvSpPr>
          <p:cNvPr id="8" name="Tekstin paikkamerkki 16">
            <a:extLst>
              <a:ext uri="{FF2B5EF4-FFF2-40B4-BE49-F238E27FC236}">
                <a16:creationId xmlns:a16="http://schemas.microsoft.com/office/drawing/2014/main" id="{52E67FAF-EB3E-A8DC-B093-5F6075CA3602}"/>
              </a:ext>
            </a:extLst>
          </p:cNvPr>
          <p:cNvSpPr>
            <a:spLocks noGrp="1"/>
          </p:cNvSpPr>
          <p:nvPr>
            <p:ph type="body" sz="quarter" idx="25" hasCustomPrompt="1"/>
          </p:nvPr>
        </p:nvSpPr>
        <p:spPr>
          <a:xfrm>
            <a:off x="6303951" y="2057899"/>
            <a:ext cx="1991654" cy="521660"/>
          </a:xfrm>
        </p:spPr>
        <p:txBody>
          <a:bodyPr anchor="ctr">
            <a:noAutofit/>
          </a:bodyPr>
          <a:lstStyle>
            <a:lvl1pPr marL="0" indent="0" algn="ctr">
              <a:buNone/>
              <a:defRPr b="1">
                <a:solidFill>
                  <a:schemeClr val="tx1"/>
                </a:solidFill>
              </a:defRPr>
            </a:lvl1pPr>
          </a:lstStyle>
          <a:p>
            <a:pPr lvl="0"/>
            <a:r>
              <a:rPr lang="fi-FI" dirty="0"/>
              <a:t>#</a:t>
            </a:r>
          </a:p>
        </p:txBody>
      </p:sp>
      <p:sp>
        <p:nvSpPr>
          <p:cNvPr id="38" name="Tekstin paikkamerkki 24">
            <a:extLst>
              <a:ext uri="{FF2B5EF4-FFF2-40B4-BE49-F238E27FC236}">
                <a16:creationId xmlns:a16="http://schemas.microsoft.com/office/drawing/2014/main" id="{08600539-D54F-E439-B328-39481B071474}"/>
              </a:ext>
            </a:extLst>
          </p:cNvPr>
          <p:cNvSpPr>
            <a:spLocks noGrp="1"/>
          </p:cNvSpPr>
          <p:nvPr>
            <p:ph type="body" sz="quarter" idx="20" hasCustomPrompt="1"/>
          </p:nvPr>
        </p:nvSpPr>
        <p:spPr>
          <a:xfrm>
            <a:off x="6126770" y="3475061"/>
            <a:ext cx="2314106" cy="3045737"/>
          </a:xfrm>
        </p:spPr>
        <p:txBody>
          <a:bodyPr anchor="t">
            <a:noAutofit/>
          </a:bodyPr>
          <a:lstStyle>
            <a:lvl1pPr marL="103188" indent="-103188">
              <a:buFont typeface="Arial" panose="020B0604020202020204" pitchFamily="34" charset="0"/>
              <a:buChar char="•"/>
              <a:defRPr sz="1600"/>
            </a:lvl1pPr>
          </a:lstStyle>
          <a:p>
            <a:pPr lvl="0"/>
            <a:r>
              <a:rPr lang="fi-FI" dirty="0"/>
              <a:t>Vaihe 3 </a:t>
            </a:r>
          </a:p>
        </p:txBody>
      </p:sp>
      <p:sp>
        <p:nvSpPr>
          <p:cNvPr id="14" name="Tekstin paikkamerkki 16">
            <a:extLst>
              <a:ext uri="{FF2B5EF4-FFF2-40B4-BE49-F238E27FC236}">
                <a16:creationId xmlns:a16="http://schemas.microsoft.com/office/drawing/2014/main" id="{3C3F8F05-B7AC-3CD7-2622-2D7EA838511B}"/>
              </a:ext>
            </a:extLst>
          </p:cNvPr>
          <p:cNvSpPr>
            <a:spLocks noGrp="1"/>
          </p:cNvSpPr>
          <p:nvPr>
            <p:ph type="body" sz="quarter" idx="26" hasCustomPrompt="1"/>
          </p:nvPr>
        </p:nvSpPr>
        <p:spPr>
          <a:xfrm>
            <a:off x="9102793" y="2057899"/>
            <a:ext cx="1991654" cy="521660"/>
          </a:xfrm>
        </p:spPr>
        <p:txBody>
          <a:bodyPr anchor="ctr">
            <a:noAutofit/>
          </a:bodyPr>
          <a:lstStyle>
            <a:lvl1pPr marL="0" indent="0" algn="ctr">
              <a:buNone/>
              <a:defRPr b="1">
                <a:solidFill>
                  <a:schemeClr val="tx1"/>
                </a:solidFill>
              </a:defRPr>
            </a:lvl1pPr>
          </a:lstStyle>
          <a:p>
            <a:pPr lvl="0"/>
            <a:r>
              <a:rPr lang="fi-FI" dirty="0"/>
              <a:t>#</a:t>
            </a:r>
          </a:p>
        </p:txBody>
      </p:sp>
      <p:sp>
        <p:nvSpPr>
          <p:cNvPr id="40" name="Tekstin paikkamerkki 24">
            <a:extLst>
              <a:ext uri="{FF2B5EF4-FFF2-40B4-BE49-F238E27FC236}">
                <a16:creationId xmlns:a16="http://schemas.microsoft.com/office/drawing/2014/main" id="{73AF9F13-8266-3BE9-B248-B159E0231052}"/>
              </a:ext>
            </a:extLst>
          </p:cNvPr>
          <p:cNvSpPr>
            <a:spLocks noGrp="1"/>
          </p:cNvSpPr>
          <p:nvPr>
            <p:ph type="body" sz="quarter" idx="22" hasCustomPrompt="1"/>
          </p:nvPr>
        </p:nvSpPr>
        <p:spPr>
          <a:xfrm>
            <a:off x="9014293" y="3475062"/>
            <a:ext cx="2314106" cy="3045739"/>
          </a:xfrm>
        </p:spPr>
        <p:txBody>
          <a:bodyPr anchor="t">
            <a:noAutofit/>
          </a:bodyPr>
          <a:lstStyle>
            <a:lvl1pPr marL="103188" indent="-103188">
              <a:buFont typeface="Arial" panose="020B0604020202020204" pitchFamily="34" charset="0"/>
              <a:buChar char="•"/>
              <a:defRPr sz="1600"/>
            </a:lvl1pPr>
          </a:lstStyle>
          <a:p>
            <a:pPr lvl="0"/>
            <a:r>
              <a:rPr lang="fi-FI" dirty="0"/>
              <a:t>Vaihe 4 </a:t>
            </a:r>
          </a:p>
        </p:txBody>
      </p:sp>
      <p:sp>
        <p:nvSpPr>
          <p:cNvPr id="11" name="Päivämäärän paikkamerkki 10">
            <a:extLst>
              <a:ext uri="{FF2B5EF4-FFF2-40B4-BE49-F238E27FC236}">
                <a16:creationId xmlns:a16="http://schemas.microsoft.com/office/drawing/2014/main" id="{EA7348BC-6A34-103E-920A-A3E2F1D3F620}"/>
              </a:ext>
            </a:extLst>
          </p:cNvPr>
          <p:cNvSpPr>
            <a:spLocks noGrp="1"/>
          </p:cNvSpPr>
          <p:nvPr>
            <p:ph type="dt" sz="half" idx="27"/>
          </p:nvPr>
        </p:nvSpPr>
        <p:spPr/>
        <p:txBody>
          <a:bodyPr/>
          <a:lstStyle/>
          <a:p>
            <a:fld id="{F831D473-D663-4BDB-85A9-54B47EF5C607}" type="datetime1">
              <a:rPr lang="fi-FI" smtClean="0"/>
              <a:t>6.2.2025</a:t>
            </a:fld>
            <a:endParaRPr lang="fi-FI" dirty="0"/>
          </a:p>
        </p:txBody>
      </p:sp>
      <p:sp>
        <p:nvSpPr>
          <p:cNvPr id="15" name="Alatunnisteen paikkamerkki 14">
            <a:extLst>
              <a:ext uri="{FF2B5EF4-FFF2-40B4-BE49-F238E27FC236}">
                <a16:creationId xmlns:a16="http://schemas.microsoft.com/office/drawing/2014/main" id="{724B10E6-5AD1-B403-016C-C09C9F11C795}"/>
              </a:ext>
            </a:extLst>
          </p:cNvPr>
          <p:cNvSpPr>
            <a:spLocks noGrp="1"/>
          </p:cNvSpPr>
          <p:nvPr>
            <p:ph type="ftr" sz="quarter" idx="28"/>
          </p:nvPr>
        </p:nvSpPr>
        <p:spPr/>
        <p:txBody>
          <a:bodyPr/>
          <a:lstStyle/>
          <a:p>
            <a:endParaRPr lang="fi-FI" dirty="0"/>
          </a:p>
        </p:txBody>
      </p:sp>
      <p:sp>
        <p:nvSpPr>
          <p:cNvPr id="20" name="Dian numeron paikkamerkki 19">
            <a:extLst>
              <a:ext uri="{FF2B5EF4-FFF2-40B4-BE49-F238E27FC236}">
                <a16:creationId xmlns:a16="http://schemas.microsoft.com/office/drawing/2014/main" id="{68533D92-3D66-2959-7704-A01CBFBEEB67}"/>
              </a:ext>
            </a:extLst>
          </p:cNvPr>
          <p:cNvSpPr>
            <a:spLocks noGrp="1"/>
          </p:cNvSpPr>
          <p:nvPr>
            <p:ph type="sldNum" sz="quarter" idx="29"/>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991033601"/>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D71E3DBB-BA7C-3DAF-9C45-9209DE6DF3DD}"/>
              </a:ext>
            </a:extLst>
          </p:cNvPr>
          <p:cNvSpPr>
            <a:spLocks noGrp="1"/>
          </p:cNvSpPr>
          <p:nvPr>
            <p:ph type="body" sz="quarter" idx="10" hasCustomPrompt="1"/>
          </p:nvPr>
        </p:nvSpPr>
        <p:spPr>
          <a:xfrm>
            <a:off x="587375" y="1739398"/>
            <a:ext cx="6169025" cy="746494"/>
          </a:xfrm>
        </p:spPr>
        <p:txBody>
          <a:bodyPr anchor="b"/>
          <a:lstStyle>
            <a:lvl1pPr marL="0" indent="0">
              <a:buNone/>
              <a:defRPr sz="3200" b="1">
                <a:solidFill>
                  <a:schemeClr val="tx1"/>
                </a:solidFill>
              </a:defRPr>
            </a:lvl1pPr>
          </a:lstStyle>
          <a:p>
            <a:pPr lvl="0"/>
            <a:r>
              <a:rPr lang="fi-FI" dirty="0"/>
              <a:t>Esimerkki otsikko: Keräsimme</a:t>
            </a:r>
          </a:p>
        </p:txBody>
      </p:sp>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2468880"/>
            <a:ext cx="10914814" cy="1493520"/>
          </a:xfrm>
        </p:spPr>
        <p:txBody>
          <a:bodyPr/>
          <a:lstStyle>
            <a:lvl1pPr>
              <a:defRPr sz="9600" b="1">
                <a:latin typeface="+mn-lt"/>
              </a:defRPr>
            </a:lvl1pPr>
          </a:lstStyle>
          <a:p>
            <a:r>
              <a:rPr lang="fi-FI" dirty="0"/>
              <a:t>81 600 000 000</a:t>
            </a:r>
          </a:p>
        </p:txBody>
      </p:sp>
      <p:sp>
        <p:nvSpPr>
          <p:cNvPr id="13" name="Tekstin paikkamerkki 11">
            <a:extLst>
              <a:ext uri="{FF2B5EF4-FFF2-40B4-BE49-F238E27FC236}">
                <a16:creationId xmlns:a16="http://schemas.microsoft.com/office/drawing/2014/main" id="{F644A4F4-0384-7DCD-9BD2-32265D1C550D}"/>
              </a:ext>
            </a:extLst>
          </p:cNvPr>
          <p:cNvSpPr>
            <a:spLocks noGrp="1"/>
          </p:cNvSpPr>
          <p:nvPr>
            <p:ph type="body" sz="quarter" idx="11" hasCustomPrompt="1"/>
          </p:nvPr>
        </p:nvSpPr>
        <p:spPr>
          <a:xfrm>
            <a:off x="587374" y="4099393"/>
            <a:ext cx="8688705" cy="1960227"/>
          </a:xfrm>
        </p:spPr>
        <p:txBody>
          <a:bodyPr/>
          <a:lstStyle>
            <a:lvl1pPr marL="0" indent="0">
              <a:buNone/>
              <a:defRPr sz="3200" b="1">
                <a:solidFill>
                  <a:schemeClr val="tx1"/>
                </a:solidFill>
              </a:defRPr>
            </a:lvl1pPr>
          </a:lstStyle>
          <a:p>
            <a:pPr lvl="0"/>
            <a:r>
              <a:rPr lang="fi-FI" dirty="0"/>
              <a:t>Esimerkki leipäteksti: euroa veroja yhteiskunnan hyväksi</a:t>
            </a:r>
          </a:p>
        </p:txBody>
      </p:sp>
      <p:sp>
        <p:nvSpPr>
          <p:cNvPr id="3" name="Päivämäärän paikkamerkki 2">
            <a:extLst>
              <a:ext uri="{FF2B5EF4-FFF2-40B4-BE49-F238E27FC236}">
                <a16:creationId xmlns:a16="http://schemas.microsoft.com/office/drawing/2014/main" id="{F6A3B39C-AF1E-A71D-100C-B95B4D45CD57}"/>
              </a:ext>
            </a:extLst>
          </p:cNvPr>
          <p:cNvSpPr>
            <a:spLocks noGrp="1"/>
          </p:cNvSpPr>
          <p:nvPr>
            <p:ph type="dt" sz="half" idx="12"/>
          </p:nvPr>
        </p:nvSpPr>
        <p:spPr/>
        <p:txBody>
          <a:bodyPr/>
          <a:lstStyle/>
          <a:p>
            <a:fld id="{65C3A1E0-46C1-4578-866D-2D4A1D017292}" type="datetime1">
              <a:rPr lang="fi-FI" smtClean="0"/>
              <a:t>6.2.2025</a:t>
            </a:fld>
            <a:endParaRPr lang="fi-FI" dirty="0"/>
          </a:p>
        </p:txBody>
      </p:sp>
      <p:sp>
        <p:nvSpPr>
          <p:cNvPr id="4" name="Alatunnisteen paikkamerkki 3">
            <a:extLst>
              <a:ext uri="{FF2B5EF4-FFF2-40B4-BE49-F238E27FC236}">
                <a16:creationId xmlns:a16="http://schemas.microsoft.com/office/drawing/2014/main" id="{D28BE96C-8D45-1025-4269-DCAFFE96B848}"/>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6AA9D1CA-F4C3-0ECA-6B1C-81F93AAA6897}"/>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2381094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BF33F-CB1F-2024-FCC8-51CA1F88469D}"/>
              </a:ext>
            </a:extLst>
          </p:cNvPr>
          <p:cNvSpPr>
            <a:spLocks noGrp="1"/>
          </p:cNvSpPr>
          <p:nvPr>
            <p:ph type="title" hasCustomPrompt="1"/>
          </p:nvPr>
        </p:nvSpPr>
        <p:spPr>
          <a:xfrm>
            <a:off x="587375" y="1381760"/>
            <a:ext cx="11033125" cy="2595879"/>
          </a:xfrm>
        </p:spPr>
        <p:txBody>
          <a:bodyPr/>
          <a:lstStyle>
            <a:lvl1pPr>
              <a:defRPr sz="8000" b="1">
                <a:latin typeface="+mn-lt"/>
                <a:cs typeface="Arabic Typesetting" panose="020F0502020204030204" pitchFamily="66" charset="-78"/>
              </a:defRPr>
            </a:lvl1pPr>
          </a:lstStyle>
          <a:p>
            <a:r>
              <a:rPr lang="fi-FI" dirty="0"/>
              <a:t>"Sitaatti tähän"</a:t>
            </a:r>
          </a:p>
        </p:txBody>
      </p:sp>
      <p:sp>
        <p:nvSpPr>
          <p:cNvPr id="3" name="Päivämäärän paikkamerkki 2">
            <a:extLst>
              <a:ext uri="{FF2B5EF4-FFF2-40B4-BE49-F238E27FC236}">
                <a16:creationId xmlns:a16="http://schemas.microsoft.com/office/drawing/2014/main" id="{9F0FE823-B9EC-82BF-B79F-BA5C8FB10E8A}"/>
              </a:ext>
            </a:extLst>
          </p:cNvPr>
          <p:cNvSpPr>
            <a:spLocks noGrp="1"/>
          </p:cNvSpPr>
          <p:nvPr>
            <p:ph type="dt" sz="half" idx="10"/>
          </p:nvPr>
        </p:nvSpPr>
        <p:spPr/>
        <p:txBody>
          <a:bodyPr/>
          <a:lstStyle/>
          <a:p>
            <a:fld id="{DB8B49F5-BB39-44E6-9E7F-5CEEB48999D1}" type="datetime1">
              <a:rPr lang="fi-FI" smtClean="0"/>
              <a:t>6.2.2025</a:t>
            </a:fld>
            <a:endParaRPr lang="fi-FI" dirty="0"/>
          </a:p>
        </p:txBody>
      </p:sp>
      <p:sp>
        <p:nvSpPr>
          <p:cNvPr id="4" name="Alatunnisteen paikkamerkki 3">
            <a:extLst>
              <a:ext uri="{FF2B5EF4-FFF2-40B4-BE49-F238E27FC236}">
                <a16:creationId xmlns:a16="http://schemas.microsoft.com/office/drawing/2014/main" id="{246CEC49-10F1-1EA4-5A7D-8D955100031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19A6AA75-3875-1A5A-6690-11A3BEE9DF74}"/>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226132838"/>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emblem]">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1A4A02D-B761-D4AA-2291-B5FB1F86AD8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7" name="Suorakulmio 6">
            <a:extLst>
              <a:ext uri="{FF2B5EF4-FFF2-40B4-BE49-F238E27FC236}">
                <a16:creationId xmlns:a16="http://schemas.microsoft.com/office/drawing/2014/main" id="{71F2A042-3BCA-2F74-65A8-70B96CCCD6ED}"/>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3B14DB3A-43AD-E4D1-3F4E-FABCC5CBF5A2}"/>
              </a:ext>
            </a:extLst>
          </p:cNvPr>
          <p:cNvSpPr>
            <a:spLocks noGrp="1"/>
          </p:cNvSpPr>
          <p:nvPr>
            <p:ph type="dt" sz="half" idx="10"/>
          </p:nvPr>
        </p:nvSpPr>
        <p:spPr/>
        <p:txBody>
          <a:bodyPr/>
          <a:lstStyle/>
          <a:p>
            <a:fld id="{BF6FA3F3-6F95-4145-B9EA-9FB745E9507F}" type="datetime1">
              <a:rPr lang="fi-FI" smtClean="0"/>
              <a:t>6.2.2025</a:t>
            </a:fld>
            <a:endParaRPr lang="fi-FI" dirty="0"/>
          </a:p>
        </p:txBody>
      </p:sp>
      <p:sp>
        <p:nvSpPr>
          <p:cNvPr id="4" name="Alatunnisteen paikkamerkki 3">
            <a:extLst>
              <a:ext uri="{FF2B5EF4-FFF2-40B4-BE49-F238E27FC236}">
                <a16:creationId xmlns:a16="http://schemas.microsoft.com/office/drawing/2014/main" id="{D8799B9D-73D0-37CF-BD53-1CE5E8429AF2}"/>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9110D95-D0CC-9C67-1EAE-7485A31B643F}"/>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3382135296"/>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6CA7DFD-A531-60CA-EB7B-82F64912A80F}"/>
              </a:ext>
            </a:extLst>
          </p:cNvPr>
          <p:cNvSpPr>
            <a:spLocks noGrp="1"/>
          </p:cNvSpPr>
          <p:nvPr>
            <p:ph type="dt" sz="half" idx="10"/>
          </p:nvPr>
        </p:nvSpPr>
        <p:spPr/>
        <p:txBody>
          <a:bodyPr/>
          <a:lstStyle/>
          <a:p>
            <a:fld id="{587E00F2-61D0-49D3-A0E3-DE1C2A1FC3BB}" type="datetime1">
              <a:rPr lang="fi-FI" smtClean="0"/>
              <a:t>6.2.2025</a:t>
            </a:fld>
            <a:endParaRPr lang="fi-FI" dirty="0"/>
          </a:p>
        </p:txBody>
      </p:sp>
      <p:sp>
        <p:nvSpPr>
          <p:cNvPr id="3" name="Alatunnisteen paikkamerkki 2">
            <a:extLst>
              <a:ext uri="{FF2B5EF4-FFF2-40B4-BE49-F238E27FC236}">
                <a16:creationId xmlns:a16="http://schemas.microsoft.com/office/drawing/2014/main" id="{7EE1945B-B375-3E1B-350F-02EF6AD10609}"/>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AE5B37F0-CD2C-A344-E01A-0BC661148CB3}"/>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190102031"/>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5" name="SmartArt-paikkamerkki 4">
            <a:extLst>
              <a:ext uri="{FF2B5EF4-FFF2-40B4-BE49-F238E27FC236}">
                <a16:creationId xmlns:a16="http://schemas.microsoft.com/office/drawing/2014/main" id="{1EE895B4-B360-5A50-8204-2B72F9E72CA2}"/>
              </a:ext>
              <a:ext uri="{C183D7F6-B498-43B3-948B-1728B52AA6E4}">
                <adec:decorative xmlns:adec="http://schemas.microsoft.com/office/drawing/2017/decorative" val="1"/>
              </a:ext>
            </a:extLst>
          </p:cNvPr>
          <p:cNvSpPr>
            <a:spLocks noGrp="1"/>
          </p:cNvSpPr>
          <p:nvPr>
            <p:ph type="dgm" sz="quarter" idx="10"/>
          </p:nvPr>
        </p:nvSpPr>
        <p:spPr>
          <a:xfrm>
            <a:off x="587375" y="1651000"/>
            <a:ext cx="11136196" cy="4470400"/>
          </a:xfrm>
        </p:spPr>
        <p:txBody>
          <a:bodyPr/>
          <a:lstStyle>
            <a:lvl1pPr marL="0" indent="0">
              <a:buNone/>
              <a:defRPr/>
            </a:lvl1pPr>
          </a:lstStyle>
          <a:p>
            <a:r>
              <a:rPr lang="fi-FI" dirty="0"/>
              <a:t>Lisää </a:t>
            </a:r>
            <a:r>
              <a:rPr lang="fi-FI" dirty="0" err="1"/>
              <a:t>SmartArt</a:t>
            </a:r>
            <a:r>
              <a:rPr lang="fi-FI" dirty="0"/>
              <a:t>-kuva napsauttamalla kuvaketta</a:t>
            </a:r>
          </a:p>
        </p:txBody>
      </p:sp>
      <p:sp>
        <p:nvSpPr>
          <p:cNvPr id="3" name="Otsikko 1">
            <a:extLst>
              <a:ext uri="{FF2B5EF4-FFF2-40B4-BE49-F238E27FC236}">
                <a16:creationId xmlns:a16="http://schemas.microsoft.com/office/drawing/2014/main" id="{DF9C437F-663F-78A9-E1FE-26D5261D8CE8}"/>
              </a:ext>
            </a:extLst>
          </p:cNvPr>
          <p:cNvSpPr>
            <a:spLocks noGrp="1"/>
          </p:cNvSpPr>
          <p:nvPr>
            <p:ph type="title" hasCustomPrompt="1"/>
          </p:nvPr>
        </p:nvSpPr>
        <p:spPr>
          <a:xfrm>
            <a:off x="587375" y="337200"/>
            <a:ext cx="9836785" cy="979891"/>
          </a:xfrm>
        </p:spPr>
        <p:txBody>
          <a:bodyPr/>
          <a:lstStyle>
            <a:lvl1pPr>
              <a:defRPr/>
            </a:lvl1pPr>
          </a:lstStyle>
          <a:p>
            <a:r>
              <a:rPr lang="fi-FI" dirty="0"/>
              <a:t>Lisää otsikko napsauttamalla</a:t>
            </a:r>
          </a:p>
        </p:txBody>
      </p:sp>
      <p:sp>
        <p:nvSpPr>
          <p:cNvPr id="2" name="Päivämäärän paikkamerkki 1">
            <a:extLst>
              <a:ext uri="{FF2B5EF4-FFF2-40B4-BE49-F238E27FC236}">
                <a16:creationId xmlns:a16="http://schemas.microsoft.com/office/drawing/2014/main" id="{E11C8749-1127-14D9-9CED-63A66870B9E2}"/>
              </a:ext>
            </a:extLst>
          </p:cNvPr>
          <p:cNvSpPr>
            <a:spLocks noGrp="1"/>
          </p:cNvSpPr>
          <p:nvPr>
            <p:ph type="dt" sz="half" idx="11"/>
          </p:nvPr>
        </p:nvSpPr>
        <p:spPr/>
        <p:txBody>
          <a:bodyPr/>
          <a:lstStyle/>
          <a:p>
            <a:fld id="{6D6B244D-1D86-429F-ABE7-8D5D62F19B50}" type="datetime1">
              <a:rPr lang="fi-FI" smtClean="0"/>
              <a:t>6.2.2025</a:t>
            </a:fld>
            <a:endParaRPr lang="fi-FI" dirty="0"/>
          </a:p>
        </p:txBody>
      </p:sp>
      <p:sp>
        <p:nvSpPr>
          <p:cNvPr id="4" name="Alatunnisteen paikkamerkki 3">
            <a:extLst>
              <a:ext uri="{FF2B5EF4-FFF2-40B4-BE49-F238E27FC236}">
                <a16:creationId xmlns:a16="http://schemas.microsoft.com/office/drawing/2014/main" id="{F888FAA9-695D-BDA8-2A03-198671055229}"/>
              </a:ext>
            </a:extLst>
          </p:cNvPr>
          <p:cNvSpPr>
            <a:spLocks noGrp="1"/>
          </p:cNvSpPr>
          <p:nvPr>
            <p:ph type="ftr" sz="quarter" idx="12"/>
          </p:nvPr>
        </p:nvSpPr>
        <p:spPr/>
        <p:txBody>
          <a:bodyPr/>
          <a:lstStyle/>
          <a:p>
            <a:endParaRPr lang="fi-FI" dirty="0"/>
          </a:p>
        </p:txBody>
      </p:sp>
      <p:sp>
        <p:nvSpPr>
          <p:cNvPr id="6" name="Dian numeron paikkamerkki 5">
            <a:extLst>
              <a:ext uri="{FF2B5EF4-FFF2-40B4-BE49-F238E27FC236}">
                <a16:creationId xmlns:a16="http://schemas.microsoft.com/office/drawing/2014/main" id="{0B9D4FB8-E7BE-57F0-C2D1-31AB94255091}"/>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84908522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443008F8-D3E1-4D7C-A8E5-FD93094D5C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34" r="36987" b="7928"/>
          <a:stretch/>
        </p:blipFill>
        <p:spPr>
          <a:xfrm rot="683419">
            <a:off x="7294756" y="-353320"/>
            <a:ext cx="5505796" cy="7832123"/>
          </a:xfrm>
          <a:custGeom>
            <a:avLst/>
            <a:gdLst>
              <a:gd name="connsiteX0" fmla="*/ 0 w 5505796"/>
              <a:gd name="connsiteY0" fmla="*/ 836339 h 7832123"/>
              <a:gd name="connsiteX1" fmla="*/ 4151398 w 5505796"/>
              <a:gd name="connsiteY1" fmla="*/ 0 h 7832123"/>
              <a:gd name="connsiteX2" fmla="*/ 5505796 w 5505796"/>
              <a:gd name="connsiteY2" fmla="*/ 6722928 h 7832123"/>
              <a:gd name="connsiteX3" fmla="*/ 0 w 5505796"/>
              <a:gd name="connsiteY3" fmla="*/ 7832123 h 7832123"/>
            </a:gdLst>
            <a:ahLst/>
            <a:cxnLst>
              <a:cxn ang="0">
                <a:pos x="connsiteX0" y="connsiteY0"/>
              </a:cxn>
              <a:cxn ang="0">
                <a:pos x="connsiteX1" y="connsiteY1"/>
              </a:cxn>
              <a:cxn ang="0">
                <a:pos x="connsiteX2" y="connsiteY2"/>
              </a:cxn>
              <a:cxn ang="0">
                <a:pos x="connsiteX3" y="connsiteY3"/>
              </a:cxn>
            </a:cxnLst>
            <a:rect l="l" t="t" r="r" b="b"/>
            <a:pathLst>
              <a:path w="5505796" h="7832123">
                <a:moveTo>
                  <a:pt x="0" y="836339"/>
                </a:moveTo>
                <a:lnTo>
                  <a:pt x="4151398" y="0"/>
                </a:lnTo>
                <a:lnTo>
                  <a:pt x="5505796" y="6722928"/>
                </a:lnTo>
                <a:lnTo>
                  <a:pt x="0" y="7832123"/>
                </a:lnTo>
                <a:close/>
              </a:path>
            </a:pathLst>
          </a:custGeom>
        </p:spPr>
      </p:pic>
      <p:sp>
        <p:nvSpPr>
          <p:cNvPr id="4" name="Otsikko 1">
            <a:extLst>
              <a:ext uri="{FF2B5EF4-FFF2-40B4-BE49-F238E27FC236}">
                <a16:creationId xmlns:a16="http://schemas.microsoft.com/office/drawing/2014/main" id="{5BC12869-B57F-F190-6633-B20ACFF579B3}"/>
              </a:ext>
            </a:extLst>
          </p:cNvPr>
          <p:cNvSpPr>
            <a:spLocks noGrp="1"/>
          </p:cNvSpPr>
          <p:nvPr>
            <p:ph type="ctrTitle" hasCustomPrompt="1"/>
          </p:nvPr>
        </p:nvSpPr>
        <p:spPr>
          <a:xfrm>
            <a:off x="607695" y="1500789"/>
            <a:ext cx="9999345" cy="2680137"/>
          </a:xfrm>
        </p:spPr>
        <p:txBody>
          <a:bodyPr anchor="b">
            <a:noAutofit/>
          </a:bodyPr>
          <a:lstStyle>
            <a:lvl1pPr algn="l">
              <a:defRPr sz="3200">
                <a:solidFill>
                  <a:schemeClr val="bg1"/>
                </a:solidFill>
                <a:latin typeface="+mj-lt"/>
              </a:defRPr>
            </a:lvl1pPr>
          </a:lstStyle>
          <a:p>
            <a:r>
              <a:rPr lang="fi-FI" dirty="0"/>
              <a:t>Lisää väliotsikko napsauttamalla</a:t>
            </a:r>
          </a:p>
        </p:txBody>
      </p:sp>
      <p:sp>
        <p:nvSpPr>
          <p:cNvPr id="3" name="Tekstin paikkamerkki 4">
            <a:extLst>
              <a:ext uri="{FF2B5EF4-FFF2-40B4-BE49-F238E27FC236}">
                <a16:creationId xmlns:a16="http://schemas.microsoft.com/office/drawing/2014/main" id="{20A802B8-FD9D-82CB-1D05-8525661730EE}"/>
              </a:ext>
            </a:extLst>
          </p:cNvPr>
          <p:cNvSpPr>
            <a:spLocks noGrp="1"/>
          </p:cNvSpPr>
          <p:nvPr>
            <p:ph type="body" sz="quarter" idx="12" hasCustomPrompt="1"/>
          </p:nvPr>
        </p:nvSpPr>
        <p:spPr>
          <a:xfrm>
            <a:off x="587375" y="4283629"/>
            <a:ext cx="10019665" cy="816691"/>
          </a:xfrm>
        </p:spPr>
        <p:txBody>
          <a:bodyPr>
            <a:noAutofit/>
          </a:bodyPr>
          <a:lstStyle>
            <a:lvl1pPr marL="0" indent="0">
              <a:buNone/>
              <a:defRPr sz="2400">
                <a:solidFill>
                  <a:schemeClr val="bg1"/>
                </a:solidFill>
              </a:defRPr>
            </a:lvl1pPr>
          </a:lstStyle>
          <a:p>
            <a:r>
              <a:rPr lang="fi-FI" dirty="0"/>
              <a:t>Lisää alaotsikko napsauttamalla</a:t>
            </a:r>
          </a:p>
        </p:txBody>
      </p:sp>
      <p:sp>
        <p:nvSpPr>
          <p:cNvPr id="2" name="Suorakulmio 1">
            <a:extLst>
              <a:ext uri="{FF2B5EF4-FFF2-40B4-BE49-F238E27FC236}">
                <a16:creationId xmlns:a16="http://schemas.microsoft.com/office/drawing/2014/main" id="{6F9ED176-8D46-8D24-1943-FAD3479B74C6}"/>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95874479"/>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print">
    <p:spTree>
      <p:nvGrpSpPr>
        <p:cNvPr id="1" name=""/>
        <p:cNvGrpSpPr/>
        <p:nvPr/>
      </p:nvGrpSpPr>
      <p:grpSpPr>
        <a:xfrm>
          <a:off x="0" y="0"/>
          <a:ext cx="0" cy="0"/>
          <a:chOff x="0" y="0"/>
          <a:chExt cx="0" cy="0"/>
        </a:xfrm>
      </p:grpSpPr>
      <p:grpSp>
        <p:nvGrpSpPr>
          <p:cNvPr id="12" name="Ryhmä 11">
            <a:extLst>
              <a:ext uri="{FF2B5EF4-FFF2-40B4-BE49-F238E27FC236}">
                <a16:creationId xmlns:a16="http://schemas.microsoft.com/office/drawing/2014/main" id="{15A997AA-60F2-EADC-D6CE-4032DC5B7841}"/>
              </a:ext>
              <a:ext uri="{C183D7F6-B498-43B3-948B-1728B52AA6E4}">
                <adec:decorative xmlns:adec="http://schemas.microsoft.com/office/drawing/2017/decorative" val="1"/>
              </a:ext>
            </a:extLst>
          </p:cNvPr>
          <p:cNvGrpSpPr/>
          <p:nvPr userDrawn="1"/>
        </p:nvGrpSpPr>
        <p:grpSpPr>
          <a:xfrm rot="10800000">
            <a:off x="240631" y="2095766"/>
            <a:ext cx="3841817" cy="4603416"/>
            <a:chOff x="452386" y="1992429"/>
            <a:chExt cx="4716378" cy="4360245"/>
          </a:xfrm>
        </p:grpSpPr>
        <p:sp>
          <p:nvSpPr>
            <p:cNvPr id="2" name="Suorakulmio 1">
              <a:extLst>
                <a:ext uri="{FF2B5EF4-FFF2-40B4-BE49-F238E27FC236}">
                  <a16:creationId xmlns:a16="http://schemas.microsoft.com/office/drawing/2014/main" id="{1A49F650-F1E7-E3CC-B129-FD8FD2A73582}"/>
                </a:ext>
              </a:extLst>
            </p:cNvPr>
            <p:cNvSpPr/>
            <p:nvPr userDrawn="1"/>
          </p:nvSpPr>
          <p:spPr>
            <a:xfrm>
              <a:off x="452386"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orakulmio 2">
              <a:extLst>
                <a:ext uri="{FF2B5EF4-FFF2-40B4-BE49-F238E27FC236}">
                  <a16:creationId xmlns:a16="http://schemas.microsoft.com/office/drawing/2014/main" id="{6B9996AB-5964-2D19-ED15-2643406700EE}"/>
                </a:ext>
              </a:extLst>
            </p:cNvPr>
            <p:cNvSpPr/>
            <p:nvPr userDrawn="1"/>
          </p:nvSpPr>
          <p:spPr>
            <a:xfrm>
              <a:off x="2050179"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Suorakulmio 3">
              <a:extLst>
                <a:ext uri="{FF2B5EF4-FFF2-40B4-BE49-F238E27FC236}">
                  <a16:creationId xmlns:a16="http://schemas.microsoft.com/office/drawing/2014/main" id="{FC031F3E-2C81-03AC-9537-24A2F4983126}"/>
                </a:ext>
              </a:extLst>
            </p:cNvPr>
            <p:cNvSpPr/>
            <p:nvPr userDrawn="1"/>
          </p:nvSpPr>
          <p:spPr>
            <a:xfrm>
              <a:off x="3647972"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grpSp>
        <p:nvGrpSpPr>
          <p:cNvPr id="13" name="Ryhmä 12">
            <a:extLst>
              <a:ext uri="{FF2B5EF4-FFF2-40B4-BE49-F238E27FC236}">
                <a16:creationId xmlns:a16="http://schemas.microsoft.com/office/drawing/2014/main" id="{EDC46E11-D9B4-8667-BD60-B4AB2D516D6C}"/>
              </a:ext>
              <a:ext uri="{C183D7F6-B498-43B3-948B-1728B52AA6E4}">
                <adec:decorative xmlns:adec="http://schemas.microsoft.com/office/drawing/2017/decorative" val="1"/>
              </a:ext>
            </a:extLst>
          </p:cNvPr>
          <p:cNvGrpSpPr/>
          <p:nvPr userDrawn="1"/>
        </p:nvGrpSpPr>
        <p:grpSpPr>
          <a:xfrm rot="10800000">
            <a:off x="4215866" y="2095766"/>
            <a:ext cx="3841817" cy="4603416"/>
            <a:chOff x="452386" y="1992429"/>
            <a:chExt cx="4716378" cy="4360245"/>
          </a:xfrm>
        </p:grpSpPr>
        <p:sp>
          <p:nvSpPr>
            <p:cNvPr id="14" name="Suorakulmio 13">
              <a:extLst>
                <a:ext uri="{FF2B5EF4-FFF2-40B4-BE49-F238E27FC236}">
                  <a16:creationId xmlns:a16="http://schemas.microsoft.com/office/drawing/2014/main" id="{B946C973-5786-A424-8B8A-19717CFE0832}"/>
                </a:ext>
              </a:extLst>
            </p:cNvPr>
            <p:cNvSpPr/>
            <p:nvPr userDrawn="1"/>
          </p:nvSpPr>
          <p:spPr>
            <a:xfrm>
              <a:off x="452386"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5" name="Suorakulmio 14">
              <a:extLst>
                <a:ext uri="{FF2B5EF4-FFF2-40B4-BE49-F238E27FC236}">
                  <a16:creationId xmlns:a16="http://schemas.microsoft.com/office/drawing/2014/main" id="{E05CD46B-FEE4-9DFC-E9EB-71562C1D387B}"/>
                </a:ext>
              </a:extLst>
            </p:cNvPr>
            <p:cNvSpPr/>
            <p:nvPr userDrawn="1"/>
          </p:nvSpPr>
          <p:spPr>
            <a:xfrm>
              <a:off x="2050179"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16" name="Suorakulmio 15">
              <a:extLst>
                <a:ext uri="{FF2B5EF4-FFF2-40B4-BE49-F238E27FC236}">
                  <a16:creationId xmlns:a16="http://schemas.microsoft.com/office/drawing/2014/main" id="{56D92634-6251-B7C4-9C58-0440C835901D}"/>
                </a:ext>
              </a:extLst>
            </p:cNvPr>
            <p:cNvSpPr/>
            <p:nvPr userDrawn="1"/>
          </p:nvSpPr>
          <p:spPr>
            <a:xfrm>
              <a:off x="3647972"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grpSp>
        <p:nvGrpSpPr>
          <p:cNvPr id="21" name="Ryhmä 20">
            <a:extLst>
              <a:ext uri="{FF2B5EF4-FFF2-40B4-BE49-F238E27FC236}">
                <a16:creationId xmlns:a16="http://schemas.microsoft.com/office/drawing/2014/main" id="{9628E4B5-F360-3026-A13D-CB7733BCF343}"/>
              </a:ext>
              <a:ext uri="{C183D7F6-B498-43B3-948B-1728B52AA6E4}">
                <adec:decorative xmlns:adec="http://schemas.microsoft.com/office/drawing/2017/decorative" val="1"/>
              </a:ext>
            </a:extLst>
          </p:cNvPr>
          <p:cNvGrpSpPr/>
          <p:nvPr userDrawn="1"/>
        </p:nvGrpSpPr>
        <p:grpSpPr>
          <a:xfrm rot="10800000">
            <a:off x="8197405" y="2095766"/>
            <a:ext cx="3841817" cy="4603416"/>
            <a:chOff x="452386" y="1992429"/>
            <a:chExt cx="4716378" cy="4360245"/>
          </a:xfrm>
        </p:grpSpPr>
        <p:sp>
          <p:nvSpPr>
            <p:cNvPr id="22" name="Suorakulmio 21">
              <a:extLst>
                <a:ext uri="{FF2B5EF4-FFF2-40B4-BE49-F238E27FC236}">
                  <a16:creationId xmlns:a16="http://schemas.microsoft.com/office/drawing/2014/main" id="{81125EC3-4436-1EA1-38B6-C530FEF15625}"/>
                </a:ext>
              </a:extLst>
            </p:cNvPr>
            <p:cNvSpPr/>
            <p:nvPr userDrawn="1"/>
          </p:nvSpPr>
          <p:spPr>
            <a:xfrm>
              <a:off x="452386"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3" name="Suorakulmio 22">
              <a:extLst>
                <a:ext uri="{FF2B5EF4-FFF2-40B4-BE49-F238E27FC236}">
                  <a16:creationId xmlns:a16="http://schemas.microsoft.com/office/drawing/2014/main" id="{C3F5B079-4F6E-CED8-44B7-89B950A91F1D}"/>
                </a:ext>
              </a:extLst>
            </p:cNvPr>
            <p:cNvSpPr/>
            <p:nvPr userDrawn="1"/>
          </p:nvSpPr>
          <p:spPr>
            <a:xfrm>
              <a:off x="2050179"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4" name="Suorakulmio 23">
              <a:extLst>
                <a:ext uri="{FF2B5EF4-FFF2-40B4-BE49-F238E27FC236}">
                  <a16:creationId xmlns:a16="http://schemas.microsoft.com/office/drawing/2014/main" id="{C5564E27-F225-9EC3-DBC9-A1651F713F75}"/>
                </a:ext>
              </a:extLst>
            </p:cNvPr>
            <p:cNvSpPr/>
            <p:nvPr userDrawn="1"/>
          </p:nvSpPr>
          <p:spPr>
            <a:xfrm>
              <a:off x="3647972" y="1992429"/>
              <a:ext cx="1520792" cy="4360245"/>
            </a:xfrm>
            <a:prstGeom prst="round2Same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sp>
        <p:nvSpPr>
          <p:cNvPr id="25" name="Suorakulmio 24">
            <a:extLst>
              <a:ext uri="{FF2B5EF4-FFF2-40B4-BE49-F238E27FC236}">
                <a16:creationId xmlns:a16="http://schemas.microsoft.com/office/drawing/2014/main" id="{831B41B1-8049-5241-1441-92A529065EDA}"/>
              </a:ext>
              <a:ext uri="{C183D7F6-B498-43B3-948B-1728B52AA6E4}">
                <adec:decorative xmlns:adec="http://schemas.microsoft.com/office/drawing/2017/decorative" val="1"/>
              </a:ext>
            </a:extLst>
          </p:cNvPr>
          <p:cNvSpPr/>
          <p:nvPr userDrawn="1"/>
        </p:nvSpPr>
        <p:spPr>
          <a:xfrm>
            <a:off x="225425" y="1612566"/>
            <a:ext cx="3873499" cy="407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6" name="Suorakulmio 25">
            <a:extLst>
              <a:ext uri="{FF2B5EF4-FFF2-40B4-BE49-F238E27FC236}">
                <a16:creationId xmlns:a16="http://schemas.microsoft.com/office/drawing/2014/main" id="{60D912A1-F1F4-EDA3-A888-2A1CF731CAF4}"/>
              </a:ext>
              <a:ext uri="{C183D7F6-B498-43B3-948B-1728B52AA6E4}">
                <adec:decorative xmlns:adec="http://schemas.microsoft.com/office/drawing/2017/decorative" val="1"/>
              </a:ext>
            </a:extLst>
          </p:cNvPr>
          <p:cNvSpPr/>
          <p:nvPr userDrawn="1"/>
        </p:nvSpPr>
        <p:spPr>
          <a:xfrm>
            <a:off x="4200025" y="1612566"/>
            <a:ext cx="3873499" cy="407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7" name="Suorakulmio 26">
            <a:extLst>
              <a:ext uri="{FF2B5EF4-FFF2-40B4-BE49-F238E27FC236}">
                <a16:creationId xmlns:a16="http://schemas.microsoft.com/office/drawing/2014/main" id="{1345EE10-9BC9-887C-E514-0AFFF81ED3E5}"/>
              </a:ext>
              <a:ext uri="{C183D7F6-B498-43B3-948B-1728B52AA6E4}">
                <adec:decorative xmlns:adec="http://schemas.microsoft.com/office/drawing/2017/decorative" val="1"/>
              </a:ext>
            </a:extLst>
          </p:cNvPr>
          <p:cNvSpPr/>
          <p:nvPr userDrawn="1"/>
        </p:nvSpPr>
        <p:spPr>
          <a:xfrm>
            <a:off x="8197406" y="1612566"/>
            <a:ext cx="3873499" cy="407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9" name="Tekstin paikkamerkki 28">
            <a:extLst>
              <a:ext uri="{FF2B5EF4-FFF2-40B4-BE49-F238E27FC236}">
                <a16:creationId xmlns:a16="http://schemas.microsoft.com/office/drawing/2014/main" id="{F3D087F6-608D-385C-9FDB-9216CC40CE3B}"/>
              </a:ext>
            </a:extLst>
          </p:cNvPr>
          <p:cNvSpPr>
            <a:spLocks noGrp="1"/>
          </p:cNvSpPr>
          <p:nvPr>
            <p:ph type="body" sz="quarter" idx="10" hasCustomPrompt="1"/>
          </p:nvPr>
        </p:nvSpPr>
        <p:spPr>
          <a:xfrm>
            <a:off x="846138" y="1644844"/>
            <a:ext cx="2608262" cy="332388"/>
          </a:xfrm>
        </p:spPr>
        <p:txBody>
          <a:bodyPr>
            <a:noAutofit/>
          </a:bodyPr>
          <a:lstStyle>
            <a:lvl1pPr marL="0" indent="0" algn="ctr">
              <a:buNone/>
              <a:defRPr sz="2000" b="1">
                <a:solidFill>
                  <a:schemeClr val="bg1"/>
                </a:solidFill>
              </a:defRPr>
            </a:lvl1pPr>
          </a:lstStyle>
          <a:p>
            <a:pPr lvl="0"/>
            <a:r>
              <a:rPr lang="fi-FI" dirty="0"/>
              <a:t>Sprint 1</a:t>
            </a:r>
          </a:p>
        </p:txBody>
      </p:sp>
      <p:sp>
        <p:nvSpPr>
          <p:cNvPr id="34" name="Tekstin paikkamerkki 28">
            <a:extLst>
              <a:ext uri="{FF2B5EF4-FFF2-40B4-BE49-F238E27FC236}">
                <a16:creationId xmlns:a16="http://schemas.microsoft.com/office/drawing/2014/main" id="{A4B28503-30F0-F24F-E64F-B76051E08513}"/>
              </a:ext>
            </a:extLst>
          </p:cNvPr>
          <p:cNvSpPr>
            <a:spLocks noGrp="1"/>
          </p:cNvSpPr>
          <p:nvPr>
            <p:ph type="body" sz="quarter" idx="13" hasCustomPrompt="1"/>
          </p:nvPr>
        </p:nvSpPr>
        <p:spPr>
          <a:xfrm>
            <a:off x="347529" y="2184594"/>
            <a:ext cx="1024995" cy="185739"/>
          </a:xfrm>
        </p:spPr>
        <p:txBody>
          <a:bodyPr>
            <a:noAutofit/>
          </a:bodyPr>
          <a:lstStyle>
            <a:lvl1pPr marL="0" indent="0" algn="ctr">
              <a:buNone/>
              <a:defRPr sz="1200">
                <a:solidFill>
                  <a:schemeClr val="tx1"/>
                </a:solidFill>
              </a:defRPr>
            </a:lvl1pPr>
          </a:lstStyle>
          <a:p>
            <a:pPr lvl="0"/>
            <a:r>
              <a:rPr lang="fi-FI" dirty="0"/>
              <a:t>01</a:t>
            </a:r>
          </a:p>
        </p:txBody>
      </p:sp>
      <p:sp>
        <p:nvSpPr>
          <p:cNvPr id="48" name="Tekstin paikkamerkki 28">
            <a:extLst>
              <a:ext uri="{FF2B5EF4-FFF2-40B4-BE49-F238E27FC236}">
                <a16:creationId xmlns:a16="http://schemas.microsoft.com/office/drawing/2014/main" id="{B553BF86-D023-80EB-8FE3-82D21E29CA7C}"/>
              </a:ext>
            </a:extLst>
          </p:cNvPr>
          <p:cNvSpPr>
            <a:spLocks noGrp="1"/>
          </p:cNvSpPr>
          <p:nvPr>
            <p:ph type="body" sz="quarter" idx="22" hasCustomPrompt="1"/>
          </p:nvPr>
        </p:nvSpPr>
        <p:spPr>
          <a:xfrm>
            <a:off x="287426" y="2629093"/>
            <a:ext cx="1145202" cy="3906461"/>
          </a:xfrm>
        </p:spPr>
        <p:txBody>
          <a:bodyPr>
            <a:noAutofit/>
          </a:bodyPr>
          <a:lstStyle>
            <a:lvl1pPr marL="0" indent="0" algn="l">
              <a:buNone/>
              <a:defRPr sz="1200">
                <a:solidFill>
                  <a:schemeClr val="tx1"/>
                </a:solidFill>
              </a:defRPr>
            </a:lvl1pPr>
          </a:lstStyle>
          <a:p>
            <a:pPr lvl="0"/>
            <a:r>
              <a:rPr lang="fi-FI" dirty="0"/>
              <a:t>Teksti tähän </a:t>
            </a:r>
          </a:p>
        </p:txBody>
      </p:sp>
      <p:sp>
        <p:nvSpPr>
          <p:cNvPr id="35" name="Tekstin paikkamerkki 28">
            <a:extLst>
              <a:ext uri="{FF2B5EF4-FFF2-40B4-BE49-F238E27FC236}">
                <a16:creationId xmlns:a16="http://schemas.microsoft.com/office/drawing/2014/main" id="{FD7B8EB9-B542-126E-7A03-B85EB87C28C3}"/>
              </a:ext>
            </a:extLst>
          </p:cNvPr>
          <p:cNvSpPr>
            <a:spLocks noGrp="1"/>
          </p:cNvSpPr>
          <p:nvPr>
            <p:ph type="body" sz="quarter" idx="14" hasCustomPrompt="1"/>
          </p:nvPr>
        </p:nvSpPr>
        <p:spPr>
          <a:xfrm>
            <a:off x="1649042" y="2184594"/>
            <a:ext cx="1024995" cy="185739"/>
          </a:xfrm>
        </p:spPr>
        <p:txBody>
          <a:bodyPr>
            <a:noAutofit/>
          </a:bodyPr>
          <a:lstStyle>
            <a:lvl1pPr marL="0" indent="0" algn="ctr">
              <a:buNone/>
              <a:defRPr sz="1200">
                <a:solidFill>
                  <a:schemeClr val="tx1"/>
                </a:solidFill>
              </a:defRPr>
            </a:lvl1pPr>
          </a:lstStyle>
          <a:p>
            <a:pPr lvl="0"/>
            <a:r>
              <a:rPr lang="fi-FI" dirty="0"/>
              <a:t>02</a:t>
            </a:r>
          </a:p>
        </p:txBody>
      </p:sp>
      <p:sp>
        <p:nvSpPr>
          <p:cNvPr id="5" name="Tekstin paikkamerkki 28">
            <a:extLst>
              <a:ext uri="{FF2B5EF4-FFF2-40B4-BE49-F238E27FC236}">
                <a16:creationId xmlns:a16="http://schemas.microsoft.com/office/drawing/2014/main" id="{E453E1AC-C0E8-3E40-93C9-622F0153DD0A}"/>
              </a:ext>
            </a:extLst>
          </p:cNvPr>
          <p:cNvSpPr>
            <a:spLocks noGrp="1"/>
          </p:cNvSpPr>
          <p:nvPr>
            <p:ph type="body" sz="quarter" idx="23" hasCustomPrompt="1"/>
          </p:nvPr>
        </p:nvSpPr>
        <p:spPr>
          <a:xfrm>
            <a:off x="1577668"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36" name="Tekstin paikkamerkki 28">
            <a:extLst>
              <a:ext uri="{FF2B5EF4-FFF2-40B4-BE49-F238E27FC236}">
                <a16:creationId xmlns:a16="http://schemas.microsoft.com/office/drawing/2014/main" id="{F9C3399C-EC95-CF24-4843-72F1ECA81DCA}"/>
              </a:ext>
            </a:extLst>
          </p:cNvPr>
          <p:cNvSpPr>
            <a:spLocks noGrp="1"/>
          </p:cNvSpPr>
          <p:nvPr>
            <p:ph type="body" sz="quarter" idx="15" hasCustomPrompt="1"/>
          </p:nvPr>
        </p:nvSpPr>
        <p:spPr>
          <a:xfrm>
            <a:off x="2950555" y="2184594"/>
            <a:ext cx="1024995" cy="185739"/>
          </a:xfrm>
        </p:spPr>
        <p:txBody>
          <a:bodyPr>
            <a:noAutofit/>
          </a:bodyPr>
          <a:lstStyle>
            <a:lvl1pPr marL="0" indent="0" algn="ctr">
              <a:buNone/>
              <a:defRPr sz="1200">
                <a:solidFill>
                  <a:schemeClr val="tx1"/>
                </a:solidFill>
              </a:defRPr>
            </a:lvl1pPr>
          </a:lstStyle>
          <a:p>
            <a:pPr lvl="0"/>
            <a:r>
              <a:rPr lang="fi-FI" dirty="0"/>
              <a:t>03</a:t>
            </a:r>
          </a:p>
        </p:txBody>
      </p:sp>
      <p:sp>
        <p:nvSpPr>
          <p:cNvPr id="6" name="Tekstin paikkamerkki 28">
            <a:extLst>
              <a:ext uri="{FF2B5EF4-FFF2-40B4-BE49-F238E27FC236}">
                <a16:creationId xmlns:a16="http://schemas.microsoft.com/office/drawing/2014/main" id="{14D1BB36-00A9-1FED-667E-72BE07C39482}"/>
              </a:ext>
            </a:extLst>
          </p:cNvPr>
          <p:cNvSpPr>
            <a:spLocks noGrp="1"/>
          </p:cNvSpPr>
          <p:nvPr>
            <p:ph type="body" sz="quarter" idx="24" hasCustomPrompt="1"/>
          </p:nvPr>
        </p:nvSpPr>
        <p:spPr>
          <a:xfrm>
            <a:off x="2881799"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30" name="Tekstin paikkamerkki 28">
            <a:extLst>
              <a:ext uri="{FF2B5EF4-FFF2-40B4-BE49-F238E27FC236}">
                <a16:creationId xmlns:a16="http://schemas.microsoft.com/office/drawing/2014/main" id="{B8F94C54-FAFB-C266-0E79-A93633F452A1}"/>
              </a:ext>
            </a:extLst>
          </p:cNvPr>
          <p:cNvSpPr>
            <a:spLocks noGrp="1"/>
          </p:cNvSpPr>
          <p:nvPr>
            <p:ph type="body" sz="quarter" idx="11" hasCustomPrompt="1"/>
          </p:nvPr>
        </p:nvSpPr>
        <p:spPr>
          <a:xfrm>
            <a:off x="4830026" y="1644844"/>
            <a:ext cx="2608262" cy="332388"/>
          </a:xfrm>
        </p:spPr>
        <p:txBody>
          <a:bodyPr>
            <a:noAutofit/>
          </a:bodyPr>
          <a:lstStyle>
            <a:lvl1pPr marL="0" indent="0" algn="ctr">
              <a:buNone/>
              <a:defRPr sz="2000" b="1">
                <a:solidFill>
                  <a:schemeClr val="bg1"/>
                </a:solidFill>
              </a:defRPr>
            </a:lvl1pPr>
          </a:lstStyle>
          <a:p>
            <a:pPr lvl="0"/>
            <a:r>
              <a:rPr lang="fi-FI" dirty="0"/>
              <a:t>Sprint 2</a:t>
            </a:r>
          </a:p>
        </p:txBody>
      </p:sp>
      <p:sp>
        <p:nvSpPr>
          <p:cNvPr id="37" name="Tekstin paikkamerkki 28">
            <a:extLst>
              <a:ext uri="{FF2B5EF4-FFF2-40B4-BE49-F238E27FC236}">
                <a16:creationId xmlns:a16="http://schemas.microsoft.com/office/drawing/2014/main" id="{E4104F56-2A0C-D540-CEED-413C479365A7}"/>
              </a:ext>
            </a:extLst>
          </p:cNvPr>
          <p:cNvSpPr>
            <a:spLocks noGrp="1"/>
          </p:cNvSpPr>
          <p:nvPr>
            <p:ph type="body" sz="quarter" idx="16" hasCustomPrompt="1"/>
          </p:nvPr>
        </p:nvSpPr>
        <p:spPr>
          <a:xfrm>
            <a:off x="4317528" y="2184594"/>
            <a:ext cx="1024995" cy="185739"/>
          </a:xfrm>
        </p:spPr>
        <p:txBody>
          <a:bodyPr>
            <a:noAutofit/>
          </a:bodyPr>
          <a:lstStyle>
            <a:lvl1pPr marL="0" indent="0" algn="ctr">
              <a:buNone/>
              <a:defRPr sz="1200">
                <a:solidFill>
                  <a:schemeClr val="tx1"/>
                </a:solidFill>
              </a:defRPr>
            </a:lvl1pPr>
          </a:lstStyle>
          <a:p>
            <a:pPr lvl="0"/>
            <a:r>
              <a:rPr lang="fi-FI" dirty="0"/>
              <a:t>04</a:t>
            </a:r>
          </a:p>
        </p:txBody>
      </p:sp>
      <p:sp>
        <p:nvSpPr>
          <p:cNvPr id="8" name="Tekstin paikkamerkki 28">
            <a:extLst>
              <a:ext uri="{FF2B5EF4-FFF2-40B4-BE49-F238E27FC236}">
                <a16:creationId xmlns:a16="http://schemas.microsoft.com/office/drawing/2014/main" id="{E2AD182D-D5ED-426A-B61A-3D1F80D0ADF6}"/>
              </a:ext>
            </a:extLst>
          </p:cNvPr>
          <p:cNvSpPr>
            <a:spLocks noGrp="1"/>
          </p:cNvSpPr>
          <p:nvPr>
            <p:ph type="body" sz="quarter" idx="25" hasCustomPrompt="1"/>
          </p:nvPr>
        </p:nvSpPr>
        <p:spPr>
          <a:xfrm>
            <a:off x="4266078"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38" name="Tekstin paikkamerkki 28">
            <a:extLst>
              <a:ext uri="{FF2B5EF4-FFF2-40B4-BE49-F238E27FC236}">
                <a16:creationId xmlns:a16="http://schemas.microsoft.com/office/drawing/2014/main" id="{81B91EDC-03D4-8667-D33B-8ADCE3080BD4}"/>
              </a:ext>
            </a:extLst>
          </p:cNvPr>
          <p:cNvSpPr>
            <a:spLocks noGrp="1"/>
          </p:cNvSpPr>
          <p:nvPr>
            <p:ph type="body" sz="quarter" idx="17" hasCustomPrompt="1"/>
          </p:nvPr>
        </p:nvSpPr>
        <p:spPr>
          <a:xfrm>
            <a:off x="5619041" y="2184594"/>
            <a:ext cx="1024995" cy="185739"/>
          </a:xfrm>
        </p:spPr>
        <p:txBody>
          <a:bodyPr>
            <a:noAutofit/>
          </a:bodyPr>
          <a:lstStyle>
            <a:lvl1pPr marL="0" indent="0" algn="ctr">
              <a:buNone/>
              <a:defRPr sz="1200">
                <a:solidFill>
                  <a:schemeClr val="tx1"/>
                </a:solidFill>
              </a:defRPr>
            </a:lvl1pPr>
          </a:lstStyle>
          <a:p>
            <a:pPr lvl="0"/>
            <a:r>
              <a:rPr lang="fi-FI" dirty="0"/>
              <a:t>05</a:t>
            </a:r>
          </a:p>
        </p:txBody>
      </p:sp>
      <p:sp>
        <p:nvSpPr>
          <p:cNvPr id="9" name="Tekstin paikkamerkki 28">
            <a:extLst>
              <a:ext uri="{FF2B5EF4-FFF2-40B4-BE49-F238E27FC236}">
                <a16:creationId xmlns:a16="http://schemas.microsoft.com/office/drawing/2014/main" id="{B7393FCB-F9A7-D23E-DEC8-50AD98530C1D}"/>
              </a:ext>
            </a:extLst>
          </p:cNvPr>
          <p:cNvSpPr>
            <a:spLocks noGrp="1"/>
          </p:cNvSpPr>
          <p:nvPr>
            <p:ph type="body" sz="quarter" idx="26" hasCustomPrompt="1"/>
          </p:nvPr>
        </p:nvSpPr>
        <p:spPr>
          <a:xfrm>
            <a:off x="5556320"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39" name="Tekstin paikkamerkki 28">
            <a:extLst>
              <a:ext uri="{FF2B5EF4-FFF2-40B4-BE49-F238E27FC236}">
                <a16:creationId xmlns:a16="http://schemas.microsoft.com/office/drawing/2014/main" id="{B02E358B-4DE7-6915-29F8-512B792E993F}"/>
              </a:ext>
            </a:extLst>
          </p:cNvPr>
          <p:cNvSpPr>
            <a:spLocks noGrp="1"/>
          </p:cNvSpPr>
          <p:nvPr>
            <p:ph type="body" sz="quarter" idx="18" hasCustomPrompt="1"/>
          </p:nvPr>
        </p:nvSpPr>
        <p:spPr>
          <a:xfrm>
            <a:off x="6920554" y="2184594"/>
            <a:ext cx="1024995" cy="185739"/>
          </a:xfrm>
        </p:spPr>
        <p:txBody>
          <a:bodyPr>
            <a:noAutofit/>
          </a:bodyPr>
          <a:lstStyle>
            <a:lvl1pPr marL="0" indent="0" algn="ctr">
              <a:buNone/>
              <a:defRPr sz="1200">
                <a:solidFill>
                  <a:schemeClr val="tx1"/>
                </a:solidFill>
              </a:defRPr>
            </a:lvl1pPr>
          </a:lstStyle>
          <a:p>
            <a:pPr lvl="0"/>
            <a:r>
              <a:rPr lang="fi-FI" dirty="0"/>
              <a:t>06</a:t>
            </a:r>
          </a:p>
        </p:txBody>
      </p:sp>
      <p:sp>
        <p:nvSpPr>
          <p:cNvPr id="10" name="Tekstin paikkamerkki 28">
            <a:extLst>
              <a:ext uri="{FF2B5EF4-FFF2-40B4-BE49-F238E27FC236}">
                <a16:creationId xmlns:a16="http://schemas.microsoft.com/office/drawing/2014/main" id="{60F273A6-11A2-84FC-14D5-B80F064EFD11}"/>
              </a:ext>
            </a:extLst>
          </p:cNvPr>
          <p:cNvSpPr>
            <a:spLocks noGrp="1"/>
          </p:cNvSpPr>
          <p:nvPr>
            <p:ph type="body" sz="quarter" idx="27" hasCustomPrompt="1"/>
          </p:nvPr>
        </p:nvSpPr>
        <p:spPr>
          <a:xfrm>
            <a:off x="6860451"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33" name="Tekstin paikkamerkki 28">
            <a:extLst>
              <a:ext uri="{FF2B5EF4-FFF2-40B4-BE49-F238E27FC236}">
                <a16:creationId xmlns:a16="http://schemas.microsoft.com/office/drawing/2014/main" id="{852DAAAE-8576-8ADF-6A7E-7C33477BBC0E}"/>
              </a:ext>
            </a:extLst>
          </p:cNvPr>
          <p:cNvSpPr>
            <a:spLocks noGrp="1"/>
          </p:cNvSpPr>
          <p:nvPr>
            <p:ph type="body" sz="quarter" idx="12" hasCustomPrompt="1"/>
          </p:nvPr>
        </p:nvSpPr>
        <p:spPr>
          <a:xfrm>
            <a:off x="8830024" y="1644844"/>
            <a:ext cx="2608262" cy="332388"/>
          </a:xfrm>
        </p:spPr>
        <p:txBody>
          <a:bodyPr>
            <a:noAutofit/>
          </a:bodyPr>
          <a:lstStyle>
            <a:lvl1pPr marL="0" indent="0" algn="ctr">
              <a:buNone/>
              <a:defRPr sz="2000" b="1">
                <a:solidFill>
                  <a:schemeClr val="bg1"/>
                </a:solidFill>
              </a:defRPr>
            </a:lvl1pPr>
          </a:lstStyle>
          <a:p>
            <a:pPr lvl="0"/>
            <a:r>
              <a:rPr lang="fi-FI" dirty="0"/>
              <a:t>Sprint 3</a:t>
            </a:r>
          </a:p>
        </p:txBody>
      </p:sp>
      <p:sp>
        <p:nvSpPr>
          <p:cNvPr id="40" name="Tekstin paikkamerkki 28">
            <a:extLst>
              <a:ext uri="{FF2B5EF4-FFF2-40B4-BE49-F238E27FC236}">
                <a16:creationId xmlns:a16="http://schemas.microsoft.com/office/drawing/2014/main" id="{5CE31472-E1C7-6818-A9D8-D01B045DAEFE}"/>
              </a:ext>
            </a:extLst>
          </p:cNvPr>
          <p:cNvSpPr>
            <a:spLocks noGrp="1"/>
          </p:cNvSpPr>
          <p:nvPr>
            <p:ph type="body" sz="quarter" idx="19" hasCustomPrompt="1"/>
          </p:nvPr>
        </p:nvSpPr>
        <p:spPr>
          <a:xfrm>
            <a:off x="8322762" y="2184594"/>
            <a:ext cx="1024995" cy="185739"/>
          </a:xfrm>
        </p:spPr>
        <p:txBody>
          <a:bodyPr>
            <a:noAutofit/>
          </a:bodyPr>
          <a:lstStyle>
            <a:lvl1pPr marL="0" indent="0" algn="ctr">
              <a:buNone/>
              <a:defRPr sz="1200">
                <a:solidFill>
                  <a:schemeClr val="tx1"/>
                </a:solidFill>
              </a:defRPr>
            </a:lvl1pPr>
          </a:lstStyle>
          <a:p>
            <a:pPr lvl="0"/>
            <a:r>
              <a:rPr lang="fi-FI" dirty="0"/>
              <a:t>07</a:t>
            </a:r>
          </a:p>
        </p:txBody>
      </p:sp>
      <p:sp>
        <p:nvSpPr>
          <p:cNvPr id="11" name="Tekstin paikkamerkki 28">
            <a:extLst>
              <a:ext uri="{FF2B5EF4-FFF2-40B4-BE49-F238E27FC236}">
                <a16:creationId xmlns:a16="http://schemas.microsoft.com/office/drawing/2014/main" id="{5E6794FA-E703-000E-EA6F-FBD950B6DB74}"/>
              </a:ext>
            </a:extLst>
          </p:cNvPr>
          <p:cNvSpPr>
            <a:spLocks noGrp="1"/>
          </p:cNvSpPr>
          <p:nvPr>
            <p:ph type="body" sz="quarter" idx="28" hasCustomPrompt="1"/>
          </p:nvPr>
        </p:nvSpPr>
        <p:spPr>
          <a:xfrm>
            <a:off x="8262659"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41" name="Tekstin paikkamerkki 28">
            <a:extLst>
              <a:ext uri="{FF2B5EF4-FFF2-40B4-BE49-F238E27FC236}">
                <a16:creationId xmlns:a16="http://schemas.microsoft.com/office/drawing/2014/main" id="{9B20497A-D2D6-FCF0-84DD-C2D178E66611}"/>
              </a:ext>
            </a:extLst>
          </p:cNvPr>
          <p:cNvSpPr>
            <a:spLocks noGrp="1"/>
          </p:cNvSpPr>
          <p:nvPr>
            <p:ph type="body" sz="quarter" idx="20" hasCustomPrompt="1"/>
          </p:nvPr>
        </p:nvSpPr>
        <p:spPr>
          <a:xfrm>
            <a:off x="9624275" y="2184594"/>
            <a:ext cx="1024995" cy="185739"/>
          </a:xfrm>
        </p:spPr>
        <p:txBody>
          <a:bodyPr>
            <a:noAutofit/>
          </a:bodyPr>
          <a:lstStyle>
            <a:lvl1pPr marL="0" indent="0" algn="ctr">
              <a:buNone/>
              <a:defRPr sz="1200">
                <a:solidFill>
                  <a:schemeClr val="tx1"/>
                </a:solidFill>
              </a:defRPr>
            </a:lvl1pPr>
          </a:lstStyle>
          <a:p>
            <a:pPr lvl="0"/>
            <a:r>
              <a:rPr lang="fi-FI" dirty="0"/>
              <a:t>08</a:t>
            </a:r>
          </a:p>
        </p:txBody>
      </p:sp>
      <p:sp>
        <p:nvSpPr>
          <p:cNvPr id="17" name="Tekstin paikkamerkki 28">
            <a:extLst>
              <a:ext uri="{FF2B5EF4-FFF2-40B4-BE49-F238E27FC236}">
                <a16:creationId xmlns:a16="http://schemas.microsoft.com/office/drawing/2014/main" id="{C7D03FB8-80BF-7B72-F170-ECE7BD46F568}"/>
              </a:ext>
            </a:extLst>
          </p:cNvPr>
          <p:cNvSpPr>
            <a:spLocks noGrp="1"/>
          </p:cNvSpPr>
          <p:nvPr>
            <p:ph type="body" sz="quarter" idx="29" hasCustomPrompt="1"/>
          </p:nvPr>
        </p:nvSpPr>
        <p:spPr>
          <a:xfrm>
            <a:off x="9552901"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42" name="Tekstin paikkamerkki 28">
            <a:extLst>
              <a:ext uri="{FF2B5EF4-FFF2-40B4-BE49-F238E27FC236}">
                <a16:creationId xmlns:a16="http://schemas.microsoft.com/office/drawing/2014/main" id="{72DAA77F-F2C7-3628-39C3-FAC1ED5174F8}"/>
              </a:ext>
            </a:extLst>
          </p:cNvPr>
          <p:cNvSpPr>
            <a:spLocks noGrp="1"/>
          </p:cNvSpPr>
          <p:nvPr>
            <p:ph type="body" sz="quarter" idx="21" hasCustomPrompt="1"/>
          </p:nvPr>
        </p:nvSpPr>
        <p:spPr>
          <a:xfrm>
            <a:off x="10925788" y="2184594"/>
            <a:ext cx="1024995" cy="185739"/>
          </a:xfrm>
        </p:spPr>
        <p:txBody>
          <a:bodyPr>
            <a:noAutofit/>
          </a:bodyPr>
          <a:lstStyle>
            <a:lvl1pPr marL="0" indent="0" algn="ctr">
              <a:buNone/>
              <a:defRPr sz="1200">
                <a:solidFill>
                  <a:schemeClr val="tx1"/>
                </a:solidFill>
              </a:defRPr>
            </a:lvl1pPr>
          </a:lstStyle>
          <a:p>
            <a:pPr lvl="0"/>
            <a:r>
              <a:rPr lang="fi-FI" dirty="0"/>
              <a:t>09</a:t>
            </a:r>
          </a:p>
        </p:txBody>
      </p:sp>
      <p:sp>
        <p:nvSpPr>
          <p:cNvPr id="18" name="Tekstin paikkamerkki 28">
            <a:extLst>
              <a:ext uri="{FF2B5EF4-FFF2-40B4-BE49-F238E27FC236}">
                <a16:creationId xmlns:a16="http://schemas.microsoft.com/office/drawing/2014/main" id="{1BC96975-7508-AC8A-7E38-68153B0F15D0}"/>
              </a:ext>
            </a:extLst>
          </p:cNvPr>
          <p:cNvSpPr>
            <a:spLocks noGrp="1"/>
          </p:cNvSpPr>
          <p:nvPr>
            <p:ph type="body" sz="quarter" idx="30" hasCustomPrompt="1"/>
          </p:nvPr>
        </p:nvSpPr>
        <p:spPr>
          <a:xfrm>
            <a:off x="10857032" y="2629093"/>
            <a:ext cx="1145202" cy="3906461"/>
          </a:xfrm>
        </p:spPr>
        <p:txBody>
          <a:bodyPr>
            <a:noAutofit/>
          </a:bodyPr>
          <a:lstStyle>
            <a:lvl1pPr marL="0" indent="0" algn="l">
              <a:buNone/>
              <a:defRPr sz="1200">
                <a:solidFill>
                  <a:schemeClr val="tx1"/>
                </a:solidFill>
              </a:defRPr>
            </a:lvl1pPr>
          </a:lstStyle>
          <a:p>
            <a:pPr lvl="0"/>
            <a:r>
              <a:rPr lang="fi-FI" dirty="0"/>
              <a:t>Teksti tähän</a:t>
            </a:r>
          </a:p>
        </p:txBody>
      </p:sp>
      <p:sp>
        <p:nvSpPr>
          <p:cNvPr id="7" name="Otsikko 1">
            <a:extLst>
              <a:ext uri="{FF2B5EF4-FFF2-40B4-BE49-F238E27FC236}">
                <a16:creationId xmlns:a16="http://schemas.microsoft.com/office/drawing/2014/main" id="{91BF077D-DF60-0667-AF4A-AB048A827FB9}"/>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Tree>
    <p:extLst>
      <p:ext uri="{BB962C8B-B14F-4D97-AF65-F5344CB8AC3E}">
        <p14:creationId xmlns:p14="http://schemas.microsoft.com/office/powerpoint/2010/main" val="962212851"/>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EAC4D2C1-48BC-3505-3A34-CD3EE914CC8B}"/>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0" name="Tekstin paikkamerkki 29">
            <a:extLst>
              <a:ext uri="{FF2B5EF4-FFF2-40B4-BE49-F238E27FC236}">
                <a16:creationId xmlns:a16="http://schemas.microsoft.com/office/drawing/2014/main" id="{0458683A-0793-8762-E6A4-9E3FD4A96C2C}"/>
              </a:ext>
            </a:extLst>
          </p:cNvPr>
          <p:cNvSpPr>
            <a:spLocks noGrp="1"/>
          </p:cNvSpPr>
          <p:nvPr>
            <p:ph type="body" sz="quarter" idx="23" hasCustomPrompt="1"/>
          </p:nvPr>
        </p:nvSpPr>
        <p:spPr>
          <a:xfrm>
            <a:off x="447041" y="1915164"/>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7" name="Tekstin paikkamerkki 6">
            <a:extLst>
              <a:ext uri="{FF2B5EF4-FFF2-40B4-BE49-F238E27FC236}">
                <a16:creationId xmlns:a16="http://schemas.microsoft.com/office/drawing/2014/main" id="{C2F0262F-9840-DFDE-8C7E-1E8A9F22649F}"/>
              </a:ext>
            </a:extLst>
          </p:cNvPr>
          <p:cNvSpPr>
            <a:spLocks noGrp="1"/>
          </p:cNvSpPr>
          <p:nvPr>
            <p:ph type="body" sz="quarter" idx="13" hasCustomPrompt="1"/>
          </p:nvPr>
        </p:nvSpPr>
        <p:spPr>
          <a:xfrm>
            <a:off x="1494203" y="2067790"/>
            <a:ext cx="4079239" cy="497840"/>
          </a:xfrm>
        </p:spPr>
        <p:txBody>
          <a:bodyPr>
            <a:noAutofit/>
          </a:bodyPr>
          <a:lstStyle>
            <a:lvl1pPr marL="0" indent="0">
              <a:buNone/>
              <a:defRPr sz="2000"/>
            </a:lvl1pPr>
          </a:lstStyle>
          <a:p>
            <a:pPr lvl="0"/>
            <a:r>
              <a:rPr lang="fi-FI" dirty="0"/>
              <a:t>Vaihe</a:t>
            </a:r>
          </a:p>
        </p:txBody>
      </p:sp>
      <p:sp>
        <p:nvSpPr>
          <p:cNvPr id="31" name="Tekstin paikkamerkki 29">
            <a:extLst>
              <a:ext uri="{FF2B5EF4-FFF2-40B4-BE49-F238E27FC236}">
                <a16:creationId xmlns:a16="http://schemas.microsoft.com/office/drawing/2014/main" id="{BE8B1C94-6361-7920-4E76-ED30878B43EB}"/>
              </a:ext>
            </a:extLst>
          </p:cNvPr>
          <p:cNvSpPr>
            <a:spLocks noGrp="1"/>
          </p:cNvSpPr>
          <p:nvPr>
            <p:ph type="body" sz="quarter" idx="24" hasCustomPrompt="1"/>
          </p:nvPr>
        </p:nvSpPr>
        <p:spPr>
          <a:xfrm>
            <a:off x="447041" y="2818156"/>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8" name="Tekstin paikkamerkki 6">
            <a:extLst>
              <a:ext uri="{FF2B5EF4-FFF2-40B4-BE49-F238E27FC236}">
                <a16:creationId xmlns:a16="http://schemas.microsoft.com/office/drawing/2014/main" id="{9792855E-7A77-8166-BCDC-1450B7355399}"/>
              </a:ext>
            </a:extLst>
          </p:cNvPr>
          <p:cNvSpPr>
            <a:spLocks noGrp="1"/>
          </p:cNvSpPr>
          <p:nvPr>
            <p:ph type="body" sz="quarter" idx="14" hasCustomPrompt="1"/>
          </p:nvPr>
        </p:nvSpPr>
        <p:spPr>
          <a:xfrm>
            <a:off x="1494203" y="2947750"/>
            <a:ext cx="4079239" cy="497840"/>
          </a:xfrm>
        </p:spPr>
        <p:txBody>
          <a:bodyPr>
            <a:noAutofit/>
          </a:bodyPr>
          <a:lstStyle>
            <a:lvl1pPr marL="0" indent="0">
              <a:buNone/>
              <a:defRPr sz="2000"/>
            </a:lvl1pPr>
          </a:lstStyle>
          <a:p>
            <a:pPr lvl="0"/>
            <a:r>
              <a:rPr lang="fi-FI" dirty="0"/>
              <a:t>Vaihe</a:t>
            </a:r>
          </a:p>
        </p:txBody>
      </p:sp>
      <p:sp>
        <p:nvSpPr>
          <p:cNvPr id="32" name="Tekstin paikkamerkki 29">
            <a:extLst>
              <a:ext uri="{FF2B5EF4-FFF2-40B4-BE49-F238E27FC236}">
                <a16:creationId xmlns:a16="http://schemas.microsoft.com/office/drawing/2014/main" id="{10C023CB-23E4-A2F6-A57A-596E26730E3D}"/>
              </a:ext>
            </a:extLst>
          </p:cNvPr>
          <p:cNvSpPr>
            <a:spLocks noGrp="1"/>
          </p:cNvSpPr>
          <p:nvPr>
            <p:ph type="body" sz="quarter" idx="25" hasCustomPrompt="1"/>
          </p:nvPr>
        </p:nvSpPr>
        <p:spPr>
          <a:xfrm>
            <a:off x="447041" y="3716240"/>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9" name="Tekstin paikkamerkki 6">
            <a:extLst>
              <a:ext uri="{FF2B5EF4-FFF2-40B4-BE49-F238E27FC236}">
                <a16:creationId xmlns:a16="http://schemas.microsoft.com/office/drawing/2014/main" id="{F59E7DB3-9CA4-0C5C-105A-022591F6385C}"/>
              </a:ext>
            </a:extLst>
          </p:cNvPr>
          <p:cNvSpPr>
            <a:spLocks noGrp="1"/>
          </p:cNvSpPr>
          <p:nvPr>
            <p:ph type="body" sz="quarter" idx="15" hasCustomPrompt="1"/>
          </p:nvPr>
        </p:nvSpPr>
        <p:spPr>
          <a:xfrm>
            <a:off x="1494203" y="3827710"/>
            <a:ext cx="4079239" cy="497840"/>
          </a:xfrm>
        </p:spPr>
        <p:txBody>
          <a:bodyPr>
            <a:noAutofit/>
          </a:bodyPr>
          <a:lstStyle>
            <a:lvl1pPr marL="0" indent="0">
              <a:buNone/>
              <a:defRPr sz="2000"/>
            </a:lvl1pPr>
          </a:lstStyle>
          <a:p>
            <a:pPr lvl="0"/>
            <a:r>
              <a:rPr lang="fi-FI" dirty="0"/>
              <a:t>Vaihe</a:t>
            </a:r>
          </a:p>
        </p:txBody>
      </p:sp>
      <p:sp>
        <p:nvSpPr>
          <p:cNvPr id="33" name="Tekstin paikkamerkki 29">
            <a:extLst>
              <a:ext uri="{FF2B5EF4-FFF2-40B4-BE49-F238E27FC236}">
                <a16:creationId xmlns:a16="http://schemas.microsoft.com/office/drawing/2014/main" id="{0B4B3007-5E54-7944-A91E-337CFB18071E}"/>
              </a:ext>
            </a:extLst>
          </p:cNvPr>
          <p:cNvSpPr>
            <a:spLocks noGrp="1"/>
          </p:cNvSpPr>
          <p:nvPr>
            <p:ph type="body" sz="quarter" idx="26" hasCustomPrompt="1"/>
          </p:nvPr>
        </p:nvSpPr>
        <p:spPr>
          <a:xfrm>
            <a:off x="447041" y="4613759"/>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10" name="Tekstin paikkamerkki 6">
            <a:extLst>
              <a:ext uri="{FF2B5EF4-FFF2-40B4-BE49-F238E27FC236}">
                <a16:creationId xmlns:a16="http://schemas.microsoft.com/office/drawing/2014/main" id="{3A04FF5E-FA74-50F6-61AF-15BF8C82A887}"/>
              </a:ext>
            </a:extLst>
          </p:cNvPr>
          <p:cNvSpPr>
            <a:spLocks noGrp="1"/>
          </p:cNvSpPr>
          <p:nvPr>
            <p:ph type="body" sz="quarter" idx="16" hasCustomPrompt="1"/>
          </p:nvPr>
        </p:nvSpPr>
        <p:spPr>
          <a:xfrm>
            <a:off x="1494203" y="4743353"/>
            <a:ext cx="4079239" cy="497840"/>
          </a:xfrm>
        </p:spPr>
        <p:txBody>
          <a:bodyPr>
            <a:noAutofit/>
          </a:bodyPr>
          <a:lstStyle>
            <a:lvl1pPr marL="0" indent="0">
              <a:buNone/>
              <a:defRPr sz="2000"/>
            </a:lvl1pPr>
          </a:lstStyle>
          <a:p>
            <a:pPr lvl="0"/>
            <a:r>
              <a:rPr lang="fi-FI" dirty="0"/>
              <a:t>Vaihe</a:t>
            </a:r>
          </a:p>
        </p:txBody>
      </p:sp>
      <p:sp>
        <p:nvSpPr>
          <p:cNvPr id="34" name="Tekstin paikkamerkki 29">
            <a:extLst>
              <a:ext uri="{FF2B5EF4-FFF2-40B4-BE49-F238E27FC236}">
                <a16:creationId xmlns:a16="http://schemas.microsoft.com/office/drawing/2014/main" id="{08828537-3A57-1203-8B28-D3737AB116A5}"/>
              </a:ext>
            </a:extLst>
          </p:cNvPr>
          <p:cNvSpPr>
            <a:spLocks noGrp="1"/>
          </p:cNvSpPr>
          <p:nvPr>
            <p:ph type="body" sz="quarter" idx="27" hasCustomPrompt="1"/>
          </p:nvPr>
        </p:nvSpPr>
        <p:spPr>
          <a:xfrm>
            <a:off x="447041" y="5497081"/>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11" name="Tekstin paikkamerkki 6">
            <a:extLst>
              <a:ext uri="{FF2B5EF4-FFF2-40B4-BE49-F238E27FC236}">
                <a16:creationId xmlns:a16="http://schemas.microsoft.com/office/drawing/2014/main" id="{BF467041-9C8E-4747-8E36-0FF1534175D2}"/>
              </a:ext>
            </a:extLst>
          </p:cNvPr>
          <p:cNvSpPr>
            <a:spLocks noGrp="1"/>
          </p:cNvSpPr>
          <p:nvPr>
            <p:ph type="body" sz="quarter" idx="17" hasCustomPrompt="1"/>
          </p:nvPr>
        </p:nvSpPr>
        <p:spPr>
          <a:xfrm>
            <a:off x="1494203" y="5649955"/>
            <a:ext cx="4079239" cy="497840"/>
          </a:xfrm>
        </p:spPr>
        <p:txBody>
          <a:bodyPr>
            <a:noAutofit/>
          </a:bodyPr>
          <a:lstStyle>
            <a:lvl1pPr marL="0" indent="0">
              <a:buNone/>
              <a:defRPr sz="2000"/>
            </a:lvl1pPr>
          </a:lstStyle>
          <a:p>
            <a:pPr lvl="0"/>
            <a:r>
              <a:rPr lang="fi-FI" dirty="0"/>
              <a:t>Vaihe</a:t>
            </a:r>
          </a:p>
        </p:txBody>
      </p:sp>
      <p:sp>
        <p:nvSpPr>
          <p:cNvPr id="4" name="Tekstin paikkamerkki 29">
            <a:extLst>
              <a:ext uri="{FF2B5EF4-FFF2-40B4-BE49-F238E27FC236}">
                <a16:creationId xmlns:a16="http://schemas.microsoft.com/office/drawing/2014/main" id="{4FA8AF37-03F4-2CF9-084E-751783F61FA0}"/>
              </a:ext>
            </a:extLst>
          </p:cNvPr>
          <p:cNvSpPr>
            <a:spLocks noGrp="1"/>
          </p:cNvSpPr>
          <p:nvPr>
            <p:ph type="body" sz="quarter" idx="28" hasCustomPrompt="1"/>
          </p:nvPr>
        </p:nvSpPr>
        <p:spPr>
          <a:xfrm>
            <a:off x="6096000" y="1915164"/>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5" name="Tekstin paikkamerkki 6">
            <a:extLst>
              <a:ext uri="{FF2B5EF4-FFF2-40B4-BE49-F238E27FC236}">
                <a16:creationId xmlns:a16="http://schemas.microsoft.com/office/drawing/2014/main" id="{F8978A76-3A67-BD2C-DF28-57206CF34C0B}"/>
              </a:ext>
            </a:extLst>
          </p:cNvPr>
          <p:cNvSpPr>
            <a:spLocks noGrp="1"/>
          </p:cNvSpPr>
          <p:nvPr>
            <p:ph type="body" sz="quarter" idx="29" hasCustomPrompt="1"/>
          </p:nvPr>
        </p:nvSpPr>
        <p:spPr>
          <a:xfrm>
            <a:off x="7143162" y="2067790"/>
            <a:ext cx="4079239" cy="497840"/>
          </a:xfrm>
        </p:spPr>
        <p:txBody>
          <a:bodyPr>
            <a:noAutofit/>
          </a:bodyPr>
          <a:lstStyle>
            <a:lvl1pPr marL="0" indent="0">
              <a:buNone/>
              <a:defRPr sz="2000"/>
            </a:lvl1pPr>
          </a:lstStyle>
          <a:p>
            <a:pPr lvl="0"/>
            <a:r>
              <a:rPr lang="fi-FI" dirty="0"/>
              <a:t>Vaihe</a:t>
            </a:r>
          </a:p>
        </p:txBody>
      </p:sp>
      <p:sp>
        <p:nvSpPr>
          <p:cNvPr id="6" name="Tekstin paikkamerkki 29">
            <a:extLst>
              <a:ext uri="{FF2B5EF4-FFF2-40B4-BE49-F238E27FC236}">
                <a16:creationId xmlns:a16="http://schemas.microsoft.com/office/drawing/2014/main" id="{37C3B081-CA78-D280-F7DC-A7C3878378DC}"/>
              </a:ext>
            </a:extLst>
          </p:cNvPr>
          <p:cNvSpPr>
            <a:spLocks noGrp="1"/>
          </p:cNvSpPr>
          <p:nvPr>
            <p:ph type="body" sz="quarter" idx="30" hasCustomPrompt="1"/>
          </p:nvPr>
        </p:nvSpPr>
        <p:spPr>
          <a:xfrm>
            <a:off x="6096000" y="2818156"/>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17" name="Tekstin paikkamerkki 6">
            <a:extLst>
              <a:ext uri="{FF2B5EF4-FFF2-40B4-BE49-F238E27FC236}">
                <a16:creationId xmlns:a16="http://schemas.microsoft.com/office/drawing/2014/main" id="{5A8BB9F4-27C5-099D-BE29-0D7D502014F4}"/>
              </a:ext>
            </a:extLst>
          </p:cNvPr>
          <p:cNvSpPr>
            <a:spLocks noGrp="1"/>
          </p:cNvSpPr>
          <p:nvPr>
            <p:ph type="body" sz="quarter" idx="31" hasCustomPrompt="1"/>
          </p:nvPr>
        </p:nvSpPr>
        <p:spPr>
          <a:xfrm>
            <a:off x="7143162" y="2947750"/>
            <a:ext cx="4079239" cy="497840"/>
          </a:xfrm>
        </p:spPr>
        <p:txBody>
          <a:bodyPr>
            <a:noAutofit/>
          </a:bodyPr>
          <a:lstStyle>
            <a:lvl1pPr marL="0" indent="0">
              <a:buNone/>
              <a:defRPr sz="2000"/>
            </a:lvl1pPr>
          </a:lstStyle>
          <a:p>
            <a:pPr lvl="0"/>
            <a:r>
              <a:rPr lang="fi-FI" dirty="0"/>
              <a:t>Vaihe</a:t>
            </a:r>
          </a:p>
        </p:txBody>
      </p:sp>
      <p:sp>
        <p:nvSpPr>
          <p:cNvPr id="18" name="Tekstin paikkamerkki 29">
            <a:extLst>
              <a:ext uri="{FF2B5EF4-FFF2-40B4-BE49-F238E27FC236}">
                <a16:creationId xmlns:a16="http://schemas.microsoft.com/office/drawing/2014/main" id="{7B42E861-A951-3060-F1A1-4B63F9080D5E}"/>
              </a:ext>
            </a:extLst>
          </p:cNvPr>
          <p:cNvSpPr>
            <a:spLocks noGrp="1"/>
          </p:cNvSpPr>
          <p:nvPr>
            <p:ph type="body" sz="quarter" idx="32" hasCustomPrompt="1"/>
          </p:nvPr>
        </p:nvSpPr>
        <p:spPr>
          <a:xfrm>
            <a:off x="6096000" y="3716240"/>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19" name="Tekstin paikkamerkki 6">
            <a:extLst>
              <a:ext uri="{FF2B5EF4-FFF2-40B4-BE49-F238E27FC236}">
                <a16:creationId xmlns:a16="http://schemas.microsoft.com/office/drawing/2014/main" id="{C2163875-3D09-8CD0-D5A5-028AD021A5AE}"/>
              </a:ext>
            </a:extLst>
          </p:cNvPr>
          <p:cNvSpPr>
            <a:spLocks noGrp="1"/>
          </p:cNvSpPr>
          <p:nvPr>
            <p:ph type="body" sz="quarter" idx="33" hasCustomPrompt="1"/>
          </p:nvPr>
        </p:nvSpPr>
        <p:spPr>
          <a:xfrm>
            <a:off x="7143162" y="3827710"/>
            <a:ext cx="4079239" cy="497840"/>
          </a:xfrm>
        </p:spPr>
        <p:txBody>
          <a:bodyPr>
            <a:noAutofit/>
          </a:bodyPr>
          <a:lstStyle>
            <a:lvl1pPr marL="0" indent="0">
              <a:buNone/>
              <a:defRPr sz="2000"/>
            </a:lvl1pPr>
          </a:lstStyle>
          <a:p>
            <a:pPr lvl="0"/>
            <a:r>
              <a:rPr lang="fi-FI" dirty="0"/>
              <a:t>Vaihe</a:t>
            </a:r>
          </a:p>
        </p:txBody>
      </p:sp>
      <p:sp>
        <p:nvSpPr>
          <p:cNvPr id="20" name="Tekstin paikkamerkki 29">
            <a:extLst>
              <a:ext uri="{FF2B5EF4-FFF2-40B4-BE49-F238E27FC236}">
                <a16:creationId xmlns:a16="http://schemas.microsoft.com/office/drawing/2014/main" id="{A9302CBA-822D-F224-244F-B2A71420FA09}"/>
              </a:ext>
            </a:extLst>
          </p:cNvPr>
          <p:cNvSpPr>
            <a:spLocks noGrp="1"/>
          </p:cNvSpPr>
          <p:nvPr>
            <p:ph type="body" sz="quarter" idx="34" hasCustomPrompt="1"/>
          </p:nvPr>
        </p:nvSpPr>
        <p:spPr>
          <a:xfrm>
            <a:off x="6096000" y="4613759"/>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21" name="Tekstin paikkamerkki 6">
            <a:extLst>
              <a:ext uri="{FF2B5EF4-FFF2-40B4-BE49-F238E27FC236}">
                <a16:creationId xmlns:a16="http://schemas.microsoft.com/office/drawing/2014/main" id="{7B8B98C4-9C62-B066-47EC-29A4FD70C797}"/>
              </a:ext>
            </a:extLst>
          </p:cNvPr>
          <p:cNvSpPr>
            <a:spLocks noGrp="1"/>
          </p:cNvSpPr>
          <p:nvPr>
            <p:ph type="body" sz="quarter" idx="35" hasCustomPrompt="1"/>
          </p:nvPr>
        </p:nvSpPr>
        <p:spPr>
          <a:xfrm>
            <a:off x="7143162" y="4743353"/>
            <a:ext cx="4079239" cy="497840"/>
          </a:xfrm>
        </p:spPr>
        <p:txBody>
          <a:bodyPr>
            <a:noAutofit/>
          </a:bodyPr>
          <a:lstStyle>
            <a:lvl1pPr marL="0" indent="0">
              <a:buNone/>
              <a:defRPr sz="2000"/>
            </a:lvl1pPr>
          </a:lstStyle>
          <a:p>
            <a:pPr lvl="0"/>
            <a:r>
              <a:rPr lang="fi-FI" dirty="0"/>
              <a:t>Vaihe</a:t>
            </a:r>
          </a:p>
        </p:txBody>
      </p:sp>
      <p:sp>
        <p:nvSpPr>
          <p:cNvPr id="22" name="Tekstin paikkamerkki 29">
            <a:extLst>
              <a:ext uri="{FF2B5EF4-FFF2-40B4-BE49-F238E27FC236}">
                <a16:creationId xmlns:a16="http://schemas.microsoft.com/office/drawing/2014/main" id="{CC1ECD5B-4C1C-F6B0-5FAC-5B637F216AAB}"/>
              </a:ext>
            </a:extLst>
          </p:cNvPr>
          <p:cNvSpPr>
            <a:spLocks noGrp="1"/>
          </p:cNvSpPr>
          <p:nvPr>
            <p:ph type="body" sz="quarter" idx="36" hasCustomPrompt="1"/>
          </p:nvPr>
        </p:nvSpPr>
        <p:spPr>
          <a:xfrm>
            <a:off x="6096000" y="5497081"/>
            <a:ext cx="771478" cy="771479"/>
          </a:xfrm>
          <a:prstGeom prst="ellipse">
            <a:avLst/>
          </a:prstGeom>
          <a:solidFill>
            <a:schemeClr val="bg1"/>
          </a:solidFill>
          <a:ln>
            <a:solidFill>
              <a:schemeClr val="tx1"/>
            </a:solidFill>
          </a:ln>
        </p:spPr>
        <p:txBody>
          <a:bodyPr anchor="ctr">
            <a:noAutofit/>
          </a:bodyPr>
          <a:lstStyle>
            <a:lvl1pPr marL="0" indent="0" algn="ctr">
              <a:buNone/>
              <a:defRPr>
                <a:solidFill>
                  <a:schemeClr val="tx1"/>
                </a:solidFill>
              </a:defRPr>
            </a:lvl1pPr>
          </a:lstStyle>
          <a:p>
            <a:pPr lvl="0"/>
            <a:r>
              <a:rPr lang="fi-FI" dirty="0"/>
              <a:t>#</a:t>
            </a:r>
          </a:p>
        </p:txBody>
      </p:sp>
      <p:sp>
        <p:nvSpPr>
          <p:cNvPr id="23" name="Tekstin paikkamerkki 6">
            <a:extLst>
              <a:ext uri="{FF2B5EF4-FFF2-40B4-BE49-F238E27FC236}">
                <a16:creationId xmlns:a16="http://schemas.microsoft.com/office/drawing/2014/main" id="{FB4EBF2E-5AF4-03DE-5A5C-901A02636DCB}"/>
              </a:ext>
            </a:extLst>
          </p:cNvPr>
          <p:cNvSpPr>
            <a:spLocks noGrp="1"/>
          </p:cNvSpPr>
          <p:nvPr>
            <p:ph type="body" sz="quarter" idx="37" hasCustomPrompt="1"/>
          </p:nvPr>
        </p:nvSpPr>
        <p:spPr>
          <a:xfrm>
            <a:off x="7143162" y="5649955"/>
            <a:ext cx="4079239" cy="497840"/>
          </a:xfrm>
        </p:spPr>
        <p:txBody>
          <a:bodyPr>
            <a:noAutofit/>
          </a:bodyPr>
          <a:lstStyle>
            <a:lvl1pPr marL="0" indent="0">
              <a:buNone/>
              <a:defRPr sz="2000"/>
            </a:lvl1pPr>
          </a:lstStyle>
          <a:p>
            <a:pPr lvl="0"/>
            <a:r>
              <a:rPr lang="fi-FI" dirty="0"/>
              <a:t>Vaihe</a:t>
            </a:r>
          </a:p>
        </p:txBody>
      </p:sp>
      <p:sp>
        <p:nvSpPr>
          <p:cNvPr id="2" name="Päivämäärän paikkamerkki 1">
            <a:extLst>
              <a:ext uri="{FF2B5EF4-FFF2-40B4-BE49-F238E27FC236}">
                <a16:creationId xmlns:a16="http://schemas.microsoft.com/office/drawing/2014/main" id="{DD1DDE92-971A-6405-23E5-B022D6A53080}"/>
              </a:ext>
            </a:extLst>
          </p:cNvPr>
          <p:cNvSpPr>
            <a:spLocks noGrp="1"/>
          </p:cNvSpPr>
          <p:nvPr>
            <p:ph type="dt" sz="half" idx="38"/>
          </p:nvPr>
        </p:nvSpPr>
        <p:spPr/>
        <p:txBody>
          <a:bodyPr/>
          <a:lstStyle/>
          <a:p>
            <a:fld id="{F605A4C1-336C-4770-BAF1-ADCE69F7980B}" type="datetime1">
              <a:rPr lang="fi-FI" smtClean="0"/>
              <a:t>6.2.2025</a:t>
            </a:fld>
            <a:endParaRPr lang="fi-FI" dirty="0"/>
          </a:p>
        </p:txBody>
      </p:sp>
      <p:sp>
        <p:nvSpPr>
          <p:cNvPr id="12" name="Alatunnisteen paikkamerkki 11">
            <a:extLst>
              <a:ext uri="{FF2B5EF4-FFF2-40B4-BE49-F238E27FC236}">
                <a16:creationId xmlns:a16="http://schemas.microsoft.com/office/drawing/2014/main" id="{3BBB3B0C-284F-D308-D036-74DFFE6053B9}"/>
              </a:ext>
            </a:extLst>
          </p:cNvPr>
          <p:cNvSpPr>
            <a:spLocks noGrp="1"/>
          </p:cNvSpPr>
          <p:nvPr>
            <p:ph type="ftr" sz="quarter" idx="39"/>
          </p:nvPr>
        </p:nvSpPr>
        <p:spPr/>
        <p:txBody>
          <a:bodyPr/>
          <a:lstStyle/>
          <a:p>
            <a:endParaRPr lang="fi-FI" dirty="0"/>
          </a:p>
        </p:txBody>
      </p:sp>
      <p:sp>
        <p:nvSpPr>
          <p:cNvPr id="13" name="Dian numeron paikkamerkki 12">
            <a:extLst>
              <a:ext uri="{FF2B5EF4-FFF2-40B4-BE49-F238E27FC236}">
                <a16:creationId xmlns:a16="http://schemas.microsoft.com/office/drawing/2014/main" id="{437C7BC2-4EB8-A73B-AEB7-445995A3FDF2}"/>
              </a:ext>
            </a:extLst>
          </p:cNvPr>
          <p:cNvSpPr>
            <a:spLocks noGrp="1"/>
          </p:cNvSpPr>
          <p:nvPr>
            <p:ph type="sldNum" sz="quarter" idx="40"/>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62494078"/>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and graphs">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EAEFEAC-0F16-5155-935F-A052969B6988}"/>
              </a:ext>
            </a:extLst>
          </p:cNvPr>
          <p:cNvSpPr>
            <a:spLocks noGrp="1"/>
          </p:cNvSpPr>
          <p:nvPr>
            <p:ph type="title" hasCustomPrompt="1"/>
          </p:nvPr>
        </p:nvSpPr>
        <p:spPr>
          <a:xfrm>
            <a:off x="587376" y="337200"/>
            <a:ext cx="5213984"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6" name="Kaavion paikkamerkki 5">
            <a:extLst>
              <a:ext uri="{FF2B5EF4-FFF2-40B4-BE49-F238E27FC236}">
                <a16:creationId xmlns:a16="http://schemas.microsoft.com/office/drawing/2014/main" id="{63013851-62A6-C725-A9FA-52FF4292C144}"/>
              </a:ext>
              <a:ext uri="{C183D7F6-B498-43B3-948B-1728B52AA6E4}">
                <adec:decorative xmlns:adec="http://schemas.microsoft.com/office/drawing/2017/decorative" val="1"/>
              </a:ext>
            </a:extLst>
          </p:cNvPr>
          <p:cNvSpPr>
            <a:spLocks noGrp="1"/>
          </p:cNvSpPr>
          <p:nvPr>
            <p:ph type="chart" sz="quarter" idx="10"/>
          </p:nvPr>
        </p:nvSpPr>
        <p:spPr>
          <a:xfrm>
            <a:off x="6096000" y="990600"/>
            <a:ext cx="5715000" cy="5410200"/>
          </a:xfrm>
        </p:spPr>
        <p:txBody>
          <a:bodyPr>
            <a:noAutofit/>
          </a:bodyPr>
          <a:lstStyle>
            <a:lvl1pPr marL="0" indent="0">
              <a:buNone/>
              <a:defRPr/>
            </a:lvl1pPr>
          </a:lstStyle>
          <a:p>
            <a:r>
              <a:rPr lang="fi-FI"/>
              <a:t>Lisää kaavio napsauttamalla kuvaketta</a:t>
            </a:r>
            <a:endParaRPr lang="fi-FI" dirty="0"/>
          </a:p>
        </p:txBody>
      </p:sp>
      <p:sp>
        <p:nvSpPr>
          <p:cNvPr id="2" name="Päivämäärän paikkamerkki 1">
            <a:extLst>
              <a:ext uri="{FF2B5EF4-FFF2-40B4-BE49-F238E27FC236}">
                <a16:creationId xmlns:a16="http://schemas.microsoft.com/office/drawing/2014/main" id="{184E9B2D-AB09-611C-F653-2BCF296C307F}"/>
              </a:ext>
            </a:extLst>
          </p:cNvPr>
          <p:cNvSpPr>
            <a:spLocks noGrp="1"/>
          </p:cNvSpPr>
          <p:nvPr>
            <p:ph type="dt" sz="half" idx="11"/>
          </p:nvPr>
        </p:nvSpPr>
        <p:spPr/>
        <p:txBody>
          <a:bodyPr/>
          <a:lstStyle/>
          <a:p>
            <a:fld id="{4CCC774E-611C-4D7B-A201-9FA55E642EEE}" type="datetime1">
              <a:rPr lang="fi-FI" smtClean="0"/>
              <a:t>6.2.2025</a:t>
            </a:fld>
            <a:endParaRPr lang="fi-FI" dirty="0"/>
          </a:p>
        </p:txBody>
      </p:sp>
      <p:sp>
        <p:nvSpPr>
          <p:cNvPr id="5" name="Alatunnisteen paikkamerkki 4">
            <a:extLst>
              <a:ext uri="{FF2B5EF4-FFF2-40B4-BE49-F238E27FC236}">
                <a16:creationId xmlns:a16="http://schemas.microsoft.com/office/drawing/2014/main" id="{24D70334-6ADD-BAA5-DF7A-037234186E4D}"/>
              </a:ext>
            </a:extLst>
          </p:cNvPr>
          <p:cNvSpPr>
            <a:spLocks noGrp="1"/>
          </p:cNvSpPr>
          <p:nvPr>
            <p:ph type="ftr" sz="quarter" idx="12"/>
          </p:nvPr>
        </p:nvSpPr>
        <p:spPr/>
        <p:txBody>
          <a:bodyPr/>
          <a:lstStyle/>
          <a:p>
            <a:endParaRPr lang="fi-FI" dirty="0"/>
          </a:p>
        </p:txBody>
      </p:sp>
      <p:sp>
        <p:nvSpPr>
          <p:cNvPr id="7" name="Dian numeron paikkamerkki 6">
            <a:extLst>
              <a:ext uri="{FF2B5EF4-FFF2-40B4-BE49-F238E27FC236}">
                <a16:creationId xmlns:a16="http://schemas.microsoft.com/office/drawing/2014/main" id="{0C8B8F75-A187-DE2D-3BD8-680543BF5295}"/>
              </a:ext>
            </a:extLst>
          </p:cNvPr>
          <p:cNvSpPr>
            <a:spLocks noGrp="1"/>
          </p:cNvSpPr>
          <p:nvPr>
            <p:ph type="sldNum" sz="quarter" idx="13"/>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34263233"/>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and wide picture">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496D8B7-5210-6FF3-D10D-E3F0FBC4BB29}"/>
              </a:ext>
            </a:extLst>
          </p:cNvPr>
          <p:cNvSpPr>
            <a:spLocks noGrp="1"/>
          </p:cNvSpPr>
          <p:nvPr>
            <p:ph type="title" hasCustomPrompt="1"/>
          </p:nvPr>
        </p:nvSpPr>
        <p:spPr>
          <a:xfrm>
            <a:off x="587376" y="337200"/>
            <a:ext cx="5213984"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5213984" cy="4825999"/>
          </a:xfrm>
        </p:spPr>
        <p:txBody>
          <a:bodyPr>
            <a:no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3" name="Kuvan paikkamerkki 2">
            <a:extLst>
              <a:ext uri="{FF2B5EF4-FFF2-40B4-BE49-F238E27FC236}">
                <a16:creationId xmlns:a16="http://schemas.microsoft.com/office/drawing/2014/main" id="{9BBC524A-8933-4581-6157-35BFB72DB426}"/>
              </a:ext>
              <a:ext uri="{C183D7F6-B498-43B3-948B-1728B52AA6E4}">
                <adec:decorative xmlns:adec="http://schemas.microsoft.com/office/drawing/2017/decorative" val="1"/>
              </a:ext>
            </a:extLst>
          </p:cNvPr>
          <p:cNvSpPr>
            <a:spLocks noGrp="1"/>
          </p:cNvSpPr>
          <p:nvPr>
            <p:ph type="pic" idx="1"/>
          </p:nvPr>
        </p:nvSpPr>
        <p:spPr>
          <a:xfrm>
            <a:off x="6096000" y="0"/>
            <a:ext cx="6096000" cy="6858000"/>
          </a:xfrm>
          <a:pattFill prst="pct10">
            <a:fgClr>
              <a:schemeClr val="tx2"/>
            </a:fgClr>
            <a:bgClr>
              <a:schemeClr val="tx1">
                <a:lumMod val="50000"/>
                <a:lumOff val="50000"/>
              </a:schemeClr>
            </a:bgClr>
          </a:pattFill>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65784FE4-B049-DC59-06A2-2E1D4904891C}"/>
              </a:ext>
            </a:extLst>
          </p:cNvPr>
          <p:cNvSpPr>
            <a:spLocks noGrp="1"/>
          </p:cNvSpPr>
          <p:nvPr>
            <p:ph type="dt" sz="half" idx="10"/>
          </p:nvPr>
        </p:nvSpPr>
        <p:spPr/>
        <p:txBody>
          <a:bodyPr/>
          <a:lstStyle/>
          <a:p>
            <a:fld id="{243BE184-04B6-4989-A970-81C8873BF6BA}" type="datetime1">
              <a:rPr lang="fi-FI" smtClean="0"/>
              <a:t>6.2.2025</a:t>
            </a:fld>
            <a:endParaRPr lang="fi-FI" dirty="0"/>
          </a:p>
        </p:txBody>
      </p:sp>
      <p:sp>
        <p:nvSpPr>
          <p:cNvPr id="6" name="Alatunnisteen paikkamerkki 5">
            <a:extLst>
              <a:ext uri="{FF2B5EF4-FFF2-40B4-BE49-F238E27FC236}">
                <a16:creationId xmlns:a16="http://schemas.microsoft.com/office/drawing/2014/main" id="{CBBA4007-DC0B-7548-4E01-23647BC89FB3}"/>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2EFE04FD-1E13-1138-3772-6EE7C29F1A98}"/>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2422940097"/>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C95580EB-7A72-F224-3DEE-85151C245679}"/>
              </a:ext>
            </a:extLst>
          </p:cNvPr>
          <p:cNvSpPr>
            <a:spLocks noGrp="1"/>
          </p:cNvSpPr>
          <p:nvPr>
            <p:ph type="title" hasCustomPrompt="1"/>
          </p:nvPr>
        </p:nvSpPr>
        <p:spPr>
          <a:xfrm>
            <a:off x="587375" y="337200"/>
            <a:ext cx="6660447" cy="979891"/>
          </a:xfrm>
        </p:spPr>
        <p:txBody>
          <a:bodyPr>
            <a:noAutofit/>
          </a:bodyPr>
          <a:lstStyle>
            <a:lvl1pPr>
              <a:defRPr/>
            </a:lvl1pPr>
          </a:lstStyle>
          <a:p>
            <a:r>
              <a:rPr lang="fi-FI" dirty="0"/>
              <a:t>Lisää otsikko napsauttamalla</a:t>
            </a:r>
          </a:p>
        </p:txBody>
      </p:sp>
      <p:sp>
        <p:nvSpPr>
          <p:cNvPr id="4" name="Tekstin paikkamerkki 3">
            <a:extLst>
              <a:ext uri="{FF2B5EF4-FFF2-40B4-BE49-F238E27FC236}">
                <a16:creationId xmlns:a16="http://schemas.microsoft.com/office/drawing/2014/main" id="{DB5FBF0A-20A6-4335-1251-1426B2E4ABD3}"/>
              </a:ext>
            </a:extLst>
          </p:cNvPr>
          <p:cNvSpPr>
            <a:spLocks noGrp="1"/>
          </p:cNvSpPr>
          <p:nvPr>
            <p:ph type="body" sz="half" idx="2" hasCustomPrompt="1"/>
          </p:nvPr>
        </p:nvSpPr>
        <p:spPr>
          <a:xfrm>
            <a:off x="587376" y="1574801"/>
            <a:ext cx="6660447" cy="4825999"/>
          </a:xfrm>
        </p:spPr>
        <p:txBody>
          <a:bodyPr>
            <a:noAutofit/>
          </a:bodyPr>
          <a:lstStyle>
            <a:lvl1pPr marL="182563" indent="-182563">
              <a:buFont typeface="Arial" panose="020B0604020202020204" pitchFamily="34" charset="0"/>
              <a:buChar char="•"/>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leipäteksti napsauttamalla</a:t>
            </a:r>
          </a:p>
        </p:txBody>
      </p:sp>
      <p:sp>
        <p:nvSpPr>
          <p:cNvPr id="5" name="Kuvan paikkamerkki 2">
            <a:extLst>
              <a:ext uri="{FF2B5EF4-FFF2-40B4-BE49-F238E27FC236}">
                <a16:creationId xmlns:a16="http://schemas.microsoft.com/office/drawing/2014/main" id="{A1EABBFF-848C-6E75-2238-827A65C0A6E8}"/>
              </a:ext>
              <a:ext uri="{C183D7F6-B498-43B3-948B-1728B52AA6E4}">
                <adec:decorative xmlns:adec="http://schemas.microsoft.com/office/drawing/2017/decorative" val="1"/>
              </a:ext>
            </a:extLst>
          </p:cNvPr>
          <p:cNvSpPr>
            <a:spLocks noGrp="1"/>
          </p:cNvSpPr>
          <p:nvPr>
            <p:ph type="pic" idx="1"/>
          </p:nvPr>
        </p:nvSpPr>
        <p:spPr>
          <a:xfrm>
            <a:off x="8046720" y="0"/>
            <a:ext cx="4145279" cy="6858000"/>
          </a:xfrm>
          <a:pattFill prst="pct10">
            <a:fgClr>
              <a:schemeClr val="tx2"/>
            </a:fgClr>
            <a:bgClr>
              <a:schemeClr val="tx1">
                <a:lumMod val="50000"/>
                <a:lumOff val="50000"/>
              </a:schemeClr>
            </a:bgClr>
          </a:pattFill>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Päivämäärän paikkamerkki 1">
            <a:extLst>
              <a:ext uri="{FF2B5EF4-FFF2-40B4-BE49-F238E27FC236}">
                <a16:creationId xmlns:a16="http://schemas.microsoft.com/office/drawing/2014/main" id="{012B7219-6B1E-6EFB-E8C5-50CF06481525}"/>
              </a:ext>
            </a:extLst>
          </p:cNvPr>
          <p:cNvSpPr>
            <a:spLocks noGrp="1"/>
          </p:cNvSpPr>
          <p:nvPr>
            <p:ph type="dt" sz="half" idx="10"/>
          </p:nvPr>
        </p:nvSpPr>
        <p:spPr/>
        <p:txBody>
          <a:bodyPr/>
          <a:lstStyle/>
          <a:p>
            <a:fld id="{2CBBF0D1-005F-4DE6-8F8A-F366FFE83BDA}" type="datetime1">
              <a:rPr lang="fi-FI" smtClean="0"/>
              <a:t>6.2.2025</a:t>
            </a:fld>
            <a:endParaRPr lang="fi-FI" dirty="0"/>
          </a:p>
        </p:txBody>
      </p:sp>
      <p:sp>
        <p:nvSpPr>
          <p:cNvPr id="6" name="Alatunnisteen paikkamerkki 5">
            <a:extLst>
              <a:ext uri="{FF2B5EF4-FFF2-40B4-BE49-F238E27FC236}">
                <a16:creationId xmlns:a16="http://schemas.microsoft.com/office/drawing/2014/main" id="{17EB1351-AAF2-580E-8B80-0E533390EE1C}"/>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15BA4C6F-AE9F-A835-11EC-B7DE52A7FB97}"/>
              </a:ext>
            </a:extLst>
          </p:cNvPr>
          <p:cNvSpPr>
            <a:spLocks noGrp="1"/>
          </p:cNvSpPr>
          <p:nvPr>
            <p:ph type="sldNum" sz="quarter" idx="12"/>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898614156"/>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and image-box">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F2F74D-9E99-D9B1-3E52-1014B3C3CC66}"/>
              </a:ext>
            </a:extLst>
          </p:cNvPr>
          <p:cNvSpPr>
            <a:spLocks noGrp="1"/>
          </p:cNvSpPr>
          <p:nvPr>
            <p:ph type="title" hasCustomPrompt="1"/>
          </p:nvPr>
        </p:nvSpPr>
        <p:spPr>
          <a:xfrm>
            <a:off x="587375" y="337200"/>
            <a:ext cx="9836785" cy="979891"/>
          </a:xfrm>
        </p:spPr>
        <p:txBody>
          <a:bodyPr>
            <a:noAutofit/>
          </a:bodyPr>
          <a:lstStyle>
            <a:lvl1pPr>
              <a:defRPr/>
            </a:lvl1pPr>
          </a:lstStyle>
          <a:p>
            <a:r>
              <a:rPr lang="fi-FI" dirty="0"/>
              <a:t>Lisää otsikko napsauttamalla</a:t>
            </a:r>
          </a:p>
        </p:txBody>
      </p:sp>
      <p:sp>
        <p:nvSpPr>
          <p:cNvPr id="3" name="Content Placeholder 2"/>
          <p:cNvSpPr>
            <a:spLocks noGrp="1"/>
          </p:cNvSpPr>
          <p:nvPr>
            <p:ph idx="1" hasCustomPrompt="1"/>
          </p:nvPr>
        </p:nvSpPr>
        <p:spPr>
          <a:xfrm>
            <a:off x="587375" y="1574802"/>
            <a:ext cx="3840246" cy="4591048"/>
          </a:xfrm>
        </p:spPr>
        <p:txBody>
          <a:bodyPr>
            <a:noAutofit/>
          </a:bodyPr>
          <a:lstStyle>
            <a:lvl1pPr marL="182563" indent="-182563">
              <a:buFont typeface="Arial" panose="020B0604020202020204" pitchFamily="34" charset="0"/>
              <a:buChar char="•"/>
              <a:defRPr sz="2000"/>
            </a:lvl1pPr>
          </a:lstStyle>
          <a:p>
            <a:pPr lvl="0"/>
            <a:r>
              <a:rPr lang="fi-FI" dirty="0"/>
              <a:t>Lisää leipäteksti napsauttamalla</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4720904" y="1557338"/>
            <a:ext cx="6912768" cy="4608512"/>
          </a:xfrm>
          <a:prstGeom prst="roundRect">
            <a:avLst>
              <a:gd name="adj" fmla="val 4762"/>
            </a:avLst>
          </a:prstGeom>
          <a:pattFill prst="pct10">
            <a:fgClr>
              <a:schemeClr val="tx2"/>
            </a:fgClr>
            <a:bgClr>
              <a:schemeClr val="tx1">
                <a:lumMod val="50000"/>
                <a:lumOff val="50000"/>
              </a:schemeClr>
            </a:bgClr>
          </a:pattFill>
        </p:spPr>
        <p:txBody>
          <a:bodyPr>
            <a:noAutofit/>
          </a:bodyPr>
          <a:lstStyle>
            <a:lvl1pPr marL="0" indent="0">
              <a:buFontTx/>
              <a:buNone/>
              <a:defRPr sz="2000"/>
            </a:lvl1pPr>
          </a:lstStyle>
          <a:p>
            <a:r>
              <a:rPr lang="fi-FI"/>
              <a:t>Lisää kuva napsauttamalla kuvaketta</a:t>
            </a:r>
            <a:endParaRPr lang="en-GB" dirty="0"/>
          </a:p>
        </p:txBody>
      </p:sp>
      <p:sp>
        <p:nvSpPr>
          <p:cNvPr id="4" name="Päivämäärän paikkamerkki 3">
            <a:extLst>
              <a:ext uri="{FF2B5EF4-FFF2-40B4-BE49-F238E27FC236}">
                <a16:creationId xmlns:a16="http://schemas.microsoft.com/office/drawing/2014/main" id="{6A745509-E143-E3D6-5845-62BA62B010E1}"/>
              </a:ext>
            </a:extLst>
          </p:cNvPr>
          <p:cNvSpPr>
            <a:spLocks noGrp="1"/>
          </p:cNvSpPr>
          <p:nvPr>
            <p:ph type="dt" sz="half" idx="14"/>
          </p:nvPr>
        </p:nvSpPr>
        <p:spPr/>
        <p:txBody>
          <a:bodyPr/>
          <a:lstStyle/>
          <a:p>
            <a:fld id="{D7912966-07CD-4FD9-A1C2-9F9A415FB566}" type="datetime1">
              <a:rPr lang="fi-FI" smtClean="0"/>
              <a:t>6.2.2025</a:t>
            </a:fld>
            <a:endParaRPr lang="fi-FI" dirty="0"/>
          </a:p>
        </p:txBody>
      </p:sp>
      <p:sp>
        <p:nvSpPr>
          <p:cNvPr id="5" name="Alatunnisteen paikkamerkki 4">
            <a:extLst>
              <a:ext uri="{FF2B5EF4-FFF2-40B4-BE49-F238E27FC236}">
                <a16:creationId xmlns:a16="http://schemas.microsoft.com/office/drawing/2014/main" id="{B51BD908-9811-F9C2-5B17-11664BDB5A7B}"/>
              </a:ext>
            </a:extLst>
          </p:cNvPr>
          <p:cNvSpPr>
            <a:spLocks noGrp="1"/>
          </p:cNvSpPr>
          <p:nvPr>
            <p:ph type="ftr" sz="quarter" idx="15"/>
          </p:nvPr>
        </p:nvSpPr>
        <p:spPr/>
        <p:txBody>
          <a:bodyPr/>
          <a:lstStyle/>
          <a:p>
            <a:endParaRPr lang="fi-FI" dirty="0"/>
          </a:p>
        </p:txBody>
      </p:sp>
      <p:sp>
        <p:nvSpPr>
          <p:cNvPr id="6" name="Dian numeron paikkamerkki 5">
            <a:extLst>
              <a:ext uri="{FF2B5EF4-FFF2-40B4-BE49-F238E27FC236}">
                <a16:creationId xmlns:a16="http://schemas.microsoft.com/office/drawing/2014/main" id="{E7085BB4-D975-AD5C-203E-34CBA0B4547F}"/>
              </a:ext>
            </a:extLst>
          </p:cNvPr>
          <p:cNvSpPr>
            <a:spLocks noGrp="1"/>
          </p:cNvSpPr>
          <p:nvPr>
            <p:ph type="sldNum" sz="quarter" idx="16"/>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54287618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edia car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82638" y="4756800"/>
            <a:ext cx="3403600" cy="1563038"/>
          </a:xfrm>
        </p:spPr>
        <p:txBody>
          <a:bodyPr anchor="t">
            <a:noAutofit/>
          </a:bodyPr>
          <a:lstStyle>
            <a:lvl1pPr algn="ctr">
              <a:defRPr/>
            </a:lvl1pPr>
          </a:lstStyle>
          <a:p>
            <a:r>
              <a:rPr lang="fi-FI" dirty="0"/>
              <a:t>Etunimi Sukunimi</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782638" y="1117600"/>
            <a:ext cx="3403600" cy="3403600"/>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16" name="Tekstin paikkamerkki 15">
            <a:extLst>
              <a:ext uri="{FF2B5EF4-FFF2-40B4-BE49-F238E27FC236}">
                <a16:creationId xmlns:a16="http://schemas.microsoft.com/office/drawing/2014/main" id="{96E77A69-83DE-29B2-66DD-DF81B59519C7}"/>
              </a:ext>
            </a:extLst>
          </p:cNvPr>
          <p:cNvSpPr>
            <a:spLocks noGrp="1"/>
          </p:cNvSpPr>
          <p:nvPr>
            <p:ph type="body" sz="quarter" idx="11" hasCustomPrompt="1"/>
          </p:nvPr>
        </p:nvSpPr>
        <p:spPr>
          <a:xfrm>
            <a:off x="5080000" y="1198563"/>
            <a:ext cx="6105525" cy="5121275"/>
          </a:xfrm>
        </p:spPr>
        <p:txBody>
          <a:bodyPr>
            <a:no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87CB698E-23BE-FE5B-49FD-F71550B65671}"/>
              </a:ext>
            </a:extLst>
          </p:cNvPr>
          <p:cNvSpPr>
            <a:spLocks noGrp="1"/>
          </p:cNvSpPr>
          <p:nvPr>
            <p:ph type="dt" sz="half" idx="12"/>
          </p:nvPr>
        </p:nvSpPr>
        <p:spPr/>
        <p:txBody>
          <a:bodyPr/>
          <a:lstStyle/>
          <a:p>
            <a:fld id="{15CEEC10-9F76-4507-8928-18975E0F013E}" type="datetime1">
              <a:rPr lang="fi-FI" smtClean="0"/>
              <a:t>6.2.2025</a:t>
            </a:fld>
            <a:endParaRPr lang="fi-FI" dirty="0"/>
          </a:p>
        </p:txBody>
      </p:sp>
      <p:sp>
        <p:nvSpPr>
          <p:cNvPr id="4" name="Alatunnisteen paikkamerkki 3">
            <a:extLst>
              <a:ext uri="{FF2B5EF4-FFF2-40B4-BE49-F238E27FC236}">
                <a16:creationId xmlns:a16="http://schemas.microsoft.com/office/drawing/2014/main" id="{6044B239-DE4C-5D86-4BDA-7888CE18A97B}"/>
              </a:ext>
            </a:extLst>
          </p:cNvPr>
          <p:cNvSpPr>
            <a:spLocks noGrp="1"/>
          </p:cNvSpPr>
          <p:nvPr>
            <p:ph type="ftr" sz="quarter" idx="13"/>
          </p:nvPr>
        </p:nvSpPr>
        <p:spPr/>
        <p:txBody>
          <a:bodyPr/>
          <a:lstStyle/>
          <a:p>
            <a:endParaRPr lang="fi-FI" dirty="0"/>
          </a:p>
        </p:txBody>
      </p:sp>
      <p:sp>
        <p:nvSpPr>
          <p:cNvPr id="5" name="Dian numeron paikkamerkki 4">
            <a:extLst>
              <a:ext uri="{FF2B5EF4-FFF2-40B4-BE49-F238E27FC236}">
                <a16:creationId xmlns:a16="http://schemas.microsoft.com/office/drawing/2014/main" id="{36C31074-4203-5795-423F-2D0C557DE180}"/>
              </a:ext>
            </a:extLst>
          </p:cNvPr>
          <p:cNvSpPr>
            <a:spLocks noGrp="1"/>
          </p:cNvSpPr>
          <p:nvPr>
            <p:ph type="sldNum" sz="quarter" idx="14"/>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9222914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edia card doub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615A1-A656-92D1-2D87-28D442FC7A52}"/>
              </a:ext>
            </a:extLst>
          </p:cNvPr>
          <p:cNvSpPr>
            <a:spLocks noGrp="1"/>
          </p:cNvSpPr>
          <p:nvPr>
            <p:ph type="title" hasCustomPrompt="1"/>
          </p:nvPr>
        </p:nvSpPr>
        <p:spPr>
          <a:xfrm>
            <a:off x="776219" y="2835000"/>
            <a:ext cx="4839390" cy="833649"/>
          </a:xfrm>
        </p:spPr>
        <p:txBody>
          <a:bodyPr>
            <a:noAutofit/>
          </a:bodyPr>
          <a:lstStyle>
            <a:lvl1pPr algn="ctr">
              <a:defRPr sz="3600"/>
            </a:lvl1pPr>
          </a:lstStyle>
          <a:p>
            <a:r>
              <a:rPr lang="fi-FI" dirty="0"/>
              <a:t>Etunimi Sukunimi</a:t>
            </a:r>
          </a:p>
        </p:txBody>
      </p:sp>
      <p:sp>
        <p:nvSpPr>
          <p:cNvPr id="12" name="Kuvan paikkamerkki 11">
            <a:extLst>
              <a:ext uri="{FF2B5EF4-FFF2-40B4-BE49-F238E27FC236}">
                <a16:creationId xmlns:a16="http://schemas.microsoft.com/office/drawing/2014/main" id="{BB71DBB6-2A3C-F302-79B5-B9CF4EF8F796}"/>
              </a:ext>
              <a:ext uri="{C183D7F6-B498-43B3-948B-1728B52AA6E4}">
                <adec:decorative xmlns:adec="http://schemas.microsoft.com/office/drawing/2017/decorative" val="1"/>
              </a:ext>
            </a:extLst>
          </p:cNvPr>
          <p:cNvSpPr>
            <a:spLocks noGrp="1"/>
          </p:cNvSpPr>
          <p:nvPr>
            <p:ph type="pic" sz="quarter" idx="10"/>
          </p:nvPr>
        </p:nvSpPr>
        <p:spPr>
          <a:xfrm>
            <a:off x="1995419" y="383702"/>
            <a:ext cx="2201709" cy="2201709"/>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42" name="Kuvan paikkamerkki 11">
            <a:extLst>
              <a:ext uri="{FF2B5EF4-FFF2-40B4-BE49-F238E27FC236}">
                <a16:creationId xmlns:a16="http://schemas.microsoft.com/office/drawing/2014/main" id="{9D67EBEF-B6E7-E5F5-2437-6BF739D00EB8}"/>
              </a:ext>
              <a:ext uri="{C183D7F6-B498-43B3-948B-1728B52AA6E4}">
                <adec:decorative xmlns:adec="http://schemas.microsoft.com/office/drawing/2017/decorative" val="1"/>
              </a:ext>
            </a:extLst>
          </p:cNvPr>
          <p:cNvSpPr>
            <a:spLocks noGrp="1"/>
          </p:cNvSpPr>
          <p:nvPr>
            <p:ph type="pic" sz="quarter" idx="17"/>
          </p:nvPr>
        </p:nvSpPr>
        <p:spPr>
          <a:xfrm>
            <a:off x="7611928" y="383702"/>
            <a:ext cx="2201709" cy="2201709"/>
          </a:xfrm>
          <a:prstGeom prst="roundRect">
            <a:avLst>
              <a:gd name="adj" fmla="val 19951"/>
            </a:avLst>
          </a:prstGeom>
          <a:pattFill prst="pct10">
            <a:fgClr>
              <a:schemeClr val="tx2"/>
            </a:fgClr>
            <a:bgClr>
              <a:schemeClr val="tx1">
                <a:lumMod val="50000"/>
                <a:lumOff val="50000"/>
              </a:schemeClr>
            </a:bgClr>
          </a:pattFill>
        </p:spPr>
        <p:txBody>
          <a:bodyPr>
            <a:noAutofit/>
          </a:bodyPr>
          <a:lstStyle>
            <a:lvl1pPr marL="0" indent="0">
              <a:buNone/>
              <a:defRPr/>
            </a:lvl1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AAD060E0-78FC-B695-D5C6-DEA896EDF797}"/>
              </a:ext>
            </a:extLst>
          </p:cNvPr>
          <p:cNvSpPr>
            <a:spLocks noGrp="1"/>
          </p:cNvSpPr>
          <p:nvPr>
            <p:ph type="body" sz="quarter" idx="24" hasCustomPrompt="1"/>
          </p:nvPr>
        </p:nvSpPr>
        <p:spPr>
          <a:xfrm>
            <a:off x="775598" y="3816638"/>
            <a:ext cx="4839390" cy="2657660"/>
          </a:xfrm>
        </p:spPr>
        <p:txBody>
          <a:bodyPr>
            <a:noAutofit/>
          </a:bodyPr>
          <a:lstStyle>
            <a:lvl1pPr marL="0" indent="0">
              <a:buNone/>
              <a:defRPr sz="2000"/>
            </a:lvl1pPr>
          </a:lstStyle>
          <a:p>
            <a:pPr lvl="0"/>
            <a:r>
              <a:rPr lang="fi-FI" dirty="0"/>
              <a:t>Lisää leipäteksti napsauttamalla</a:t>
            </a:r>
          </a:p>
        </p:txBody>
      </p:sp>
      <p:sp>
        <p:nvSpPr>
          <p:cNvPr id="5" name="Tekstin paikkamerkki 4">
            <a:extLst>
              <a:ext uri="{FF2B5EF4-FFF2-40B4-BE49-F238E27FC236}">
                <a16:creationId xmlns:a16="http://schemas.microsoft.com/office/drawing/2014/main" id="{8F7577FC-B616-19E3-012B-2F2A2B56EECC}"/>
              </a:ext>
            </a:extLst>
          </p:cNvPr>
          <p:cNvSpPr>
            <a:spLocks noGrp="1"/>
          </p:cNvSpPr>
          <p:nvPr>
            <p:ph type="body" sz="quarter" idx="23" hasCustomPrompt="1"/>
          </p:nvPr>
        </p:nvSpPr>
        <p:spPr>
          <a:xfrm>
            <a:off x="6392728" y="2835000"/>
            <a:ext cx="4745037" cy="842962"/>
          </a:xfrm>
        </p:spPr>
        <p:txBody>
          <a:bodyPr anchor="b">
            <a:noAutofit/>
          </a:bodyPr>
          <a:lstStyle>
            <a:lvl1pPr marL="0" indent="0" algn="ctr">
              <a:buNone/>
              <a:defRPr sz="3600" b="1">
                <a:solidFill>
                  <a:schemeClr val="tx1"/>
                </a:solidFill>
              </a:defRPr>
            </a:lvl1pPr>
          </a:lstStyle>
          <a:p>
            <a:pPr lvl="0"/>
            <a:r>
              <a:rPr lang="fi-FI" dirty="0"/>
              <a:t>Etunimi Sukunimi</a:t>
            </a:r>
          </a:p>
        </p:txBody>
      </p:sp>
      <p:sp>
        <p:nvSpPr>
          <p:cNvPr id="6" name="Tekstin paikkamerkki 3">
            <a:extLst>
              <a:ext uri="{FF2B5EF4-FFF2-40B4-BE49-F238E27FC236}">
                <a16:creationId xmlns:a16="http://schemas.microsoft.com/office/drawing/2014/main" id="{E01FF742-9CD3-49B4-59D9-457424412EE9}"/>
              </a:ext>
            </a:extLst>
          </p:cNvPr>
          <p:cNvSpPr>
            <a:spLocks noGrp="1"/>
          </p:cNvSpPr>
          <p:nvPr>
            <p:ph type="body" sz="quarter" idx="25" hasCustomPrompt="1"/>
          </p:nvPr>
        </p:nvSpPr>
        <p:spPr>
          <a:xfrm>
            <a:off x="6392728" y="3816638"/>
            <a:ext cx="4745037" cy="2657660"/>
          </a:xfrm>
        </p:spPr>
        <p:txBody>
          <a:bodyPr>
            <a:noAutofit/>
          </a:bodyPr>
          <a:lstStyle>
            <a:lvl1pPr marL="0" indent="0">
              <a:buNone/>
              <a:defRPr sz="2000"/>
            </a:lvl1pPr>
          </a:lstStyle>
          <a:p>
            <a:pPr lvl="0"/>
            <a:r>
              <a:rPr lang="fi-FI" dirty="0"/>
              <a:t>Lisää leipäteksti napsauttamalla</a:t>
            </a:r>
          </a:p>
        </p:txBody>
      </p:sp>
      <p:sp>
        <p:nvSpPr>
          <p:cNvPr id="3" name="Päivämäärän paikkamerkki 2">
            <a:extLst>
              <a:ext uri="{FF2B5EF4-FFF2-40B4-BE49-F238E27FC236}">
                <a16:creationId xmlns:a16="http://schemas.microsoft.com/office/drawing/2014/main" id="{DC7DA2BC-E77B-7685-5E7D-A1356F84B214}"/>
              </a:ext>
            </a:extLst>
          </p:cNvPr>
          <p:cNvSpPr>
            <a:spLocks noGrp="1"/>
          </p:cNvSpPr>
          <p:nvPr>
            <p:ph type="dt" sz="half" idx="26"/>
          </p:nvPr>
        </p:nvSpPr>
        <p:spPr/>
        <p:txBody>
          <a:bodyPr/>
          <a:lstStyle/>
          <a:p>
            <a:fld id="{EC65FC6B-A326-433B-8041-4CD27ED70C4E}" type="datetime1">
              <a:rPr lang="fi-FI" smtClean="0"/>
              <a:t>6.2.2025</a:t>
            </a:fld>
            <a:endParaRPr lang="fi-FI" dirty="0"/>
          </a:p>
        </p:txBody>
      </p:sp>
      <p:sp>
        <p:nvSpPr>
          <p:cNvPr id="7" name="Alatunnisteen paikkamerkki 6">
            <a:extLst>
              <a:ext uri="{FF2B5EF4-FFF2-40B4-BE49-F238E27FC236}">
                <a16:creationId xmlns:a16="http://schemas.microsoft.com/office/drawing/2014/main" id="{D27B5856-D0E1-7D0D-DE70-25389A940485}"/>
              </a:ext>
            </a:extLst>
          </p:cNvPr>
          <p:cNvSpPr>
            <a:spLocks noGrp="1"/>
          </p:cNvSpPr>
          <p:nvPr>
            <p:ph type="ftr" sz="quarter" idx="27"/>
          </p:nvPr>
        </p:nvSpPr>
        <p:spPr/>
        <p:txBody>
          <a:bodyPr/>
          <a:lstStyle/>
          <a:p>
            <a:endParaRPr lang="fi-FI" dirty="0"/>
          </a:p>
        </p:txBody>
      </p:sp>
      <p:sp>
        <p:nvSpPr>
          <p:cNvPr id="8" name="Dian numeron paikkamerkki 7">
            <a:extLst>
              <a:ext uri="{FF2B5EF4-FFF2-40B4-BE49-F238E27FC236}">
                <a16:creationId xmlns:a16="http://schemas.microsoft.com/office/drawing/2014/main" id="{B47A5731-A41D-71E7-B7EC-B4E8BC789AF2}"/>
              </a:ext>
            </a:extLst>
          </p:cNvPr>
          <p:cNvSpPr>
            <a:spLocks noGrp="1"/>
          </p:cNvSpPr>
          <p:nvPr>
            <p:ph type="sldNum" sz="quarter" idx="28"/>
          </p:nvPr>
        </p:nvSpPr>
        <p:spPr/>
        <p:txBody>
          <a:bodyPr/>
          <a:lstStyle/>
          <a:p>
            <a:fld id="{D5486CBF-551E-4C05-8489-7C56F8EB6054}" type="slidenum">
              <a:rPr lang="fi-FI" smtClean="0"/>
              <a:pPr/>
              <a:t>‹#›</a:t>
            </a:fld>
            <a:endParaRPr lang="fi-FI" dirty="0"/>
          </a:p>
        </p:txBody>
      </p:sp>
    </p:spTree>
    <p:extLst>
      <p:ext uri="{BB962C8B-B14F-4D97-AF65-F5344CB8AC3E}">
        <p14:creationId xmlns:p14="http://schemas.microsoft.com/office/powerpoint/2010/main" val="11527609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2.sv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image" Target="../media/image1.png"/><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image" Target="../media/image14.sv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image" Target="../media/image13.png"/><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61359FD-58D9-4A75-CBF6-2691656CE273}"/>
              </a:ext>
            </a:extLst>
          </p:cNvPr>
          <p:cNvSpPr>
            <a:spLocks noGrp="1"/>
          </p:cNvSpPr>
          <p:nvPr>
            <p:ph type="title"/>
          </p:nvPr>
        </p:nvSpPr>
        <p:spPr>
          <a:xfrm>
            <a:off x="587375" y="337200"/>
            <a:ext cx="9836785" cy="979891"/>
          </a:xfrm>
          <a:prstGeom prst="rect">
            <a:avLst/>
          </a:prstGeom>
        </p:spPr>
        <p:txBody>
          <a:bodyPr vert="horz" lIns="91440" tIns="45720" rIns="91440" bIns="45720" rtlCol="0" anchor="b">
            <a:noAutofit/>
          </a:bodyPr>
          <a:lstStyle/>
          <a:p>
            <a:r>
              <a:rPr lang="fi-FI" dirty="0"/>
              <a:t>Lisää otsikko napsauttamalla</a:t>
            </a:r>
          </a:p>
        </p:txBody>
      </p:sp>
      <p:sp>
        <p:nvSpPr>
          <p:cNvPr id="3" name="Tekstin paikkamerkki 2">
            <a:extLst>
              <a:ext uri="{FF2B5EF4-FFF2-40B4-BE49-F238E27FC236}">
                <a16:creationId xmlns:a16="http://schemas.microsoft.com/office/drawing/2014/main" id="{1A3EB420-CADA-AD4E-2B51-A6B121FD96CA}"/>
              </a:ext>
            </a:extLst>
          </p:cNvPr>
          <p:cNvSpPr>
            <a:spLocks noGrp="1"/>
          </p:cNvSpPr>
          <p:nvPr>
            <p:ph type="body" idx="1"/>
          </p:nvPr>
        </p:nvSpPr>
        <p:spPr>
          <a:xfrm>
            <a:off x="587375" y="1587500"/>
            <a:ext cx="10515600" cy="4736913"/>
          </a:xfrm>
          <a:prstGeom prst="rect">
            <a:avLst/>
          </a:prstGeom>
        </p:spPr>
        <p:txBody>
          <a:bodyPr vert="horz" lIns="9000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2D462D5-B8B3-83BC-8A80-5C3D5D5705B4}"/>
              </a:ext>
              <a:ext uri="{C183D7F6-B498-43B3-948B-1728B52AA6E4}">
                <adec:decorative xmlns:adec="http://schemas.microsoft.com/office/drawing/2017/decorative" val="1"/>
              </a:ext>
            </a:extLst>
          </p:cNvPr>
          <p:cNvSpPr>
            <a:spLocks noGrp="1"/>
          </p:cNvSpPr>
          <p:nvPr>
            <p:ph type="dt" sz="half" idx="2"/>
          </p:nvPr>
        </p:nvSpPr>
        <p:spPr>
          <a:xfrm>
            <a:off x="587375" y="6520800"/>
            <a:ext cx="1952625" cy="242387"/>
          </a:xfrm>
          <a:prstGeom prst="rect">
            <a:avLst/>
          </a:prstGeom>
        </p:spPr>
        <p:txBody>
          <a:bodyPr vert="horz" lIns="91440" tIns="45720" rIns="91440" bIns="45720" rtlCol="0" anchor="ctr"/>
          <a:lstStyle>
            <a:lvl1pPr algn="l">
              <a:defRPr sz="1000">
                <a:solidFill>
                  <a:schemeClr val="accent1"/>
                </a:solidFill>
              </a:defRPr>
            </a:lvl1pPr>
          </a:lstStyle>
          <a:p>
            <a:fld id="{EF580195-19A5-471D-BEBB-E14C2F8D1086}" type="datetime1">
              <a:rPr lang="fi-FI" smtClean="0"/>
              <a:t>6.2.2025</a:t>
            </a:fld>
            <a:endParaRPr lang="fi-FI" dirty="0"/>
          </a:p>
        </p:txBody>
      </p:sp>
      <p:sp>
        <p:nvSpPr>
          <p:cNvPr id="5" name="Alatunnisteen paikkamerkki 4">
            <a:extLst>
              <a:ext uri="{FF2B5EF4-FFF2-40B4-BE49-F238E27FC236}">
                <a16:creationId xmlns:a16="http://schemas.microsoft.com/office/drawing/2014/main" id="{F2272B56-72C4-497C-EFD7-686BBACBDB55}"/>
              </a:ext>
              <a:ext uri="{C183D7F6-B498-43B3-948B-1728B52AA6E4}">
                <adec:decorative xmlns:adec="http://schemas.microsoft.com/office/drawing/2017/decorative" val="1"/>
              </a:ext>
            </a:extLst>
          </p:cNvPr>
          <p:cNvSpPr>
            <a:spLocks noGrp="1"/>
          </p:cNvSpPr>
          <p:nvPr>
            <p:ph type="ftr" sz="quarter" idx="3"/>
          </p:nvPr>
        </p:nvSpPr>
        <p:spPr>
          <a:xfrm>
            <a:off x="2774999" y="6520800"/>
            <a:ext cx="7782933" cy="242387"/>
          </a:xfrm>
          <a:prstGeom prst="rect">
            <a:avLst/>
          </a:prstGeom>
        </p:spPr>
        <p:txBody>
          <a:bodyPr vert="horz" lIns="91440" tIns="45720" rIns="91440" bIns="45720" rtlCol="0" anchor="ctr"/>
          <a:lstStyle>
            <a:lvl1pPr algn="l">
              <a:defRPr sz="1000">
                <a:solidFill>
                  <a:schemeClr val="accent1"/>
                </a:solidFill>
              </a:defRPr>
            </a:lvl1pPr>
          </a:lstStyle>
          <a:p>
            <a:endParaRPr lang="fi-FI" dirty="0"/>
          </a:p>
        </p:txBody>
      </p:sp>
      <p:sp>
        <p:nvSpPr>
          <p:cNvPr id="6" name="Dian numeron paikkamerkki 5">
            <a:extLst>
              <a:ext uri="{FF2B5EF4-FFF2-40B4-BE49-F238E27FC236}">
                <a16:creationId xmlns:a16="http://schemas.microsoft.com/office/drawing/2014/main" id="{F7A26332-4006-5F06-0667-B04E2A7F7D2F}"/>
              </a:ext>
              <a:ext uri="{C183D7F6-B498-43B3-948B-1728B52AA6E4}">
                <adec:decorative xmlns:adec="http://schemas.microsoft.com/office/drawing/2017/decorative" val="1"/>
              </a:ext>
            </a:extLst>
          </p:cNvPr>
          <p:cNvSpPr>
            <a:spLocks noGrp="1"/>
          </p:cNvSpPr>
          <p:nvPr>
            <p:ph type="sldNum" sz="quarter" idx="4"/>
          </p:nvPr>
        </p:nvSpPr>
        <p:spPr>
          <a:xfrm>
            <a:off x="10972800" y="6527555"/>
            <a:ext cx="533400" cy="235632"/>
          </a:xfrm>
          <a:prstGeom prst="rect">
            <a:avLst/>
          </a:prstGeom>
        </p:spPr>
        <p:txBody>
          <a:bodyPr vert="horz" lIns="91440" tIns="45720" rIns="91440" bIns="45720" rtlCol="0" anchor="ctr"/>
          <a:lstStyle>
            <a:lvl1pPr algn="r">
              <a:defRPr sz="1000">
                <a:solidFill>
                  <a:schemeClr val="accent1"/>
                </a:solidFill>
              </a:defRPr>
            </a:lvl1pPr>
          </a:lstStyle>
          <a:p>
            <a:fld id="{D5486CBF-551E-4C05-8489-7C56F8EB6054}" type="slidenum">
              <a:rPr lang="fi-FI" smtClean="0"/>
              <a:pPr/>
              <a:t>‹#›</a:t>
            </a:fld>
            <a:endParaRPr lang="fi-FI" dirty="0"/>
          </a:p>
        </p:txBody>
      </p:sp>
      <p:pic>
        <p:nvPicPr>
          <p:cNvPr id="7" name="Kuva 6">
            <a:extLst>
              <a:ext uri="{FF2B5EF4-FFF2-40B4-BE49-F238E27FC236}">
                <a16:creationId xmlns:a16="http://schemas.microsoft.com/office/drawing/2014/main" id="{940C4673-A91C-6452-873F-584987BD3772}"/>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0632505" y="337200"/>
            <a:ext cx="1152128" cy="354949"/>
          </a:xfrm>
          <a:prstGeom prst="rect">
            <a:avLst/>
          </a:prstGeom>
        </p:spPr>
      </p:pic>
      <p:sp>
        <p:nvSpPr>
          <p:cNvPr id="8" name="Suorakulmio 7">
            <a:extLst>
              <a:ext uri="{FF2B5EF4-FFF2-40B4-BE49-F238E27FC236}">
                <a16:creationId xmlns:a16="http://schemas.microsoft.com/office/drawing/2014/main" id="{C606D620-C4E3-2A74-AA74-37DD461EC54F}"/>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95544953"/>
      </p:ext>
    </p:extLst>
  </p:cSld>
  <p:clrMap bg1="lt1" tx1="dk1" bg2="lt2" tx2="dk2" accent1="accent1" accent2="accent2" accent3="accent3" accent4="accent4" accent5="accent5" accent6="accent6" hlink="hlink" folHlink="folHlink"/>
  <p:sldLayoutIdLst>
    <p:sldLayoutId id="2147483651" r:id="rId1"/>
    <p:sldLayoutId id="2147483733" r:id="rId2"/>
    <p:sldLayoutId id="2147483722" r:id="rId3"/>
    <p:sldLayoutId id="2147483723" r:id="rId4"/>
    <p:sldLayoutId id="2147483838" r:id="rId5"/>
    <p:sldLayoutId id="2147483844" r:id="rId6"/>
    <p:sldLayoutId id="2147483649" r:id="rId7"/>
    <p:sldLayoutId id="2147484090" r:id="rId8"/>
    <p:sldLayoutId id="2147484091" r:id="rId9"/>
    <p:sldLayoutId id="2147484095" r:id="rId10"/>
    <p:sldLayoutId id="2147484094" r:id="rId11"/>
    <p:sldLayoutId id="2147483742" r:id="rId12"/>
    <p:sldLayoutId id="2147483741" r:id="rId13"/>
    <p:sldLayoutId id="2147483650" r:id="rId14"/>
    <p:sldLayoutId id="2147483943" r:id="rId15"/>
    <p:sldLayoutId id="2147483660" r:id="rId16"/>
    <p:sldLayoutId id="2147483652" r:id="rId17"/>
    <p:sldLayoutId id="2147483866" r:id="rId18"/>
    <p:sldLayoutId id="2147483867" r:id="rId19"/>
    <p:sldLayoutId id="2147483868" r:id="rId20"/>
    <p:sldLayoutId id="2147483729" r:id="rId21"/>
    <p:sldLayoutId id="2147483661" r:id="rId22"/>
    <p:sldLayoutId id="2147483662" r:id="rId23"/>
    <p:sldLayoutId id="2147483944" r:id="rId24"/>
    <p:sldLayoutId id="2147483654" r:id="rId25"/>
    <p:sldLayoutId id="2147483746" r:id="rId26"/>
    <p:sldLayoutId id="2147483655" r:id="rId27"/>
    <p:sldLayoutId id="2147483942" r:id="rId28"/>
    <p:sldLayoutId id="2147483745" r:id="rId29"/>
    <p:sldLayoutId id="2147483840" r:id="rId30"/>
    <p:sldLayoutId id="2147483659" r:id="rId31"/>
    <p:sldLayoutId id="2147483666" r:id="rId32"/>
    <p:sldLayoutId id="2147483657" r:id="rId33"/>
    <p:sldLayoutId id="2147483664" r:id="rId34"/>
    <p:sldLayoutId id="2147483863" r:id="rId35"/>
    <p:sldLayoutId id="2147483658" r:id="rId36"/>
    <p:sldLayoutId id="2147483835" r:id="rId37"/>
    <p:sldLayoutId id="2147483834" r:id="rId38"/>
    <p:sldLayoutId id="2147483836" r:id="rId39"/>
    <p:sldLayoutId id="2147483837" r:id="rId40"/>
    <p:sldLayoutId id="2147483841" r:id="rId41"/>
    <p:sldLayoutId id="2147483843" r:id="rId42"/>
    <p:sldLayoutId id="2147483842" r:id="rId43"/>
    <p:sldLayoutId id="2147483845" r:id="rId44"/>
    <p:sldLayoutId id="2147483846" r:id="rId45"/>
  </p:sldLayoutIdLst>
  <p:transition spd="slow">
    <p:push dir="u"/>
  </p:transition>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50825" indent="-250825"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68350" indent="-285750" algn="l" defTabSz="914400" rtl="0" eaLnBrk="1" latinLnBrk="0" hangingPunct="1">
        <a:lnSpc>
          <a:spcPct val="100000"/>
        </a:lnSpc>
        <a:spcBef>
          <a:spcPts val="500"/>
        </a:spcBef>
        <a:buClr>
          <a:schemeClr val="accent1"/>
        </a:buClr>
        <a:buFont typeface="Arial" panose="020B0604020202020204" pitchFamily="34" charset="0"/>
        <a:buChar char="•"/>
        <a:tabLst>
          <a:tab pos="803275" algn="l"/>
        </a:tabLst>
        <a:defRPr sz="2000" kern="1200">
          <a:solidFill>
            <a:schemeClr val="tx1"/>
          </a:solidFill>
          <a:latin typeface="+mn-lt"/>
          <a:ea typeface="+mn-ea"/>
          <a:cs typeface="+mn-cs"/>
        </a:defRPr>
      </a:lvl2pPr>
      <a:lvl3pPr marL="1204912" indent="-28575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57350" indent="-28575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 userDrawn="1">
          <p15:clr>
            <a:srgbClr val="F26B43"/>
          </p15:clr>
        </p15:guide>
        <p15:guide id="2" pos="370" userDrawn="1">
          <p15:clr>
            <a:srgbClr val="F26B43"/>
          </p15:clr>
        </p15:guide>
        <p15:guide id="3" orient="horz" pos="3981" userDrawn="1">
          <p15:clr>
            <a:srgbClr val="F26B43"/>
          </p15:clr>
        </p15:guide>
        <p15:guide id="4" pos="5434" userDrawn="1">
          <p15:clr>
            <a:srgbClr val="F26B43"/>
          </p15:clr>
        </p15:guide>
        <p15:guide id="5" orient="horz" pos="2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2D462D5-B8B3-83BC-8A80-5C3D5D5705B4}"/>
              </a:ext>
              <a:ext uri="{C183D7F6-B498-43B3-948B-1728B52AA6E4}">
                <adec:decorative xmlns:adec="http://schemas.microsoft.com/office/drawing/2017/decorative" val="1"/>
              </a:ext>
            </a:extLst>
          </p:cNvPr>
          <p:cNvSpPr>
            <a:spLocks noGrp="1"/>
          </p:cNvSpPr>
          <p:nvPr>
            <p:ph type="dt" sz="half" idx="2"/>
          </p:nvPr>
        </p:nvSpPr>
        <p:spPr>
          <a:xfrm>
            <a:off x="587375" y="6514033"/>
            <a:ext cx="1952625" cy="242796"/>
          </a:xfrm>
          <a:prstGeom prst="rect">
            <a:avLst/>
          </a:prstGeom>
        </p:spPr>
        <p:txBody>
          <a:bodyPr vert="horz" lIns="91440" tIns="45720" rIns="91440" bIns="45720" rtlCol="0" anchor="ctr"/>
          <a:lstStyle>
            <a:lvl1pPr algn="l">
              <a:defRPr sz="1000">
                <a:solidFill>
                  <a:schemeClr val="tx2"/>
                </a:solidFill>
              </a:defRPr>
            </a:lvl1pPr>
          </a:lstStyle>
          <a:p>
            <a:fld id="{A6277D07-B2BE-44B2-A55E-AFAA850E94C8}" type="datetime1">
              <a:rPr lang="fi-FI" smtClean="0"/>
              <a:t>6.2.2025</a:t>
            </a:fld>
            <a:endParaRPr lang="fi-FI" dirty="0"/>
          </a:p>
        </p:txBody>
      </p:sp>
      <p:sp>
        <p:nvSpPr>
          <p:cNvPr id="5" name="Alatunnisteen paikkamerkki 4">
            <a:extLst>
              <a:ext uri="{FF2B5EF4-FFF2-40B4-BE49-F238E27FC236}">
                <a16:creationId xmlns:a16="http://schemas.microsoft.com/office/drawing/2014/main" id="{F2272B56-72C4-497C-EFD7-686BBACBDB55}"/>
              </a:ext>
              <a:ext uri="{C183D7F6-B498-43B3-948B-1728B52AA6E4}">
                <adec:decorative xmlns:adec="http://schemas.microsoft.com/office/drawing/2017/decorative" val="1"/>
              </a:ext>
            </a:extLst>
          </p:cNvPr>
          <p:cNvSpPr>
            <a:spLocks noGrp="1"/>
          </p:cNvSpPr>
          <p:nvPr>
            <p:ph type="ftr" sz="quarter" idx="3"/>
          </p:nvPr>
        </p:nvSpPr>
        <p:spPr>
          <a:xfrm>
            <a:off x="2774999" y="6514033"/>
            <a:ext cx="7782933" cy="242796"/>
          </a:xfrm>
          <a:prstGeom prst="rect">
            <a:avLst/>
          </a:prstGeom>
        </p:spPr>
        <p:txBody>
          <a:bodyPr vert="horz" lIns="91440" tIns="45720" rIns="91440" bIns="45720" rtlCol="0" anchor="ctr"/>
          <a:lstStyle>
            <a:lvl1pPr algn="l">
              <a:defRPr sz="100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F7A26332-4006-5F06-0667-B04E2A7F7D2F}"/>
              </a:ext>
              <a:ext uri="{C183D7F6-B498-43B3-948B-1728B52AA6E4}">
                <adec:decorative xmlns:adec="http://schemas.microsoft.com/office/drawing/2017/decorative" val="1"/>
              </a:ext>
            </a:extLst>
          </p:cNvPr>
          <p:cNvSpPr>
            <a:spLocks noGrp="1"/>
          </p:cNvSpPr>
          <p:nvPr>
            <p:ph type="sldNum" sz="quarter" idx="4"/>
          </p:nvPr>
        </p:nvSpPr>
        <p:spPr>
          <a:xfrm>
            <a:off x="10972800" y="6520800"/>
            <a:ext cx="533400" cy="236030"/>
          </a:xfrm>
          <a:prstGeom prst="rect">
            <a:avLst/>
          </a:prstGeom>
        </p:spPr>
        <p:txBody>
          <a:bodyPr vert="horz" lIns="91440" tIns="45720" rIns="91440" bIns="45720" rtlCol="0" anchor="ctr"/>
          <a:lstStyle>
            <a:lvl1pPr algn="r">
              <a:defRPr sz="1000">
                <a:solidFill>
                  <a:schemeClr val="tx2"/>
                </a:solidFill>
              </a:defRPr>
            </a:lvl1pPr>
          </a:lstStyle>
          <a:p>
            <a:fld id="{D5486CBF-551E-4C05-8489-7C56F8EB6054}" type="slidenum">
              <a:rPr lang="fi-FI" smtClean="0"/>
              <a:pPr/>
              <a:t>‹#›</a:t>
            </a:fld>
            <a:endParaRPr lang="fi-FI" dirty="0"/>
          </a:p>
        </p:txBody>
      </p:sp>
      <p:sp>
        <p:nvSpPr>
          <p:cNvPr id="2" name="Otsikon paikkamerkki 1">
            <a:extLst>
              <a:ext uri="{FF2B5EF4-FFF2-40B4-BE49-F238E27FC236}">
                <a16:creationId xmlns:a16="http://schemas.microsoft.com/office/drawing/2014/main" id="{861359FD-58D9-4A75-CBF6-2691656CE273}"/>
              </a:ext>
            </a:extLst>
          </p:cNvPr>
          <p:cNvSpPr>
            <a:spLocks noGrp="1"/>
          </p:cNvSpPr>
          <p:nvPr>
            <p:ph type="title"/>
          </p:nvPr>
        </p:nvSpPr>
        <p:spPr>
          <a:xfrm>
            <a:off x="587375" y="337200"/>
            <a:ext cx="9836785" cy="1459363"/>
          </a:xfrm>
          <a:prstGeom prst="rect">
            <a:avLst/>
          </a:prstGeom>
        </p:spPr>
        <p:txBody>
          <a:bodyPr vert="horz" lIns="91440" tIns="45720" rIns="91440" bIns="45720" rtlCol="0" anchor="b">
            <a:noAutofit/>
          </a:bodyPr>
          <a:lstStyle/>
          <a:p>
            <a:r>
              <a:rPr lang="fi-FI" dirty="0"/>
              <a:t>Lisää otsikko napsauttamalla</a:t>
            </a:r>
          </a:p>
        </p:txBody>
      </p:sp>
      <p:sp>
        <p:nvSpPr>
          <p:cNvPr id="3" name="Tekstin paikkamerkki 2">
            <a:extLst>
              <a:ext uri="{FF2B5EF4-FFF2-40B4-BE49-F238E27FC236}">
                <a16:creationId xmlns:a16="http://schemas.microsoft.com/office/drawing/2014/main" id="{1A3EB420-CADA-AD4E-2B51-A6B121FD96CA}"/>
              </a:ext>
            </a:extLst>
          </p:cNvPr>
          <p:cNvSpPr>
            <a:spLocks noGrp="1"/>
          </p:cNvSpPr>
          <p:nvPr>
            <p:ph type="body" idx="1"/>
          </p:nvPr>
        </p:nvSpPr>
        <p:spPr>
          <a:xfrm>
            <a:off x="587375" y="1960375"/>
            <a:ext cx="105156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940C4673-A91C-6452-873F-584987BD3772}"/>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632505" y="337200"/>
            <a:ext cx="1152128" cy="354949"/>
          </a:xfrm>
          <a:prstGeom prst="rect">
            <a:avLst/>
          </a:prstGeom>
        </p:spPr>
      </p:pic>
      <p:sp>
        <p:nvSpPr>
          <p:cNvPr id="8" name="Suorakulmio 7">
            <a:extLst>
              <a:ext uri="{FF2B5EF4-FFF2-40B4-BE49-F238E27FC236}">
                <a16:creationId xmlns:a16="http://schemas.microsoft.com/office/drawing/2014/main" id="{C606D620-C4E3-2A74-AA74-37DD461EC54F}"/>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4012164"/>
      </p:ext>
    </p:extLst>
  </p:cSld>
  <p:clrMap bg1="lt1" tx1="dk1" bg2="lt2" tx2="dk2" accent1="accent1" accent2="accent2" accent3="accent3" accent4="accent4" accent5="accent5" accent6="accent6" hlink="hlink" folHlink="folHlink"/>
  <p:sldLayoutIdLst>
    <p:sldLayoutId id="2147484014" r:id="rId1"/>
    <p:sldLayoutId id="2147484020" r:id="rId2"/>
    <p:sldLayoutId id="2147484092" r:id="rId3"/>
    <p:sldLayoutId id="2147484096" r:id="rId4"/>
    <p:sldLayoutId id="2147484021" r:id="rId5"/>
    <p:sldLayoutId id="2147484022" r:id="rId6"/>
    <p:sldLayoutId id="2147484023" r:id="rId7"/>
    <p:sldLayoutId id="2147484079" r:id="rId8"/>
    <p:sldLayoutId id="2147484025" r:id="rId9"/>
    <p:sldLayoutId id="2147484029" r:id="rId10"/>
    <p:sldLayoutId id="2147484030" r:id="rId11"/>
    <p:sldLayoutId id="2147484081" r:id="rId12"/>
    <p:sldLayoutId id="214748408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85" r:id="rId25"/>
    <p:sldLayoutId id="2147484089" r:id="rId26"/>
  </p:sldLayoutIdLst>
  <p:transition spd="slow">
    <p:push dir="u"/>
  </p:transition>
  <p:hf sldNum="0"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136525" indent="-136525" algn="l" defTabSz="914400" rtl="0" eaLnBrk="1" latinLnBrk="0" hangingPunct="1">
        <a:lnSpc>
          <a:spcPct val="10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30238" indent="-147638" algn="l" defTabSz="914400" rtl="0" eaLnBrk="1" latinLnBrk="0" hangingPunct="1">
        <a:lnSpc>
          <a:spcPct val="100000"/>
        </a:lnSpc>
        <a:spcBef>
          <a:spcPts val="500"/>
        </a:spcBef>
        <a:buClr>
          <a:schemeClr val="tx2"/>
        </a:buClr>
        <a:buFont typeface="Arial" panose="020B0604020202020204" pitchFamily="34" charset="0"/>
        <a:buChar char="•"/>
        <a:tabLst>
          <a:tab pos="803275" algn="l"/>
        </a:tabLst>
        <a:defRPr sz="1800" kern="1200">
          <a:solidFill>
            <a:schemeClr val="tx1"/>
          </a:solidFill>
          <a:latin typeface="+mn-lt"/>
          <a:ea typeface="+mn-ea"/>
          <a:cs typeface="+mn-cs"/>
        </a:defRPr>
      </a:lvl2pPr>
      <a:lvl3pPr marL="1076325" indent="-157163"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524000" indent="-1524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971675" indent="-142875"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 userDrawn="1">
          <p15:clr>
            <a:srgbClr val="F26B43"/>
          </p15:clr>
        </p15:guide>
        <p15:guide id="2" pos="370" userDrawn="1">
          <p15:clr>
            <a:srgbClr val="F26B43"/>
          </p15:clr>
        </p15:guide>
        <p15:guide id="3" orient="horz" pos="3981" userDrawn="1">
          <p15:clr>
            <a:srgbClr val="F26B43"/>
          </p15:clr>
        </p15:guide>
        <p15:guide id="4" pos="5434" userDrawn="1">
          <p15:clr>
            <a:srgbClr val="F26B43"/>
          </p15:clr>
        </p15:guide>
        <p15:guide id="5" orient="horz" pos="26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2D462D5-B8B3-83BC-8A80-5C3D5D5705B4}"/>
              </a:ext>
              <a:ext uri="{C183D7F6-B498-43B3-948B-1728B52AA6E4}">
                <adec:decorative xmlns:adec="http://schemas.microsoft.com/office/drawing/2017/decorative" val="1"/>
              </a:ext>
            </a:extLst>
          </p:cNvPr>
          <p:cNvSpPr>
            <a:spLocks noGrp="1"/>
          </p:cNvSpPr>
          <p:nvPr>
            <p:ph type="dt" sz="half" idx="2"/>
          </p:nvPr>
        </p:nvSpPr>
        <p:spPr>
          <a:xfrm>
            <a:off x="587375" y="6522715"/>
            <a:ext cx="1952625" cy="240472"/>
          </a:xfrm>
          <a:prstGeom prst="rect">
            <a:avLst/>
          </a:prstGeom>
        </p:spPr>
        <p:txBody>
          <a:bodyPr vert="horz" lIns="91440" tIns="45720" rIns="91440" bIns="45720" rtlCol="0" anchor="ctr">
            <a:noAutofit/>
          </a:bodyPr>
          <a:lstStyle>
            <a:lvl1pPr algn="l">
              <a:defRPr sz="1000">
                <a:solidFill>
                  <a:schemeClr val="tx1"/>
                </a:solidFill>
              </a:defRPr>
            </a:lvl1pPr>
          </a:lstStyle>
          <a:p>
            <a:fld id="{AE3D1E25-F9D1-478B-AD2C-369170CF6CF8}" type="datetime1">
              <a:rPr lang="fi-FI" smtClean="0"/>
              <a:t>6.2.2025</a:t>
            </a:fld>
            <a:endParaRPr lang="fi-FI" dirty="0"/>
          </a:p>
        </p:txBody>
      </p:sp>
      <p:sp>
        <p:nvSpPr>
          <p:cNvPr id="5" name="Alatunnisteen paikkamerkki 4">
            <a:extLst>
              <a:ext uri="{FF2B5EF4-FFF2-40B4-BE49-F238E27FC236}">
                <a16:creationId xmlns:a16="http://schemas.microsoft.com/office/drawing/2014/main" id="{F2272B56-72C4-497C-EFD7-686BBACBDB55}"/>
              </a:ext>
              <a:ext uri="{C183D7F6-B498-43B3-948B-1728B52AA6E4}">
                <adec:decorative xmlns:adec="http://schemas.microsoft.com/office/drawing/2017/decorative" val="1"/>
              </a:ext>
            </a:extLst>
          </p:cNvPr>
          <p:cNvSpPr>
            <a:spLocks noGrp="1"/>
          </p:cNvSpPr>
          <p:nvPr>
            <p:ph type="ftr" sz="quarter" idx="3"/>
          </p:nvPr>
        </p:nvSpPr>
        <p:spPr>
          <a:xfrm>
            <a:off x="2765376" y="6519932"/>
            <a:ext cx="7792556" cy="243255"/>
          </a:xfrm>
          <a:prstGeom prst="rect">
            <a:avLst/>
          </a:prstGeom>
        </p:spPr>
        <p:txBody>
          <a:bodyPr vert="horz" lIns="91440" tIns="45720" rIns="91440" bIns="45720" rtlCol="0" anchor="ctr">
            <a:noAutofit/>
          </a:bodyPr>
          <a:lstStyle>
            <a:lvl1pPr algn="l">
              <a:defRPr sz="1000">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F7A26332-4006-5F06-0667-B04E2A7F7D2F}"/>
              </a:ext>
              <a:ext uri="{C183D7F6-B498-43B3-948B-1728B52AA6E4}">
                <adec:decorative xmlns:adec="http://schemas.microsoft.com/office/drawing/2017/decorative" val="1"/>
              </a:ext>
            </a:extLst>
          </p:cNvPr>
          <p:cNvSpPr>
            <a:spLocks noGrp="1"/>
          </p:cNvSpPr>
          <p:nvPr>
            <p:ph type="sldNum" sz="quarter" idx="4"/>
          </p:nvPr>
        </p:nvSpPr>
        <p:spPr>
          <a:xfrm>
            <a:off x="10972800" y="6520800"/>
            <a:ext cx="533400" cy="243255"/>
          </a:xfrm>
          <a:prstGeom prst="rect">
            <a:avLst/>
          </a:prstGeom>
        </p:spPr>
        <p:txBody>
          <a:bodyPr vert="horz" lIns="91440" tIns="45720" rIns="91440" bIns="45720" rtlCol="0" anchor="ctr">
            <a:noAutofit/>
          </a:bodyPr>
          <a:lstStyle>
            <a:lvl1pPr algn="r">
              <a:defRPr sz="1000">
                <a:solidFill>
                  <a:schemeClr val="tx1"/>
                </a:solidFill>
              </a:defRPr>
            </a:lvl1pPr>
          </a:lstStyle>
          <a:p>
            <a:fld id="{D5486CBF-551E-4C05-8489-7C56F8EB6054}" type="slidenum">
              <a:rPr lang="fi-FI" smtClean="0"/>
              <a:pPr/>
              <a:t>‹#›</a:t>
            </a:fld>
            <a:endParaRPr lang="fi-FI" dirty="0"/>
          </a:p>
        </p:txBody>
      </p:sp>
      <p:sp>
        <p:nvSpPr>
          <p:cNvPr id="2" name="Otsikon paikkamerkki 1">
            <a:extLst>
              <a:ext uri="{FF2B5EF4-FFF2-40B4-BE49-F238E27FC236}">
                <a16:creationId xmlns:a16="http://schemas.microsoft.com/office/drawing/2014/main" id="{861359FD-58D9-4A75-CBF6-2691656CE273}"/>
              </a:ext>
            </a:extLst>
          </p:cNvPr>
          <p:cNvSpPr>
            <a:spLocks noGrp="1"/>
          </p:cNvSpPr>
          <p:nvPr>
            <p:ph type="title"/>
          </p:nvPr>
        </p:nvSpPr>
        <p:spPr>
          <a:xfrm>
            <a:off x="587375" y="337200"/>
            <a:ext cx="9836785" cy="1459363"/>
          </a:xfrm>
          <a:prstGeom prst="rect">
            <a:avLst/>
          </a:prstGeom>
        </p:spPr>
        <p:txBody>
          <a:bodyPr vert="horz" lIns="91440" tIns="45720" rIns="91440" bIns="45720" rtlCol="0" anchor="b">
            <a:noAutofit/>
          </a:bodyPr>
          <a:lstStyle/>
          <a:p>
            <a:r>
              <a:rPr lang="fi-FI" dirty="0"/>
              <a:t>Lisää otsikko napsauttamalla</a:t>
            </a:r>
          </a:p>
        </p:txBody>
      </p:sp>
      <p:sp>
        <p:nvSpPr>
          <p:cNvPr id="3" name="Tekstin paikkamerkki 2">
            <a:extLst>
              <a:ext uri="{FF2B5EF4-FFF2-40B4-BE49-F238E27FC236}">
                <a16:creationId xmlns:a16="http://schemas.microsoft.com/office/drawing/2014/main" id="{1A3EB420-CADA-AD4E-2B51-A6B121FD96CA}"/>
              </a:ext>
            </a:extLst>
          </p:cNvPr>
          <p:cNvSpPr>
            <a:spLocks noGrp="1"/>
          </p:cNvSpPr>
          <p:nvPr>
            <p:ph type="body" idx="1"/>
          </p:nvPr>
        </p:nvSpPr>
        <p:spPr>
          <a:xfrm>
            <a:off x="587375" y="1960375"/>
            <a:ext cx="105156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a:extLst>
              <a:ext uri="{FF2B5EF4-FFF2-40B4-BE49-F238E27FC236}">
                <a16:creationId xmlns:a16="http://schemas.microsoft.com/office/drawing/2014/main" id="{940C4673-A91C-6452-873F-584987BD3772}"/>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632505" y="337200"/>
            <a:ext cx="1152128" cy="354949"/>
          </a:xfrm>
          <a:prstGeom prst="rect">
            <a:avLst/>
          </a:prstGeom>
        </p:spPr>
      </p:pic>
      <p:sp>
        <p:nvSpPr>
          <p:cNvPr id="8" name="Suorakulmio 7">
            <a:extLst>
              <a:ext uri="{FF2B5EF4-FFF2-40B4-BE49-F238E27FC236}">
                <a16:creationId xmlns:a16="http://schemas.microsoft.com/office/drawing/2014/main" id="{C606D620-C4E3-2A74-AA74-37DD461EC54F}"/>
              </a:ext>
              <a:ext uri="{C183D7F6-B498-43B3-948B-1728B52AA6E4}">
                <adec:decorative xmlns:adec="http://schemas.microsoft.com/office/drawing/2017/decorative" val="1"/>
              </a:ext>
            </a:extLst>
          </p:cNvPr>
          <p:cNvSpPr/>
          <p:nvPr userDrawn="1"/>
        </p:nvSpPr>
        <p:spPr>
          <a:xfrm>
            <a:off x="-1" y="0"/>
            <a:ext cx="10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Tree>
    <p:extLst>
      <p:ext uri="{BB962C8B-B14F-4D97-AF65-F5344CB8AC3E}">
        <p14:creationId xmlns:p14="http://schemas.microsoft.com/office/powerpoint/2010/main" val="310865451"/>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93" r:id="rId3"/>
    <p:sldLayoutId id="2147484097" r:id="rId4"/>
    <p:sldLayoutId id="2147484057" r:id="rId5"/>
    <p:sldLayoutId id="2147484058" r:id="rId6"/>
    <p:sldLayoutId id="2147484059" r:id="rId7"/>
    <p:sldLayoutId id="2147484080" r:id="rId8"/>
    <p:sldLayoutId id="2147484060" r:id="rId9"/>
    <p:sldLayoutId id="2147484061" r:id="rId10"/>
    <p:sldLayoutId id="2147484062" r:id="rId11"/>
    <p:sldLayoutId id="2147484083" r:id="rId12"/>
    <p:sldLayoutId id="214748408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87" r:id="rId25"/>
    <p:sldLayoutId id="2147484088" r:id="rId26"/>
  </p:sldLayoutIdLst>
  <p:transition spd="slow">
    <p:push dir="u"/>
  </p:transition>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768350" indent="-285750" algn="l" defTabSz="914400" rtl="0" eaLnBrk="1" latinLnBrk="0" hangingPunct="1">
        <a:lnSpc>
          <a:spcPct val="100000"/>
        </a:lnSpc>
        <a:spcBef>
          <a:spcPts val="500"/>
        </a:spcBef>
        <a:buClrTx/>
        <a:buFont typeface="Arial" panose="020B0604020202020204" pitchFamily="34" charset="0"/>
        <a:buChar char="•"/>
        <a:tabLst>
          <a:tab pos="803275" algn="l"/>
        </a:tabLst>
        <a:defRPr sz="1800" kern="1200">
          <a:solidFill>
            <a:schemeClr val="tx1"/>
          </a:solidFill>
          <a:latin typeface="+mn-lt"/>
          <a:ea typeface="+mn-ea"/>
          <a:cs typeface="+mn-cs"/>
        </a:defRPr>
      </a:lvl2pPr>
      <a:lvl3pPr marL="1204912" indent="-285750" algn="l" defTabSz="914400" rtl="0" eaLnBrk="1" latinLnBrk="0" hangingPunct="1">
        <a:lnSpc>
          <a:spcPct val="10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1657350" indent="-28575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lnSpc>
          <a:spcPct val="100000"/>
        </a:lnSpc>
        <a:spcBef>
          <a:spcPts val="500"/>
        </a:spcBef>
        <a:buClrTx/>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 userDrawn="1">
          <p15:clr>
            <a:srgbClr val="F26B43"/>
          </p15:clr>
        </p15:guide>
        <p15:guide id="2" pos="370" userDrawn="1">
          <p15:clr>
            <a:srgbClr val="F26B43"/>
          </p15:clr>
        </p15:guide>
        <p15:guide id="3" orient="horz" pos="3981" userDrawn="1">
          <p15:clr>
            <a:srgbClr val="F26B43"/>
          </p15:clr>
        </p15:guide>
        <p15:guide id="4" pos="5434" userDrawn="1">
          <p15:clr>
            <a:srgbClr val="F26B43"/>
          </p15:clr>
        </p15:guide>
        <p15:guide id="5" orient="horz" pos="26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nlex.fi/fi/sopimukset/sopsteksti/1952/19520018" TargetMode="External"/><Relationship Id="rId2" Type="http://schemas.openxmlformats.org/officeDocument/2006/relationships/hyperlink" Target="https://www.vero.fi/syventavat-vero-ohjeet/ohje-hakusivu/47858/perinto_ja_lahjaverotus_kansainvalisiss5/"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vero.fi/syventavat-vero-ohjeet/ohje-hakusivu/329638/verovapaat-lahja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ro.fi/henkiloasiakkaat/omaisuus/lahja/milloin-pit%C3%A4%C3%A4-maksaa-lahjaveroa/lahja-ja-ennakkoperint%C3%B6/" TargetMode="External"/><Relationship Id="rId2" Type="http://schemas.openxmlformats.org/officeDocument/2006/relationships/hyperlink" Target="https://www.vero.fi/syventavat-vero-ohjeet/ohje-hakusivu/48577/ensin_kuolleen_puolison_tai_lesken_jalk/#2.1-avio-oikeuden-ulottuvuus" TargetMode="External"/><Relationship Id="rId1" Type="http://schemas.openxmlformats.org/officeDocument/2006/relationships/slideLayout" Target="../slideLayouts/slideLayout1.xml"/><Relationship Id="rId4" Type="http://schemas.openxmlformats.org/officeDocument/2006/relationships/hyperlink" Target="https://www.vero.fi/syventavat-vero-ohjeet/ohje-hakusivu/329638/verovapaat-lahjat/"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vero.fi/syventavat-vero-ohjeet/ohje-hakusivu/329638/verovapaat-lahja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vero.fi/syventavat-vero-ohjeet/kannanotot/47669/hallintaoikeusvahennyksen_laskeminen_as/" TargetMode="External"/><Relationship Id="rId2" Type="http://schemas.openxmlformats.org/officeDocument/2006/relationships/hyperlink" Target="https://www.vero.fi/henkiloasiakkaat/omaisuus/lahja/hallintaoikeuden_pidattaminen_lahjavero/" TargetMode="External"/><Relationship Id="rId1" Type="http://schemas.openxmlformats.org/officeDocument/2006/relationships/slideLayout" Target="../slideLayouts/slideLayout1.xml"/><Relationship Id="rId4" Type="http://schemas.openxmlformats.org/officeDocument/2006/relationships/hyperlink" Target="https://www.vero.fi/syventavat-vero-ohjeet/ohje-hakusivu/75136/hallintaoikeus-omaisuuden-luovutuksen-verotuksess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inlex.fi/fi/oikeus/kho/vuosikirjat/2005/200500931" TargetMode="External"/><Relationship Id="rId2" Type="http://schemas.openxmlformats.org/officeDocument/2006/relationships/hyperlink" Target="https://www.vero.fi/syventavat-vero-ohjeet/ohje-hakusivu/48076/kuolinpesan-omaisuuden-luovutuksen-verotu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valtioneuvosto.fi/-/10616/neuvottelutulos-hallitusohjelmasta-vahva-ja-valittava-suomi"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o.fi/syventavat-vero-ohjeet/ohje-hakusivu/152990/" TargetMode="External"/><Relationship Id="rId2" Type="http://schemas.openxmlformats.org/officeDocument/2006/relationships/hyperlink" Target="https://www.vero.fi/syventavat-vero-ohjeet/ohje-hakusivu/152978/kiinteisto-ja-asuntovarallisuuden-arvostaminen-perinto-ja-lahjaverotuksessa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ero.fi/syventavat-vero-ohjeet/ohje-hakusivu/47819/ennakkoratkaisuhakemuksen-tekeminen-ja-siihen-annettava-paatos4/" TargetMode="External"/><Relationship Id="rId2" Type="http://schemas.openxmlformats.org/officeDocument/2006/relationships/hyperlink" Target="https://www.vero.fi/syventavat-vero-ohjeet/ohje-hakusivu/0koontisivut/perheoikeus-ja-verotus-syventavien-vero-ohjeiden-koost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vero.fi/henkiloasiakkaat/omaisuus/lahja/lahjaverolaskuri/" TargetMode="External"/><Relationship Id="rId2" Type="http://schemas.openxmlformats.org/officeDocument/2006/relationships/hyperlink" Target="https://www.vero.fi/syventavat-vero-ohjeet/ohje-hakusivu/329638/verovapaat-lahjat/" TargetMode="External"/><Relationship Id="rId1" Type="http://schemas.openxmlformats.org/officeDocument/2006/relationships/slideLayout" Target="../slideLayouts/slideLayout1.xml"/><Relationship Id="rId4" Type="http://schemas.openxmlformats.org/officeDocument/2006/relationships/hyperlink" Target="https://www.vero.fi/henkiloasiakkaat/omaisuus/perinto/perintoverolaskuri/"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vero.fi/syventavat-vero-ohjeet/ohje-hakusivu/60797/luopumiset-perint%C3%B6--ja-lahjaverotuksess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vero.fi/tietoa-verohallinnosta/yhteystiedot-ja-asiointi/lomakkeet/tayttoohjeet/perintoveroilmoituksen_tayttoohj2/" TargetMode="External"/><Relationship Id="rId2" Type="http://schemas.openxmlformats.org/officeDocument/2006/relationships/hyperlink" Target="https://finlex.fi/fi/oikeus/kho/vuosikirjat/1979/197903454"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vero.fi/syventavat-vero-ohjeet/ohje-hakusivu/152990/varojen-arvostamisen-yleiset-periaatteet-perinto--ja-lahjaverotuksess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vero.fi/syventavat-vero-ohjeet/ohje-hakusivu/48577/ensin_kuolleen_puolison_tai_lesken_jalk/#3.4-toteutumaton-tasinkoetuoikeu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vero.fi/syventavat-vero-ohjeet/ohje-hakusivu/48577/ensin_kuolleen_puolison_tai_lesken_jalk/#3.4-toteutumaton-tasinkoetuoikeus" TargetMode="External"/><Relationship Id="rId2" Type="http://schemas.openxmlformats.org/officeDocument/2006/relationships/hyperlink" Target="https://www.vero.fi/syventavat-vero-ohjeet/ohje-hakusivu/48536/ositus_ja_perinnonjakosopimus_perintov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601133" y="1500789"/>
            <a:ext cx="10005907" cy="1521811"/>
          </a:xfrm>
        </p:spPr>
        <p:txBody>
          <a:bodyPr/>
          <a:lstStyle/>
          <a:p>
            <a:r>
              <a:rPr lang="fi-FI" dirty="0"/>
              <a:t>Perintö- ja lahjaverotilaisuus </a:t>
            </a:r>
            <a:br>
              <a:rPr lang="fi-FI" dirty="0"/>
            </a:br>
            <a:r>
              <a:rPr lang="fi-FI" dirty="0"/>
              <a:t>23.1.2025</a:t>
            </a: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95842" y="3284563"/>
            <a:ext cx="10019665" cy="1233251"/>
          </a:xfrm>
        </p:spPr>
        <p:txBody>
          <a:bodyPr/>
          <a:lstStyle/>
          <a:p>
            <a:r>
              <a:rPr lang="fi-FI" dirty="0"/>
              <a:t>Verohallinnon oikeusyksikkö</a:t>
            </a:r>
          </a:p>
          <a:p>
            <a:r>
              <a:rPr lang="fi-FI" dirty="0"/>
              <a:t>Markus Kautto</a:t>
            </a:r>
          </a:p>
          <a:p>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592667" y="5571067"/>
            <a:ext cx="6606919" cy="748771"/>
          </a:xfrm>
        </p:spPr>
        <p:txBody>
          <a:bodyPr/>
          <a:lstStyle/>
          <a:p>
            <a:endParaRPr lang="fi-FI" dirty="0"/>
          </a:p>
        </p:txBody>
      </p:sp>
    </p:spTree>
    <p:extLst>
      <p:ext uri="{BB962C8B-B14F-4D97-AF65-F5344CB8AC3E}">
        <p14:creationId xmlns:p14="http://schemas.microsoft.com/office/powerpoint/2010/main" val="30377019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00514" y="1083733"/>
            <a:ext cx="10106528" cy="1014574"/>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effectLst/>
                <a:latin typeface="Calibri" panose="020F0502020204030204" pitchFamily="34" charset="0"/>
                <a:ea typeface="Calibri" panose="020F0502020204030204" pitchFamily="34" charset="0"/>
              </a:rPr>
              <a:t>Toinen lapsista asuu pysyvästi Yhdysvalloissa ja on verovelvollinen siellä. Aiheutuuko Suomessa saadusta perinnöstä hänelle jotain velvoitteita myös siellä?, </a:t>
            </a:r>
            <a:r>
              <a:rPr lang="fi-FI" sz="2400" dirty="0"/>
              <a:t>23.1.2025</a:t>
            </a:r>
            <a:endParaRPr lang="fi-FI" sz="24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7376" y="2098307"/>
            <a:ext cx="10019664" cy="3418574"/>
          </a:xfrm>
        </p:spPr>
        <p:txBody>
          <a:bodyPr/>
          <a:lstStyle/>
          <a:p>
            <a:pPr marL="342900" indent="-342900">
              <a:buFont typeface="Wingdings" panose="05000000000000000000" pitchFamily="2" charset="2"/>
              <a:buChar char="Ø"/>
            </a:pPr>
            <a:r>
              <a:rPr lang="fi-FI" sz="2000" dirty="0"/>
              <a:t>Ks. Verohallinnon ohje </a:t>
            </a:r>
            <a:r>
              <a:rPr lang="fi-FI" dirty="0">
                <a:latin typeface="Calibri" panose="020F0502020204030204" pitchFamily="34" charset="0"/>
                <a:ea typeface="Calibri" panose="020F0502020204030204" pitchFamily="34" charset="0"/>
                <a:cs typeface="Calibri" panose="020F0502020204030204" pitchFamily="34" charset="0"/>
                <a:hlinkClick r:id="rId2"/>
              </a:rPr>
              <a:t>Perintö- ja lahjaverotus kansainvälisissä tilanteissa - vero.fi</a:t>
            </a:r>
            <a:r>
              <a:rPr lang="fi-FI" dirty="0">
                <a:latin typeface="Calibri" panose="020F0502020204030204" pitchFamily="34" charset="0"/>
                <a:ea typeface="Calibri" panose="020F0502020204030204" pitchFamily="34" charset="0"/>
                <a:cs typeface="Calibri" panose="020F0502020204030204" pitchFamily="34" charset="0"/>
              </a:rPr>
              <a:t>3.9.4, 4, 4.9.6, 5.4.3</a:t>
            </a:r>
          </a:p>
          <a:p>
            <a:pPr marL="342900" indent="-342900">
              <a:buFont typeface="Wingdings" panose="05000000000000000000" pitchFamily="2" charset="2"/>
              <a:buChar char="Ø"/>
            </a:pPr>
            <a:r>
              <a:rPr lang="fi-FI" sz="2000" dirty="0"/>
              <a:t>Jos perinnönjättäjä asui Suomessa, perintöä verotetaan kokonaan Suomessa.</a:t>
            </a:r>
          </a:p>
          <a:p>
            <a:pPr marL="342900" indent="-342900">
              <a:buFont typeface="Wingdings" panose="05000000000000000000" pitchFamily="2" charset="2"/>
              <a:buChar char="Ø"/>
            </a:pPr>
            <a:r>
              <a:rPr lang="fi-FI" sz="2000" dirty="0"/>
              <a:t>Jos perintönä tai testamentilla saatuun omaisuuteen sisältyy Yhdysvalloissa olevaa omaisuutta, vähennetään Suomen perintöverosta tästä omaisuudesta Yhdysvalloissa määrätty vero </a:t>
            </a:r>
            <a:r>
              <a:rPr lang="fi-FI" sz="2000" b="0" i="0" dirty="0">
                <a:solidFill>
                  <a:srgbClr val="333333"/>
                </a:solidFill>
                <a:effectLst/>
              </a:rPr>
              <a:t>(ks. tarkemmin </a:t>
            </a:r>
            <a:r>
              <a:rPr lang="fi-FI" sz="2000" b="0" i="0" u="sng" dirty="0">
                <a:solidFill>
                  <a:srgbClr val="006600"/>
                </a:solidFill>
                <a:effectLst/>
                <a:hlinkClick r:id="rId3"/>
              </a:rPr>
              <a:t>USA:n perintöverosopimus</a:t>
            </a:r>
            <a:r>
              <a:rPr lang="fi-FI" sz="2000" b="0" i="0" dirty="0">
                <a:solidFill>
                  <a:srgbClr val="333333"/>
                </a:solidFill>
                <a:effectLst/>
              </a:rPr>
              <a:t>).</a:t>
            </a:r>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p:txBody>
          <a:bodyPr/>
          <a:lstStyle/>
          <a:p>
            <a:endParaRPr lang="fi-FI" dirty="0"/>
          </a:p>
        </p:txBody>
      </p:sp>
    </p:spTree>
    <p:extLst>
      <p:ext uri="{BB962C8B-B14F-4D97-AF65-F5344CB8AC3E}">
        <p14:creationId xmlns:p14="http://schemas.microsoft.com/office/powerpoint/2010/main" val="28502015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7375" y="1083733"/>
            <a:ext cx="10019666" cy="1130078"/>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latin typeface="+mn-lt"/>
                <a:ea typeface="Calibri" panose="020F0502020204030204" pitchFamily="34" charset="0"/>
              </a:rPr>
              <a:t>Elatuslahja määritelmä:</a:t>
            </a:r>
            <a:br>
              <a:rPr lang="fi-FI" sz="2400" dirty="0">
                <a:latin typeface="+mn-lt"/>
                <a:ea typeface="Calibri" panose="020F0502020204030204" pitchFamily="34" charset="0"/>
              </a:rPr>
            </a:br>
            <a:r>
              <a:rPr lang="fi-FI" sz="2400" dirty="0">
                <a:latin typeface="+mn-lt"/>
                <a:ea typeface="Calibri" panose="020F0502020204030204" pitchFamily="34" charset="0"/>
              </a:rPr>
              <a:t>Millä edellytyksillä ei tule kyseeseen lahjavero, </a:t>
            </a:r>
            <a:r>
              <a:rPr lang="fi-FI" sz="2800" dirty="0">
                <a:latin typeface="+mn-lt"/>
              </a:rPr>
              <a:t>23.1.2025</a:t>
            </a:r>
            <a:br>
              <a:rPr lang="fi-FI" sz="2800" dirty="0">
                <a:effectLst/>
                <a:latin typeface="Calibri" panose="020F0502020204030204" pitchFamily="34" charset="0"/>
                <a:ea typeface="Calibri" panose="020F0502020204030204" pitchFamily="34" charset="0"/>
              </a:rPr>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7374" y="1896177"/>
            <a:ext cx="10019666" cy="3620703"/>
          </a:xfrm>
        </p:spPr>
        <p:txBody>
          <a:bodyPr/>
          <a:lstStyle/>
          <a:p>
            <a:pPr marL="342900" indent="-342900">
              <a:buFont typeface="Wingdings" panose="05000000000000000000" pitchFamily="2" charset="2"/>
              <a:buChar char="Ø"/>
            </a:pPr>
            <a:r>
              <a:rPr lang="fi-FI" sz="2000" dirty="0"/>
              <a:t>Ks. Verohallinnon ohje </a:t>
            </a:r>
            <a:r>
              <a:rPr lang="fi-FI" sz="2000" dirty="0">
                <a:hlinkClick r:id="rId2"/>
              </a:rPr>
              <a:t>Verovapaat lahjat - vero.fi</a:t>
            </a:r>
            <a:r>
              <a:rPr lang="fi-FI" sz="2000" dirty="0"/>
              <a:t> 3.3</a:t>
            </a:r>
          </a:p>
          <a:p>
            <a:pPr marL="342900" indent="-342900">
              <a:buFont typeface="Wingdings" panose="05000000000000000000" pitchFamily="2" charset="2"/>
              <a:buChar char="Ø"/>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p:txBody>
          <a:bodyPr/>
          <a:lstStyle/>
          <a:p>
            <a:endParaRPr lang="fi-FI" dirty="0"/>
          </a:p>
        </p:txBody>
      </p:sp>
    </p:spTree>
    <p:extLst>
      <p:ext uri="{BB962C8B-B14F-4D97-AF65-F5344CB8AC3E}">
        <p14:creationId xmlns:p14="http://schemas.microsoft.com/office/powerpoint/2010/main" val="6988620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67267" y="1083733"/>
            <a:ext cx="10039774" cy="1185334"/>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latin typeface="+mn-lt"/>
                <a:ea typeface="Calibri" panose="020F0502020204030204" pitchFamily="34" charset="0"/>
              </a:rPr>
              <a:t>Mitä voi antaa lahjaksi ilman, että se luetaan ennakkoperinnöksi?</a:t>
            </a:r>
            <a:br>
              <a:rPr lang="fi-FI" sz="2400" dirty="0">
                <a:latin typeface="+mn-lt"/>
                <a:ea typeface="Calibri" panose="020F0502020204030204" pitchFamily="34" charset="0"/>
              </a:rPr>
            </a:br>
            <a:r>
              <a:rPr lang="fi-FI" sz="2400" dirty="0">
                <a:latin typeface="+mn-lt"/>
                <a:ea typeface="Calibri" panose="020F0502020204030204" pitchFamily="34" charset="0"/>
              </a:rPr>
              <a:t>Miten rahalahjoja selvitetään viranomaisten toimesta?, </a:t>
            </a:r>
            <a:r>
              <a:rPr lang="fi-FI" sz="2400" dirty="0"/>
              <a:t>23.1.2025</a:t>
            </a:r>
            <a:r>
              <a:rPr lang="fi-FI" sz="2400" dirty="0">
                <a:latin typeface="+mn-lt"/>
                <a:ea typeface="Calibri" panose="020F0502020204030204" pitchFamily="34" charset="0"/>
              </a:rPr>
              <a:t> </a:t>
            </a:r>
            <a:br>
              <a:rPr lang="fi-FI" sz="2400" dirty="0">
                <a:effectLst/>
                <a:latin typeface="Calibri" panose="020F0502020204030204" pitchFamily="34" charset="0"/>
                <a:ea typeface="Calibri" panose="020F0502020204030204" pitchFamily="34" charset="0"/>
              </a:rPr>
            </a:br>
            <a:endParaRPr lang="fi-FI" sz="24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09600" y="1955801"/>
            <a:ext cx="9997440" cy="3561080"/>
          </a:xfrm>
        </p:spPr>
        <p:txBody>
          <a:bodyPr/>
          <a:lstStyle/>
          <a:p>
            <a:pPr marL="342900" indent="-342900">
              <a:buFont typeface="Wingdings" panose="05000000000000000000" pitchFamily="2" charset="2"/>
              <a:buChar char="Ø"/>
            </a:pPr>
            <a:r>
              <a:rPr lang="fi-FI" sz="2000" dirty="0">
                <a:latin typeface="+mj-lt"/>
                <a:ea typeface="Calibri" panose="020F0502020204030204" pitchFamily="34" charset="0"/>
                <a:cs typeface="Calibri" panose="020F0502020204030204" pitchFamily="34" charset="0"/>
              </a:rPr>
              <a:t>Ks. Verohallinnon ohjeet </a:t>
            </a:r>
          </a:p>
          <a:p>
            <a:pPr marL="1111250" lvl="1" indent="-342900">
              <a:buFont typeface="Wingdings" panose="05000000000000000000" pitchFamily="2" charset="2"/>
              <a:buChar char="v"/>
            </a:pPr>
            <a:r>
              <a:rPr lang="fi-FI" sz="1800" dirty="0">
                <a:hlinkClick r:id="rId2"/>
              </a:rPr>
              <a:t>Ensin kuolleen puolison tai lesken jälkeisessä perintöverotuksessa tarvittavat tiedot - vero.fi</a:t>
            </a:r>
            <a:r>
              <a:rPr lang="fi-FI" sz="1800" dirty="0"/>
              <a:t>2.2</a:t>
            </a:r>
          </a:p>
          <a:p>
            <a:pPr marL="1111250" lvl="1" indent="-342900">
              <a:buFont typeface="Wingdings" panose="05000000000000000000" pitchFamily="2" charset="2"/>
              <a:buChar char="v"/>
            </a:pPr>
            <a:r>
              <a:rPr lang="fi-FI" sz="1800" u="sng" dirty="0">
                <a:solidFill>
                  <a:srgbClr val="0563C1"/>
                </a:solidFill>
                <a:effectLst/>
                <a:latin typeface="+mj-lt"/>
                <a:ea typeface="Calibri" panose="020F0502020204030204" pitchFamily="34" charset="0"/>
                <a:hlinkClick r:id="rId3"/>
              </a:rPr>
              <a:t>Lahja vai ennakkoperintö – milloin pitää maksaa lahjaveroa? - vero.fi</a:t>
            </a:r>
            <a:endParaRPr lang="fi-FI" sz="1800" dirty="0">
              <a:hlinkClick r:id="rId4"/>
            </a:endParaRPr>
          </a:p>
          <a:p>
            <a:pPr marL="1111250" lvl="1" indent="-342900">
              <a:buFont typeface="Wingdings" panose="05000000000000000000" pitchFamily="2" charset="2"/>
              <a:buChar char="v"/>
            </a:pPr>
            <a:r>
              <a:rPr lang="fi-FI" sz="1800" dirty="0">
                <a:latin typeface="+mj-lt"/>
                <a:ea typeface="Calibri" panose="020F0502020204030204" pitchFamily="34" charset="0"/>
                <a:cs typeface="Calibri" panose="020F0502020204030204" pitchFamily="34" charset="0"/>
                <a:hlinkClick r:id="rId4"/>
              </a:rPr>
              <a:t>Verovapaat lahjat - vero.fi</a:t>
            </a:r>
            <a:endParaRPr lang="fi-FI" sz="1800" dirty="0">
              <a:latin typeface="+mj-lt"/>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fi-FI" sz="2000" dirty="0"/>
              <a:t>Jos lahjaveron raja on täyttynyt, ja lahja ilmoitettu Verohallinnolle, summat näkyvät lahjaveropäätöksiltä.</a:t>
            </a:r>
          </a:p>
          <a:p>
            <a:pPr marL="342900" indent="-342900">
              <a:buFont typeface="Wingdings" panose="05000000000000000000" pitchFamily="2" charset="2"/>
              <a:buChar char="Ø"/>
            </a:pPr>
            <a:r>
              <a:rPr lang="fi-FI" sz="2000" dirty="0"/>
              <a:t>Ennakkoperintöjen lisäksi täytyy lahja perintöverotusta varten kuitenkin muistaa ottaa huomioon perukirjassa, myös jos lahja on saatu enintään 3 vuotta ennen lahjanantajan kuolemaa.</a:t>
            </a:r>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p:txBody>
          <a:bodyPr/>
          <a:lstStyle/>
          <a:p>
            <a:endParaRPr lang="fi-FI" dirty="0"/>
          </a:p>
        </p:txBody>
      </p:sp>
    </p:spTree>
    <p:extLst>
      <p:ext uri="{BB962C8B-B14F-4D97-AF65-F5344CB8AC3E}">
        <p14:creationId xmlns:p14="http://schemas.microsoft.com/office/powerpoint/2010/main" val="14670561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7375" y="1083733"/>
            <a:ext cx="10019666" cy="728134"/>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t>Lahjoittaminen/lainasopimus/3 vuoden sääntö, 23.1.2025</a:t>
            </a:r>
            <a:br>
              <a:rPr lang="fi-FI" sz="2400" dirty="0">
                <a:effectLst/>
                <a:latin typeface="Calibri" panose="020F0502020204030204" pitchFamily="34" charset="0"/>
                <a:ea typeface="Calibri" panose="020F0502020204030204" pitchFamily="34" charset="0"/>
              </a:rPr>
            </a:br>
            <a:endParaRPr lang="fi-FI" sz="24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7373" y="1490133"/>
            <a:ext cx="10019667" cy="4026748"/>
          </a:xfrm>
        </p:spPr>
        <p:txBody>
          <a:bodyPr/>
          <a:lstStyle/>
          <a:p>
            <a:pPr marL="285750" indent="-285750">
              <a:buFont typeface="Wingdings" panose="05000000000000000000" pitchFamily="2" charset="2"/>
              <a:buChar char="Ø"/>
            </a:pPr>
            <a:r>
              <a:rPr lang="fi-FI" sz="2000" dirty="0">
                <a:effectLst/>
                <a:ea typeface="Calibri" panose="020F0502020204030204" pitchFamily="34" charset="0"/>
              </a:rPr>
              <a:t>Kesämökki lahjana lapselle ja lahjoittaja maksoi lahjaveron. Lahjan saaja maksaa lainasopimuksen mukaan 10 vuoden aikana tasaerin lahjaveron lahjan antajalle.</a:t>
            </a:r>
          </a:p>
          <a:p>
            <a:r>
              <a:rPr lang="fi-FI" sz="2000" dirty="0">
                <a:effectLst/>
                <a:ea typeface="Calibri" panose="020F0502020204030204" pitchFamily="34" charset="0"/>
              </a:rPr>
              <a:t>Kysymys: Voiko lahjoittaja antaa kolmen vuoden jälkeen osan takaisinmaksuista uutena lahjana.</a:t>
            </a:r>
          </a:p>
          <a:p>
            <a:r>
              <a:rPr lang="fi-FI" sz="2000" dirty="0">
                <a:effectLst/>
                <a:latin typeface="Calibri" panose="020F0502020204030204" pitchFamily="34" charset="0"/>
                <a:ea typeface="Calibri" panose="020F0502020204030204" pitchFamily="34" charset="0"/>
              </a:rPr>
              <a:t>Ks. </a:t>
            </a:r>
            <a:r>
              <a:rPr lang="fi-FI" sz="2000" dirty="0">
                <a:latin typeface="+mj-lt"/>
                <a:ea typeface="Calibri" panose="020F0502020204030204" pitchFamily="34" charset="0"/>
                <a:cs typeface="Calibri" panose="020F0502020204030204" pitchFamily="34" charset="0"/>
                <a:hlinkClick r:id="rId2"/>
              </a:rPr>
              <a:t>Verovapaat lahjat - vero.fi</a:t>
            </a:r>
            <a:r>
              <a:rPr lang="fi-FI" sz="2000" dirty="0">
                <a:latin typeface="+mj-lt"/>
                <a:ea typeface="Calibri" panose="020F0502020204030204" pitchFamily="34" charset="0"/>
                <a:cs typeface="Calibri" panose="020F0502020204030204" pitchFamily="34" charset="0"/>
              </a:rPr>
              <a:t> 1.4: </a:t>
            </a:r>
          </a:p>
          <a:p>
            <a:pPr marL="342900" indent="-342900">
              <a:buFont typeface="Wingdings" panose="05000000000000000000" pitchFamily="2" charset="2"/>
              <a:buChar char="Ø"/>
            </a:pPr>
            <a:r>
              <a:rPr lang="fi-FI" sz="1800" dirty="0">
                <a:ea typeface="Calibri" panose="020F0502020204030204" pitchFamily="34" charset="0"/>
              </a:rPr>
              <a:t>Jos laina myöhemmin annetaan osittain tai kokonaan anteeksi tai lainan ehtoja muutetaan siten, </a:t>
            </a:r>
            <a:r>
              <a:rPr lang="fi-FI" sz="2000" dirty="0">
                <a:ea typeface="Calibri" panose="020F0502020204030204" pitchFamily="34" charset="0"/>
              </a:rPr>
              <a:t>että</a:t>
            </a:r>
            <a:r>
              <a:rPr lang="fi-FI" sz="1800" dirty="0">
                <a:ea typeface="Calibri" panose="020F0502020204030204" pitchFamily="34" charset="0"/>
              </a:rPr>
              <a:t> lainalla ei muutosten vuoksi enää voida katsoa olevan todellista takaisinmaksutarkoitusta, pidetään jäljellä olevaa velan määrää lahjana. </a:t>
            </a:r>
          </a:p>
          <a:p>
            <a:pPr marL="342900" indent="-342900">
              <a:buFont typeface="Wingdings" panose="05000000000000000000" pitchFamily="2" charset="2"/>
              <a:buChar char="Ø"/>
            </a:pPr>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p:txBody>
          <a:bodyPr/>
          <a:lstStyle/>
          <a:p>
            <a:endParaRPr lang="fi-FI" dirty="0"/>
          </a:p>
        </p:txBody>
      </p:sp>
    </p:spTree>
    <p:extLst>
      <p:ext uri="{BB962C8B-B14F-4D97-AF65-F5344CB8AC3E}">
        <p14:creationId xmlns:p14="http://schemas.microsoft.com/office/powerpoint/2010/main" val="42280919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4199" y="1083733"/>
            <a:ext cx="10022841" cy="1642534"/>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effectLst/>
                <a:latin typeface="+mn-lt"/>
                <a:ea typeface="Calibri" panose="020F0502020204030204" pitchFamily="34" charset="0"/>
                <a:cs typeface="Calibri" panose="020F0502020204030204" pitchFamily="34" charset="0"/>
              </a:rPr>
              <a:t>Jos pidättää hallintaoikeuden asunto-osakkeeseen, mikä vaikutus sillä on lahjaveroon, </a:t>
            </a:r>
            <a:r>
              <a:rPr lang="fi-FI" sz="2400" dirty="0"/>
              <a:t>23.1.2025</a:t>
            </a:r>
            <a:r>
              <a:rPr lang="fi-FI" sz="2400" dirty="0">
                <a:effectLst/>
                <a:latin typeface="+mn-lt"/>
                <a:ea typeface="Calibri" panose="020F0502020204030204" pitchFamily="34" charset="0"/>
                <a:cs typeface="Calibri" panose="020F0502020204030204" pitchFamily="34" charset="0"/>
              </a:rPr>
              <a:t> </a:t>
            </a:r>
            <a:br>
              <a:rPr lang="fi-FI" sz="2400" dirty="0">
                <a:effectLst/>
                <a:latin typeface="+mn-lt"/>
                <a:ea typeface="Calibri" panose="020F0502020204030204" pitchFamily="34" charset="0"/>
                <a:cs typeface="Calibri" panose="020F0502020204030204" pitchFamily="34" charset="0"/>
              </a:rPr>
            </a:br>
            <a:br>
              <a:rPr lang="fi-FI" sz="2800" dirty="0">
                <a:effectLst/>
                <a:latin typeface="+mn-lt"/>
                <a:ea typeface="Calibri" panose="020F0502020204030204" pitchFamily="34" charset="0"/>
              </a:rPr>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4199" y="2091267"/>
            <a:ext cx="10022841" cy="4228571"/>
          </a:xfrm>
        </p:spPr>
        <p:txBody>
          <a:bodyPr/>
          <a:lstStyle/>
          <a:p>
            <a:pPr marL="342900" indent="-342900">
              <a:buFont typeface="Wingdings" panose="05000000000000000000" pitchFamily="2" charset="2"/>
              <a:buChar char="Ø"/>
            </a:pPr>
            <a:r>
              <a:rPr lang="fi-FI" sz="2000" dirty="0">
                <a:ea typeface="Calibri" panose="020F0502020204030204" pitchFamily="34" charset="0"/>
                <a:cs typeface="Calibri" panose="020F0502020204030204" pitchFamily="34" charset="0"/>
              </a:rPr>
              <a:t>Ks. Verohallinnon ohjeet</a:t>
            </a:r>
            <a:endParaRPr lang="fi-FI" sz="2000" dirty="0">
              <a:effectLst/>
              <a:ea typeface="Calibri" panose="020F0502020204030204" pitchFamily="34" charset="0"/>
            </a:endParaRPr>
          </a:p>
          <a:p>
            <a:pPr marL="1111250" lvl="1" indent="-342900">
              <a:buFont typeface="Wingdings" panose="05000000000000000000" pitchFamily="2" charset="2"/>
              <a:buChar char="v"/>
            </a:pPr>
            <a:r>
              <a:rPr lang="fi-FI" sz="1800" dirty="0">
                <a:hlinkClick r:id="rId2"/>
              </a:rPr>
              <a:t>Hallintaoikeus lahjaan - vero.fi</a:t>
            </a:r>
            <a:endParaRPr lang="fi-FI" sz="1800" dirty="0"/>
          </a:p>
          <a:p>
            <a:pPr marL="1490662" lvl="2"/>
            <a:r>
              <a:rPr lang="fi-FI" b="0" i="0" dirty="0">
                <a:solidFill>
                  <a:srgbClr val="333333"/>
                </a:solidFill>
                <a:effectLst/>
              </a:rPr>
              <a:t>Hallintaoikeuden pidättäminen pienentää lahjaveroa.</a:t>
            </a:r>
          </a:p>
          <a:p>
            <a:pPr marL="1490662" lvl="2"/>
            <a:r>
              <a:rPr lang="fi-FI" b="0" i="0" dirty="0">
                <a:solidFill>
                  <a:srgbClr val="333333"/>
                </a:solidFill>
                <a:effectLst/>
              </a:rPr>
              <a:t>Koska hallintaoikeuden pidättäminen rajoittaa lahjansaajan oikeutta käyttää lahjaa, Verohallinto laskee hallintaoikeudelle arvon ja vähentää sen lahjan käyvästä arvosta. Lahjavero määrätään siis käyvästä arvosta, josta on ensin tehty hallintaoikeusvähennys.</a:t>
            </a:r>
          </a:p>
          <a:p>
            <a:pPr marL="1490662" lvl="2"/>
            <a:r>
              <a:rPr lang="fi-FI" b="0" i="0" dirty="0">
                <a:solidFill>
                  <a:srgbClr val="333333"/>
                </a:solidFill>
                <a:effectLst/>
              </a:rPr>
              <a:t>Hallintaoikeuden haltijan on todellisuudessa käytettävä hallintaoikeuden kohteena olevaa omaisuutta tai saatava omaisuuden tuotto. Hallintaoikeutta ei voi pidättää vain siksi, että lahjaveron määrää halutaan pienentää.</a:t>
            </a:r>
            <a:endParaRPr lang="fi-FI" sz="1800" u="sng" dirty="0">
              <a:solidFill>
                <a:srgbClr val="0000FF"/>
              </a:solidFill>
              <a:effectLst/>
              <a:ea typeface="Calibri" panose="020F0502020204030204" pitchFamily="34" charset="0"/>
              <a:hlinkClick r:id="rId3"/>
            </a:endParaRPr>
          </a:p>
          <a:p>
            <a:pPr marL="1111250" lvl="1" indent="-342900">
              <a:buFont typeface="Wingdings" panose="05000000000000000000" pitchFamily="2" charset="2"/>
              <a:buChar char="v"/>
            </a:pPr>
            <a:r>
              <a:rPr lang="fi-FI" sz="1800" u="sng" dirty="0">
                <a:solidFill>
                  <a:srgbClr val="0000FF"/>
                </a:solidFill>
                <a:effectLst/>
                <a:ea typeface="Calibri" panose="020F0502020204030204" pitchFamily="34" charset="0"/>
                <a:hlinkClick r:id="rId4"/>
              </a:rPr>
              <a:t>Hallintaoikeus omaisuuden luovutuksen verotuksessa - vero.fi</a:t>
            </a:r>
            <a:endParaRPr lang="fi-FI" sz="1800" u="sng" dirty="0">
              <a:solidFill>
                <a:srgbClr val="0000FF"/>
              </a:solidFill>
              <a:effectLst/>
              <a:ea typeface="Calibri" panose="020F0502020204030204" pitchFamily="34" charset="0"/>
            </a:endParaRPr>
          </a:p>
          <a:p>
            <a:pPr marL="1547812" lvl="2" indent="-342900"/>
            <a:r>
              <a:rPr lang="fi-FI" dirty="0">
                <a:solidFill>
                  <a:srgbClr val="333333"/>
                </a:solidFill>
              </a:rPr>
              <a:t>Ks. 3.1.3 Hallintaoikeus ja vakituisen asunnon luovutus</a:t>
            </a:r>
          </a:p>
          <a:p>
            <a:pPr marL="342900" indent="-342900">
              <a:buFont typeface="Wingdings" panose="05000000000000000000" pitchFamily="2" charset="2"/>
              <a:buChar char="Ø"/>
            </a:pPr>
            <a:r>
              <a:rPr lang="fi-FI" sz="2000" dirty="0">
                <a:ea typeface="Calibri" panose="020F0502020204030204" pitchFamily="34" charset="0"/>
                <a:cs typeface="Calibri" panose="020F0502020204030204" pitchFamily="34" charset="0"/>
              </a:rPr>
              <a:t>Ks. Verohallinnon kannanotto</a:t>
            </a:r>
            <a:endParaRPr lang="fi-FI" sz="2000" dirty="0">
              <a:effectLst/>
              <a:ea typeface="Calibri" panose="020F0502020204030204" pitchFamily="34" charset="0"/>
            </a:endParaRPr>
          </a:p>
          <a:p>
            <a:pPr marL="1111250" lvl="1" indent="-342900">
              <a:buFont typeface="Wingdings" panose="05000000000000000000" pitchFamily="2" charset="2"/>
              <a:buChar char="v"/>
            </a:pPr>
            <a:r>
              <a:rPr lang="fi-FI" sz="1800" u="sng" dirty="0">
                <a:solidFill>
                  <a:srgbClr val="0000FF"/>
                </a:solidFill>
                <a:effectLst/>
                <a:ea typeface="Calibri" panose="020F0502020204030204" pitchFamily="34" charset="0"/>
                <a:hlinkClick r:id="rId3"/>
              </a:rPr>
              <a:t>Hallintaoikeusvähennyksen laskeminen asunnon käyvästä arvosta - vero.fi</a:t>
            </a:r>
            <a:endParaRPr lang="fi-FI" sz="1800" u="sng" dirty="0">
              <a:solidFill>
                <a:srgbClr val="0000FF"/>
              </a:solidFill>
              <a:effectLst/>
              <a:ea typeface="Calibri" panose="020F0502020204030204" pitchFamily="34" charset="0"/>
            </a:endParaRPr>
          </a:p>
          <a:p>
            <a:pPr lvl="1" indent="0">
              <a:buNone/>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584199" y="6593304"/>
            <a:ext cx="6615387" cy="182880"/>
          </a:xfrm>
        </p:spPr>
        <p:txBody>
          <a:bodyPr/>
          <a:lstStyle/>
          <a:p>
            <a:endParaRPr lang="fi-FI" dirty="0"/>
          </a:p>
        </p:txBody>
      </p:sp>
    </p:spTree>
    <p:extLst>
      <p:ext uri="{BB962C8B-B14F-4D97-AF65-F5344CB8AC3E}">
        <p14:creationId xmlns:p14="http://schemas.microsoft.com/office/powerpoint/2010/main" val="13986845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4200" y="1083733"/>
            <a:ext cx="10022840" cy="1151467"/>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t>Hankintamenon laskeminen, 23.1.2025 </a:t>
            </a:r>
            <a:br>
              <a:rPr lang="fi-FI" sz="2800" dirty="0">
                <a:effectLst/>
                <a:latin typeface="+mn-lt"/>
                <a:ea typeface="Calibri" panose="020F0502020204030204" pitchFamily="34" charset="0"/>
                <a:cs typeface="Calibri" panose="020F0502020204030204" pitchFamily="34" charset="0"/>
              </a:rPr>
            </a:br>
            <a:br>
              <a:rPr lang="fi-FI" sz="2800" dirty="0">
                <a:effectLst/>
                <a:latin typeface="+mn-lt"/>
                <a:ea typeface="Calibri" panose="020F0502020204030204" pitchFamily="34" charset="0"/>
              </a:rPr>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4200" y="1498599"/>
            <a:ext cx="10022840" cy="5405119"/>
          </a:xfrm>
        </p:spPr>
        <p:txBody>
          <a:bodyPr/>
          <a:lstStyle/>
          <a:p>
            <a:pPr marL="342900" indent="-342900">
              <a:buFont typeface="Wingdings" panose="05000000000000000000" pitchFamily="2" charset="2"/>
              <a:buChar char="Ø"/>
            </a:pPr>
            <a:r>
              <a:rPr lang="fi-FI" sz="2000" dirty="0">
                <a:effectLst/>
                <a:ea typeface="Calibri" panose="020F0502020204030204" pitchFamily="34" charset="0"/>
              </a:rPr>
              <a:t>Miten hankintameno lasketaan sellaisen omaisuuden myynnistä, josta ei ole määrätty perintö- tai lahjaveroa? Sovelletaanko oman asunnon 2 vuoden sääntöä?</a:t>
            </a:r>
          </a:p>
          <a:p>
            <a:pPr marL="342900" indent="-342900">
              <a:buFont typeface="Wingdings" panose="05000000000000000000" pitchFamily="2" charset="2"/>
              <a:buChar char="Ø"/>
            </a:pPr>
            <a:r>
              <a:rPr lang="fi-FI" sz="2000" dirty="0">
                <a:ea typeface="Calibri" panose="020F0502020204030204" pitchFamily="34" charset="0"/>
              </a:rPr>
              <a:t>Ks. Verohallinnon ohje </a:t>
            </a:r>
            <a:r>
              <a:rPr lang="fi-FI" sz="2000" dirty="0">
                <a:hlinkClick r:id="rId2"/>
              </a:rPr>
              <a:t>Kuolinpesän omaisuuden luovutuksen verotus - vero.fi</a:t>
            </a:r>
            <a:endParaRPr lang="fi-FI" sz="2000" dirty="0"/>
          </a:p>
          <a:p>
            <a:pPr marL="342900" indent="-342900">
              <a:buFont typeface="Wingdings" panose="05000000000000000000" pitchFamily="2" charset="2"/>
              <a:buChar char="Ø"/>
            </a:pPr>
            <a:r>
              <a:rPr lang="fi-FI" sz="2000" dirty="0">
                <a:ea typeface="Calibri" panose="020F0502020204030204" pitchFamily="34" charset="0"/>
              </a:rPr>
              <a:t>Omaisuuden hankintameno on omaisuudelle perintöverotuksessa määrätty perintöverotusarvo. </a:t>
            </a:r>
          </a:p>
          <a:p>
            <a:pPr marL="342900" indent="-342900">
              <a:buFont typeface="Wingdings" panose="05000000000000000000" pitchFamily="2" charset="2"/>
              <a:buChar char="Ø"/>
            </a:pPr>
            <a:r>
              <a:rPr lang="fi-FI" sz="2000" b="0" i="0" dirty="0">
                <a:solidFill>
                  <a:srgbClr val="333333"/>
                </a:solidFill>
                <a:effectLst/>
              </a:rPr>
              <a:t>Kun leski on perillisen asemassa testamentin nojalla tai jos vainajalta ei ole jäänyt rintaperillisiä, jakamattomaan kuolinpesään kuuluvan asunnon myynnistä saatavaa voittoa pidetään verovapaana oman asunnon luovutusvoittona niiden perillisten osuutta vastaavalta osalta, jotka ovat perittävän kuoleman jälkeen käyttäneet asuntoa vakituisena asuntonaan vähintään kahden vuoden ajan. Kun lesken osuus pesässä perustuu avio-oikeuteen, sovellettavan korkeimman hallinto-oikeuden ennakkopäätöksestä </a:t>
            </a:r>
            <a:r>
              <a:rPr lang="fi-FI" sz="2000" b="0" i="0" u="sng" dirty="0">
                <a:solidFill>
                  <a:srgbClr val="006600"/>
                </a:solidFill>
                <a:effectLst/>
                <a:hlinkClick r:id="rId3"/>
              </a:rPr>
              <a:t>KHO 2005:25 (Finlex)</a:t>
            </a:r>
            <a:r>
              <a:rPr lang="fi-FI" sz="2000" b="0" i="0" dirty="0">
                <a:solidFill>
                  <a:srgbClr val="333333"/>
                </a:solidFill>
                <a:effectLst/>
              </a:rPr>
              <a:t> ilmenevän kannan mukaisesti lesken asuminen ei oikeuta kuolinpesää oman asunnon luovutusvoiton verovapauteen. </a:t>
            </a:r>
            <a:r>
              <a:rPr lang="fi-FI" sz="2000" dirty="0">
                <a:solidFill>
                  <a:srgbClr val="333333"/>
                </a:solidFill>
              </a:rPr>
              <a:t>Ks. oman asunnon verovapaus, kun kuolinpesä jaettu ohjeen luku 4.4.</a:t>
            </a:r>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flipV="1">
            <a:off x="584201" y="6858000"/>
            <a:ext cx="6615386" cy="45719"/>
          </a:xfrm>
        </p:spPr>
        <p:txBody>
          <a:bodyPr/>
          <a:lstStyle/>
          <a:p>
            <a:endParaRPr lang="fi-FI" dirty="0"/>
          </a:p>
        </p:txBody>
      </p:sp>
    </p:spTree>
    <p:extLst>
      <p:ext uri="{BB962C8B-B14F-4D97-AF65-F5344CB8AC3E}">
        <p14:creationId xmlns:p14="http://schemas.microsoft.com/office/powerpoint/2010/main" val="30184188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4200" y="1083733"/>
            <a:ext cx="10022840" cy="1312958"/>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t>Perintöverosta luopuminen, 23.1.2025</a:t>
            </a:r>
            <a:br>
              <a:rPr lang="fi-FI" sz="2800" dirty="0">
                <a:effectLst/>
                <a:latin typeface="+mn-lt"/>
                <a:ea typeface="Calibri" panose="020F0502020204030204" pitchFamily="34" charset="0"/>
                <a:cs typeface="Calibri" panose="020F0502020204030204" pitchFamily="34" charset="0"/>
              </a:rPr>
            </a:br>
            <a:br>
              <a:rPr lang="fi-FI" sz="2800" dirty="0">
                <a:effectLst/>
                <a:latin typeface="+mn-lt"/>
                <a:ea typeface="Calibri" panose="020F0502020204030204" pitchFamily="34" charset="0"/>
              </a:rPr>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4200" y="1703673"/>
            <a:ext cx="10022840" cy="3813208"/>
          </a:xfrm>
        </p:spPr>
        <p:txBody>
          <a:bodyPr/>
          <a:lstStyle/>
          <a:p>
            <a:pPr marL="342900" indent="-342900">
              <a:buFont typeface="Wingdings" panose="05000000000000000000" pitchFamily="2" charset="2"/>
              <a:buChar char="Ø"/>
            </a:pPr>
            <a:r>
              <a:rPr lang="fi-FI" sz="2000" dirty="0">
                <a:effectLst/>
                <a:ea typeface="Calibri" panose="020F0502020204030204" pitchFamily="34" charset="0"/>
              </a:rPr>
              <a:t>Onko verohallinto mukana </a:t>
            </a:r>
            <a:r>
              <a:rPr lang="fi-FI" sz="2000" dirty="0" err="1">
                <a:effectLst/>
                <a:ea typeface="Calibri" panose="020F0502020204030204" pitchFamily="34" charset="0"/>
              </a:rPr>
              <a:t>pelan</a:t>
            </a:r>
            <a:r>
              <a:rPr lang="fi-FI" sz="2000" dirty="0">
                <a:effectLst/>
                <a:ea typeface="Calibri" panose="020F0502020204030204" pitchFamily="34" charset="0"/>
              </a:rPr>
              <a:t> poistoselvityksessä? </a:t>
            </a:r>
          </a:p>
          <a:p>
            <a:pPr marL="342900" indent="-342900" algn="l">
              <a:buFont typeface="Wingdings" panose="05000000000000000000" pitchFamily="2" charset="2"/>
              <a:buChar char="Ø"/>
            </a:pPr>
            <a:r>
              <a:rPr lang="fi-FI" sz="2000" b="0" i="0" u="none" strike="noStrike" dirty="0">
                <a:solidFill>
                  <a:srgbClr val="000000"/>
                </a:solidFill>
                <a:effectLst/>
                <a:hlinkClick r:id="rId2"/>
              </a:rPr>
              <a:t>​</a:t>
            </a:r>
            <a:r>
              <a:rPr lang="fi-FI" sz="2000" b="0" i="0" u="none" strike="noStrike" dirty="0">
                <a:solidFill>
                  <a:srgbClr val="0000FF"/>
                </a:solidFill>
                <a:effectLst/>
                <a:hlinkClick r:id="rId2"/>
              </a:rPr>
              <a:t>Neuvottelutulos hallitusohjelmasta: Vahva ja välittävä Suomi (valtioneuvosto.fi)</a:t>
            </a:r>
            <a:endParaRPr lang="fi-FI" sz="2000" b="0" i="0" dirty="0">
              <a:solidFill>
                <a:srgbClr val="000000"/>
              </a:solidFill>
              <a:effectLst/>
            </a:endParaRPr>
          </a:p>
          <a:p>
            <a:pPr marL="1111250" lvl="1" indent="-342900">
              <a:buFont typeface="Wingdings" panose="05000000000000000000" pitchFamily="2" charset="2"/>
              <a:buChar char="v"/>
            </a:pPr>
            <a:r>
              <a:rPr lang="fi-FI" sz="1600" b="0" i="0" dirty="0" err="1">
                <a:solidFill>
                  <a:srgbClr val="000000"/>
                </a:solidFill>
                <a:effectLst/>
              </a:rPr>
              <a:t>Orpon</a:t>
            </a:r>
            <a:r>
              <a:rPr lang="fi-FI" sz="1600" b="0" i="0" dirty="0">
                <a:solidFill>
                  <a:srgbClr val="000000"/>
                </a:solidFill>
                <a:effectLst/>
              </a:rPr>
              <a:t> hallitusohjelmassa mainittu sivulla 238: </a:t>
            </a:r>
            <a:r>
              <a:rPr lang="fi-FI" sz="1600" i="0" dirty="0">
                <a:solidFill>
                  <a:srgbClr val="000000"/>
                </a:solidFill>
                <a:effectLst/>
              </a:rPr>
              <a:t>Selvitetään</a:t>
            </a:r>
            <a:r>
              <a:rPr lang="fi-FI" sz="1600" b="0" i="0" dirty="0">
                <a:solidFill>
                  <a:srgbClr val="000000"/>
                </a:solidFill>
                <a:effectLst/>
              </a:rPr>
              <a:t> perintöveron korvaamista perinnöksi saadun omaisuuden luovutusvoiton verotuksella.</a:t>
            </a:r>
            <a:endParaRPr lang="fi-FI" sz="1400" dirty="0">
              <a:solidFill>
                <a:srgbClr val="000000"/>
              </a:solidFill>
              <a:latin typeface="Calibri" panose="020F0502020204030204" pitchFamily="34" charset="0"/>
            </a:endParaRPr>
          </a:p>
          <a:p>
            <a:pPr marL="342900" indent="-342900" algn="l">
              <a:buFont typeface="Wingdings" panose="05000000000000000000" pitchFamily="2" charset="2"/>
              <a:buChar char="Ø"/>
            </a:pPr>
            <a:r>
              <a:rPr lang="fi-FI" sz="2000" dirty="0">
                <a:ea typeface="Calibri" panose="020F0502020204030204" pitchFamily="34" charset="0"/>
              </a:rPr>
              <a:t>Verohallinnolla ei aktiivista varsinaista roolia asiassa.</a:t>
            </a:r>
          </a:p>
          <a:p>
            <a:pPr marL="342900" indent="-342900" algn="l">
              <a:buFont typeface="Wingdings" panose="05000000000000000000" pitchFamily="2" charset="2"/>
              <a:buChar char="Ø"/>
            </a:pPr>
            <a:r>
              <a:rPr lang="fi-FI" sz="2000" dirty="0">
                <a:ea typeface="Calibri" panose="020F0502020204030204" pitchFamily="34" charset="0"/>
              </a:rPr>
              <a:t>Vaikutusarvioinnit:</a:t>
            </a:r>
          </a:p>
          <a:p>
            <a:pPr marL="1111250" lvl="1" indent="-342900">
              <a:buFont typeface="Wingdings" panose="05000000000000000000" pitchFamily="2" charset="2"/>
              <a:buChar char="Ø"/>
            </a:pPr>
            <a:r>
              <a:rPr lang="fi-FI" sz="1600" dirty="0">
                <a:ea typeface="Calibri" panose="020F0502020204030204" pitchFamily="34" charset="0"/>
              </a:rPr>
              <a:t>Toteuttaminen Verohallinnossa: Hyötyarvioinnit, kustannusarvioinnit (Järjestelmäkustannukset), asiakasvaikutukset, vaikutukset virkailijatyöhön, vaikutus verokertymään. </a:t>
            </a:r>
          </a:p>
          <a:p>
            <a:br>
              <a:rPr lang="fi-FI" dirty="0"/>
            </a:br>
            <a:endParaRPr lang="fi-FI" dirty="0">
              <a:latin typeface="Calibri" panose="020F0502020204030204" pitchFamily="34" charset="0"/>
              <a:ea typeface="Calibri" panose="020F0502020204030204" pitchFamily="34" charset="0"/>
              <a:cs typeface="Calibri" panose="020F0502020204030204" pitchFamily="34" charset="0"/>
            </a:endParaRPr>
          </a:p>
          <a:p>
            <a:pPr marL="1111250" lvl="1" indent="-342900">
              <a:buFont typeface="Wingdings" panose="05000000000000000000" pitchFamily="2" charset="2"/>
              <a:buChar char="v"/>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p:txBody>
          <a:bodyPr/>
          <a:lstStyle/>
          <a:p>
            <a:endParaRPr lang="fi-FI" dirty="0"/>
          </a:p>
        </p:txBody>
      </p:sp>
    </p:spTree>
    <p:extLst>
      <p:ext uri="{BB962C8B-B14F-4D97-AF65-F5344CB8AC3E}">
        <p14:creationId xmlns:p14="http://schemas.microsoft.com/office/powerpoint/2010/main" val="30816929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4200" y="1083733"/>
            <a:ext cx="10022839" cy="1486212"/>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t>Jälkikäteiset vastaukset tilaisuudessa esitettyihin kysymyksiin, 23.1.2025 </a:t>
            </a:r>
            <a:br>
              <a:rPr lang="fi-FI" sz="2800" dirty="0">
                <a:effectLst/>
                <a:latin typeface="+mn-lt"/>
                <a:ea typeface="Calibri" panose="020F0502020204030204" pitchFamily="34" charset="0"/>
                <a:cs typeface="Calibri" panose="020F0502020204030204" pitchFamily="34" charset="0"/>
              </a:rPr>
            </a:br>
            <a:br>
              <a:rPr lang="fi-FI" sz="2800" dirty="0">
                <a:effectLst/>
                <a:latin typeface="+mn-lt"/>
                <a:ea typeface="Calibri" panose="020F0502020204030204" pitchFamily="34" charset="0"/>
              </a:rPr>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702644" y="1703672"/>
            <a:ext cx="9904396" cy="4616165"/>
          </a:xfrm>
        </p:spPr>
        <p:txBody>
          <a:bodyPr/>
          <a:lstStyle/>
          <a:p>
            <a:pPr marL="342900" indent="-342900">
              <a:buFont typeface="Wingdings" panose="05000000000000000000" pitchFamily="2" charset="2"/>
              <a:buChar char="Ø"/>
            </a:pPr>
            <a:r>
              <a:rPr lang="fi-FI" sz="2000" dirty="0">
                <a:effectLst/>
                <a:ea typeface="Calibri" panose="020F0502020204030204" pitchFamily="34" charset="0"/>
              </a:rPr>
              <a:t>Ulkomaanmatkoja ei lähtökohtaisesti katsota elatusmenoksi, eli verottomana elatuslahjana sellaista ei yleensä voi antaa.</a:t>
            </a:r>
          </a:p>
          <a:p>
            <a:pPr marL="285750" indent="-285750">
              <a:buFont typeface="Wingdings" panose="05000000000000000000" pitchFamily="2" charset="2"/>
              <a:buChar char="Ø"/>
            </a:pPr>
            <a:r>
              <a:rPr lang="fi-FI" sz="2000" dirty="0">
                <a:effectLst/>
                <a:ea typeface="Calibri" panose="020F0502020204030204" pitchFamily="34" charset="0"/>
              </a:rPr>
              <a:t>Miten asunto-osakeyhtiön yhtiölainaosuuden/rahoitusvastikkeen maksaminen otetaan huomioon hallintaoikeusvähennyksen osalta?</a:t>
            </a:r>
          </a:p>
          <a:p>
            <a:pPr marL="1054100" lvl="1">
              <a:buFont typeface="Wingdings" panose="05000000000000000000" pitchFamily="2" charset="2"/>
              <a:buChar char="v"/>
            </a:pPr>
            <a:r>
              <a:rPr lang="fi-FI" sz="1600" dirty="0">
                <a:hlinkClick r:id="rId2"/>
              </a:rPr>
              <a:t>Kiinteistö- ja asuntovarallisuuden arvostaminen perintö- ja lahjaverotuksessa - vero.fi</a:t>
            </a:r>
            <a:r>
              <a:rPr lang="fi-FI" sz="1600" u="sng" dirty="0">
                <a:solidFill>
                  <a:srgbClr val="0563C1"/>
                </a:solidFill>
                <a:ea typeface="Calibri" panose="020F0502020204030204" pitchFamily="34" charset="0"/>
              </a:rPr>
              <a:t> </a:t>
            </a:r>
            <a:r>
              <a:rPr lang="fi-FI" sz="1600" dirty="0">
                <a:effectLst/>
                <a:ea typeface="Calibri" panose="020F0502020204030204" pitchFamily="34" charset="0"/>
              </a:rPr>
              <a:t>Ks. luku 5.1</a:t>
            </a:r>
          </a:p>
          <a:p>
            <a:pPr marL="1054100" lvl="1">
              <a:buFont typeface="Wingdings" panose="05000000000000000000" pitchFamily="2" charset="2"/>
              <a:buChar char="v"/>
            </a:pPr>
            <a:r>
              <a:rPr lang="fi-FI" sz="1600" b="0" i="0" dirty="0">
                <a:solidFill>
                  <a:srgbClr val="333333"/>
                </a:solidFill>
                <a:effectLst/>
              </a:rPr>
              <a:t>Perinnön tai lahjoituksen kohteena olevaan osakehuoneistoon kohdistuu joskus hallinta- tai käyttöoikeus, josta kerrotaan tarkemmin Verohallinnon ohjeessa </a:t>
            </a:r>
            <a:r>
              <a:rPr lang="fi-FI" sz="1600" b="0" i="0" u="sng" dirty="0">
                <a:solidFill>
                  <a:srgbClr val="006600"/>
                </a:solidFill>
                <a:effectLst/>
                <a:hlinkClick r:id="rId3"/>
              </a:rPr>
              <a:t>Varojen arvostamisen yleiset periaatteet perintö- ja lahjaverotuksessa</a:t>
            </a:r>
            <a:r>
              <a:rPr lang="fi-FI" sz="1600" b="0" i="0" dirty="0">
                <a:solidFill>
                  <a:srgbClr val="333333"/>
                </a:solidFill>
                <a:effectLst/>
              </a:rPr>
              <a:t>. Jos hallintaoikeuden haltijan vastuulle kuuluu yhtiölainan hoitamisesta aiheutuvat kustannukset (esim. hän maksaa rahoitusvastikkeita), ei tällaista yhtiölainaa kuitenkaan vähennetä velattomasta myyntihinnasta, koska se ei pienennä omistusoikeuden saajalle tulevan lahjan arvoa. Jos yhtiölainasta aiheutuvat kustannukset jakautuvat jotenkin muutoin, on sen vaikutus perintö- ja lahjaverotukseen arvioitava tapauskohtaiset olosuhteet huomioiden. Tällöin on verotuksen perusteeksi selvitettävä, miten vastuu yhtiölainasta omistajan ja oikeudenhaltijan kesken jakaantuu.</a:t>
            </a:r>
            <a:endParaRPr lang="fi-FI" sz="1600" dirty="0">
              <a:effectLst/>
              <a:ea typeface="Calibri" panose="020F0502020204030204" pitchFamily="34" charset="0"/>
            </a:endParaRPr>
          </a:p>
          <a:p>
            <a:pPr algn="l"/>
            <a:br>
              <a:rPr lang="fi-FI" dirty="0"/>
            </a:br>
            <a:endParaRPr lang="fi-FI" dirty="0">
              <a:latin typeface="Calibri" panose="020F0502020204030204" pitchFamily="34" charset="0"/>
              <a:ea typeface="Calibri" panose="020F0502020204030204" pitchFamily="34" charset="0"/>
              <a:cs typeface="Calibri" panose="020F0502020204030204" pitchFamily="34" charset="0"/>
            </a:endParaRPr>
          </a:p>
          <a:p>
            <a:pPr marL="1111250" lvl="1" indent="-342900">
              <a:buFont typeface="Wingdings" panose="05000000000000000000" pitchFamily="2" charset="2"/>
              <a:buChar char="v"/>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flipV="1">
            <a:off x="584201" y="6319838"/>
            <a:ext cx="6615386" cy="186840"/>
          </a:xfrm>
        </p:spPr>
        <p:txBody>
          <a:bodyPr/>
          <a:lstStyle/>
          <a:p>
            <a:endParaRPr lang="fi-FI" dirty="0"/>
          </a:p>
        </p:txBody>
      </p:sp>
    </p:spTree>
    <p:extLst>
      <p:ext uri="{BB962C8B-B14F-4D97-AF65-F5344CB8AC3E}">
        <p14:creationId xmlns:p14="http://schemas.microsoft.com/office/powerpoint/2010/main" val="23111522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75733" y="1083734"/>
            <a:ext cx="10031307" cy="575734"/>
          </a:xfrm>
        </p:spPr>
        <p:txBody>
          <a:bodyPr/>
          <a:lstStyle/>
          <a:p>
            <a:r>
              <a:rPr lang="fi-FI" sz="2400" dirty="0"/>
              <a:t>Yleistä Verohallinnon toimivallasta ja tehtävistä, 23.1.2025</a:t>
            </a: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60399" y="1871133"/>
            <a:ext cx="9946639" cy="4080934"/>
          </a:xfrm>
        </p:spPr>
        <p:txBody>
          <a:bodyPr/>
          <a:lstStyle/>
          <a:p>
            <a:pPr marL="342900" indent="-342900">
              <a:buFont typeface="Wingdings" panose="05000000000000000000" pitchFamily="2" charset="2"/>
              <a:buChar char="Ø"/>
            </a:pPr>
            <a:r>
              <a:rPr lang="fi-FI" sz="2000" b="0" i="0" dirty="0">
                <a:solidFill>
                  <a:srgbClr val="444444"/>
                </a:solidFill>
                <a:effectLst/>
                <a:latin typeface="IntervalSansProRegular"/>
              </a:rPr>
              <a:t>V</a:t>
            </a:r>
            <a:r>
              <a:rPr lang="fi-FI" sz="2000" dirty="0"/>
              <a:t>erohallinnon</a:t>
            </a:r>
            <a:r>
              <a:rPr lang="fi-FI" sz="2000" b="0" i="0" dirty="0">
                <a:solidFill>
                  <a:srgbClr val="444444"/>
                </a:solidFill>
                <a:effectLst/>
                <a:latin typeface="IntervalSansProRegular"/>
              </a:rPr>
              <a:t> </a:t>
            </a:r>
            <a:r>
              <a:rPr lang="fi-FI" sz="2000" dirty="0"/>
              <a:t>tehtävänä on Verohallinnosta annetun lain (503/2010) 2 §:n 1 momentin mukaisesti mm. verotuksen toimittaminen sen mukaan kuin esim. verotusmenettelystä annetussa lainsäädännössä erikseen säädetään tapauskohtaisten seikkojen perusteella.</a:t>
            </a:r>
          </a:p>
          <a:p>
            <a:pPr marL="342900" indent="-342900">
              <a:buFont typeface="Wingdings" panose="05000000000000000000" pitchFamily="2" charset="2"/>
              <a:buChar char="Ø"/>
            </a:pPr>
            <a:r>
              <a:rPr lang="fi-FI" sz="2000" dirty="0"/>
              <a:t>Verohallinnon on edistettävä Verohallinnosta annetun lain 2 §:n 2 momentin nojalla  oikeaa ja yhdenmukaista verotusta sekä kehitettävä Verohallinnon palvelukykyä. Tämä tapahtuu erityisesti Verohallinnon vero.fi-ohjeiden avulla.</a:t>
            </a:r>
          </a:p>
          <a:p>
            <a:pPr marL="1111250" lvl="1" indent="-342900">
              <a:buFont typeface="Wingdings" panose="05000000000000000000" pitchFamily="2" charset="2"/>
              <a:buChar char="v"/>
            </a:pPr>
            <a:r>
              <a:rPr lang="fi-FI" sz="1800" u="sng" dirty="0">
                <a:solidFill>
                  <a:srgbClr val="0000FF"/>
                </a:solidFill>
                <a:effectLst/>
                <a:ea typeface="Calibri" panose="020F0502020204030204" pitchFamily="34" charset="0"/>
                <a:hlinkClick r:id="rId2"/>
              </a:rPr>
              <a:t>Perheoikeus ja verotus: syventävien vero-ohjeiden kooste - vero.fi</a:t>
            </a:r>
            <a:endParaRPr lang="fi-FI" sz="1800" dirty="0"/>
          </a:p>
          <a:p>
            <a:pPr marL="342900" indent="-342900">
              <a:buFont typeface="Wingdings" panose="05000000000000000000" pitchFamily="2" charset="2"/>
              <a:buChar char="Ø"/>
            </a:pPr>
            <a:r>
              <a:rPr lang="fi-FI" sz="2000" dirty="0"/>
              <a:t>Lahja- tai perintöverotuksesta voi hakea ennakkoratkaisua</a:t>
            </a:r>
          </a:p>
          <a:p>
            <a:pPr marL="1054100" lvl="1">
              <a:buFont typeface="Wingdings" panose="05000000000000000000" pitchFamily="2" charset="2"/>
              <a:buChar char="v"/>
            </a:pPr>
            <a:r>
              <a:rPr lang="fi-FI" sz="1800" dirty="0">
                <a:hlinkClick r:id="rId3"/>
              </a:rPr>
              <a:t>Ennakkoratkaisuhakemuksen tekeminen ja siihen annettava päätös - vero.fi</a:t>
            </a:r>
            <a:endParaRPr lang="fi-FI" sz="1800" dirty="0"/>
          </a:p>
          <a:p>
            <a:pPr lvl="1" indent="0">
              <a:buNone/>
            </a:pPr>
            <a:r>
              <a:rPr lang="fi-FI" sz="1800" b="1" i="0" dirty="0">
                <a:solidFill>
                  <a:srgbClr val="333333"/>
                </a:solidFill>
                <a:effectLst/>
              </a:rPr>
              <a:t>2.5 </a:t>
            </a:r>
            <a:r>
              <a:rPr lang="fi-FI" sz="1800" dirty="0"/>
              <a:t>Perintö- ja lahjavero.</a:t>
            </a:r>
          </a:p>
          <a:p>
            <a:endParaRPr lang="fi-FI" sz="1600" dirty="0"/>
          </a:p>
          <a:p>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601133" y="6172199"/>
            <a:ext cx="6598453" cy="474133"/>
          </a:xfrm>
        </p:spPr>
        <p:txBody>
          <a:bodyPr/>
          <a:lstStyle/>
          <a:p>
            <a:endParaRPr lang="fi-FI" dirty="0"/>
          </a:p>
        </p:txBody>
      </p:sp>
    </p:spTree>
    <p:extLst>
      <p:ext uri="{BB962C8B-B14F-4D97-AF65-F5344CB8AC3E}">
        <p14:creationId xmlns:p14="http://schemas.microsoft.com/office/powerpoint/2010/main" val="24373131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87375" y="978010"/>
            <a:ext cx="10019665" cy="715618"/>
          </a:xfrm>
        </p:spPr>
        <p:txBody>
          <a:bodyPr/>
          <a:lstStyle/>
          <a:p>
            <a:r>
              <a:rPr lang="fi-FI" sz="2400" dirty="0"/>
              <a:t>Miten minimoida perintöveron määrä/</a:t>
            </a:r>
            <a:br>
              <a:rPr lang="fi-FI" sz="2400" dirty="0"/>
            </a:br>
            <a:r>
              <a:rPr lang="fi-FI" sz="2400" dirty="0"/>
              <a:t>Asunto-osake, kesämökki ja talletukset, 23.1.2025</a:t>
            </a: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87375" y="1693628"/>
            <a:ext cx="10019666" cy="5005200"/>
          </a:xfrm>
        </p:spPr>
        <p:txBody>
          <a:bodyPr/>
          <a:lstStyle/>
          <a:p>
            <a:pPr marL="342900" indent="-342900">
              <a:buFont typeface="Wingdings" panose="05000000000000000000" pitchFamily="2" charset="2"/>
              <a:buChar char="Ø"/>
            </a:pPr>
            <a:r>
              <a:rPr lang="fi-FI" sz="2000" b="0" i="0" dirty="0">
                <a:effectLst/>
              </a:rPr>
              <a:t>Verohallinnon tehtäviin ei kuulu verosuunnittelun ohjeistaminen </a:t>
            </a:r>
            <a:r>
              <a:rPr lang="fi-FI" sz="2000" b="0" i="0" dirty="0">
                <a:effectLst/>
                <a:sym typeface="Wingdings" panose="05000000000000000000" pitchFamily="2" charset="2"/>
              </a:rPr>
              <a:t>.</a:t>
            </a:r>
            <a:endParaRPr lang="fi-FI" sz="2000" b="0" i="0" dirty="0">
              <a:effectLst/>
            </a:endParaRPr>
          </a:p>
          <a:p>
            <a:pPr marL="342900" indent="-342900">
              <a:buFont typeface="Wingdings" panose="05000000000000000000" pitchFamily="2" charset="2"/>
              <a:buChar char="Ø"/>
            </a:pPr>
            <a:r>
              <a:rPr lang="fi-FI" sz="2000" i="0" u="sng" dirty="0">
                <a:effectLst/>
              </a:rPr>
              <a:t>Tässä yleisellä tasolla luettelonomaisesti tilanteita, joihin voi liittyä suunnittelua sekä perintö- ja lahjaverolain 33 a §:n soveltumisen arviointi: </a:t>
            </a:r>
          </a:p>
          <a:p>
            <a:pPr marL="342900" indent="-342900">
              <a:buFont typeface="Wingdings" panose="05000000000000000000" pitchFamily="2" charset="2"/>
              <a:buChar char="Ø"/>
            </a:pPr>
            <a:r>
              <a:rPr lang="fi-FI" sz="2000" dirty="0"/>
              <a:t>Osittaiset lahjoitukset perittävän elinaikana;</a:t>
            </a:r>
          </a:p>
          <a:p>
            <a:pPr marL="342900" indent="-342900">
              <a:buFont typeface="Wingdings" panose="05000000000000000000" pitchFamily="2" charset="2"/>
              <a:buChar char="Ø"/>
            </a:pPr>
            <a:r>
              <a:rPr lang="fi-FI" sz="2000" dirty="0"/>
              <a:t>Testamentti (Hallintaoikeustestamentti);</a:t>
            </a:r>
          </a:p>
          <a:p>
            <a:pPr marL="342900" indent="-342900">
              <a:buFont typeface="Wingdings" panose="05000000000000000000" pitchFamily="2" charset="2"/>
              <a:buChar char="Ø"/>
            </a:pPr>
            <a:r>
              <a:rPr lang="fi-FI" sz="2000" dirty="0"/>
              <a:t>Perinnöstä luopuminen;</a:t>
            </a:r>
          </a:p>
          <a:p>
            <a:pPr marL="342900" indent="-342900">
              <a:buFont typeface="Wingdings" panose="05000000000000000000" pitchFamily="2" charset="2"/>
              <a:buChar char="Ø"/>
            </a:pPr>
            <a:r>
              <a:rPr lang="fi-FI" sz="2000" dirty="0"/>
              <a:t>Puolison omaisuuden sulkeminen avio-oikeuden ulkopuolelle avioehdolla;</a:t>
            </a:r>
          </a:p>
          <a:p>
            <a:pPr marL="342900" indent="-342900">
              <a:buFont typeface="Wingdings" panose="05000000000000000000" pitchFamily="2" charset="2"/>
              <a:buChar char="Ø"/>
            </a:pPr>
            <a:r>
              <a:rPr lang="fi-FI" sz="2000" dirty="0"/>
              <a:t>Yrityksen ja maatilan sukupolvenvaihdokset (Perintö- ja lahjaverolaki 55-57 §).</a:t>
            </a:r>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flipV="1">
            <a:off x="587375" y="6744547"/>
            <a:ext cx="6612211" cy="45719"/>
          </a:xfrm>
        </p:spPr>
        <p:txBody>
          <a:bodyPr/>
          <a:lstStyle/>
          <a:p>
            <a:endParaRPr lang="fi-FI" dirty="0"/>
          </a:p>
        </p:txBody>
      </p:sp>
    </p:spTree>
    <p:extLst>
      <p:ext uri="{BB962C8B-B14F-4D97-AF65-F5344CB8AC3E}">
        <p14:creationId xmlns:p14="http://schemas.microsoft.com/office/powerpoint/2010/main" val="42635714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616016" y="1083733"/>
            <a:ext cx="9991023" cy="850945"/>
          </a:xfrm>
        </p:spPr>
        <p:txBody>
          <a:bodyPr/>
          <a:lstStyle/>
          <a:p>
            <a:r>
              <a:rPr lang="fi-FI" sz="2400" dirty="0"/>
              <a:t>Kumpi edullisempi vaihtoehto, perintö vai lahja/</a:t>
            </a:r>
            <a:br>
              <a:rPr lang="fi-FI" sz="2400" dirty="0"/>
            </a:br>
            <a:r>
              <a:rPr lang="fi-FI" sz="2400" dirty="0"/>
              <a:t>Rantatontti, metsäkiinteistö, asunto-osake?, 23.1.2025</a:t>
            </a: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16016" y="1934679"/>
            <a:ext cx="9991023" cy="4703188"/>
          </a:xfrm>
        </p:spPr>
        <p:txBody>
          <a:bodyPr/>
          <a:lstStyle/>
          <a:p>
            <a:pPr marL="342900" indent="-342900">
              <a:buFont typeface="Wingdings" panose="05000000000000000000" pitchFamily="2" charset="2"/>
              <a:buChar char="Ø"/>
            </a:pPr>
            <a:r>
              <a:rPr lang="fi-FI" sz="2000" dirty="0"/>
              <a:t>Ks. Verohallinnon ohje </a:t>
            </a:r>
            <a:r>
              <a:rPr lang="fi-FI" sz="2000" dirty="0">
                <a:hlinkClick r:id="rId2"/>
              </a:rPr>
              <a:t>Verovapaat lahjat - vero.fi</a:t>
            </a:r>
            <a:endParaRPr lang="fi-FI" sz="2000" dirty="0"/>
          </a:p>
          <a:p>
            <a:pPr marL="342900" indent="-342900">
              <a:buFont typeface="Wingdings" panose="05000000000000000000" pitchFamily="2" charset="2"/>
              <a:buChar char="Ø"/>
            </a:pPr>
            <a:r>
              <a:rPr lang="fi-FI" sz="2000" dirty="0">
                <a:ea typeface="Calibri" panose="020F0502020204030204" pitchFamily="34" charset="0"/>
                <a:cs typeface="Calibri" panose="020F0502020204030204" pitchFamily="34" charset="0"/>
              </a:rPr>
              <a:t>Mm. perintöveron ja lahjaveron progressiivisuudesta ja eurorajoista johtuen on monesti pelkästään perintö- ja lahjaverotusta silmällä pitäen "halvempaa" lahjoittaa osissa pienempiä summia kuin jättää koko omaisuus perittäväksi yhdellä kerralla. Asia selvitetään ja ratkaistaan verotuksessa "kokonaisvaltaisesti" kaiken asiassa saadun ja vaadittavan selvityksen perusteella.</a:t>
            </a:r>
          </a:p>
          <a:p>
            <a:pPr marL="285750" indent="-285750">
              <a:buFont typeface="Wingdings" panose="05000000000000000000" pitchFamily="2" charset="2"/>
              <a:buChar char="Ø"/>
            </a:pPr>
            <a:r>
              <a:rPr lang="fi-FI" sz="2000" dirty="0"/>
              <a:t>Ks. </a:t>
            </a:r>
            <a:r>
              <a:rPr lang="fi-FI" sz="2000" dirty="0">
                <a:hlinkClick r:id="rId3"/>
              </a:rPr>
              <a:t>Lahjaverolaskuri - vero.fi</a:t>
            </a:r>
            <a:endParaRPr lang="fi-FI" sz="2000" dirty="0"/>
          </a:p>
          <a:p>
            <a:pPr marL="1111250" lvl="1" indent="-342900">
              <a:buFont typeface="Wingdings" panose="05000000000000000000" pitchFamily="2" charset="2"/>
              <a:buChar char="v"/>
            </a:pPr>
            <a:r>
              <a:rPr lang="fi-FI" sz="1800" b="0" i="0" dirty="0">
                <a:solidFill>
                  <a:srgbClr val="333333"/>
                </a:solidFill>
                <a:effectLst/>
              </a:rPr>
              <a:t>2. veroluokassa muut kuin 1. veroluokkaan kuuluvat sukulaiset, esimerkiksi sisarukset ja sisarusten lapset</a:t>
            </a:r>
            <a:endParaRPr lang="fi-FI" sz="1800" dirty="0">
              <a:hlinkClick r:id="rId4"/>
            </a:endParaRPr>
          </a:p>
          <a:p>
            <a:pPr marL="1111250" lvl="1" indent="-342900">
              <a:buFont typeface="Wingdings" panose="05000000000000000000" pitchFamily="2" charset="2"/>
              <a:buChar char="v"/>
            </a:pPr>
            <a:r>
              <a:rPr lang="fi-FI" sz="1800" dirty="0">
                <a:hlinkClick r:id="rId4">
                  <a:extLst>
                    <a:ext uri="{A12FA001-AC4F-418D-AE19-62706E023703}">
                      <ahyp:hlinkClr xmlns:ahyp="http://schemas.microsoft.com/office/drawing/2018/hyperlinkcolor" val="tx"/>
                    </a:ext>
                  </a:extLst>
                </a:hlinkClick>
              </a:rPr>
              <a:t>vrt. </a:t>
            </a:r>
            <a:r>
              <a:rPr lang="fi-FI" sz="1600" dirty="0">
                <a:hlinkClick r:id="rId4"/>
              </a:rPr>
              <a:t>Perintöverolaskuri - vero.fi</a:t>
            </a:r>
            <a:endParaRPr lang="fi-FI" sz="1800" dirty="0"/>
          </a:p>
          <a:p>
            <a:pPr marL="342900" indent="-342900">
              <a:buFont typeface="Wingdings" panose="05000000000000000000" pitchFamily="2" charset="2"/>
              <a:buChar char="Ø"/>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616016" y="6776183"/>
            <a:ext cx="9814917" cy="81816"/>
          </a:xfrm>
        </p:spPr>
        <p:txBody>
          <a:bodyPr/>
          <a:lstStyle/>
          <a:p>
            <a:endParaRPr lang="fi-FI" sz="1800" dirty="0"/>
          </a:p>
        </p:txBody>
      </p:sp>
    </p:spTree>
    <p:extLst>
      <p:ext uri="{BB962C8B-B14F-4D97-AF65-F5344CB8AC3E}">
        <p14:creationId xmlns:p14="http://schemas.microsoft.com/office/powerpoint/2010/main" val="9663774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92666" y="940868"/>
            <a:ext cx="10014373" cy="697833"/>
          </a:xfrm>
        </p:spPr>
        <p:txBody>
          <a:bodyPr/>
          <a:lstStyle/>
          <a:p>
            <a:br>
              <a:rPr lang="fi-FI" sz="1800" dirty="0">
                <a:effectLst/>
                <a:latin typeface="Calibri" panose="020F0502020204030204" pitchFamily="34" charset="0"/>
                <a:ea typeface="Calibri" panose="020F0502020204030204" pitchFamily="34" charset="0"/>
              </a:rPr>
            </a:br>
            <a:br>
              <a:rPr lang="fi-FI" sz="3200" dirty="0"/>
            </a:br>
            <a:r>
              <a:rPr lang="fi-FI" sz="2400" dirty="0"/>
              <a:t>Perinnöstä ja testamentista luopumiset; osittaisluopumiset, 23.1.2025 </a:t>
            </a: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592666" y="1549667"/>
            <a:ext cx="10014373" cy="5399773"/>
          </a:xfrm>
        </p:spPr>
        <p:txBody>
          <a:bodyPr/>
          <a:lstStyle/>
          <a:p>
            <a:pPr marL="342900" indent="-342900">
              <a:buFont typeface="Wingdings" panose="05000000000000000000" pitchFamily="2" charset="2"/>
              <a:buChar char="Ø"/>
            </a:pPr>
            <a:r>
              <a:rPr lang="fi-FI" sz="2000" dirty="0"/>
              <a:t>Ks. Verohallinnon ohje </a:t>
            </a:r>
            <a:r>
              <a:rPr lang="fi-FI" sz="2000" dirty="0">
                <a:hlinkClick r:id="rId2"/>
              </a:rPr>
              <a:t>Luopumiset perintö- ja lahjaverotuksessa - vero.fi</a:t>
            </a:r>
            <a:endParaRPr lang="fi-FI" sz="2000" dirty="0"/>
          </a:p>
          <a:p>
            <a:pPr marL="342900" indent="-342900">
              <a:buFont typeface="Wingdings" panose="05000000000000000000" pitchFamily="2" charset="2"/>
              <a:buChar char="Ø"/>
            </a:pPr>
            <a:r>
              <a:rPr lang="fi-FI" sz="2000" b="0" i="0" dirty="0">
                <a:solidFill>
                  <a:srgbClr val="333333"/>
                </a:solidFill>
                <a:effectLst/>
              </a:rPr>
              <a:t>Perinnöstä luopuminen voi tapahtua perinnönjättäjän eläessä tai hänen kuolemansa jälkeen.</a:t>
            </a:r>
            <a:endParaRPr lang="fi-FI" sz="2000" dirty="0"/>
          </a:p>
          <a:p>
            <a:pPr marL="342900" indent="-342900">
              <a:buFont typeface="Wingdings" panose="05000000000000000000" pitchFamily="2" charset="2"/>
              <a:buChar char="Ø"/>
            </a:pPr>
            <a:r>
              <a:rPr lang="fi-FI" sz="2000" b="0" i="0" dirty="0">
                <a:solidFill>
                  <a:srgbClr val="333333"/>
                </a:solidFill>
                <a:effectLst/>
              </a:rPr>
              <a:t>Luopuminen on tapahtunut verotuksellisesti tehokkaasti, jos se on tapahtunut siten, että luopujasta ei tule perintöverovelvollista, vaan perintöveron suorittamisvelvollisuus siirtyy suoraan </a:t>
            </a:r>
            <a:r>
              <a:rPr lang="fi-FI" sz="2000" b="0" i="0" dirty="0" err="1">
                <a:solidFill>
                  <a:srgbClr val="333333"/>
                </a:solidFill>
                <a:effectLst/>
              </a:rPr>
              <a:t>sijaantulijalle</a:t>
            </a:r>
            <a:r>
              <a:rPr lang="fi-FI" sz="2000" b="0" i="0" dirty="0">
                <a:solidFill>
                  <a:srgbClr val="333333"/>
                </a:solidFill>
                <a:effectLst/>
              </a:rPr>
              <a:t>. Tehottomassa luopumisessa syntyy mahdollisesti lahjaverovelvollisuus.</a:t>
            </a:r>
          </a:p>
          <a:p>
            <a:pPr marL="342900" indent="-342900">
              <a:buFont typeface="Wingdings" panose="05000000000000000000" pitchFamily="2" charset="2"/>
              <a:buChar char="Ø"/>
            </a:pPr>
            <a:r>
              <a:rPr lang="fi-FI" sz="2000" b="0" i="0" dirty="0">
                <a:solidFill>
                  <a:srgbClr val="333333"/>
                </a:solidFill>
                <a:effectLst/>
              </a:rPr>
              <a:t>Perinnöstä voi luopua tehokkaasti ennen kuin on ottanut perinnön vastaan. Perinnöstä luopuminen on tehokasta, jos luopuja ei ole ryhtynyt pesään ja luopuminen on tapahtunut ehdoitta.</a:t>
            </a:r>
            <a:endParaRPr lang="fi-FI" sz="2000" dirty="0"/>
          </a:p>
          <a:p>
            <a:pPr marL="342900" indent="-342900">
              <a:buFont typeface="Wingdings" panose="05000000000000000000" pitchFamily="2" charset="2"/>
              <a:buChar char="Ø"/>
            </a:pPr>
            <a:r>
              <a:rPr lang="fi-FI" sz="2000" dirty="0"/>
              <a:t>Perinnöstä voi luopua verotuksellisesti tehokkaasti vain kokonaan.</a:t>
            </a:r>
          </a:p>
          <a:p>
            <a:pPr marL="342900" indent="-342900">
              <a:buFont typeface="Wingdings" panose="05000000000000000000" pitchFamily="2" charset="2"/>
              <a:buChar char="Ø"/>
            </a:pPr>
            <a:r>
              <a:rPr lang="fi-FI" sz="2000" dirty="0"/>
              <a:t>Testamentista voi luopua myös osittain.</a:t>
            </a:r>
          </a:p>
          <a:p>
            <a:pPr marL="342900" indent="-342900">
              <a:buFont typeface="Wingdings" panose="05000000000000000000" pitchFamily="2" charset="2"/>
              <a:buChar char="Ø"/>
            </a:pPr>
            <a:r>
              <a:rPr lang="fi-FI" sz="2000" dirty="0"/>
              <a:t>Luopuminen ei voi tapahtua pääsääntöisesti tehokkaasti enää vuosien päästä puolison kuolemasta.</a:t>
            </a:r>
          </a:p>
          <a:p>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flipV="1">
            <a:off x="592666" y="6857999"/>
            <a:ext cx="6606921" cy="45719"/>
          </a:xfrm>
        </p:spPr>
        <p:txBody>
          <a:bodyPr/>
          <a:lstStyle/>
          <a:p>
            <a:endParaRPr lang="fi-FI" dirty="0"/>
          </a:p>
        </p:txBody>
      </p:sp>
    </p:spTree>
    <p:extLst>
      <p:ext uri="{BB962C8B-B14F-4D97-AF65-F5344CB8AC3E}">
        <p14:creationId xmlns:p14="http://schemas.microsoft.com/office/powerpoint/2010/main" val="30391239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67891" y="1083735"/>
            <a:ext cx="10039149" cy="687314"/>
          </a:xfrm>
        </p:spPr>
        <p:txBody>
          <a:bodyPr/>
          <a:lstStyle/>
          <a:p>
            <a:br>
              <a:rPr lang="fi-FI" sz="1800" dirty="0">
                <a:effectLst/>
                <a:latin typeface="Calibri" panose="020F0502020204030204" pitchFamily="34" charset="0"/>
                <a:ea typeface="Calibri" panose="020F0502020204030204" pitchFamily="34" charset="0"/>
              </a:rPr>
            </a:br>
            <a:br>
              <a:rPr lang="fi-FI" sz="3200" dirty="0"/>
            </a:br>
            <a:r>
              <a:rPr lang="fi-FI" sz="2400" dirty="0"/>
              <a:t>Voiko testamentilla lisätä alaikäisyysvähennystä, 23.1.2025</a:t>
            </a:r>
            <a:br>
              <a:rPr lang="fi-FI" sz="2400" dirty="0">
                <a:effectLst/>
                <a:latin typeface="Calibri" panose="020F0502020204030204" pitchFamily="34" charset="0"/>
                <a:ea typeface="Calibri" panose="020F0502020204030204" pitchFamily="34" charset="0"/>
              </a:rPr>
            </a:br>
            <a:endParaRPr lang="fi-FI" sz="2400" dirty="0"/>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702729" y="1482291"/>
            <a:ext cx="9904309" cy="5307975"/>
          </a:xfrm>
        </p:spPr>
        <p:txBody>
          <a:bodyPr/>
          <a:lstStyle/>
          <a:p>
            <a:pPr marL="342900" indent="-342900">
              <a:buFont typeface="Wingdings" panose="05000000000000000000" pitchFamily="2" charset="2"/>
              <a:buChar char="Ø"/>
            </a:pPr>
            <a:r>
              <a:rPr lang="fi-FI" sz="2000" dirty="0"/>
              <a:t>Perintö- ja lahjaverolain 12 §:n 1 momentin 2 kohdan mukaisen alaikäisyysvähennyksen 60 000 euroa voi saada </a:t>
            </a:r>
            <a:r>
              <a:rPr lang="fi-FI" sz="2000" b="1" dirty="0"/>
              <a:t>perinnönjättäjän suoraan alenevassa polvessa oleva perillinen</a:t>
            </a:r>
            <a:r>
              <a:rPr lang="fi-FI" sz="2000" dirty="0"/>
              <a:t>, jolla perinnönjättäjän kuolinhetkellä lähinnä oli oikeus periä perinnönjättäjä.</a:t>
            </a:r>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702729" y="2762452"/>
            <a:ext cx="9677404" cy="4027814"/>
          </a:xfrm>
        </p:spPr>
        <p:txBody>
          <a:bodyPr/>
          <a:lstStyle/>
          <a:p>
            <a:pPr marL="342900" indent="-342900">
              <a:buFont typeface="Wingdings" panose="05000000000000000000" pitchFamily="2" charset="2"/>
              <a:buChar char="Ø"/>
            </a:pPr>
            <a:r>
              <a:rPr lang="fi-FI" sz="2000" dirty="0"/>
              <a:t>Kuolinhetken lakisääteinen (</a:t>
            </a:r>
            <a:r>
              <a:rPr lang="fi-FI" sz="2000" dirty="0" err="1"/>
              <a:t>sijaantulo</a:t>
            </a:r>
            <a:r>
              <a:rPr lang="fi-FI" sz="2000" dirty="0"/>
              <a:t>)perillinen saa vähennyksen.</a:t>
            </a:r>
          </a:p>
          <a:p>
            <a:pPr marL="342900" indent="-342900">
              <a:buFont typeface="Wingdings" panose="05000000000000000000" pitchFamily="2" charset="2"/>
              <a:buChar char="Ø"/>
            </a:pPr>
            <a:r>
              <a:rPr lang="fi-FI" sz="2400" b="0" i="0" dirty="0">
                <a:solidFill>
                  <a:srgbClr val="4D4D4D"/>
                </a:solidFill>
                <a:effectLst/>
                <a:latin typeface="GalanoGrotesqueAlt-Regular"/>
              </a:rPr>
              <a:t> </a:t>
            </a:r>
            <a:r>
              <a:rPr lang="fi-FI" sz="2000" dirty="0"/>
              <a:t>Ks. </a:t>
            </a:r>
            <a:r>
              <a:rPr lang="fi-FI" sz="2000" dirty="0">
                <a:hlinkClick r:id="rId2"/>
              </a:rPr>
              <a:t>KHO:1979-B-II-637 28.8.1979/3454 - Korkeimman hallinto-oikeuden ratkaisuja - FINLEX ®</a:t>
            </a:r>
            <a:endParaRPr lang="fi-FI" sz="2000" dirty="0"/>
          </a:p>
          <a:p>
            <a:pPr marL="342900" indent="-342900">
              <a:buFont typeface="Wingdings" panose="05000000000000000000" pitchFamily="2" charset="2"/>
              <a:buChar char="Ø"/>
            </a:pPr>
            <a:r>
              <a:rPr lang="fi-FI" sz="2000" dirty="0">
                <a:hlinkClick r:id="rId3"/>
              </a:rPr>
              <a:t>Perintöveroilmoituksen täyttöohje - vero.fi</a:t>
            </a:r>
            <a:r>
              <a:rPr lang="fi-FI" sz="2000" dirty="0"/>
              <a:t>&gt;Alaikäisyysvähennystä ei voi "monistaa" varsinkaan jälkiluopumisella eikä saada esimerkiksi:</a:t>
            </a:r>
          </a:p>
          <a:p>
            <a:pPr marL="1111250" lvl="1" indent="-342900">
              <a:buFont typeface="Wingdings" panose="05000000000000000000" pitchFamily="2" charset="2"/>
              <a:buChar char="v"/>
            </a:pPr>
            <a:r>
              <a:rPr lang="fi-FI" sz="1800" b="0" i="0" dirty="0">
                <a:solidFill>
                  <a:srgbClr val="333333"/>
                </a:solidFill>
                <a:effectLst/>
              </a:rPr>
              <a:t>alaikäinen perinnönsaaja, jonka saama perintö perustuu siihen, että hänen vanhempansa ovat luopuneet perinnöstä tai testamentista;</a:t>
            </a:r>
          </a:p>
          <a:p>
            <a:pPr marL="1111250" lvl="1" indent="-342900">
              <a:buFont typeface="Wingdings" panose="05000000000000000000" pitchFamily="2" charset="2"/>
              <a:buChar char="v"/>
            </a:pPr>
            <a:r>
              <a:rPr lang="fi-FI" b="0" i="0" dirty="0">
                <a:solidFill>
                  <a:srgbClr val="333333"/>
                </a:solidFill>
                <a:effectLst/>
              </a:rPr>
              <a:t>alaikäinen perinnönsaaja, jonka saama perintö perustuu suoraan testamenttimääräykseen, jossa on ohitettu hänen elossa oleva vanhempansa.</a:t>
            </a:r>
          </a:p>
          <a:p>
            <a:pPr marL="1111250" lvl="1" indent="-342900">
              <a:buFont typeface="Wingdings" panose="05000000000000000000" pitchFamily="2" charset="2"/>
              <a:buChar char="v"/>
            </a:pPr>
            <a:endParaRPr lang="fi-FI" b="0" i="0" dirty="0">
              <a:solidFill>
                <a:srgbClr val="333333"/>
              </a:solidFill>
              <a:effectLst/>
            </a:endParaRPr>
          </a:p>
          <a:p>
            <a:pPr lvl="1" indent="0">
              <a:buNone/>
            </a:pPr>
            <a:endParaRPr lang="fi-FI" sz="2800" dirty="0"/>
          </a:p>
        </p:txBody>
      </p:sp>
    </p:spTree>
    <p:extLst>
      <p:ext uri="{BB962C8B-B14F-4D97-AF65-F5344CB8AC3E}">
        <p14:creationId xmlns:p14="http://schemas.microsoft.com/office/powerpoint/2010/main" val="27371191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601133" y="1083733"/>
            <a:ext cx="10005908" cy="1041400"/>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effectLst/>
                <a:latin typeface="+mn-lt"/>
                <a:ea typeface="Calibri" panose="020F0502020204030204" pitchFamily="34" charset="0"/>
              </a:rPr>
              <a:t>Kuinka kauan voi korottaa myydyn omaisuuden arvoa? </a:t>
            </a:r>
            <a:br>
              <a:rPr lang="fi-FI" sz="2400" dirty="0">
                <a:latin typeface="+mn-lt"/>
              </a:rPr>
            </a:br>
            <a:r>
              <a:rPr lang="fi-FI" sz="2400" dirty="0">
                <a:effectLst/>
                <a:latin typeface="+mn-lt"/>
                <a:ea typeface="Calibri" panose="020F0502020204030204" pitchFamily="34" charset="0"/>
              </a:rPr>
              <a:t>Vaikuttaako arvon korotus niihin perillisiin, jotka eivät ole jaossa saaneet tätä omaisuutta, </a:t>
            </a:r>
            <a:r>
              <a:rPr lang="fi-FI" sz="2400" dirty="0"/>
              <a:t>23.1.2025</a:t>
            </a:r>
            <a:endParaRPr lang="fi-FI" sz="24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01131" y="2125133"/>
            <a:ext cx="10005908" cy="4891684"/>
          </a:xfrm>
        </p:spPr>
        <p:txBody>
          <a:bodyPr/>
          <a:lstStyle/>
          <a:p>
            <a:pPr marL="342900" indent="-342900">
              <a:buFont typeface="Wingdings" panose="05000000000000000000" pitchFamily="2" charset="2"/>
              <a:buChar char="Ø"/>
            </a:pPr>
            <a:r>
              <a:rPr lang="fi-FI" sz="2000" dirty="0"/>
              <a:t>Ks. Verohallinnon ohje </a:t>
            </a:r>
            <a:r>
              <a:rPr lang="fi-FI" sz="2000" dirty="0">
                <a:hlinkClick r:id="rId2"/>
              </a:rPr>
              <a:t>Varojen arvostamisen yleiset periaatteet perintö- ja lahjaverotuksessa - vero.fi</a:t>
            </a:r>
            <a:r>
              <a:rPr lang="fi-FI" sz="2000" dirty="0"/>
              <a:t> luku 4.</a:t>
            </a:r>
          </a:p>
          <a:p>
            <a:pPr marL="342900" indent="-342900">
              <a:buFont typeface="Wingdings" panose="05000000000000000000" pitchFamily="2" charset="2"/>
              <a:buChar char="Ø"/>
            </a:pPr>
            <a:r>
              <a:rPr lang="fi-FI" sz="2000" dirty="0"/>
              <a:t>Myyntihinnan osoitettava omaisuuden arvo perittävän kuolinhetkellä.</a:t>
            </a:r>
          </a:p>
          <a:p>
            <a:pPr marL="342900" indent="-342900">
              <a:buFont typeface="Wingdings" panose="05000000000000000000" pitchFamily="2" charset="2"/>
              <a:buChar char="Ø"/>
            </a:pPr>
            <a:r>
              <a:rPr lang="fi-FI" sz="2000" dirty="0"/>
              <a:t>Jokaisen verovelvollisen on tehtävä perintöverotusta koskeva oikaisuvaatimus ja halutessaan vaadittava siinä perintöverotuksessa vahvistettua arvoa korotettavaksi. Oikaisuvaatimuksen määräaika on kolme vuotta perittävän kuolinvuotta seuraavan vuoden alusta lukien. Tuo määräaika on enimmäisaika, jonka mukaisesti myyntihinta voidaan ottaa huomioon. Ei ole määritettävissä yleisesti, kuinka pitkän ajan kuluttua määräajan sisällä tapahtuneen myynnin hintatieto voidaan ottaa perintöverotuksessa huomioon. Tuo aikaero kuolinhetken ja myynnin välillä voi lisäksi olla omaisuuslajista riippuen erimittainen.</a:t>
            </a:r>
          </a:p>
          <a:p>
            <a:pPr marL="342900" indent="-342900">
              <a:buFont typeface="Wingdings" panose="05000000000000000000" pitchFamily="2" charset="2"/>
              <a:buChar char="Ø"/>
            </a:pPr>
            <a:r>
              <a:rPr lang="fi-FI" sz="2000" dirty="0"/>
              <a:t>Se, että jaossa käytetty arvo on sama kuin perukirja-arvo, voi vaikuttaa näytön arviointiin oikaisuasiassa.</a:t>
            </a:r>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endParaRPr lang="fi-FI" sz="2000" dirty="0"/>
          </a:p>
          <a:p>
            <a:pPr marL="342900" indent="-342900">
              <a:buFont typeface="Wingdings" panose="05000000000000000000" pitchFamily="2" charset="2"/>
              <a:buChar char="Ø"/>
            </a:pPr>
            <a:endParaRPr lang="fi-FI" sz="2000"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601133" y="6730998"/>
            <a:ext cx="9355667" cy="127001"/>
          </a:xfrm>
        </p:spPr>
        <p:txBody>
          <a:bodyPr/>
          <a:lstStyle/>
          <a:p>
            <a:pPr marL="285750" indent="-285750">
              <a:buFont typeface="Wingdings" panose="05000000000000000000" pitchFamily="2" charset="2"/>
              <a:buChar char="Ø"/>
            </a:pPr>
            <a:endParaRPr lang="fi-FI" dirty="0"/>
          </a:p>
        </p:txBody>
      </p:sp>
    </p:spTree>
    <p:extLst>
      <p:ext uri="{BB962C8B-B14F-4D97-AF65-F5344CB8AC3E}">
        <p14:creationId xmlns:p14="http://schemas.microsoft.com/office/powerpoint/2010/main" val="14077544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462013" y="1058779"/>
            <a:ext cx="10145029" cy="1511166"/>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r>
              <a:rPr lang="fi-FI" sz="3200" dirty="0">
                <a:latin typeface="+mn-lt"/>
              </a:rPr>
              <a:t>"</a:t>
            </a:r>
            <a:r>
              <a:rPr lang="fi-FI" sz="2400" dirty="0">
                <a:latin typeface="+mn-lt"/>
                <a:ea typeface="Calibri" panose="020F0502020204030204" pitchFamily="34" charset="0"/>
                <a:cs typeface="Calibri" panose="020F0502020204030204" pitchFamily="34" charset="0"/>
              </a:rPr>
              <a:t>Uusi perintöverotus" ensin kuolleen vanhemman jälkeen, </a:t>
            </a:r>
            <a:r>
              <a:rPr lang="fi-FI" sz="2400" dirty="0"/>
              <a:t>23.1.2025</a:t>
            </a:r>
            <a:r>
              <a:rPr lang="fi-FI" sz="2400" dirty="0">
                <a:latin typeface="+mn-lt"/>
                <a:ea typeface="Calibri" panose="020F0502020204030204" pitchFamily="34" charset="0"/>
                <a:cs typeface="Calibri" panose="020F0502020204030204" pitchFamily="34" charset="0"/>
              </a:rPr>
              <a:t> </a:t>
            </a:r>
            <a:br>
              <a:rPr lang="fi-FI" sz="3200" dirty="0"/>
            </a:br>
            <a:br>
              <a:rPr lang="fi-FI" sz="3200" dirty="0"/>
            </a:br>
            <a:endParaRPr lang="fi-FI" sz="2800" dirty="0">
              <a:latin typeface="+mn-lt"/>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26533" y="1742173"/>
            <a:ext cx="9980505" cy="5234359"/>
          </a:xfrm>
        </p:spPr>
        <p:txBody>
          <a:bodyPr/>
          <a:lstStyle/>
          <a:p>
            <a:pPr marL="342900" indent="-342900">
              <a:buFont typeface="Wingdings" panose="05000000000000000000" pitchFamily="2" charset="2"/>
              <a:buChar char="Ø"/>
            </a:pPr>
            <a:r>
              <a:rPr lang="fi-FI" sz="2000" dirty="0">
                <a:latin typeface="+mj-lt"/>
                <a:ea typeface="Calibri" panose="020F0502020204030204" pitchFamily="34" charset="0"/>
                <a:cs typeface="Calibri" panose="020F0502020204030204" pitchFamily="34" charset="0"/>
              </a:rPr>
              <a:t>Ks. Verohallinnon ohje </a:t>
            </a:r>
            <a:r>
              <a:rPr lang="fi-FI" sz="2000" dirty="0">
                <a:latin typeface="+mj-lt"/>
                <a:ea typeface="Calibri" panose="020F0502020204030204" pitchFamily="34" charset="0"/>
                <a:cs typeface="Calibri" panose="020F0502020204030204" pitchFamily="34" charset="0"/>
                <a:hlinkClick r:id="rId2"/>
              </a:rPr>
              <a:t>Ensin kuolleen puolison tai lesken jälkeisessä perintöverotuksessa tarvittavat tiedot - vero.fi</a:t>
            </a:r>
            <a:r>
              <a:rPr lang="fi-FI" sz="2000" dirty="0">
                <a:latin typeface="+mj-lt"/>
                <a:ea typeface="Calibri" panose="020F0502020204030204" pitchFamily="34" charset="0"/>
                <a:cs typeface="Calibri" panose="020F0502020204030204" pitchFamily="34" charset="0"/>
              </a:rPr>
              <a:t> esim. luku 3.4 Toteutumaton tasinkoetuoikeus ja 4-6.</a:t>
            </a:r>
          </a:p>
          <a:p>
            <a:pPr marL="342900" indent="-342900">
              <a:buFont typeface="Wingdings" panose="05000000000000000000" pitchFamily="2" charset="2"/>
              <a:buChar char="Ø"/>
            </a:pPr>
            <a:r>
              <a:rPr lang="fi-FI" sz="2000" dirty="0">
                <a:latin typeface="+mj-lt"/>
                <a:ea typeface="Calibri" panose="020F0502020204030204" pitchFamily="34" charset="0"/>
                <a:cs typeface="Calibri" panose="020F0502020204030204" pitchFamily="34" charset="0"/>
              </a:rPr>
              <a:t>Jos ositusta ei ole toimitettu ennen tasinkoetuoikeuteen vedonneen lesken kuolemaa, lesken kuolinhetkellä syntyy ensin kuolleen puolison perillisille perintöoikeus tasinkoon. Tällaisessa tilanteessa tasinkovelvoite verotetaan uutena perintönä ensin kuolleelta puolisolta ja lesken perillisillä verotetaan lesken laskennallinen osuus avio-oikeuden alaisen pesän säästöstä sekä lesken avio-oikeuden ulkopuolisen omaisuuden säästö.</a:t>
            </a:r>
          </a:p>
          <a:p>
            <a:pPr marL="1111250" lvl="1" indent="-342900">
              <a:buFont typeface="Wingdings" panose="05000000000000000000" pitchFamily="2" charset="2"/>
              <a:buChar char="Ø"/>
            </a:pPr>
            <a:endParaRPr lang="fi-FI" sz="1600" dirty="0">
              <a:ea typeface="Calibri" panose="020F0502020204030204" pitchFamily="34" charset="0"/>
              <a:cs typeface="Calibri" panose="020F0502020204030204" pitchFamily="34" charset="0"/>
            </a:endParaRPr>
          </a:p>
          <a:p>
            <a:pPr marL="1111250" lvl="1" indent="-342900">
              <a:buFont typeface="Wingdings" panose="05000000000000000000" pitchFamily="2" charset="2"/>
              <a:buChar char="Ø"/>
            </a:pPr>
            <a:endParaRPr lang="fi-FI" dirty="0"/>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flipV="1">
            <a:off x="626533" y="6319838"/>
            <a:ext cx="6573053" cy="538162"/>
          </a:xfrm>
        </p:spPr>
        <p:txBody>
          <a:bodyPr/>
          <a:lstStyle/>
          <a:p>
            <a:endParaRPr lang="fi-FI" dirty="0"/>
          </a:p>
        </p:txBody>
      </p:sp>
    </p:spTree>
    <p:extLst>
      <p:ext uri="{BB962C8B-B14F-4D97-AF65-F5344CB8AC3E}">
        <p14:creationId xmlns:p14="http://schemas.microsoft.com/office/powerpoint/2010/main" val="14418192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D9B7F-8979-05B9-2C10-251A721E07CE}"/>
              </a:ext>
            </a:extLst>
          </p:cNvPr>
          <p:cNvSpPr>
            <a:spLocks noGrp="1"/>
          </p:cNvSpPr>
          <p:nvPr>
            <p:ph type="ctrTitle"/>
          </p:nvPr>
        </p:nvSpPr>
        <p:spPr>
          <a:xfrm>
            <a:off x="575734" y="1083734"/>
            <a:ext cx="10031308" cy="694266"/>
          </a:xfrm>
        </p:spPr>
        <p:txBody>
          <a:bodyPr/>
          <a:lstStyle/>
          <a:p>
            <a:br>
              <a:rPr lang="fi-FI" sz="1800" dirty="0">
                <a:effectLst/>
                <a:latin typeface="Calibri" panose="020F0502020204030204" pitchFamily="34" charset="0"/>
                <a:ea typeface="Calibri" panose="020F0502020204030204" pitchFamily="34" charset="0"/>
              </a:rPr>
            </a:br>
            <a:br>
              <a:rPr lang="fi-FI" sz="3200" dirty="0"/>
            </a:br>
            <a:br>
              <a:rPr lang="fi-FI" sz="3200" dirty="0"/>
            </a:br>
            <a:br>
              <a:rPr lang="fi-FI" sz="3200" dirty="0"/>
            </a:br>
            <a:br>
              <a:rPr lang="fi-FI" sz="3200" dirty="0"/>
            </a:br>
            <a:r>
              <a:rPr lang="fi-FI" sz="2400" dirty="0">
                <a:latin typeface="+mn-lt"/>
                <a:ea typeface="Calibri" panose="020F0502020204030204" pitchFamily="34" charset="0"/>
                <a:cs typeface="Calibri" panose="020F0502020204030204" pitchFamily="34" charset="0"/>
              </a:rPr>
              <a:t>Avio-oikeudeton osuus ensin kuolleen puolison ja lesken osituksessa, </a:t>
            </a:r>
            <a:r>
              <a:rPr lang="fi-FI" sz="2400" dirty="0"/>
              <a:t>23.1.2025</a:t>
            </a:r>
            <a:endParaRPr lang="fi-FI" sz="2400" dirty="0">
              <a:latin typeface="+mn-lt"/>
              <a:ea typeface="Calibri" panose="020F0502020204030204" pitchFamily="34" charset="0"/>
              <a:cs typeface="Calibri" panose="020F0502020204030204" pitchFamily="34" charset="0"/>
            </a:endParaRPr>
          </a:p>
        </p:txBody>
      </p:sp>
      <p:sp>
        <p:nvSpPr>
          <p:cNvPr id="3" name="Tekstin paikkamerkki 2">
            <a:extLst>
              <a:ext uri="{FF2B5EF4-FFF2-40B4-BE49-F238E27FC236}">
                <a16:creationId xmlns:a16="http://schemas.microsoft.com/office/drawing/2014/main" id="{A2A8EB49-3E07-0192-CB8B-C4C6EEBCDBB3}"/>
              </a:ext>
            </a:extLst>
          </p:cNvPr>
          <p:cNvSpPr>
            <a:spLocks noGrp="1"/>
          </p:cNvSpPr>
          <p:nvPr>
            <p:ph type="body" sz="quarter" idx="12"/>
          </p:nvPr>
        </p:nvSpPr>
        <p:spPr>
          <a:xfrm>
            <a:off x="643467" y="1778000"/>
            <a:ext cx="9963572" cy="2895599"/>
          </a:xfrm>
        </p:spPr>
        <p:txBody>
          <a:bodyPr/>
          <a:lstStyle/>
          <a:p>
            <a:pPr marL="342900" indent="-342900">
              <a:buFont typeface="Wingdings" panose="05000000000000000000" pitchFamily="2" charset="2"/>
              <a:buChar char="Ø"/>
            </a:pPr>
            <a:r>
              <a:rPr lang="fi-FI" sz="2000" dirty="0">
                <a:ea typeface="Calibri" panose="020F0502020204030204" pitchFamily="34" charset="0"/>
                <a:cs typeface="Calibri" panose="020F0502020204030204" pitchFamily="34" charset="0"/>
              </a:rPr>
              <a:t>Ks. Verohallinnon ohjeet</a:t>
            </a:r>
          </a:p>
          <a:p>
            <a:pPr marL="1111250" lvl="1" indent="-342900">
              <a:buFont typeface="Wingdings" panose="05000000000000000000" pitchFamily="2" charset="2"/>
              <a:buChar char="v"/>
            </a:pPr>
            <a:r>
              <a:rPr lang="fi-FI" sz="1800" dirty="0">
                <a:latin typeface="+mj-lt"/>
                <a:ea typeface="Calibri" panose="020F0502020204030204" pitchFamily="34" charset="0"/>
                <a:cs typeface="Calibri" panose="020F0502020204030204" pitchFamily="34" charset="0"/>
                <a:hlinkClick r:id="rId2"/>
              </a:rPr>
              <a:t>Ositus- ja perinnönjakosopimus perintöverotuksessa - vero.fi</a:t>
            </a:r>
            <a:r>
              <a:rPr lang="fi-FI" sz="1800" dirty="0">
                <a:latin typeface="+mj-lt"/>
                <a:ea typeface="Calibri" panose="020F0502020204030204" pitchFamily="34" charset="0"/>
                <a:cs typeface="Calibri" panose="020F0502020204030204" pitchFamily="34" charset="0"/>
              </a:rPr>
              <a:t> luku 2</a:t>
            </a:r>
          </a:p>
          <a:p>
            <a:pPr marL="1111250" lvl="1" indent="-342900">
              <a:buFont typeface="Wingdings" panose="05000000000000000000" pitchFamily="2" charset="2"/>
              <a:buChar char="v"/>
            </a:pPr>
            <a:r>
              <a:rPr lang="fi-FI" sz="1800" dirty="0">
                <a:latin typeface="+mj-lt"/>
                <a:ea typeface="Calibri" panose="020F0502020204030204" pitchFamily="34" charset="0"/>
                <a:cs typeface="Calibri" panose="020F0502020204030204" pitchFamily="34" charset="0"/>
                <a:hlinkClick r:id="rId3"/>
              </a:rPr>
              <a:t>Ensin kuolleen puolison tai lesken jälkeisessä perintöverotuksessa tarvittavat tiedot - vero.fi</a:t>
            </a:r>
            <a:r>
              <a:rPr lang="fi-FI" sz="1800" dirty="0">
                <a:latin typeface="+mj-lt"/>
                <a:ea typeface="Calibri" panose="020F0502020204030204" pitchFamily="34" charset="0"/>
                <a:cs typeface="Calibri" panose="020F0502020204030204" pitchFamily="34" charset="0"/>
              </a:rPr>
              <a:t> luku 3.1 </a:t>
            </a:r>
            <a:endParaRPr lang="fi-FI" sz="1800" dirty="0">
              <a:solidFill>
                <a:srgbClr val="333333"/>
              </a:solidFill>
              <a:latin typeface="+mj-lt"/>
              <a:ea typeface="Calibri" panose="020F0502020204030204" pitchFamily="34" charset="0"/>
              <a:cs typeface="Calibri" panose="020F0502020204030204" pitchFamily="34" charset="0"/>
            </a:endParaRPr>
          </a:p>
          <a:p>
            <a:pPr marL="1547812" lvl="2" indent="-342900">
              <a:buFont typeface="Wingdings" panose="05000000000000000000" pitchFamily="2" charset="2"/>
              <a:buChar char="§"/>
            </a:pPr>
            <a:r>
              <a:rPr lang="fi-FI" b="0" i="0" dirty="0">
                <a:effectLst/>
              </a:rPr>
              <a:t>Jos esimerkiksi avioehtosopimuksen tai lahjoitukseen/testamenttiin liitetyn ehdon vuoksi osa lesken tai ensin kuolleen puolison omaisuudesta on kuulunut avio-oikeuden ulkopuolelle, näitä omaisuuseriä ei kuulu puolittaa ensin kuolleen puolison ja lesken kuolinpesien välillä. Lesken avio-oikeuden ulkopuolinen omaisuus verotetaan pelkästään lesken perillisillä ja ensin kuolleen puolison avio-oikeuden ulkopuolinen omaisuus ei tule ollenkaan verotettavaksi lesken jälkeen.</a:t>
            </a:r>
          </a:p>
          <a:p>
            <a:pPr lvl="1" indent="0">
              <a:buNone/>
            </a:pPr>
            <a:endParaRPr lang="fi-FI" sz="1400" dirty="0"/>
          </a:p>
          <a:p>
            <a:pPr lvl="1" indent="0">
              <a:buNone/>
            </a:pPr>
            <a:endParaRPr lang="fi-FI" sz="1400" dirty="0"/>
          </a:p>
          <a:p>
            <a:pPr lvl="1" indent="0">
              <a:buNone/>
            </a:pPr>
            <a:endParaRPr lang="fi-FI" sz="1400" dirty="0"/>
          </a:p>
          <a:p>
            <a:pPr lvl="1" indent="0">
              <a:buNone/>
            </a:pPr>
            <a:endParaRPr lang="fi-FI" sz="1400" dirty="0"/>
          </a:p>
          <a:p>
            <a:pPr lvl="1" indent="0">
              <a:buNone/>
            </a:pPr>
            <a:endParaRPr lang="fi-FI" sz="1400" dirty="0"/>
          </a:p>
          <a:p>
            <a:pPr lvl="1" indent="0">
              <a:buNone/>
            </a:pPr>
            <a:endParaRPr lang="fi-FI" sz="1400" dirty="0"/>
          </a:p>
          <a:p>
            <a:pPr lvl="1" indent="0">
              <a:buNone/>
            </a:pPr>
            <a:endParaRPr lang="fi-FI" sz="1400" dirty="0"/>
          </a:p>
          <a:p>
            <a:pPr lvl="2" indent="0">
              <a:buNone/>
            </a:pPr>
            <a:endParaRPr lang="fi-FI" sz="1400" i="0" dirty="0">
              <a:effectLst/>
            </a:endParaRPr>
          </a:p>
          <a:p>
            <a:pPr marL="1547812" lvl="2" indent="-342900">
              <a:buFont typeface="Wingdings" panose="05000000000000000000" pitchFamily="2" charset="2"/>
              <a:buChar char="v"/>
            </a:pPr>
            <a:endParaRPr lang="fi-FI" i="0" dirty="0">
              <a:solidFill>
                <a:srgbClr val="333333"/>
              </a:solidFill>
              <a:effectLst/>
              <a:latin typeface="-apple-system"/>
            </a:endParaRPr>
          </a:p>
          <a:p>
            <a:pPr marL="1111250" lvl="1" indent="-342900">
              <a:buFont typeface="Wingdings" panose="05000000000000000000" pitchFamily="2" charset="2"/>
              <a:buChar char="Ø"/>
            </a:pPr>
            <a:endParaRPr lang="fi-FI"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1111250" lvl="1" indent="-342900">
              <a:buFont typeface="Wingdings" panose="05000000000000000000" pitchFamily="2" charset="2"/>
              <a:buChar char="Ø"/>
            </a:pPr>
            <a:endParaRPr lang="fi-FI" dirty="0">
              <a:latin typeface="Calibri" panose="020F0502020204030204" pitchFamily="34" charset="0"/>
              <a:ea typeface="Calibri" panose="020F0502020204030204" pitchFamily="34" charset="0"/>
              <a:cs typeface="Calibri" panose="020F0502020204030204" pitchFamily="34" charset="0"/>
            </a:endParaRPr>
          </a:p>
        </p:txBody>
      </p:sp>
      <p:sp>
        <p:nvSpPr>
          <p:cNvPr id="4" name="Tekstin paikkamerkki 3">
            <a:extLst>
              <a:ext uri="{FF2B5EF4-FFF2-40B4-BE49-F238E27FC236}">
                <a16:creationId xmlns:a16="http://schemas.microsoft.com/office/drawing/2014/main" id="{89D307DB-82E2-B8C2-7828-B2C9A94350F8}"/>
              </a:ext>
            </a:extLst>
          </p:cNvPr>
          <p:cNvSpPr>
            <a:spLocks noGrp="1"/>
          </p:cNvSpPr>
          <p:nvPr>
            <p:ph type="body" sz="quarter" idx="11"/>
          </p:nvPr>
        </p:nvSpPr>
        <p:spPr>
          <a:xfrm>
            <a:off x="643464" y="4673599"/>
            <a:ext cx="9694335" cy="2044835"/>
          </a:xfrm>
        </p:spPr>
        <p:txBody>
          <a:bodyPr/>
          <a:lstStyle/>
          <a:p>
            <a:pPr marL="342900" indent="-342900">
              <a:buFont typeface="Wingdings" panose="05000000000000000000" pitchFamily="2" charset="2"/>
              <a:buChar char="Ø"/>
            </a:pPr>
            <a:r>
              <a:rPr lang="fi-FI" sz="2000" dirty="0">
                <a:solidFill>
                  <a:srgbClr val="333333"/>
                </a:solidFill>
              </a:rPr>
              <a:t>P</a:t>
            </a:r>
            <a:r>
              <a:rPr lang="fi-FI" sz="2000" b="0" i="0" dirty="0">
                <a:solidFill>
                  <a:srgbClr val="333333"/>
                </a:solidFill>
                <a:effectLst/>
              </a:rPr>
              <a:t>erukirjassa tulee verotuksen toimittamista varten selvästi yksilöidä, mikä osa vainajan tai lesken omaisuudesta on avio-oikeuden ulkopuolella.</a:t>
            </a:r>
            <a:endParaRPr lang="fi-FI" sz="2000" dirty="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fi-FI" sz="2000" dirty="0">
                <a:solidFill>
                  <a:srgbClr val="333333"/>
                </a:solidFill>
              </a:rPr>
              <a:t>Avio-oikeudesta vapaan omaisuuden sijaan tullut omaisuus säilyttää lähtökohtaisesti alkuperäisen omaisuuden luonteensa&gt;kyse on perintöverotuksessa loppupeleissä näytön arvioinnista mm., jos rahavaroilla on hankittu uutta omaisuutta.</a:t>
            </a:r>
          </a:p>
          <a:p>
            <a:pPr marL="285750" indent="-285750">
              <a:buFont typeface="Wingdings" panose="05000000000000000000" pitchFamily="2" charset="2"/>
              <a:buChar char="Ø"/>
            </a:pPr>
            <a:endParaRPr lang="fi-FI" dirty="0"/>
          </a:p>
        </p:txBody>
      </p:sp>
    </p:spTree>
    <p:extLst>
      <p:ext uri="{BB962C8B-B14F-4D97-AF65-F5344CB8AC3E}">
        <p14:creationId xmlns:p14="http://schemas.microsoft.com/office/powerpoint/2010/main" val="3844048765"/>
      </p:ext>
    </p:extLst>
  </p:cSld>
  <p:clrMapOvr>
    <a:masterClrMapping/>
  </p:clrMapOvr>
  <p:transition spd="slow">
    <p:push dir="u"/>
  </p:transition>
</p:sld>
</file>

<file path=ppt/theme/theme1.xml><?xml version="1.0" encoding="utf-8"?>
<a:theme xmlns:a="http://schemas.openxmlformats.org/drawingml/2006/main" name="Verohallinnon diapohja valkoinen">
  <a:themeElements>
    <a:clrScheme name="Verohallinon diapohja">
      <a:dk1>
        <a:srgbClr val="262626"/>
      </a:dk1>
      <a:lt1>
        <a:srgbClr val="FFFFFF"/>
      </a:lt1>
      <a:dk2>
        <a:srgbClr val="F0F4F0"/>
      </a:dk2>
      <a:lt2>
        <a:srgbClr val="000000"/>
      </a:lt2>
      <a:accent1>
        <a:srgbClr val="006600"/>
      </a:accent1>
      <a:accent2>
        <a:srgbClr val="66A366"/>
      </a:accent2>
      <a:accent3>
        <a:srgbClr val="66CC99"/>
      </a:accent3>
      <a:accent4>
        <a:srgbClr val="D8D8D8"/>
      </a:accent4>
      <a:accent5>
        <a:srgbClr val="FF9933"/>
      </a:accent5>
      <a:accent6>
        <a:srgbClr val="004C00"/>
      </a:accent6>
      <a:hlink>
        <a:srgbClr val="0070C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Esitys1" id="{0F67C9FF-074A-4741-AE76-1A50ED40A815}" vid="{5D5DC778-BEAE-4406-AA00-415A6EDBF03F}"/>
    </a:ext>
  </a:extLst>
</a:theme>
</file>

<file path=ppt/theme/theme2.xml><?xml version="1.0" encoding="utf-8"?>
<a:theme xmlns:a="http://schemas.openxmlformats.org/drawingml/2006/main" name="Verohallinnon diapohja vaalea vihreä">
  <a:themeElements>
    <a:clrScheme name="Verohallinnon diapohja">
      <a:dk1>
        <a:srgbClr val="000000"/>
      </a:dk1>
      <a:lt1>
        <a:srgbClr val="FFFFFF"/>
      </a:lt1>
      <a:dk2>
        <a:srgbClr val="006600"/>
      </a:dk2>
      <a:lt2>
        <a:srgbClr val="F0F4F0"/>
      </a:lt2>
      <a:accent1>
        <a:srgbClr val="FF9933"/>
      </a:accent1>
      <a:accent2>
        <a:srgbClr val="C1EAD6"/>
      </a:accent2>
      <a:accent3>
        <a:srgbClr val="FFFFFF"/>
      </a:accent3>
      <a:accent4>
        <a:srgbClr val="000000"/>
      </a:accent4>
      <a:accent5>
        <a:srgbClr val="66A366"/>
      </a:accent5>
      <a:accent6>
        <a:srgbClr val="66CC99"/>
      </a:accent6>
      <a:hlink>
        <a:srgbClr val="0070C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0F67C9FF-074A-4741-AE76-1A50ED40A815}" vid="{2C933D2F-BCBA-4C1B-99D0-5813E09C7077}"/>
    </a:ext>
  </a:extLst>
</a:theme>
</file>

<file path=ppt/theme/theme3.xml><?xml version="1.0" encoding="utf-8"?>
<a:theme xmlns:a="http://schemas.openxmlformats.org/drawingml/2006/main" name="Verohallinnon diapohja mintunvihreä">
  <a:themeElements>
    <a:clrScheme name="Verohallinnon diapohja">
      <a:dk1>
        <a:srgbClr val="000000"/>
      </a:dk1>
      <a:lt1>
        <a:srgbClr val="FFFFFF"/>
      </a:lt1>
      <a:dk2>
        <a:srgbClr val="006600"/>
      </a:dk2>
      <a:lt2>
        <a:srgbClr val="F0F4F0"/>
      </a:lt2>
      <a:accent1>
        <a:srgbClr val="FF9933"/>
      </a:accent1>
      <a:accent2>
        <a:srgbClr val="C1EAD6"/>
      </a:accent2>
      <a:accent3>
        <a:srgbClr val="FFFFFF"/>
      </a:accent3>
      <a:accent4>
        <a:srgbClr val="000000"/>
      </a:accent4>
      <a:accent5>
        <a:srgbClr val="66A366"/>
      </a:accent5>
      <a:accent6>
        <a:srgbClr val="66CC99"/>
      </a:accent6>
      <a:hlink>
        <a:srgbClr val="0070C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0F67C9FF-074A-4741-AE76-1A50ED40A815}" vid="{7F477CF5-7729-44A4-8BC7-61DE209616E2}"/>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711abfc-9082-4aca-b317-74691a82cf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7610694C6282E4D81B15CC64EFD2249" ma:contentTypeVersion="14" ma:contentTypeDescription="Luo uusi asiakirja." ma:contentTypeScope="" ma:versionID="2c05f96f6afa381d072428a7f03cb872">
  <xsd:schema xmlns:xsd="http://www.w3.org/2001/XMLSchema" xmlns:xs="http://www.w3.org/2001/XMLSchema" xmlns:p="http://schemas.microsoft.com/office/2006/metadata/properties" xmlns:ns3="8711abfc-9082-4aca-b317-74691a82cf3c" xmlns:ns4="7742e2cb-ac44-4922-9315-64ebf7e61034" targetNamespace="http://schemas.microsoft.com/office/2006/metadata/properties" ma:root="true" ma:fieldsID="0c672c4f8ecac2e25cdd82e5e69d0080" ns3:_="" ns4:_="">
    <xsd:import namespace="8711abfc-9082-4aca-b317-74691a82cf3c"/>
    <xsd:import namespace="7742e2cb-ac44-4922-9315-64ebf7e6103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1abfc-9082-4aca-b317-74691a82c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42e2cb-ac44-4922-9315-64ebf7e61034"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internalName="SharedWithDetails" ma:readOnly="true">
      <xsd:simpleType>
        <xsd:restriction base="dms:Note">
          <xsd:maxLength value="255"/>
        </xsd:restriction>
      </xsd:simpleType>
    </xsd:element>
    <xsd:element name="SharingHintHash" ma:index="13"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11C02-E1F2-4DB8-8F92-8C4D5A0FF36A}">
  <ds:schemaRefs>
    <ds:schemaRef ds:uri="http://purl.org/dc/elements/1.1/"/>
    <ds:schemaRef ds:uri="http://schemas.microsoft.com/office/infopath/2007/PartnerControls"/>
    <ds:schemaRef ds:uri="http://schemas.microsoft.com/office/2006/documentManagement/types"/>
    <ds:schemaRef ds:uri="8711abfc-9082-4aca-b317-74691a82cf3c"/>
    <ds:schemaRef ds:uri="http://purl.org/dc/terms/"/>
    <ds:schemaRef ds:uri="http://purl.org/dc/dcmitype/"/>
    <ds:schemaRef ds:uri="http://www.w3.org/XML/1998/namespace"/>
    <ds:schemaRef ds:uri="7742e2cb-ac44-4922-9315-64ebf7e61034"/>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8F246C9-579E-4432-927E-C14541B04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11abfc-9082-4aca-b317-74691a82cf3c"/>
    <ds:schemaRef ds:uri="7742e2cb-ac44-4922-9315-64ebf7e61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0F67F-5D83-49AF-B3EC-35C7BEA343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Verohallinnon diapohja</Template>
  <TotalTime>9161</TotalTime>
  <Words>1691</Words>
  <Application>Microsoft Office PowerPoint</Application>
  <PresentationFormat>Laajakuva</PresentationFormat>
  <Paragraphs>113</Paragraphs>
  <Slides>17</Slides>
  <Notes>0</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17</vt:i4>
      </vt:variant>
    </vt:vector>
  </HeadingPairs>
  <TitlesOfParts>
    <vt:vector size="26" baseType="lpstr">
      <vt:lpstr>-apple-system</vt:lpstr>
      <vt:lpstr>Arial</vt:lpstr>
      <vt:lpstr>Calibri</vt:lpstr>
      <vt:lpstr>GalanoGrotesqueAlt-Regular</vt:lpstr>
      <vt:lpstr>IntervalSansProRegular</vt:lpstr>
      <vt:lpstr>Wingdings</vt:lpstr>
      <vt:lpstr>Verohallinnon diapohja valkoinen</vt:lpstr>
      <vt:lpstr>Verohallinnon diapohja vaalea vihreä</vt:lpstr>
      <vt:lpstr>Verohallinnon diapohja mintunvihreä</vt:lpstr>
      <vt:lpstr>Perintö- ja lahjaverotilaisuus  23.1.2025</vt:lpstr>
      <vt:lpstr>Yleistä Verohallinnon toimivallasta ja tehtävistä, 23.1.2025</vt:lpstr>
      <vt:lpstr>Miten minimoida perintöveron määrä/ Asunto-osake, kesämökki ja talletukset, 23.1.2025</vt:lpstr>
      <vt:lpstr>Kumpi edullisempi vaihtoehto, perintö vai lahja/ Rantatontti, metsäkiinteistö, asunto-osake?, 23.1.2025</vt:lpstr>
      <vt:lpstr>  Perinnöstä ja testamentista luopumiset; osittaisluopumiset, 23.1.2025 </vt:lpstr>
      <vt:lpstr>  Voiko testamentilla lisätä alaikäisyysvähennystä, 23.1.2025 </vt:lpstr>
      <vt:lpstr>     Kuinka kauan voi korottaa myydyn omaisuuden arvoa?  Vaikuttaako arvon korotus niihin perillisiin, jotka eivät ole jaossa saaneet tätä omaisuutta, 23.1.2025</vt:lpstr>
      <vt:lpstr>   "Uusi perintöverotus" ensin kuolleen vanhemman jälkeen, 23.1.2025   </vt:lpstr>
      <vt:lpstr>     Avio-oikeudeton osuus ensin kuolleen puolison ja lesken osituksessa, 23.1.2025</vt:lpstr>
      <vt:lpstr>     Toinen lapsista asuu pysyvästi Yhdysvalloissa ja on verovelvollinen siellä. Aiheutuuko Suomessa saadusta perinnöstä hänelle jotain velvoitteita myös siellä?, 23.1.2025</vt:lpstr>
      <vt:lpstr>     Elatuslahja määritelmä: Millä edellytyksillä ei tule kyseeseen lahjavero, 23.1.2025 </vt:lpstr>
      <vt:lpstr>     Mitä voi antaa lahjaksi ilman, että se luetaan ennakkoperinnöksi? Miten rahalahjoja selvitetään viranomaisten toimesta?, 23.1.2025  </vt:lpstr>
      <vt:lpstr>     Lahjoittaminen/lainasopimus/3 vuoden sääntö, 23.1.2025 </vt:lpstr>
      <vt:lpstr>     Jos pidättää hallintaoikeuden asunto-osakkeeseen, mikä vaikutus sillä on lahjaveroon, 23.1.2025   </vt:lpstr>
      <vt:lpstr>     Hankintamenon laskeminen, 23.1.2025   </vt:lpstr>
      <vt:lpstr>     Perintöverosta luopuminen, 23.1.2025  </vt:lpstr>
      <vt:lpstr>     Jälkikäteiset vastaukset tilaisuudessa esitettyihin kysymyksiin, 23.1.2025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Perintö- ja lahjaverotilaisuus  23.1.2025</dc:title>
  <dc:creator>Kautto Markus (Esikunta- ja oikeus/Helsinki)</dc:creator>
  <cp:lastModifiedBy>Kautto Markus (Esikunta- ja oikeus/Helsinki)</cp:lastModifiedBy>
  <cp:revision>68</cp:revision>
  <cp:lastPrinted>2025-01-20T06:30:21Z</cp:lastPrinted>
  <dcterms:created xsi:type="dcterms:W3CDTF">2025-01-13T11:02:16Z</dcterms:created>
  <dcterms:modified xsi:type="dcterms:W3CDTF">2025-02-06T12:31:39Z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0x010100E7610694C6282E4D81B15CC64EFD2249</vt:lpwstr>
  </property>
</Properties>
</file>