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  <p:sldMasterId id="2147483717" r:id="rId5"/>
  </p:sldMasterIdLst>
  <p:notesMasterIdLst>
    <p:notesMasterId r:id="rId20"/>
  </p:notesMasterIdLst>
  <p:handoutMasterIdLst>
    <p:handoutMasterId r:id="rId21"/>
  </p:handoutMasterIdLst>
  <p:sldIdLst>
    <p:sldId id="256" r:id="rId6"/>
    <p:sldId id="258" r:id="rId7"/>
    <p:sldId id="259" r:id="rId8"/>
    <p:sldId id="272" r:id="rId9"/>
    <p:sldId id="260" r:id="rId10"/>
    <p:sldId id="273" r:id="rId11"/>
    <p:sldId id="270" r:id="rId12"/>
    <p:sldId id="261" r:id="rId13"/>
    <p:sldId id="274" r:id="rId14"/>
    <p:sldId id="262" r:id="rId15"/>
    <p:sldId id="265" r:id="rId16"/>
    <p:sldId id="271" r:id="rId17"/>
    <p:sldId id="263" r:id="rId18"/>
    <p:sldId id="275" r:id="rId19"/>
  </p:sldIdLst>
  <p:sldSz cx="12192000" cy="6858000"/>
  <p:notesSz cx="6858000" cy="116205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372AD3-AC10-022A-B70B-72544FDCC12A}" name="Tiina Väisänen" initials="TV" userId="S::Tiina.Vaisanen@lut.fi::9f9e9b85-535a-4c4a-af7e-e29f9aee56f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B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580AC0-63FE-486A-BE74-0FDC8D696FC3}" v="76" dt="2025-10-07T10:50:43.7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86599" autoAdjust="0"/>
  </p:normalViewPr>
  <p:slideViewPr>
    <p:cSldViewPr snapToGrid="0">
      <p:cViewPr varScale="1">
        <p:scale>
          <a:sx n="136" d="100"/>
          <a:sy n="136" d="100"/>
        </p:scale>
        <p:origin x="150" y="552"/>
      </p:cViewPr>
      <p:guideLst/>
    </p:cSldViewPr>
  </p:slideViewPr>
  <p:notesTextViewPr>
    <p:cViewPr>
      <p:scale>
        <a:sx n="90" d="100"/>
        <a:sy n="90" d="100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4" y="348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ngyang Li (LUT)" userId="dc46c991-4116-41a6-bc6f-7157612249d2" providerId="ADAL" clId="{B55C2B4F-767C-4964-A7FA-599B391781F1}"/>
    <pc:docChg chg="undo custSel addSld delSld modSld sldOrd modMainMaster delSection modSection modShowInfo">
      <pc:chgData name="Changyang Li (LUT)" userId="dc46c991-4116-41a6-bc6f-7157612249d2" providerId="ADAL" clId="{B55C2B4F-767C-4964-A7FA-599B391781F1}" dt="2025-10-07T10:51:06.631" v="3397" actId="20577"/>
      <pc:docMkLst>
        <pc:docMk/>
      </pc:docMkLst>
      <pc:sldChg chg="addSp delSp modSp new mod modClrScheme chgLayout">
        <pc:chgData name="Changyang Li (LUT)" userId="dc46c991-4116-41a6-bc6f-7157612249d2" providerId="ADAL" clId="{B55C2B4F-767C-4964-A7FA-599B391781F1}" dt="2025-10-07T10:51:06.631" v="3397" actId="20577"/>
        <pc:sldMkLst>
          <pc:docMk/>
          <pc:sldMk cId="426484438" sldId="256"/>
        </pc:sldMkLst>
        <pc:spChg chg="add mod">
          <ac:chgData name="Changyang Li (LUT)" userId="dc46c991-4116-41a6-bc6f-7157612249d2" providerId="ADAL" clId="{B55C2B4F-767C-4964-A7FA-599B391781F1}" dt="2025-09-30T07:10:01.379" v="21" actId="20577"/>
          <ac:spMkLst>
            <pc:docMk/>
            <pc:sldMk cId="426484438" sldId="256"/>
            <ac:spMk id="2" creationId="{B0D963D4-32C8-BB34-6793-4912DFE82B64}"/>
          </ac:spMkLst>
        </pc:spChg>
        <pc:spChg chg="add mod">
          <ac:chgData name="Changyang Li (LUT)" userId="dc46c991-4116-41a6-bc6f-7157612249d2" providerId="ADAL" clId="{B55C2B4F-767C-4964-A7FA-599B391781F1}" dt="2025-09-30T07:11:39.633" v="61"/>
          <ac:spMkLst>
            <pc:docMk/>
            <pc:sldMk cId="426484438" sldId="256"/>
            <ac:spMk id="3" creationId="{2966ADA2-A2FD-D587-F026-72A7A0BC86A2}"/>
          </ac:spMkLst>
        </pc:spChg>
        <pc:spChg chg="add mod">
          <ac:chgData name="Changyang Li (LUT)" userId="dc46c991-4116-41a6-bc6f-7157612249d2" providerId="ADAL" clId="{B55C2B4F-767C-4964-A7FA-599B391781F1}" dt="2025-10-07T10:51:06.631" v="3397" actId="20577"/>
          <ac:spMkLst>
            <pc:docMk/>
            <pc:sldMk cId="426484438" sldId="256"/>
            <ac:spMk id="4" creationId="{DF44C4DB-72EA-26BB-9A2A-A6D7B37A35CD}"/>
          </ac:spMkLst>
        </pc:spChg>
        <pc:spChg chg="add mod">
          <ac:chgData name="Changyang Li (LUT)" userId="dc46c991-4116-41a6-bc6f-7157612249d2" providerId="ADAL" clId="{B55C2B4F-767C-4964-A7FA-599B391781F1}" dt="2025-09-30T07:11:02.836" v="60" actId="20577"/>
          <ac:spMkLst>
            <pc:docMk/>
            <pc:sldMk cId="426484438" sldId="256"/>
            <ac:spMk id="5" creationId="{6E63CDCE-EF0D-62B1-3BA5-8E5A4704B6F1}"/>
          </ac:spMkLst>
        </pc:spChg>
        <pc:spChg chg="add del mod">
          <ac:chgData name="Changyang Li (LUT)" userId="dc46c991-4116-41a6-bc6f-7157612249d2" providerId="ADAL" clId="{B55C2B4F-767C-4964-A7FA-599B391781F1}" dt="2025-10-07T10:50:43.735" v="3371"/>
          <ac:spMkLst>
            <pc:docMk/>
            <pc:sldMk cId="426484438" sldId="256"/>
            <ac:spMk id="6" creationId="{6C4F910C-83D8-3A14-BD42-0F6FE305577A}"/>
          </ac:spMkLst>
        </pc:spChg>
        <pc:spChg chg="add del mod">
          <ac:chgData name="Changyang Li (LUT)" userId="dc46c991-4116-41a6-bc6f-7157612249d2" providerId="ADAL" clId="{B55C2B4F-767C-4964-A7FA-599B391781F1}" dt="2025-10-07T10:50:26.881" v="3368" actId="478"/>
          <ac:spMkLst>
            <pc:docMk/>
            <pc:sldMk cId="426484438" sldId="256"/>
            <ac:spMk id="7" creationId="{1561664E-F4C4-FA9F-DF24-B0705BB88EE3}"/>
          </ac:spMkLst>
        </pc:spChg>
        <pc:spChg chg="add del mod">
          <ac:chgData name="Changyang Li (LUT)" userId="dc46c991-4116-41a6-bc6f-7157612249d2" providerId="ADAL" clId="{B55C2B4F-767C-4964-A7FA-599B391781F1}" dt="2025-10-07T10:50:30.115" v="3370" actId="478"/>
          <ac:spMkLst>
            <pc:docMk/>
            <pc:sldMk cId="426484438" sldId="256"/>
            <ac:spMk id="8" creationId="{8D4C1F0A-64E0-F88A-217B-BA63593E4922}"/>
          </ac:spMkLst>
        </pc:spChg>
        <pc:picChg chg="add mod">
          <ac:chgData name="Changyang Li (LUT)" userId="dc46c991-4116-41a6-bc6f-7157612249d2" providerId="ADAL" clId="{B55C2B4F-767C-4964-A7FA-599B391781F1}" dt="2025-10-07T10:50:43.735" v="3371"/>
          <ac:picMkLst>
            <pc:docMk/>
            <pc:sldMk cId="426484438" sldId="256"/>
            <ac:picMk id="9" creationId="{E6E90B5C-2147-0306-4032-538E7E41897D}"/>
          </ac:picMkLst>
        </pc:picChg>
      </pc:sldChg>
      <pc:sldChg chg="addSp delSp modSp new del mod modTransition modClrScheme chgLayout">
        <pc:chgData name="Changyang Li (LUT)" userId="dc46c991-4116-41a6-bc6f-7157612249d2" providerId="ADAL" clId="{B55C2B4F-767C-4964-A7FA-599B391781F1}" dt="2025-10-07T10:40:24.245" v="3164" actId="2696"/>
        <pc:sldMkLst>
          <pc:docMk/>
          <pc:sldMk cId="399906165" sldId="257"/>
        </pc:sldMkLst>
      </pc:sldChg>
      <pc:sldChg chg="del">
        <pc:chgData name="Changyang Li (LUT)" userId="dc46c991-4116-41a6-bc6f-7157612249d2" providerId="ADAL" clId="{B55C2B4F-767C-4964-A7FA-599B391781F1}" dt="2025-09-30T07:07:52.440" v="0" actId="2696"/>
        <pc:sldMkLst>
          <pc:docMk/>
          <pc:sldMk cId="563155916" sldId="257"/>
        </pc:sldMkLst>
      </pc:sldChg>
      <pc:sldChg chg="addSp delSp modSp add mod ord">
        <pc:chgData name="Changyang Li (LUT)" userId="dc46c991-4116-41a6-bc6f-7157612249d2" providerId="ADAL" clId="{B55C2B4F-767C-4964-A7FA-599B391781F1}" dt="2025-10-07T10:50:25.364" v="3367"/>
        <pc:sldMkLst>
          <pc:docMk/>
          <pc:sldMk cId="85035878" sldId="258"/>
        </pc:sldMkLst>
        <pc:spChg chg="add mod">
          <ac:chgData name="Changyang Li (LUT)" userId="dc46c991-4116-41a6-bc6f-7157612249d2" providerId="ADAL" clId="{B55C2B4F-767C-4964-A7FA-599B391781F1}" dt="2025-10-07T10:47:17.185" v="3292"/>
          <ac:spMkLst>
            <pc:docMk/>
            <pc:sldMk cId="85035878" sldId="258"/>
            <ac:spMk id="5" creationId="{BD5D06FC-F677-1EB8-1D69-D6CB7335E426}"/>
          </ac:spMkLst>
        </pc:spChg>
        <pc:spChg chg="add mod">
          <ac:chgData name="Changyang Li (LUT)" userId="dc46c991-4116-41a6-bc6f-7157612249d2" providerId="ADAL" clId="{B55C2B4F-767C-4964-A7FA-599B391781F1}" dt="2025-10-07T10:48:34.299" v="3304"/>
          <ac:spMkLst>
            <pc:docMk/>
            <pc:sldMk cId="85035878" sldId="258"/>
            <ac:spMk id="6" creationId="{9E689D0E-1D4F-5FF1-CE2F-3F1619BC894A}"/>
          </ac:spMkLst>
        </pc:spChg>
        <pc:spChg chg="add del mod">
          <ac:chgData name="Changyang Li (LUT)" userId="dc46c991-4116-41a6-bc6f-7157612249d2" providerId="ADAL" clId="{B55C2B4F-767C-4964-A7FA-599B391781F1}" dt="2025-10-07T10:50:25.219" v="3366" actId="478"/>
          <ac:spMkLst>
            <pc:docMk/>
            <pc:sldMk cId="85035878" sldId="258"/>
            <ac:spMk id="7" creationId="{4D6F37C0-7AE7-91EF-0B8B-17372CFD9930}"/>
          </ac:spMkLst>
        </pc:spChg>
        <pc:spChg chg="mod">
          <ac:chgData name="Changyang Li (LUT)" userId="dc46c991-4116-41a6-bc6f-7157612249d2" providerId="ADAL" clId="{B55C2B4F-767C-4964-A7FA-599B391781F1}" dt="2025-09-30T07:20:01.896" v="103" actId="20577"/>
          <ac:spMkLst>
            <pc:docMk/>
            <pc:sldMk cId="85035878" sldId="258"/>
            <ac:spMk id="8" creationId="{E5BDE35D-BFFD-487F-7366-29C1A899B113}"/>
          </ac:spMkLst>
        </pc:spChg>
        <pc:spChg chg="mod">
          <ac:chgData name="Changyang Li (LUT)" userId="dc46c991-4116-41a6-bc6f-7157612249d2" providerId="ADAL" clId="{B55C2B4F-767C-4964-A7FA-599B391781F1}" dt="2025-10-07T10:42:09.323" v="3278" actId="1076"/>
          <ac:spMkLst>
            <pc:docMk/>
            <pc:sldMk cId="85035878" sldId="258"/>
            <ac:spMk id="10" creationId="{D1552C41-01DB-8CE7-A6ED-0BAAF069CA01}"/>
          </ac:spMkLst>
        </pc:spChg>
        <pc:spChg chg="add mod">
          <ac:chgData name="Changyang Li (LUT)" userId="dc46c991-4116-41a6-bc6f-7157612249d2" providerId="ADAL" clId="{B55C2B4F-767C-4964-A7FA-599B391781F1}" dt="2025-10-07T10:49:43.444" v="3330" actId="1076"/>
          <ac:spMkLst>
            <pc:docMk/>
            <pc:sldMk cId="85035878" sldId="258"/>
            <ac:spMk id="12" creationId="{01F28671-6302-F75A-F865-72BE48896A02}"/>
          </ac:spMkLst>
        </pc:spChg>
        <pc:spChg chg="add mod">
          <ac:chgData name="Changyang Li (LUT)" userId="dc46c991-4116-41a6-bc6f-7157612249d2" providerId="ADAL" clId="{B55C2B4F-767C-4964-A7FA-599B391781F1}" dt="2025-10-07T10:50:25.364" v="3367"/>
          <ac:spMkLst>
            <pc:docMk/>
            <pc:sldMk cId="85035878" sldId="258"/>
            <ac:spMk id="13" creationId="{6AD88964-8307-11C2-A11A-A47C3C648A98}"/>
          </ac:spMkLst>
        </pc:spChg>
        <pc:graphicFrameChg chg="add del modGraphic">
          <ac:chgData name="Changyang Li (LUT)" userId="dc46c991-4116-41a6-bc6f-7157612249d2" providerId="ADAL" clId="{B55C2B4F-767C-4964-A7FA-599B391781F1}" dt="2025-10-07T10:41:42.656" v="3272" actId="1032"/>
          <ac:graphicFrameMkLst>
            <pc:docMk/>
            <pc:sldMk cId="85035878" sldId="258"/>
            <ac:graphicFrameMk id="2" creationId="{D6D6BF03-1CDC-6C24-CCFE-AD8201B7C6CD}"/>
          </ac:graphicFrameMkLst>
        </pc:graphicFrameChg>
        <pc:graphicFrameChg chg="add del modGraphic">
          <ac:chgData name="Changyang Li (LUT)" userId="dc46c991-4116-41a6-bc6f-7157612249d2" providerId="ADAL" clId="{B55C2B4F-767C-4964-A7FA-599B391781F1}" dt="2025-10-07T10:41:57.930" v="3274" actId="1032"/>
          <ac:graphicFrameMkLst>
            <pc:docMk/>
            <pc:sldMk cId="85035878" sldId="258"/>
            <ac:graphicFrameMk id="3" creationId="{DE6254EA-BEA7-5A64-1054-B435A36BDB69}"/>
          </ac:graphicFrameMkLst>
        </pc:graphicFrameChg>
        <pc:picChg chg="add mod">
          <ac:chgData name="Changyang Li (LUT)" userId="dc46c991-4116-41a6-bc6f-7157612249d2" providerId="ADAL" clId="{B55C2B4F-767C-4964-A7FA-599B391781F1}" dt="2025-10-07T10:42:05.382" v="3277" actId="1076"/>
          <ac:picMkLst>
            <pc:docMk/>
            <pc:sldMk cId="85035878" sldId="258"/>
            <ac:picMk id="4" creationId="{9F0EDEF7-A6BA-DF4B-EA26-0F727A404483}"/>
          </ac:picMkLst>
        </pc:picChg>
      </pc:sldChg>
      <pc:sldChg chg="addSp delSp modSp add mod modTransition modAnim">
        <pc:chgData name="Changyang Li (LUT)" userId="dc46c991-4116-41a6-bc6f-7157612249d2" providerId="ADAL" clId="{B55C2B4F-767C-4964-A7FA-599B391781F1}" dt="2025-10-07T10:50:23.561" v="3365"/>
        <pc:sldMkLst>
          <pc:docMk/>
          <pc:sldMk cId="4004227870" sldId="259"/>
        </pc:sldMkLst>
        <pc:spChg chg="add mod">
          <ac:chgData name="Changyang Li (LUT)" userId="dc46c991-4116-41a6-bc6f-7157612249d2" providerId="ADAL" clId="{B55C2B4F-767C-4964-A7FA-599B391781F1}" dt="2025-09-30T07:34:18.054" v="485" actId="1582"/>
          <ac:spMkLst>
            <pc:docMk/>
            <pc:sldMk cId="4004227870" sldId="259"/>
            <ac:spMk id="3" creationId="{4695477F-C143-3F7C-DA4F-DE039197A1BA}"/>
          </ac:spMkLst>
        </pc:spChg>
        <pc:spChg chg="add mod">
          <ac:chgData name="Changyang Li (LUT)" userId="dc46c991-4116-41a6-bc6f-7157612249d2" providerId="ADAL" clId="{B55C2B4F-767C-4964-A7FA-599B391781F1}" dt="2025-09-30T11:55:54.976" v="2108" actId="20577"/>
          <ac:spMkLst>
            <pc:docMk/>
            <pc:sldMk cId="4004227870" sldId="259"/>
            <ac:spMk id="11" creationId="{76DCD993-4B4B-C37F-C595-E9F143A9A1E0}"/>
          </ac:spMkLst>
        </pc:spChg>
        <pc:spChg chg="add mod">
          <ac:chgData name="Changyang Li (LUT)" userId="dc46c991-4116-41a6-bc6f-7157612249d2" providerId="ADAL" clId="{B55C2B4F-767C-4964-A7FA-599B391781F1}" dt="2025-09-30T11:56:05.917" v="2113" actId="20577"/>
          <ac:spMkLst>
            <pc:docMk/>
            <pc:sldMk cId="4004227870" sldId="259"/>
            <ac:spMk id="12" creationId="{12B92D20-A047-2CFC-F834-85F5B977D5C1}"/>
          </ac:spMkLst>
        </pc:spChg>
        <pc:spChg chg="add mod">
          <ac:chgData name="Changyang Li (LUT)" userId="dc46c991-4116-41a6-bc6f-7157612249d2" providerId="ADAL" clId="{B55C2B4F-767C-4964-A7FA-599B391781F1}" dt="2025-09-30T11:56:13.246" v="2132" actId="20577"/>
          <ac:spMkLst>
            <pc:docMk/>
            <pc:sldMk cId="4004227870" sldId="259"/>
            <ac:spMk id="13" creationId="{0596079A-039C-6DE1-B278-20CAC0D68E2C}"/>
          </ac:spMkLst>
        </pc:spChg>
        <pc:spChg chg="add del mod">
          <ac:chgData name="Changyang Li (LUT)" userId="dc46c991-4116-41a6-bc6f-7157612249d2" providerId="ADAL" clId="{B55C2B4F-767C-4964-A7FA-599B391781F1}" dt="2025-10-07T10:50:23.391" v="3364" actId="478"/>
          <ac:spMkLst>
            <pc:docMk/>
            <pc:sldMk cId="4004227870" sldId="259"/>
            <ac:spMk id="14" creationId="{52920F57-2283-66A6-818B-CBE899264ED3}"/>
          </ac:spMkLst>
        </pc:spChg>
        <pc:spChg chg="add mod">
          <ac:chgData name="Changyang Li (LUT)" userId="dc46c991-4116-41a6-bc6f-7157612249d2" providerId="ADAL" clId="{B55C2B4F-767C-4964-A7FA-599B391781F1}" dt="2025-10-07T10:49:45.721" v="3331"/>
          <ac:spMkLst>
            <pc:docMk/>
            <pc:sldMk cId="4004227870" sldId="259"/>
            <ac:spMk id="15" creationId="{E9D496F5-8D2E-1409-E1AF-BAC005F10F86}"/>
          </ac:spMkLst>
        </pc:spChg>
        <pc:spChg chg="add mod">
          <ac:chgData name="Changyang Li (LUT)" userId="dc46c991-4116-41a6-bc6f-7157612249d2" providerId="ADAL" clId="{B55C2B4F-767C-4964-A7FA-599B391781F1}" dt="2025-10-07T10:50:23.561" v="3365"/>
          <ac:spMkLst>
            <pc:docMk/>
            <pc:sldMk cId="4004227870" sldId="259"/>
            <ac:spMk id="16" creationId="{605804BA-DF08-22B8-F451-F898C564139E}"/>
          </ac:spMkLst>
        </pc:spChg>
        <pc:picChg chg="add mod">
          <ac:chgData name="Changyang Li (LUT)" userId="dc46c991-4116-41a6-bc6f-7157612249d2" providerId="ADAL" clId="{B55C2B4F-767C-4964-A7FA-599B391781F1}" dt="2025-09-30T07:33:44.358" v="481" actId="1076"/>
          <ac:picMkLst>
            <pc:docMk/>
            <pc:sldMk cId="4004227870" sldId="259"/>
            <ac:picMk id="2" creationId="{63D12086-961D-461F-52B1-C373CE084720}"/>
          </ac:picMkLst>
        </pc:picChg>
        <pc:picChg chg="add mod">
          <ac:chgData name="Changyang Li (LUT)" userId="dc46c991-4116-41a6-bc6f-7157612249d2" providerId="ADAL" clId="{B55C2B4F-767C-4964-A7FA-599B391781F1}" dt="2025-10-07T10:27:52.388" v="2501" actId="1076"/>
          <ac:picMkLst>
            <pc:docMk/>
            <pc:sldMk cId="4004227870" sldId="259"/>
            <ac:picMk id="4" creationId="{E3DED6B4-DE9E-5510-AA66-0065F910C5FF}"/>
          </ac:picMkLst>
        </pc:picChg>
        <pc:picChg chg="add mod">
          <ac:chgData name="Changyang Li (LUT)" userId="dc46c991-4116-41a6-bc6f-7157612249d2" providerId="ADAL" clId="{B55C2B4F-767C-4964-A7FA-599B391781F1}" dt="2025-09-30T08:55:53.489" v="853" actId="1076"/>
          <ac:picMkLst>
            <pc:docMk/>
            <pc:sldMk cId="4004227870" sldId="259"/>
            <ac:picMk id="5" creationId="{D38A6D88-D885-C2BD-7971-8EEA4C2A0B60}"/>
          </ac:picMkLst>
        </pc:picChg>
        <pc:picChg chg="add mod">
          <ac:chgData name="Changyang Li (LUT)" userId="dc46c991-4116-41a6-bc6f-7157612249d2" providerId="ADAL" clId="{B55C2B4F-767C-4964-A7FA-599B391781F1}" dt="2025-09-30T08:56:04.666" v="857" actId="1076"/>
          <ac:picMkLst>
            <pc:docMk/>
            <pc:sldMk cId="4004227870" sldId="259"/>
            <ac:picMk id="6" creationId="{86739352-3349-A8C9-52D5-D9C76AF26F0C}"/>
          </ac:picMkLst>
        </pc:picChg>
        <pc:picChg chg="add mod">
          <ac:chgData name="Changyang Li (LUT)" userId="dc46c991-4116-41a6-bc6f-7157612249d2" providerId="ADAL" clId="{B55C2B4F-767C-4964-A7FA-599B391781F1}" dt="2025-09-30T11:41:53.353" v="1984" actId="1076"/>
          <ac:picMkLst>
            <pc:docMk/>
            <pc:sldMk cId="4004227870" sldId="259"/>
            <ac:picMk id="7" creationId="{1ACD6107-1BFA-9D30-5B36-D3C9BC30226C}"/>
          </ac:picMkLst>
        </pc:picChg>
      </pc:sldChg>
      <pc:sldChg chg="addSp delSp modSp add mod modTransition modAnim">
        <pc:chgData name="Changyang Li (LUT)" userId="dc46c991-4116-41a6-bc6f-7157612249d2" providerId="ADAL" clId="{B55C2B4F-767C-4964-A7FA-599B391781F1}" dt="2025-10-07T10:50:20.130" v="3361"/>
        <pc:sldMkLst>
          <pc:docMk/>
          <pc:sldMk cId="3683267597" sldId="260"/>
        </pc:sldMkLst>
        <pc:spChg chg="add mod">
          <ac:chgData name="Changyang Li (LUT)" userId="dc46c991-4116-41a6-bc6f-7157612249d2" providerId="ADAL" clId="{B55C2B4F-767C-4964-A7FA-599B391781F1}" dt="2025-09-30T07:57:08.836" v="603" actId="208"/>
          <ac:spMkLst>
            <pc:docMk/>
            <pc:sldMk cId="3683267597" sldId="260"/>
            <ac:spMk id="3" creationId="{271EE179-5730-D106-AE9D-08C2C5B223C7}"/>
          </ac:spMkLst>
        </pc:spChg>
        <pc:spChg chg="add mod">
          <ac:chgData name="Changyang Li (LUT)" userId="dc46c991-4116-41a6-bc6f-7157612249d2" providerId="ADAL" clId="{B55C2B4F-767C-4964-A7FA-599B391781F1}" dt="2025-09-30T07:58:47.939" v="625" actId="207"/>
          <ac:spMkLst>
            <pc:docMk/>
            <pc:sldMk cId="3683267597" sldId="260"/>
            <ac:spMk id="6" creationId="{67689F55-46A4-2889-1904-575B5A9E5FEC}"/>
          </ac:spMkLst>
        </pc:spChg>
        <pc:spChg chg="add mod">
          <ac:chgData name="Changyang Li (LUT)" userId="dc46c991-4116-41a6-bc6f-7157612249d2" providerId="ADAL" clId="{B55C2B4F-767C-4964-A7FA-599B391781F1}" dt="2025-09-30T07:58:52.546" v="627" actId="20577"/>
          <ac:spMkLst>
            <pc:docMk/>
            <pc:sldMk cId="3683267597" sldId="260"/>
            <ac:spMk id="7" creationId="{F4B1093F-32D8-A84D-9671-CBB4C67023A0}"/>
          </ac:spMkLst>
        </pc:spChg>
        <pc:spChg chg="add del mod">
          <ac:chgData name="Changyang Li (LUT)" userId="dc46c991-4116-41a6-bc6f-7157612249d2" providerId="ADAL" clId="{B55C2B4F-767C-4964-A7FA-599B391781F1}" dt="2025-10-07T10:50:19.971" v="3360" actId="478"/>
          <ac:spMkLst>
            <pc:docMk/>
            <pc:sldMk cId="3683267597" sldId="260"/>
            <ac:spMk id="12" creationId="{F139D96F-FB70-7F67-B729-8A18DF26DBCA}"/>
          </ac:spMkLst>
        </pc:spChg>
        <pc:spChg chg="add mod">
          <ac:chgData name="Changyang Li (LUT)" userId="dc46c991-4116-41a6-bc6f-7157612249d2" providerId="ADAL" clId="{B55C2B4F-767C-4964-A7FA-599B391781F1}" dt="2025-10-07T10:49:46.825" v="3333"/>
          <ac:spMkLst>
            <pc:docMk/>
            <pc:sldMk cId="3683267597" sldId="260"/>
            <ac:spMk id="13" creationId="{E8C3CFEF-B5EC-A823-87C8-844581D2DBD6}"/>
          </ac:spMkLst>
        </pc:spChg>
        <pc:spChg chg="add mod">
          <ac:chgData name="Changyang Li (LUT)" userId="dc46c991-4116-41a6-bc6f-7157612249d2" providerId="ADAL" clId="{B55C2B4F-767C-4964-A7FA-599B391781F1}" dt="2025-10-07T10:50:20.130" v="3361"/>
          <ac:spMkLst>
            <pc:docMk/>
            <pc:sldMk cId="3683267597" sldId="260"/>
            <ac:spMk id="14" creationId="{38D12A64-4391-E885-AE72-9B7D95260A20}"/>
          </ac:spMkLst>
        </pc:spChg>
        <pc:picChg chg="add mod">
          <ac:chgData name="Changyang Li (LUT)" userId="dc46c991-4116-41a6-bc6f-7157612249d2" providerId="ADAL" clId="{B55C2B4F-767C-4964-A7FA-599B391781F1}" dt="2025-09-30T08:03:42.062" v="724" actId="14100"/>
          <ac:picMkLst>
            <pc:docMk/>
            <pc:sldMk cId="3683267597" sldId="260"/>
            <ac:picMk id="2" creationId="{4621FDA7-8462-4A07-6498-BF72178EEB3E}"/>
          </ac:picMkLst>
        </pc:picChg>
        <pc:picChg chg="add mod modCrop">
          <ac:chgData name="Changyang Li (LUT)" userId="dc46c991-4116-41a6-bc6f-7157612249d2" providerId="ADAL" clId="{B55C2B4F-767C-4964-A7FA-599B391781F1}" dt="2025-09-30T07:58:04.403" v="607" actId="1076"/>
          <ac:picMkLst>
            <pc:docMk/>
            <pc:sldMk cId="3683267597" sldId="260"/>
            <ac:picMk id="4" creationId="{A57E8616-5C5C-286B-C731-EB0D5026451D}"/>
          </ac:picMkLst>
        </pc:picChg>
        <pc:picChg chg="add mod modCrop">
          <ac:chgData name="Changyang Li (LUT)" userId="dc46c991-4116-41a6-bc6f-7157612249d2" providerId="ADAL" clId="{B55C2B4F-767C-4964-A7FA-599B391781F1}" dt="2025-09-30T07:58:00.255" v="606" actId="1076"/>
          <ac:picMkLst>
            <pc:docMk/>
            <pc:sldMk cId="3683267597" sldId="260"/>
            <ac:picMk id="5" creationId="{4D8978BD-D100-B657-6FFC-D8112038A0BE}"/>
          </ac:picMkLst>
        </pc:picChg>
        <pc:picChg chg="add mod">
          <ac:chgData name="Changyang Li (LUT)" userId="dc46c991-4116-41a6-bc6f-7157612249d2" providerId="ADAL" clId="{B55C2B4F-767C-4964-A7FA-599B391781F1}" dt="2025-09-30T08:55:26.463" v="845" actId="1076"/>
          <ac:picMkLst>
            <pc:docMk/>
            <pc:sldMk cId="3683267597" sldId="260"/>
            <ac:picMk id="11" creationId="{E78E4E37-7CEF-3578-4FA9-7EC8ECC8076D}"/>
          </ac:picMkLst>
        </pc:picChg>
      </pc:sldChg>
      <pc:sldChg chg="addSp delSp modSp add mod modAnim">
        <pc:chgData name="Changyang Li (LUT)" userId="dc46c991-4116-41a6-bc6f-7157612249d2" providerId="ADAL" clId="{B55C2B4F-767C-4964-A7FA-599B391781F1}" dt="2025-10-07T10:50:15.066" v="3355"/>
        <pc:sldMkLst>
          <pc:docMk/>
          <pc:sldMk cId="4087802161" sldId="261"/>
        </pc:sldMkLst>
        <pc:spChg chg="add mod">
          <ac:chgData name="Changyang Li (LUT)" userId="dc46c991-4116-41a6-bc6f-7157612249d2" providerId="ADAL" clId="{B55C2B4F-767C-4964-A7FA-599B391781F1}" dt="2025-09-30T07:34:58.051" v="495" actId="14100"/>
          <ac:spMkLst>
            <pc:docMk/>
            <pc:sldMk cId="4087802161" sldId="261"/>
            <ac:spMk id="3" creationId="{CF4274A8-C09B-09D2-DB9D-3E447D50B785}"/>
          </ac:spMkLst>
        </pc:spChg>
        <pc:spChg chg="add mod">
          <ac:chgData name="Changyang Li (LUT)" userId="dc46c991-4116-41a6-bc6f-7157612249d2" providerId="ADAL" clId="{B55C2B4F-767C-4964-A7FA-599B391781F1}" dt="2025-09-30T11:56:47.349" v="2136" actId="1076"/>
          <ac:spMkLst>
            <pc:docMk/>
            <pc:sldMk cId="4087802161" sldId="261"/>
            <ac:spMk id="7" creationId="{043C6313-A19B-49C2-8E59-8792B5F630C1}"/>
          </ac:spMkLst>
        </pc:spChg>
        <pc:spChg chg="add mod">
          <ac:chgData name="Changyang Li (LUT)" userId="dc46c991-4116-41a6-bc6f-7157612249d2" providerId="ADAL" clId="{B55C2B4F-767C-4964-A7FA-599B391781F1}" dt="2025-09-30T11:56:53.500" v="2149" actId="20577"/>
          <ac:spMkLst>
            <pc:docMk/>
            <pc:sldMk cId="4087802161" sldId="261"/>
            <ac:spMk id="11" creationId="{B535277C-0EC3-231A-BEF2-9208FDC386C0}"/>
          </ac:spMkLst>
        </pc:spChg>
        <pc:spChg chg="add del mod">
          <ac:chgData name="Changyang Li (LUT)" userId="dc46c991-4116-41a6-bc6f-7157612249d2" providerId="ADAL" clId="{B55C2B4F-767C-4964-A7FA-599B391781F1}" dt="2025-10-07T10:50:14.938" v="3354" actId="478"/>
          <ac:spMkLst>
            <pc:docMk/>
            <pc:sldMk cId="4087802161" sldId="261"/>
            <ac:spMk id="12" creationId="{467B50DB-C582-FA7B-3A72-37CAA498ADA3}"/>
          </ac:spMkLst>
        </pc:spChg>
        <pc:spChg chg="add mod">
          <ac:chgData name="Changyang Li (LUT)" userId="dc46c991-4116-41a6-bc6f-7157612249d2" providerId="ADAL" clId="{B55C2B4F-767C-4964-A7FA-599B391781F1}" dt="2025-10-07T10:49:48.513" v="3336"/>
          <ac:spMkLst>
            <pc:docMk/>
            <pc:sldMk cId="4087802161" sldId="261"/>
            <ac:spMk id="13" creationId="{3C6E767B-D80E-C4E1-58D3-2FFB844A64B9}"/>
          </ac:spMkLst>
        </pc:spChg>
        <pc:spChg chg="add mod">
          <ac:chgData name="Changyang Li (LUT)" userId="dc46c991-4116-41a6-bc6f-7157612249d2" providerId="ADAL" clId="{B55C2B4F-767C-4964-A7FA-599B391781F1}" dt="2025-10-07T10:50:15.066" v="3355"/>
          <ac:spMkLst>
            <pc:docMk/>
            <pc:sldMk cId="4087802161" sldId="261"/>
            <ac:spMk id="14" creationId="{4F180B36-8835-1A65-0D9F-50B1B6B909D3}"/>
          </ac:spMkLst>
        </pc:spChg>
        <pc:picChg chg="add mod">
          <ac:chgData name="Changyang Li (LUT)" userId="dc46c991-4116-41a6-bc6f-7157612249d2" providerId="ADAL" clId="{B55C2B4F-767C-4964-A7FA-599B391781F1}" dt="2025-09-30T07:34:32.870" v="487"/>
          <ac:picMkLst>
            <pc:docMk/>
            <pc:sldMk cId="4087802161" sldId="261"/>
            <ac:picMk id="2" creationId="{C0E778E3-593C-61AC-14C3-C34B7654805B}"/>
          </ac:picMkLst>
        </pc:picChg>
        <pc:picChg chg="add mod ord">
          <ac:chgData name="Changyang Li (LUT)" userId="dc46c991-4116-41a6-bc6f-7157612249d2" providerId="ADAL" clId="{B55C2B4F-767C-4964-A7FA-599B391781F1}" dt="2025-09-30T09:05:32.578" v="896" actId="166"/>
          <ac:picMkLst>
            <pc:docMk/>
            <pc:sldMk cId="4087802161" sldId="261"/>
            <ac:picMk id="4" creationId="{CA8E826D-C0DA-CA29-FDC6-7353C873E91A}"/>
          </ac:picMkLst>
        </pc:picChg>
        <pc:picChg chg="add mod ord">
          <ac:chgData name="Changyang Li (LUT)" userId="dc46c991-4116-41a6-bc6f-7157612249d2" providerId="ADAL" clId="{B55C2B4F-767C-4964-A7FA-599B391781F1}" dt="2025-09-30T09:05:34.656" v="897" actId="166"/>
          <ac:picMkLst>
            <pc:docMk/>
            <pc:sldMk cId="4087802161" sldId="261"/>
            <ac:picMk id="5" creationId="{76528F5B-3C62-7EB2-5F47-7B280392F225}"/>
          </ac:picMkLst>
        </pc:picChg>
        <pc:picChg chg="add mod">
          <ac:chgData name="Changyang Li (LUT)" userId="dc46c991-4116-41a6-bc6f-7157612249d2" providerId="ADAL" clId="{B55C2B4F-767C-4964-A7FA-599B391781F1}" dt="2025-09-30T11:43:07.465" v="1998" actId="1076"/>
          <ac:picMkLst>
            <pc:docMk/>
            <pc:sldMk cId="4087802161" sldId="261"/>
            <ac:picMk id="6" creationId="{8C97D259-8F0F-80C3-A328-9FFA9ABD8FD6}"/>
          </ac:picMkLst>
        </pc:picChg>
      </pc:sldChg>
      <pc:sldChg chg="addSp delSp modSp add mod modTransition">
        <pc:chgData name="Changyang Li (LUT)" userId="dc46c991-4116-41a6-bc6f-7157612249d2" providerId="ADAL" clId="{B55C2B4F-767C-4964-A7FA-599B391781F1}" dt="2025-10-07T10:50:11.244" v="3351"/>
        <pc:sldMkLst>
          <pc:docMk/>
          <pc:sldMk cId="750994422" sldId="262"/>
        </pc:sldMkLst>
        <pc:spChg chg="add del mod">
          <ac:chgData name="Changyang Li (LUT)" userId="dc46c991-4116-41a6-bc6f-7157612249d2" providerId="ADAL" clId="{B55C2B4F-767C-4964-A7FA-599B391781F1}" dt="2025-10-07T10:50:11.101" v="3350" actId="478"/>
          <ac:spMkLst>
            <pc:docMk/>
            <pc:sldMk cId="750994422" sldId="262"/>
            <ac:spMk id="3" creationId="{D6F696F0-2E69-220D-56E5-3DADE8CBCFC1}"/>
          </ac:spMkLst>
        </pc:spChg>
        <pc:spChg chg="add mod">
          <ac:chgData name="Changyang Li (LUT)" userId="dc46c991-4116-41a6-bc6f-7157612249d2" providerId="ADAL" clId="{B55C2B4F-767C-4964-A7FA-599B391781F1}" dt="2025-09-30T11:55:08.665" v="2080" actId="1076"/>
          <ac:spMkLst>
            <pc:docMk/>
            <pc:sldMk cId="750994422" sldId="262"/>
            <ac:spMk id="4" creationId="{A8B78D10-FF7C-A318-4AFA-5DCBC4629619}"/>
          </ac:spMkLst>
        </pc:spChg>
        <pc:spChg chg="add mod">
          <ac:chgData name="Changyang Li (LUT)" userId="dc46c991-4116-41a6-bc6f-7157612249d2" providerId="ADAL" clId="{B55C2B4F-767C-4964-A7FA-599B391781F1}" dt="2025-10-07T10:49:49.711" v="3338"/>
          <ac:spMkLst>
            <pc:docMk/>
            <pc:sldMk cId="750994422" sldId="262"/>
            <ac:spMk id="5" creationId="{446A9E32-A0EF-CE6D-183C-F7E4B24B208E}"/>
          </ac:spMkLst>
        </pc:spChg>
        <pc:spChg chg="add mod">
          <ac:chgData name="Changyang Li (LUT)" userId="dc46c991-4116-41a6-bc6f-7157612249d2" providerId="ADAL" clId="{B55C2B4F-767C-4964-A7FA-599B391781F1}" dt="2025-10-07T10:50:11.244" v="3351"/>
          <ac:spMkLst>
            <pc:docMk/>
            <pc:sldMk cId="750994422" sldId="262"/>
            <ac:spMk id="6" creationId="{130BD317-005E-5AEA-CCFF-FC6E41867F1C}"/>
          </ac:spMkLst>
        </pc:spChg>
        <pc:spChg chg="mod">
          <ac:chgData name="Changyang Li (LUT)" userId="dc46c991-4116-41a6-bc6f-7157612249d2" providerId="ADAL" clId="{B55C2B4F-767C-4964-A7FA-599B391781F1}" dt="2025-09-30T07:51:42.511" v="585" actId="20577"/>
          <ac:spMkLst>
            <pc:docMk/>
            <pc:sldMk cId="750994422" sldId="262"/>
            <ac:spMk id="8" creationId="{502FB86E-D764-373B-77CC-451D03D705C2}"/>
          </ac:spMkLst>
        </pc:spChg>
        <pc:graphicFrameChg chg="add mod modGraphic">
          <ac:chgData name="Changyang Li (LUT)" userId="dc46c991-4116-41a6-bc6f-7157612249d2" providerId="ADAL" clId="{B55C2B4F-767C-4964-A7FA-599B391781F1}" dt="2025-09-30T11:55:16.251" v="2082" actId="113"/>
          <ac:graphicFrameMkLst>
            <pc:docMk/>
            <pc:sldMk cId="750994422" sldId="262"/>
            <ac:graphicFrameMk id="2" creationId="{12E25A07-A96E-52FF-C670-3482D7889814}"/>
          </ac:graphicFrameMkLst>
        </pc:graphicFrameChg>
      </pc:sldChg>
      <pc:sldChg chg="addSp modSp add mod modAnim">
        <pc:chgData name="Changyang Li (LUT)" userId="dc46c991-4116-41a6-bc6f-7157612249d2" providerId="ADAL" clId="{B55C2B4F-767C-4964-A7FA-599B391781F1}" dt="2025-10-07T10:50:04.803" v="3345" actId="1076"/>
        <pc:sldMkLst>
          <pc:docMk/>
          <pc:sldMk cId="2894128099" sldId="263"/>
        </pc:sldMkLst>
        <pc:spChg chg="add mod">
          <ac:chgData name="Changyang Li (LUT)" userId="dc46c991-4116-41a6-bc6f-7157612249d2" providerId="ADAL" clId="{B55C2B4F-767C-4964-A7FA-599B391781F1}" dt="2025-10-07T10:50:04.803" v="3345" actId="1076"/>
          <ac:spMkLst>
            <pc:docMk/>
            <pc:sldMk cId="2894128099" sldId="263"/>
            <ac:spMk id="6" creationId="{33DC3E9F-536F-B3EC-4A85-1E85A612F583}"/>
          </ac:spMkLst>
        </pc:spChg>
        <pc:spChg chg="add mod">
          <ac:chgData name="Changyang Li (LUT)" userId="dc46c991-4116-41a6-bc6f-7157612249d2" providerId="ADAL" clId="{B55C2B4F-767C-4964-A7FA-599B391781F1}" dt="2025-09-30T12:13:31.702" v="2176" actId="164"/>
          <ac:spMkLst>
            <pc:docMk/>
            <pc:sldMk cId="2894128099" sldId="263"/>
            <ac:spMk id="11" creationId="{CBEB6F43-3458-179D-7217-66FBBA7D6962}"/>
          </ac:spMkLst>
        </pc:spChg>
        <pc:spChg chg="add mod">
          <ac:chgData name="Changyang Li (LUT)" userId="dc46c991-4116-41a6-bc6f-7157612249d2" providerId="ADAL" clId="{B55C2B4F-767C-4964-A7FA-599B391781F1}" dt="2025-10-07T10:49:51.572" v="3341"/>
          <ac:spMkLst>
            <pc:docMk/>
            <pc:sldMk cId="2894128099" sldId="263"/>
            <ac:spMk id="12" creationId="{5BB840C4-D60A-EAFA-D23D-D18631F2C10F}"/>
          </ac:spMkLst>
        </pc:spChg>
        <pc:grpChg chg="add mod">
          <ac:chgData name="Changyang Li (LUT)" userId="dc46c991-4116-41a6-bc6f-7157612249d2" providerId="ADAL" clId="{B55C2B4F-767C-4964-A7FA-599B391781F1}" dt="2025-09-30T12:15:12.475" v="2197" actId="1076"/>
          <ac:grpSpMkLst>
            <pc:docMk/>
            <pc:sldMk cId="2894128099" sldId="263"/>
            <ac:grpSpMk id="15" creationId="{EA6B9CC9-4F53-8DD3-DF92-316419A2DF4A}"/>
          </ac:grpSpMkLst>
        </pc:grpChg>
        <pc:picChg chg="add mod">
          <ac:chgData name="Changyang Li (LUT)" userId="dc46c991-4116-41a6-bc6f-7157612249d2" providerId="ADAL" clId="{B55C2B4F-767C-4964-A7FA-599B391781F1}" dt="2025-09-30T10:19:42.610" v="1963" actId="1076"/>
          <ac:picMkLst>
            <pc:docMk/>
            <pc:sldMk cId="2894128099" sldId="263"/>
            <ac:picMk id="2" creationId="{A88A65B1-7A2F-AD41-BC34-19F1E52FCC1D}"/>
          </ac:picMkLst>
        </pc:picChg>
        <pc:picChg chg="add mod">
          <ac:chgData name="Changyang Li (LUT)" userId="dc46c991-4116-41a6-bc6f-7157612249d2" providerId="ADAL" clId="{B55C2B4F-767C-4964-A7FA-599B391781F1}" dt="2025-09-30T12:15:04.757" v="2190" actId="1076"/>
          <ac:picMkLst>
            <pc:docMk/>
            <pc:sldMk cId="2894128099" sldId="263"/>
            <ac:picMk id="3" creationId="{C4CE8329-5F35-CEE8-F568-D1CBFCC2C115}"/>
          </ac:picMkLst>
        </pc:picChg>
        <pc:picChg chg="add mod ord">
          <ac:chgData name="Changyang Li (LUT)" userId="dc46c991-4116-41a6-bc6f-7157612249d2" providerId="ADAL" clId="{B55C2B4F-767C-4964-A7FA-599B391781F1}" dt="2025-09-30T12:15:45.436" v="2207" actId="1076"/>
          <ac:picMkLst>
            <pc:docMk/>
            <pc:sldMk cId="2894128099" sldId="263"/>
            <ac:picMk id="4" creationId="{E55865A3-7526-D3FA-708A-F693E208B1ED}"/>
          </ac:picMkLst>
        </pc:picChg>
        <pc:picChg chg="add mod">
          <ac:chgData name="Changyang Li (LUT)" userId="dc46c991-4116-41a6-bc6f-7157612249d2" providerId="ADAL" clId="{B55C2B4F-767C-4964-A7FA-599B391781F1}" dt="2025-09-30T12:15:01.173" v="2187" actId="1076"/>
          <ac:picMkLst>
            <pc:docMk/>
            <pc:sldMk cId="2894128099" sldId="263"/>
            <ac:picMk id="5" creationId="{B30526F9-C115-860B-6094-729629BDB0DB}"/>
          </ac:picMkLst>
        </pc:picChg>
        <pc:picChg chg="add mod">
          <ac:chgData name="Changyang Li (LUT)" userId="dc46c991-4116-41a6-bc6f-7157612249d2" providerId="ADAL" clId="{B55C2B4F-767C-4964-A7FA-599B391781F1}" dt="2025-09-30T12:13:31.702" v="2176" actId="164"/>
          <ac:picMkLst>
            <pc:docMk/>
            <pc:sldMk cId="2894128099" sldId="263"/>
            <ac:picMk id="7" creationId="{ECE9F950-A075-7395-CBD9-D0813B7BACC1}"/>
          </ac:picMkLst>
        </pc:picChg>
        <pc:picChg chg="add mod">
          <ac:chgData name="Changyang Li (LUT)" userId="dc46c991-4116-41a6-bc6f-7157612249d2" providerId="ADAL" clId="{B55C2B4F-767C-4964-A7FA-599B391781F1}" dt="2025-09-30T12:15:10.737" v="2196" actId="1076"/>
          <ac:picMkLst>
            <pc:docMk/>
            <pc:sldMk cId="2894128099" sldId="263"/>
            <ac:picMk id="13" creationId="{9E237993-7783-D5BE-F874-5061CA59A737}"/>
          </ac:picMkLst>
        </pc:picChg>
        <pc:picChg chg="add mod">
          <ac:chgData name="Changyang Li (LUT)" userId="dc46c991-4116-41a6-bc6f-7157612249d2" providerId="ADAL" clId="{B55C2B4F-767C-4964-A7FA-599B391781F1}" dt="2025-09-30T12:15:03.346" v="2189" actId="1076"/>
          <ac:picMkLst>
            <pc:docMk/>
            <pc:sldMk cId="2894128099" sldId="263"/>
            <ac:picMk id="14" creationId="{3D426030-96F7-B2FF-1354-837AB4BACEAF}"/>
          </ac:picMkLst>
        </pc:picChg>
        <pc:picChg chg="add mod">
          <ac:chgData name="Changyang Li (LUT)" userId="dc46c991-4116-41a6-bc6f-7157612249d2" providerId="ADAL" clId="{B55C2B4F-767C-4964-A7FA-599B391781F1}" dt="2025-09-30T12:15:02.738" v="2188" actId="1076"/>
          <ac:picMkLst>
            <pc:docMk/>
            <pc:sldMk cId="2894128099" sldId="263"/>
            <ac:picMk id="16" creationId="{198D6CA6-6BC1-66C8-5A7E-27147F02DCB4}"/>
          </ac:picMkLst>
        </pc:picChg>
        <pc:picChg chg="add mod">
          <ac:chgData name="Changyang Li (LUT)" userId="dc46c991-4116-41a6-bc6f-7157612249d2" providerId="ADAL" clId="{B55C2B4F-767C-4964-A7FA-599B391781F1}" dt="2025-09-30T12:15:46.902" v="2208" actId="1076"/>
          <ac:picMkLst>
            <pc:docMk/>
            <pc:sldMk cId="2894128099" sldId="263"/>
            <ac:picMk id="17" creationId="{C0FD4C4E-25B5-9DF6-619B-80FF059D828E}"/>
          </ac:picMkLst>
        </pc:picChg>
      </pc:sldChg>
      <pc:sldChg chg="addSp delSp modSp add del mod">
        <pc:chgData name="Changyang Li (LUT)" userId="dc46c991-4116-41a6-bc6f-7157612249d2" providerId="ADAL" clId="{B55C2B4F-767C-4964-A7FA-599B391781F1}" dt="2025-10-07T10:35:39.250" v="2864" actId="2696"/>
        <pc:sldMkLst>
          <pc:docMk/>
          <pc:sldMk cId="4284248593" sldId="264"/>
        </pc:sldMkLst>
      </pc:sldChg>
      <pc:sldChg chg="addSp delSp modSp add mod ord modAnim">
        <pc:chgData name="Changyang Li (LUT)" userId="dc46c991-4116-41a6-bc6f-7157612249d2" providerId="ADAL" clId="{B55C2B4F-767C-4964-A7FA-599B391781F1}" dt="2025-10-07T10:50:09.593" v="3349"/>
        <pc:sldMkLst>
          <pc:docMk/>
          <pc:sldMk cId="1729056816" sldId="265"/>
        </pc:sldMkLst>
        <pc:spChg chg="add del mod">
          <ac:chgData name="Changyang Li (LUT)" userId="dc46c991-4116-41a6-bc6f-7157612249d2" providerId="ADAL" clId="{B55C2B4F-767C-4964-A7FA-599B391781F1}" dt="2025-10-07T10:50:09.375" v="3348" actId="478"/>
          <ac:spMkLst>
            <pc:docMk/>
            <pc:sldMk cId="1729056816" sldId="265"/>
            <ac:spMk id="2" creationId="{8342BA2D-BD9D-DCEA-A4D3-1742AC0DBAEA}"/>
          </ac:spMkLst>
        </pc:spChg>
        <pc:spChg chg="mod">
          <ac:chgData name="Changyang Li (LUT)" userId="dc46c991-4116-41a6-bc6f-7157612249d2" providerId="ADAL" clId="{B55C2B4F-767C-4964-A7FA-599B391781F1}" dt="2025-09-30T10:09:20.133" v="1843"/>
          <ac:spMkLst>
            <pc:docMk/>
            <pc:sldMk cId="1729056816" sldId="265"/>
            <ac:spMk id="8" creationId="{7CBFC16A-8D5A-B3A6-6131-05801DD5ABAC}"/>
          </ac:spMkLst>
        </pc:spChg>
        <pc:spChg chg="add mod">
          <ac:chgData name="Changyang Li (LUT)" userId="dc46c991-4116-41a6-bc6f-7157612249d2" providerId="ADAL" clId="{B55C2B4F-767C-4964-A7FA-599B391781F1}" dt="2025-10-07T10:49:50.330" v="3339"/>
          <ac:spMkLst>
            <pc:docMk/>
            <pc:sldMk cId="1729056816" sldId="265"/>
            <ac:spMk id="12" creationId="{6BA97F73-10AD-A729-72DA-CEDF00FE897E}"/>
          </ac:spMkLst>
        </pc:spChg>
        <pc:spChg chg="add mod">
          <ac:chgData name="Changyang Li (LUT)" userId="dc46c991-4116-41a6-bc6f-7157612249d2" providerId="ADAL" clId="{B55C2B4F-767C-4964-A7FA-599B391781F1}" dt="2025-10-07T10:50:09.593" v="3349"/>
          <ac:spMkLst>
            <pc:docMk/>
            <pc:sldMk cId="1729056816" sldId="265"/>
            <ac:spMk id="13" creationId="{D6827D91-340A-0061-B30A-B2D0A44E9F90}"/>
          </ac:spMkLst>
        </pc:spChg>
        <pc:spChg chg="mod topLvl">
          <ac:chgData name="Changyang Li (LUT)" userId="dc46c991-4116-41a6-bc6f-7157612249d2" providerId="ADAL" clId="{B55C2B4F-767C-4964-A7FA-599B391781F1}" dt="2025-09-30T10:15:25.356" v="1950" actId="165"/>
          <ac:spMkLst>
            <pc:docMk/>
            <pc:sldMk cId="1729056816" sldId="265"/>
            <ac:spMk id="25" creationId="{2C31B073-5737-2D92-B1FE-6C2EE405E7C0}"/>
          </ac:spMkLst>
        </pc:spChg>
        <pc:spChg chg="mod topLvl">
          <ac:chgData name="Changyang Li (LUT)" userId="dc46c991-4116-41a6-bc6f-7157612249d2" providerId="ADAL" clId="{B55C2B4F-767C-4964-A7FA-599B391781F1}" dt="2025-09-30T10:15:25.356" v="1950" actId="165"/>
          <ac:spMkLst>
            <pc:docMk/>
            <pc:sldMk cId="1729056816" sldId="265"/>
            <ac:spMk id="26" creationId="{C97C5960-0906-786B-B83A-BE3B68A11267}"/>
          </ac:spMkLst>
        </pc:spChg>
        <pc:spChg chg="mod topLvl">
          <ac:chgData name="Changyang Li (LUT)" userId="dc46c991-4116-41a6-bc6f-7157612249d2" providerId="ADAL" clId="{B55C2B4F-767C-4964-A7FA-599B391781F1}" dt="2025-09-30T10:15:25.356" v="1950" actId="165"/>
          <ac:spMkLst>
            <pc:docMk/>
            <pc:sldMk cId="1729056816" sldId="265"/>
            <ac:spMk id="28" creationId="{A3BF9C03-4D3F-0337-D5AF-55EB1466A513}"/>
          </ac:spMkLst>
        </pc:spChg>
        <pc:spChg chg="mod topLvl">
          <ac:chgData name="Changyang Li (LUT)" userId="dc46c991-4116-41a6-bc6f-7157612249d2" providerId="ADAL" clId="{B55C2B4F-767C-4964-A7FA-599B391781F1}" dt="2025-09-30T10:15:25.356" v="1950" actId="165"/>
          <ac:spMkLst>
            <pc:docMk/>
            <pc:sldMk cId="1729056816" sldId="265"/>
            <ac:spMk id="29" creationId="{D170CE6E-0ED9-CFEB-3D48-1847C03B60B4}"/>
          </ac:spMkLst>
        </pc:spChg>
        <pc:spChg chg="mod topLvl">
          <ac:chgData name="Changyang Li (LUT)" userId="dc46c991-4116-41a6-bc6f-7157612249d2" providerId="ADAL" clId="{B55C2B4F-767C-4964-A7FA-599B391781F1}" dt="2025-09-30T10:15:25.356" v="1950" actId="165"/>
          <ac:spMkLst>
            <pc:docMk/>
            <pc:sldMk cId="1729056816" sldId="265"/>
            <ac:spMk id="30" creationId="{4DC6C146-0C3F-721B-E00F-2B0EB26D6AA3}"/>
          </ac:spMkLst>
        </pc:spChg>
        <pc:picChg chg="add mod">
          <ac:chgData name="Changyang Li (LUT)" userId="dc46c991-4116-41a6-bc6f-7157612249d2" providerId="ADAL" clId="{B55C2B4F-767C-4964-A7FA-599B391781F1}" dt="2025-09-30T10:10:27.133" v="1864" actId="1076"/>
          <ac:picMkLst>
            <pc:docMk/>
            <pc:sldMk cId="1729056816" sldId="265"/>
            <ac:picMk id="3" creationId="{A0CA9665-A3EC-7613-2998-DC9E97E9E461}"/>
          </ac:picMkLst>
        </pc:picChg>
        <pc:picChg chg="add mod">
          <ac:chgData name="Changyang Li (LUT)" userId="dc46c991-4116-41a6-bc6f-7157612249d2" providerId="ADAL" clId="{B55C2B4F-767C-4964-A7FA-599B391781F1}" dt="2025-09-30T10:10:54.840" v="1874" actId="1076"/>
          <ac:picMkLst>
            <pc:docMk/>
            <pc:sldMk cId="1729056816" sldId="265"/>
            <ac:picMk id="4" creationId="{FBB4C3A4-51AE-3A20-E2A8-045463F04C46}"/>
          </ac:picMkLst>
        </pc:picChg>
        <pc:picChg chg="add mod">
          <ac:chgData name="Changyang Li (LUT)" userId="dc46c991-4116-41a6-bc6f-7157612249d2" providerId="ADAL" clId="{B55C2B4F-767C-4964-A7FA-599B391781F1}" dt="2025-09-30T10:10:56.042" v="1875" actId="1076"/>
          <ac:picMkLst>
            <pc:docMk/>
            <pc:sldMk cId="1729056816" sldId="265"/>
            <ac:picMk id="5" creationId="{82C9F340-2846-577B-90D9-38715D7F70D9}"/>
          </ac:picMkLst>
        </pc:picChg>
        <pc:picChg chg="add mod">
          <ac:chgData name="Changyang Li (LUT)" userId="dc46c991-4116-41a6-bc6f-7157612249d2" providerId="ADAL" clId="{B55C2B4F-767C-4964-A7FA-599B391781F1}" dt="2025-09-30T10:11:00.854" v="1877" actId="14100"/>
          <ac:picMkLst>
            <pc:docMk/>
            <pc:sldMk cId="1729056816" sldId="265"/>
            <ac:picMk id="6" creationId="{2B95C7FE-05DB-58A7-CBD7-EA6F61DDC751}"/>
          </ac:picMkLst>
        </pc:picChg>
        <pc:picChg chg="add mod">
          <ac:chgData name="Changyang Li (LUT)" userId="dc46c991-4116-41a6-bc6f-7157612249d2" providerId="ADAL" clId="{B55C2B4F-767C-4964-A7FA-599B391781F1}" dt="2025-09-30T10:10:57.040" v="1876" actId="1076"/>
          <ac:picMkLst>
            <pc:docMk/>
            <pc:sldMk cId="1729056816" sldId="265"/>
            <ac:picMk id="7" creationId="{7C1C21BC-31A2-B5E8-38D8-20ACBC376C03}"/>
          </ac:picMkLst>
        </pc:picChg>
        <pc:picChg chg="add mod">
          <ac:chgData name="Changyang Li (LUT)" userId="dc46c991-4116-41a6-bc6f-7157612249d2" providerId="ADAL" clId="{B55C2B4F-767C-4964-A7FA-599B391781F1}" dt="2025-09-30T10:10:52.827" v="1872" actId="1076"/>
          <ac:picMkLst>
            <pc:docMk/>
            <pc:sldMk cId="1729056816" sldId="265"/>
            <ac:picMk id="11" creationId="{B15E8C4E-1E05-AEF8-267C-36DC4349CBB2}"/>
          </ac:picMkLst>
        </pc:picChg>
        <pc:picChg chg="add mod">
          <ac:chgData name="Changyang Li (LUT)" userId="dc46c991-4116-41a6-bc6f-7157612249d2" providerId="ADAL" clId="{B55C2B4F-767C-4964-A7FA-599B391781F1}" dt="2025-09-30T10:12:09.222" v="1905" actId="1076"/>
          <ac:picMkLst>
            <pc:docMk/>
            <pc:sldMk cId="1729056816" sldId="265"/>
            <ac:picMk id="15" creationId="{228A938B-2E96-52EF-3001-45C8A981871C}"/>
          </ac:picMkLst>
        </pc:picChg>
        <pc:picChg chg="add mod">
          <ac:chgData name="Changyang Li (LUT)" userId="dc46c991-4116-41a6-bc6f-7157612249d2" providerId="ADAL" clId="{B55C2B4F-767C-4964-A7FA-599B391781F1}" dt="2025-09-30T10:14:56.612" v="1948" actId="1076"/>
          <ac:picMkLst>
            <pc:docMk/>
            <pc:sldMk cId="1729056816" sldId="265"/>
            <ac:picMk id="17" creationId="{48AD873A-6E84-978F-76D4-DB7E50FBCB88}"/>
          </ac:picMkLst>
        </pc:picChg>
        <pc:picChg chg="add mod">
          <ac:chgData name="Changyang Li (LUT)" userId="dc46c991-4116-41a6-bc6f-7157612249d2" providerId="ADAL" clId="{B55C2B4F-767C-4964-A7FA-599B391781F1}" dt="2025-09-30T10:13:36.438" v="1922" actId="1076"/>
          <ac:picMkLst>
            <pc:docMk/>
            <pc:sldMk cId="1729056816" sldId="265"/>
            <ac:picMk id="19" creationId="{92045F41-933F-F5F0-D64B-3C3488B22142}"/>
          </ac:picMkLst>
        </pc:picChg>
        <pc:picChg chg="add mod">
          <ac:chgData name="Changyang Li (LUT)" userId="dc46c991-4116-41a6-bc6f-7157612249d2" providerId="ADAL" clId="{B55C2B4F-767C-4964-A7FA-599B391781F1}" dt="2025-09-30T10:13:31.136" v="1919" actId="1076"/>
          <ac:picMkLst>
            <pc:docMk/>
            <pc:sldMk cId="1729056816" sldId="265"/>
            <ac:picMk id="21" creationId="{A8B76054-61CB-E5CE-4956-862E7E4EAD93}"/>
          </ac:picMkLst>
        </pc:picChg>
        <pc:picChg chg="add mod">
          <ac:chgData name="Changyang Li (LUT)" userId="dc46c991-4116-41a6-bc6f-7157612249d2" providerId="ADAL" clId="{B55C2B4F-767C-4964-A7FA-599B391781F1}" dt="2025-09-30T10:16:25.699" v="1959" actId="1076"/>
          <ac:picMkLst>
            <pc:docMk/>
            <pc:sldMk cId="1729056816" sldId="265"/>
            <ac:picMk id="22" creationId="{6F06E1BD-43C4-1549-3E1B-D3BAF76FB4DA}"/>
          </ac:picMkLst>
        </pc:picChg>
        <pc:picChg chg="add mod">
          <ac:chgData name="Changyang Li (LUT)" userId="dc46c991-4116-41a6-bc6f-7157612249d2" providerId="ADAL" clId="{B55C2B4F-767C-4964-A7FA-599B391781F1}" dt="2025-09-30T10:14:54.708" v="1946" actId="14100"/>
          <ac:picMkLst>
            <pc:docMk/>
            <pc:sldMk cId="1729056816" sldId="265"/>
            <ac:picMk id="23" creationId="{BB07A4F1-BDA5-333F-753B-541E64134AB4}"/>
          </ac:picMkLst>
        </pc:picChg>
        <pc:picChg chg="add mod">
          <ac:chgData name="Changyang Li (LUT)" userId="dc46c991-4116-41a6-bc6f-7157612249d2" providerId="ADAL" clId="{B55C2B4F-767C-4964-A7FA-599B391781F1}" dt="2025-09-30T10:13:32.197" v="1920" actId="1076"/>
          <ac:picMkLst>
            <pc:docMk/>
            <pc:sldMk cId="1729056816" sldId="265"/>
            <ac:picMk id="27" creationId="{F61943D6-12B8-EDFE-70AB-4836D56C7731}"/>
          </ac:picMkLst>
        </pc:picChg>
      </pc:sldChg>
      <pc:sldChg chg="modSp add del mod">
        <pc:chgData name="Changyang Li (LUT)" userId="dc46c991-4116-41a6-bc6f-7157612249d2" providerId="ADAL" clId="{B55C2B4F-767C-4964-A7FA-599B391781F1}" dt="2025-10-07T10:35:39.250" v="2864" actId="2696"/>
        <pc:sldMkLst>
          <pc:docMk/>
          <pc:sldMk cId="793655994" sldId="266"/>
        </pc:sldMkLst>
      </pc:sldChg>
      <pc:sldChg chg="add del">
        <pc:chgData name="Changyang Li (LUT)" userId="dc46c991-4116-41a6-bc6f-7157612249d2" providerId="ADAL" clId="{B55C2B4F-767C-4964-A7FA-599B391781F1}" dt="2025-10-07T10:35:39.250" v="2864" actId="2696"/>
        <pc:sldMkLst>
          <pc:docMk/>
          <pc:sldMk cId="2997026556" sldId="267"/>
        </pc:sldMkLst>
      </pc:sldChg>
      <pc:sldChg chg="add del">
        <pc:chgData name="Changyang Li (LUT)" userId="dc46c991-4116-41a6-bc6f-7157612249d2" providerId="ADAL" clId="{B55C2B4F-767C-4964-A7FA-599B391781F1}" dt="2025-10-07T10:35:39.250" v="2864" actId="2696"/>
        <pc:sldMkLst>
          <pc:docMk/>
          <pc:sldMk cId="1923197540" sldId="268"/>
        </pc:sldMkLst>
      </pc:sldChg>
      <pc:sldChg chg="addSp delSp modSp add del mod delAnim modAnim">
        <pc:chgData name="Changyang Li (LUT)" userId="dc46c991-4116-41a6-bc6f-7157612249d2" providerId="ADAL" clId="{B55C2B4F-767C-4964-A7FA-599B391781F1}" dt="2025-09-30T08:45:22.059" v="828" actId="2696"/>
        <pc:sldMkLst>
          <pc:docMk/>
          <pc:sldMk cId="909742434" sldId="269"/>
        </pc:sldMkLst>
      </pc:sldChg>
      <pc:sldChg chg="addSp delSp modSp new mod modAnim">
        <pc:chgData name="Changyang Li (LUT)" userId="dc46c991-4116-41a6-bc6f-7157612249d2" providerId="ADAL" clId="{B55C2B4F-767C-4964-A7FA-599B391781F1}" dt="2025-10-07T10:50:16.721" v="3357"/>
        <pc:sldMkLst>
          <pc:docMk/>
          <pc:sldMk cId="3906982153" sldId="270"/>
        </pc:sldMkLst>
        <pc:spChg chg="add del mod">
          <ac:chgData name="Changyang Li (LUT)" userId="dc46c991-4116-41a6-bc6f-7157612249d2" providerId="ADAL" clId="{B55C2B4F-767C-4964-A7FA-599B391781F1}" dt="2025-10-07T10:50:16.578" v="3356" actId="478"/>
          <ac:spMkLst>
            <pc:docMk/>
            <pc:sldMk cId="3906982153" sldId="270"/>
            <ac:spMk id="2" creationId="{5E99B2E6-A469-80C1-A84D-A931072B8B7C}"/>
          </ac:spMkLst>
        </pc:spChg>
        <pc:spChg chg="add mod">
          <ac:chgData name="Changyang Li (LUT)" userId="dc46c991-4116-41a6-bc6f-7157612249d2" providerId="ADAL" clId="{B55C2B4F-767C-4964-A7FA-599B391781F1}" dt="2025-10-07T10:49:47.896" v="3335"/>
          <ac:spMkLst>
            <pc:docMk/>
            <pc:sldMk cId="3906982153" sldId="270"/>
            <ac:spMk id="3" creationId="{D847CE84-9260-5B04-1046-2F41A73DD30F}"/>
          </ac:spMkLst>
        </pc:spChg>
        <pc:spChg chg="add mod">
          <ac:chgData name="Changyang Li (LUT)" userId="dc46c991-4116-41a6-bc6f-7157612249d2" providerId="ADAL" clId="{B55C2B4F-767C-4964-A7FA-599B391781F1}" dt="2025-10-07T10:50:16.721" v="3357"/>
          <ac:spMkLst>
            <pc:docMk/>
            <pc:sldMk cId="3906982153" sldId="270"/>
            <ac:spMk id="4" creationId="{24F9DFEE-889C-E990-CF17-0EA8D82C6311}"/>
          </ac:spMkLst>
        </pc:spChg>
        <pc:spChg chg="add mod">
          <ac:chgData name="Changyang Li (LUT)" userId="dc46c991-4116-41a6-bc6f-7157612249d2" providerId="ADAL" clId="{B55C2B4F-767C-4964-A7FA-599B391781F1}" dt="2025-09-30T08:45:28.800" v="829"/>
          <ac:spMkLst>
            <pc:docMk/>
            <pc:sldMk cId="3906982153" sldId="270"/>
            <ac:spMk id="19" creationId="{34EDBBAC-6F1C-C5D3-E090-6D1D07491209}"/>
          </ac:spMkLst>
        </pc:spChg>
        <pc:spChg chg="add mod">
          <ac:chgData name="Changyang Li (LUT)" userId="dc46c991-4116-41a6-bc6f-7157612249d2" providerId="ADAL" clId="{B55C2B4F-767C-4964-A7FA-599B391781F1}" dt="2025-09-30T08:45:28.800" v="829"/>
          <ac:spMkLst>
            <pc:docMk/>
            <pc:sldMk cId="3906982153" sldId="270"/>
            <ac:spMk id="20" creationId="{39468B82-67F7-89C5-470A-5C20B6A45F16}"/>
          </ac:spMkLst>
        </pc:spChg>
        <pc:spChg chg="add mod">
          <ac:chgData name="Changyang Li (LUT)" userId="dc46c991-4116-41a6-bc6f-7157612249d2" providerId="ADAL" clId="{B55C2B4F-767C-4964-A7FA-599B391781F1}" dt="2025-09-30T11:53:41.816" v="2063" actId="1076"/>
          <ac:spMkLst>
            <pc:docMk/>
            <pc:sldMk cId="3906982153" sldId="270"/>
            <ac:spMk id="25" creationId="{9ACA772E-467B-B438-CD97-8A405134BC2F}"/>
          </ac:spMkLst>
        </pc:spChg>
        <pc:spChg chg="add mod">
          <ac:chgData name="Changyang Li (LUT)" userId="dc46c991-4116-41a6-bc6f-7157612249d2" providerId="ADAL" clId="{B55C2B4F-767C-4964-A7FA-599B391781F1}" dt="2025-09-30T11:54:04.442" v="2072" actId="1076"/>
          <ac:spMkLst>
            <pc:docMk/>
            <pc:sldMk cId="3906982153" sldId="270"/>
            <ac:spMk id="26" creationId="{3144772A-3BAF-C7C4-42BC-894F08482EAF}"/>
          </ac:spMkLst>
        </pc:spChg>
        <pc:spChg chg="add mod">
          <ac:chgData name="Changyang Li (LUT)" userId="dc46c991-4116-41a6-bc6f-7157612249d2" providerId="ADAL" clId="{B55C2B4F-767C-4964-A7FA-599B391781F1}" dt="2025-09-30T11:53:56.656" v="2068" actId="1076"/>
          <ac:spMkLst>
            <pc:docMk/>
            <pc:sldMk cId="3906982153" sldId="270"/>
            <ac:spMk id="27" creationId="{58705785-208E-E462-0CCC-1B5A22091E1A}"/>
          </ac:spMkLst>
        </pc:spChg>
        <pc:picChg chg="add mod">
          <ac:chgData name="Changyang Li (LUT)" userId="dc46c991-4116-41a6-bc6f-7157612249d2" providerId="ADAL" clId="{B55C2B4F-767C-4964-A7FA-599B391781F1}" dt="2025-09-30T08:45:35.430" v="832" actId="14100"/>
          <ac:picMkLst>
            <pc:docMk/>
            <pc:sldMk cId="3906982153" sldId="270"/>
            <ac:picMk id="14" creationId="{D1509FC3-4E94-AE23-514C-7194F23CC750}"/>
          </ac:picMkLst>
        </pc:picChg>
        <pc:picChg chg="add mod">
          <ac:chgData name="Changyang Li (LUT)" userId="dc46c991-4116-41a6-bc6f-7157612249d2" providerId="ADAL" clId="{B55C2B4F-767C-4964-A7FA-599B391781F1}" dt="2025-09-30T08:45:32.906" v="831" actId="14100"/>
          <ac:picMkLst>
            <pc:docMk/>
            <pc:sldMk cId="3906982153" sldId="270"/>
            <ac:picMk id="16" creationId="{9EE8C949-BBF3-4864-39A3-AD043BC81D67}"/>
          </ac:picMkLst>
        </pc:picChg>
        <pc:picChg chg="add mod">
          <ac:chgData name="Changyang Li (LUT)" userId="dc46c991-4116-41a6-bc6f-7157612249d2" providerId="ADAL" clId="{B55C2B4F-767C-4964-A7FA-599B391781F1}" dt="2025-09-30T08:45:28.800" v="829"/>
          <ac:picMkLst>
            <pc:docMk/>
            <pc:sldMk cId="3906982153" sldId="270"/>
            <ac:picMk id="17" creationId="{D6A0892B-1D96-202A-3575-8C6B868448F1}"/>
          </ac:picMkLst>
        </pc:picChg>
        <pc:picChg chg="add mod">
          <ac:chgData name="Changyang Li (LUT)" userId="dc46c991-4116-41a6-bc6f-7157612249d2" providerId="ADAL" clId="{B55C2B4F-767C-4964-A7FA-599B391781F1}" dt="2025-09-30T08:45:28.800" v="829"/>
          <ac:picMkLst>
            <pc:docMk/>
            <pc:sldMk cId="3906982153" sldId="270"/>
            <ac:picMk id="18" creationId="{0B4D599C-281D-E3F3-E975-4C3F21A78177}"/>
          </ac:picMkLst>
        </pc:picChg>
        <pc:picChg chg="add mod">
          <ac:chgData name="Changyang Li (LUT)" userId="dc46c991-4116-41a6-bc6f-7157612249d2" providerId="ADAL" clId="{B55C2B4F-767C-4964-A7FA-599B391781F1}" dt="2025-09-30T08:47:08.288" v="837" actId="1076"/>
          <ac:picMkLst>
            <pc:docMk/>
            <pc:sldMk cId="3906982153" sldId="270"/>
            <ac:picMk id="22" creationId="{3274FE38-E34C-186D-5BC8-18312EDC6034}"/>
          </ac:picMkLst>
        </pc:picChg>
      </pc:sldChg>
      <pc:sldChg chg="addSp delSp modSp new mod modAnim">
        <pc:chgData name="Changyang Li (LUT)" userId="dc46c991-4116-41a6-bc6f-7157612249d2" providerId="ADAL" clId="{B55C2B4F-767C-4964-A7FA-599B391781F1}" dt="2025-10-07T10:50:07.979" v="3347"/>
        <pc:sldMkLst>
          <pc:docMk/>
          <pc:sldMk cId="2081726033" sldId="271"/>
        </pc:sldMkLst>
        <pc:spChg chg="mod">
          <ac:chgData name="Changyang Li (LUT)" userId="dc46c991-4116-41a6-bc6f-7157612249d2" providerId="ADAL" clId="{B55C2B4F-767C-4964-A7FA-599B391781F1}" dt="2025-09-30T10:05:52.179" v="1791" actId="20577"/>
          <ac:spMkLst>
            <pc:docMk/>
            <pc:sldMk cId="2081726033" sldId="271"/>
            <ac:spMk id="3" creationId="{E08F24D7-4E00-11AC-0C88-0AAC196CC69F}"/>
          </ac:spMkLst>
        </pc:spChg>
        <pc:spChg chg="add del mod">
          <ac:chgData name="Changyang Li (LUT)" userId="dc46c991-4116-41a6-bc6f-7157612249d2" providerId="ADAL" clId="{B55C2B4F-767C-4964-A7FA-599B391781F1}" dt="2025-10-07T10:50:07.114" v="3346" actId="478"/>
          <ac:spMkLst>
            <pc:docMk/>
            <pc:sldMk cId="2081726033" sldId="271"/>
            <ac:spMk id="4" creationId="{FC04D965-7DC9-08F6-C185-7C603BCC5F53}"/>
          </ac:spMkLst>
        </pc:spChg>
        <pc:spChg chg="add mod">
          <ac:chgData name="Changyang Li (LUT)" userId="dc46c991-4116-41a6-bc6f-7157612249d2" providerId="ADAL" clId="{B55C2B4F-767C-4964-A7FA-599B391781F1}" dt="2025-10-07T10:49:50.949" v="3340"/>
          <ac:spMkLst>
            <pc:docMk/>
            <pc:sldMk cId="2081726033" sldId="271"/>
            <ac:spMk id="5" creationId="{635964EE-E783-65AD-DC62-E378134380E9}"/>
          </ac:spMkLst>
        </pc:spChg>
        <pc:spChg chg="add mod">
          <ac:chgData name="Changyang Li (LUT)" userId="dc46c991-4116-41a6-bc6f-7157612249d2" providerId="ADAL" clId="{B55C2B4F-767C-4964-A7FA-599B391781F1}" dt="2025-10-07T10:50:07.979" v="3347"/>
          <ac:spMkLst>
            <pc:docMk/>
            <pc:sldMk cId="2081726033" sldId="271"/>
            <ac:spMk id="6" creationId="{44156D8D-DB81-1EFD-82F1-95BC02AF9282}"/>
          </ac:spMkLst>
        </pc:spChg>
        <pc:spChg chg="add mod">
          <ac:chgData name="Changyang Li (LUT)" userId="dc46c991-4116-41a6-bc6f-7157612249d2" providerId="ADAL" clId="{B55C2B4F-767C-4964-A7FA-599B391781F1}" dt="2025-09-30T09:17:42.203" v="1364" actId="1076"/>
          <ac:spMkLst>
            <pc:docMk/>
            <pc:sldMk cId="2081726033" sldId="271"/>
            <ac:spMk id="8" creationId="{FC102DD0-9ADF-AD25-E1F2-16DAFAF38085}"/>
          </ac:spMkLst>
        </pc:spChg>
        <pc:spChg chg="add mod">
          <ac:chgData name="Changyang Li (LUT)" userId="dc46c991-4116-41a6-bc6f-7157612249d2" providerId="ADAL" clId="{B55C2B4F-767C-4964-A7FA-599B391781F1}" dt="2025-09-30T09:17:42.203" v="1364" actId="1076"/>
          <ac:spMkLst>
            <pc:docMk/>
            <pc:sldMk cId="2081726033" sldId="271"/>
            <ac:spMk id="9" creationId="{1DBB35E2-D290-4C1D-4FB6-41BB84D43CCB}"/>
          </ac:spMkLst>
        </pc:spChg>
        <pc:spChg chg="add mod">
          <ac:chgData name="Changyang Li (LUT)" userId="dc46c991-4116-41a6-bc6f-7157612249d2" providerId="ADAL" clId="{B55C2B4F-767C-4964-A7FA-599B391781F1}" dt="2025-09-30T09:17:42.203" v="1364" actId="1076"/>
          <ac:spMkLst>
            <pc:docMk/>
            <pc:sldMk cId="2081726033" sldId="271"/>
            <ac:spMk id="17" creationId="{DD9DE461-1C7E-B7E2-754A-92983884D9FC}"/>
          </ac:spMkLst>
        </pc:spChg>
        <pc:spChg chg="add mod">
          <ac:chgData name="Changyang Li (LUT)" userId="dc46c991-4116-41a6-bc6f-7157612249d2" providerId="ADAL" clId="{B55C2B4F-767C-4964-A7FA-599B391781F1}" dt="2025-09-30T10:07:43.947" v="1841" actId="20577"/>
          <ac:spMkLst>
            <pc:docMk/>
            <pc:sldMk cId="2081726033" sldId="271"/>
            <ac:spMk id="18" creationId="{49DAFCBE-B389-C164-F98B-9F0F8F768B37}"/>
          </ac:spMkLst>
        </pc:spChg>
        <pc:spChg chg="add mod">
          <ac:chgData name="Changyang Li (LUT)" userId="dc46c991-4116-41a6-bc6f-7157612249d2" providerId="ADAL" clId="{B55C2B4F-767C-4964-A7FA-599B391781F1}" dt="2025-09-30T10:07:31.179" v="1821" actId="20577"/>
          <ac:spMkLst>
            <pc:docMk/>
            <pc:sldMk cId="2081726033" sldId="271"/>
            <ac:spMk id="19" creationId="{EE976DA0-9CB1-43C3-2B45-C2BC7FD8A560}"/>
          </ac:spMkLst>
        </pc:spChg>
        <pc:spChg chg="add mod">
          <ac:chgData name="Changyang Li (LUT)" userId="dc46c991-4116-41a6-bc6f-7157612249d2" providerId="ADAL" clId="{B55C2B4F-767C-4964-A7FA-599B391781F1}" dt="2025-09-30T09:23:34.553" v="1539" actId="208"/>
          <ac:spMkLst>
            <pc:docMk/>
            <pc:sldMk cId="2081726033" sldId="271"/>
            <ac:spMk id="20" creationId="{3F7463B4-A307-39AE-9163-335A6CD24B1D}"/>
          </ac:spMkLst>
        </pc:spChg>
        <pc:spChg chg="add mod">
          <ac:chgData name="Changyang Li (LUT)" userId="dc46c991-4116-41a6-bc6f-7157612249d2" providerId="ADAL" clId="{B55C2B4F-767C-4964-A7FA-599B391781F1}" dt="2025-09-30T10:08:18.311" v="1842" actId="1076"/>
          <ac:spMkLst>
            <pc:docMk/>
            <pc:sldMk cId="2081726033" sldId="271"/>
            <ac:spMk id="21" creationId="{89471A86-5881-13AD-22D2-41067FF26BA4}"/>
          </ac:spMkLst>
        </pc:spChg>
        <pc:spChg chg="add mod">
          <ac:chgData name="Changyang Li (LUT)" userId="dc46c991-4116-41a6-bc6f-7157612249d2" providerId="ADAL" clId="{B55C2B4F-767C-4964-A7FA-599B391781F1}" dt="2025-09-30T10:05:28.425" v="1780" actId="1076"/>
          <ac:spMkLst>
            <pc:docMk/>
            <pc:sldMk cId="2081726033" sldId="271"/>
            <ac:spMk id="22" creationId="{C44E6762-2343-E72E-5959-BF4A9A5DA8F5}"/>
          </ac:spMkLst>
        </pc:spChg>
        <pc:spChg chg="add mod">
          <ac:chgData name="Changyang Li (LUT)" userId="dc46c991-4116-41a6-bc6f-7157612249d2" providerId="ADAL" clId="{B55C2B4F-767C-4964-A7FA-599B391781F1}" dt="2025-09-30T10:05:21.859" v="1778" actId="20577"/>
          <ac:spMkLst>
            <pc:docMk/>
            <pc:sldMk cId="2081726033" sldId="271"/>
            <ac:spMk id="23" creationId="{88599413-6A61-26C0-FDBD-D7F2579A2CA7}"/>
          </ac:spMkLst>
        </pc:spChg>
        <pc:spChg chg="mod topLvl">
          <ac:chgData name="Changyang Li (LUT)" userId="dc46c991-4116-41a6-bc6f-7157612249d2" providerId="ADAL" clId="{B55C2B4F-767C-4964-A7FA-599B391781F1}" dt="2025-09-30T10:06:35.398" v="1796" actId="165"/>
          <ac:spMkLst>
            <pc:docMk/>
            <pc:sldMk cId="2081726033" sldId="271"/>
            <ac:spMk id="25" creationId="{0DD6701D-9F37-5191-2601-9C0821F4B73C}"/>
          </ac:spMkLst>
        </pc:spChg>
        <pc:spChg chg="mod topLvl">
          <ac:chgData name="Changyang Li (LUT)" userId="dc46c991-4116-41a6-bc6f-7157612249d2" providerId="ADAL" clId="{B55C2B4F-767C-4964-A7FA-599B391781F1}" dt="2025-09-30T10:06:35.398" v="1796" actId="165"/>
          <ac:spMkLst>
            <pc:docMk/>
            <pc:sldMk cId="2081726033" sldId="271"/>
            <ac:spMk id="26" creationId="{8B756C09-CD4D-4E27-81BC-B8FEAA7CC6B8}"/>
          </ac:spMkLst>
        </pc:spChg>
        <pc:cxnChg chg="add mod">
          <ac:chgData name="Changyang Li (LUT)" userId="dc46c991-4116-41a6-bc6f-7157612249d2" providerId="ADAL" clId="{B55C2B4F-767C-4964-A7FA-599B391781F1}" dt="2025-09-30T09:17:42.203" v="1364" actId="1076"/>
          <ac:cxnSpMkLst>
            <pc:docMk/>
            <pc:sldMk cId="2081726033" sldId="271"/>
            <ac:cxnSpMk id="11" creationId="{C0CEF230-DBF6-14C3-FFAA-0C0C7901EE91}"/>
          </ac:cxnSpMkLst>
        </pc:cxnChg>
        <pc:cxnChg chg="add mod">
          <ac:chgData name="Changyang Li (LUT)" userId="dc46c991-4116-41a6-bc6f-7157612249d2" providerId="ADAL" clId="{B55C2B4F-767C-4964-A7FA-599B391781F1}" dt="2025-09-30T09:17:42.203" v="1364" actId="1076"/>
          <ac:cxnSpMkLst>
            <pc:docMk/>
            <pc:sldMk cId="2081726033" sldId="271"/>
            <ac:cxnSpMk id="12" creationId="{036259C5-3E44-A965-76A9-15ABF1080F6B}"/>
          </ac:cxnSpMkLst>
        </pc:cxnChg>
      </pc:sldChg>
      <pc:sldChg chg="addSp delSp modSp new mod modClrScheme chgLayout">
        <pc:chgData name="Changyang Li (LUT)" userId="dc46c991-4116-41a6-bc6f-7157612249d2" providerId="ADAL" clId="{B55C2B4F-767C-4964-A7FA-599B391781F1}" dt="2025-10-07T10:50:21.857" v="3363"/>
        <pc:sldMkLst>
          <pc:docMk/>
          <pc:sldMk cId="500209086" sldId="272"/>
        </pc:sldMkLst>
        <pc:spChg chg="add del mod ord">
          <ac:chgData name="Changyang Li (LUT)" userId="dc46c991-4116-41a6-bc6f-7157612249d2" providerId="ADAL" clId="{B55C2B4F-767C-4964-A7FA-599B391781F1}" dt="2025-10-07T10:44:22.441" v="3280" actId="700"/>
          <ac:spMkLst>
            <pc:docMk/>
            <pc:sldMk cId="500209086" sldId="272"/>
            <ac:spMk id="2" creationId="{61BFF114-FE28-9A7C-B389-02730A56FB67}"/>
          </ac:spMkLst>
        </pc:spChg>
        <pc:spChg chg="mod ord">
          <ac:chgData name="Changyang Li (LUT)" userId="dc46c991-4116-41a6-bc6f-7157612249d2" providerId="ADAL" clId="{B55C2B4F-767C-4964-A7FA-599B391781F1}" dt="2025-10-07T10:44:22.441" v="3280" actId="700"/>
          <ac:spMkLst>
            <pc:docMk/>
            <pc:sldMk cId="500209086" sldId="272"/>
            <ac:spMk id="3" creationId="{614EB765-BC02-E624-5D2B-1AC9044C12B3}"/>
          </ac:spMkLst>
        </pc:spChg>
        <pc:spChg chg="mod ord">
          <ac:chgData name="Changyang Li (LUT)" userId="dc46c991-4116-41a6-bc6f-7157612249d2" providerId="ADAL" clId="{B55C2B4F-767C-4964-A7FA-599B391781F1}" dt="2025-10-07T10:44:22.441" v="3280" actId="700"/>
          <ac:spMkLst>
            <pc:docMk/>
            <pc:sldMk cId="500209086" sldId="272"/>
            <ac:spMk id="4" creationId="{FCF0A6DF-3A1E-F4EB-6B7E-583B8F5F6BFE}"/>
          </ac:spMkLst>
        </pc:spChg>
        <pc:spChg chg="add del mod ord">
          <ac:chgData name="Changyang Li (LUT)" userId="dc46c991-4116-41a6-bc6f-7157612249d2" providerId="ADAL" clId="{B55C2B4F-767C-4964-A7FA-599B391781F1}" dt="2025-10-07T10:44:22.441" v="3280" actId="700"/>
          <ac:spMkLst>
            <pc:docMk/>
            <pc:sldMk cId="500209086" sldId="272"/>
            <ac:spMk id="9" creationId="{FED8DFC6-F247-A574-9F2C-0FF17832ED27}"/>
          </ac:spMkLst>
        </pc:spChg>
        <pc:spChg chg="add del mod">
          <ac:chgData name="Changyang Li (LUT)" userId="dc46c991-4116-41a6-bc6f-7157612249d2" providerId="ADAL" clId="{B55C2B4F-767C-4964-A7FA-599B391781F1}" dt="2025-10-07T10:50:21.709" v="3362" actId="478"/>
          <ac:spMkLst>
            <pc:docMk/>
            <pc:sldMk cId="500209086" sldId="272"/>
            <ac:spMk id="10" creationId="{DFA0EC34-9973-C475-DB49-C2F55D10804A}"/>
          </ac:spMkLst>
        </pc:spChg>
        <pc:spChg chg="add mod">
          <ac:chgData name="Changyang Li (LUT)" userId="dc46c991-4116-41a6-bc6f-7157612249d2" providerId="ADAL" clId="{B55C2B4F-767C-4964-A7FA-599B391781F1}" dt="2025-10-07T10:49:46.292" v="3332"/>
          <ac:spMkLst>
            <pc:docMk/>
            <pc:sldMk cId="500209086" sldId="272"/>
            <ac:spMk id="11" creationId="{E6CA6810-9B49-6632-D157-3B4E8828623D}"/>
          </ac:spMkLst>
        </pc:spChg>
        <pc:spChg chg="add mod">
          <ac:chgData name="Changyang Li (LUT)" userId="dc46c991-4116-41a6-bc6f-7157612249d2" providerId="ADAL" clId="{B55C2B4F-767C-4964-A7FA-599B391781F1}" dt="2025-10-07T10:50:21.857" v="3363"/>
          <ac:spMkLst>
            <pc:docMk/>
            <pc:sldMk cId="500209086" sldId="272"/>
            <ac:spMk id="12" creationId="{FE597381-7759-817C-EA55-BDCED2EF02B4}"/>
          </ac:spMkLst>
        </pc:spChg>
        <pc:picChg chg="add mod">
          <ac:chgData name="Changyang Li (LUT)" userId="dc46c991-4116-41a6-bc6f-7157612249d2" providerId="ADAL" clId="{B55C2B4F-767C-4964-A7FA-599B391781F1}" dt="2025-10-07T10:27:26.219" v="2482" actId="1076"/>
          <ac:picMkLst>
            <pc:docMk/>
            <pc:sldMk cId="500209086" sldId="272"/>
            <ac:picMk id="6" creationId="{58128A7A-C7D9-A6C4-B2C4-D2CE856F6EF7}"/>
          </ac:picMkLst>
        </pc:picChg>
        <pc:picChg chg="add mod">
          <ac:chgData name="Changyang Li (LUT)" userId="dc46c991-4116-41a6-bc6f-7157612249d2" providerId="ADAL" clId="{B55C2B4F-767C-4964-A7FA-599B391781F1}" dt="2025-10-07T10:27:26.219" v="2482" actId="1076"/>
          <ac:picMkLst>
            <pc:docMk/>
            <pc:sldMk cId="500209086" sldId="272"/>
            <ac:picMk id="7" creationId="{092F9936-E545-44A0-B78E-44AB5DA01623}"/>
          </ac:picMkLst>
        </pc:picChg>
        <pc:picChg chg="add mod">
          <ac:chgData name="Changyang Li (LUT)" userId="dc46c991-4116-41a6-bc6f-7157612249d2" providerId="ADAL" clId="{B55C2B4F-767C-4964-A7FA-599B391781F1}" dt="2025-10-07T10:27:26.219" v="2482" actId="1076"/>
          <ac:picMkLst>
            <pc:docMk/>
            <pc:sldMk cId="500209086" sldId="272"/>
            <ac:picMk id="8" creationId="{4E41F9BD-4576-82AE-BA57-66A65B2820DD}"/>
          </ac:picMkLst>
        </pc:picChg>
        <pc:picChg chg="add mod">
          <ac:chgData name="Changyang Li (LUT)" userId="dc46c991-4116-41a6-bc6f-7157612249d2" providerId="ADAL" clId="{B55C2B4F-767C-4964-A7FA-599B391781F1}" dt="2025-10-07T10:23:50.962" v="2454" actId="1076"/>
          <ac:picMkLst>
            <pc:docMk/>
            <pc:sldMk cId="500209086" sldId="272"/>
            <ac:picMk id="1026" creationId="{9A9D0FD2-ED1E-AC1B-635F-B17347CC5B87}"/>
          </ac:picMkLst>
        </pc:picChg>
        <pc:picChg chg="add mod">
          <ac:chgData name="Changyang Li (LUT)" userId="dc46c991-4116-41a6-bc6f-7157612249d2" providerId="ADAL" clId="{B55C2B4F-767C-4964-A7FA-599B391781F1}" dt="2025-10-07T10:23:49.509" v="2453" actId="1076"/>
          <ac:picMkLst>
            <pc:docMk/>
            <pc:sldMk cId="500209086" sldId="272"/>
            <ac:picMk id="1028" creationId="{A96FB03B-5654-D43C-46DA-EF88456669F5}"/>
          </ac:picMkLst>
        </pc:picChg>
        <pc:picChg chg="add">
          <ac:chgData name="Changyang Li (LUT)" userId="dc46c991-4116-41a6-bc6f-7157612249d2" providerId="ADAL" clId="{B55C2B4F-767C-4964-A7FA-599B391781F1}" dt="2025-10-07T10:26:09.845" v="2455"/>
          <ac:picMkLst>
            <pc:docMk/>
            <pc:sldMk cId="500209086" sldId="272"/>
            <ac:picMk id="1030" creationId="{FF30DA8E-F9DC-1C37-063B-7437D1ED0A6F}"/>
          </ac:picMkLst>
        </pc:picChg>
      </pc:sldChg>
      <pc:sldChg chg="addSp delSp modSp new mod ord">
        <pc:chgData name="Changyang Li (LUT)" userId="dc46c991-4116-41a6-bc6f-7157612249d2" providerId="ADAL" clId="{B55C2B4F-767C-4964-A7FA-599B391781F1}" dt="2025-10-07T10:50:18.409" v="3359"/>
        <pc:sldMkLst>
          <pc:docMk/>
          <pc:sldMk cId="174180681" sldId="273"/>
        </pc:sldMkLst>
        <pc:spChg chg="mod">
          <ac:chgData name="Changyang Li (LUT)" userId="dc46c991-4116-41a6-bc6f-7157612249d2" providerId="ADAL" clId="{B55C2B4F-767C-4964-A7FA-599B391781F1}" dt="2025-10-07T10:35:08.276" v="2859" actId="20577"/>
          <ac:spMkLst>
            <pc:docMk/>
            <pc:sldMk cId="174180681" sldId="273"/>
            <ac:spMk id="3" creationId="{13638D79-95BD-369E-C476-90BCB60E1CDB}"/>
          </ac:spMkLst>
        </pc:spChg>
        <pc:spChg chg="del">
          <ac:chgData name="Changyang Li (LUT)" userId="dc46c991-4116-41a6-bc6f-7157612249d2" providerId="ADAL" clId="{B55C2B4F-767C-4964-A7FA-599B391781F1}" dt="2025-10-07T10:28:12.521" v="2503" actId="478"/>
          <ac:spMkLst>
            <pc:docMk/>
            <pc:sldMk cId="174180681" sldId="273"/>
            <ac:spMk id="4" creationId="{7824137E-2B94-B0AA-E0F5-BDC05F1469F0}"/>
          </ac:spMkLst>
        </pc:spChg>
        <pc:spChg chg="add mod">
          <ac:chgData name="Changyang Li (LUT)" userId="dc46c991-4116-41a6-bc6f-7157612249d2" providerId="ADAL" clId="{B55C2B4F-767C-4964-A7FA-599B391781F1}" dt="2025-10-07T10:34:06.437" v="2838" actId="20577"/>
          <ac:spMkLst>
            <pc:docMk/>
            <pc:sldMk cId="174180681" sldId="273"/>
            <ac:spMk id="5" creationId="{A8960F55-AD54-BF29-EB0B-3AF007029F0C}"/>
          </ac:spMkLst>
        </pc:spChg>
        <pc:spChg chg="add mod">
          <ac:chgData name="Changyang Li (LUT)" userId="dc46c991-4116-41a6-bc6f-7157612249d2" providerId="ADAL" clId="{B55C2B4F-767C-4964-A7FA-599B391781F1}" dt="2025-10-07T10:31:47.438" v="2812"/>
          <ac:spMkLst>
            <pc:docMk/>
            <pc:sldMk cId="174180681" sldId="273"/>
            <ac:spMk id="7" creationId="{C4558B19-D54B-837F-1D08-0E31EF565C92}"/>
          </ac:spMkLst>
        </pc:spChg>
        <pc:spChg chg="add del mod">
          <ac:chgData name="Changyang Li (LUT)" userId="dc46c991-4116-41a6-bc6f-7157612249d2" providerId="ADAL" clId="{B55C2B4F-767C-4964-A7FA-599B391781F1}" dt="2025-10-07T10:50:18.281" v="3358" actId="478"/>
          <ac:spMkLst>
            <pc:docMk/>
            <pc:sldMk cId="174180681" sldId="273"/>
            <ac:spMk id="14" creationId="{FB358220-F28C-7DD9-DDBB-D2117DFAB820}"/>
          </ac:spMkLst>
        </pc:spChg>
        <pc:spChg chg="add mod">
          <ac:chgData name="Changyang Li (LUT)" userId="dc46c991-4116-41a6-bc6f-7157612249d2" providerId="ADAL" clId="{B55C2B4F-767C-4964-A7FA-599B391781F1}" dt="2025-10-07T10:49:47.331" v="3334"/>
          <ac:spMkLst>
            <pc:docMk/>
            <pc:sldMk cId="174180681" sldId="273"/>
            <ac:spMk id="15" creationId="{A99BCBC9-2F68-AA42-1DAD-F1987A119C4B}"/>
          </ac:spMkLst>
        </pc:spChg>
        <pc:spChg chg="add mod">
          <ac:chgData name="Changyang Li (LUT)" userId="dc46c991-4116-41a6-bc6f-7157612249d2" providerId="ADAL" clId="{B55C2B4F-767C-4964-A7FA-599B391781F1}" dt="2025-10-07T10:50:18.409" v="3359"/>
          <ac:spMkLst>
            <pc:docMk/>
            <pc:sldMk cId="174180681" sldId="273"/>
            <ac:spMk id="16" creationId="{13E3B03C-B155-57A4-6CCB-492CCBDD1BE3}"/>
          </ac:spMkLst>
        </pc:spChg>
        <pc:graphicFrameChg chg="add mod">
          <ac:chgData name="Changyang Li (LUT)" userId="dc46c991-4116-41a6-bc6f-7157612249d2" providerId="ADAL" clId="{B55C2B4F-767C-4964-A7FA-599B391781F1}" dt="2025-10-07T10:31:46.454" v="2811"/>
          <ac:graphicFrameMkLst>
            <pc:docMk/>
            <pc:sldMk cId="174180681" sldId="273"/>
            <ac:graphicFrameMk id="6" creationId="{63FF3847-A44D-DDF2-9B89-C13A076CD4F6}"/>
          </ac:graphicFrameMkLst>
        </pc:graphicFrameChg>
        <pc:picChg chg="add mod">
          <ac:chgData name="Changyang Li (LUT)" userId="dc46c991-4116-41a6-bc6f-7157612249d2" providerId="ADAL" clId="{B55C2B4F-767C-4964-A7FA-599B391781F1}" dt="2025-10-07T10:35:01.668" v="2843" actId="1076"/>
          <ac:picMkLst>
            <pc:docMk/>
            <pc:sldMk cId="174180681" sldId="273"/>
            <ac:picMk id="9" creationId="{6357A779-FB82-6989-9DCB-690F48E47012}"/>
          </ac:picMkLst>
        </pc:picChg>
        <pc:picChg chg="add del mod">
          <ac:chgData name="Changyang Li (LUT)" userId="dc46c991-4116-41a6-bc6f-7157612249d2" providerId="ADAL" clId="{B55C2B4F-767C-4964-A7FA-599B391781F1}" dt="2025-10-07T10:32:48.493" v="2819" actId="478"/>
          <ac:picMkLst>
            <pc:docMk/>
            <pc:sldMk cId="174180681" sldId="273"/>
            <ac:picMk id="11" creationId="{46979FEB-095D-9E64-73FA-848BCE1DBBEF}"/>
          </ac:picMkLst>
        </pc:picChg>
        <pc:picChg chg="add mod">
          <ac:chgData name="Changyang Li (LUT)" userId="dc46c991-4116-41a6-bc6f-7157612249d2" providerId="ADAL" clId="{B55C2B4F-767C-4964-A7FA-599B391781F1}" dt="2025-10-07T10:34:59.993" v="2842" actId="1076"/>
          <ac:picMkLst>
            <pc:docMk/>
            <pc:sldMk cId="174180681" sldId="273"/>
            <ac:picMk id="13" creationId="{23DDC1FA-4302-464F-0812-FDFC0560106E}"/>
          </ac:picMkLst>
        </pc:picChg>
      </pc:sldChg>
      <pc:sldChg chg="addSp delSp modSp new mod ord modAnim">
        <pc:chgData name="Changyang Li (LUT)" userId="dc46c991-4116-41a6-bc6f-7157612249d2" providerId="ADAL" clId="{B55C2B4F-767C-4964-A7FA-599B391781F1}" dt="2025-10-07T10:50:13.422" v="3353"/>
        <pc:sldMkLst>
          <pc:docMk/>
          <pc:sldMk cId="1500763320" sldId="274"/>
        </pc:sldMkLst>
        <pc:spChg chg="mod">
          <ac:chgData name="Changyang Li (LUT)" userId="dc46c991-4116-41a6-bc6f-7157612249d2" providerId="ADAL" clId="{B55C2B4F-767C-4964-A7FA-599B391781F1}" dt="2025-10-07T10:35:48.747" v="2868" actId="20577"/>
          <ac:spMkLst>
            <pc:docMk/>
            <pc:sldMk cId="1500763320" sldId="274"/>
            <ac:spMk id="3" creationId="{60E5BC23-96F3-C37F-CFB2-00BB61E20054}"/>
          </ac:spMkLst>
        </pc:spChg>
        <pc:spChg chg="del">
          <ac:chgData name="Changyang Li (LUT)" userId="dc46c991-4116-41a6-bc6f-7157612249d2" providerId="ADAL" clId="{B55C2B4F-767C-4964-A7FA-599B391781F1}" dt="2025-10-07T10:36:21.479" v="2871" actId="478"/>
          <ac:spMkLst>
            <pc:docMk/>
            <pc:sldMk cId="1500763320" sldId="274"/>
            <ac:spMk id="4" creationId="{AB7F108F-136F-4A8C-41DC-6D50651D9960}"/>
          </ac:spMkLst>
        </pc:spChg>
        <pc:spChg chg="add mod">
          <ac:chgData name="Changyang Li (LUT)" userId="dc46c991-4116-41a6-bc6f-7157612249d2" providerId="ADAL" clId="{B55C2B4F-767C-4964-A7FA-599B391781F1}" dt="2025-10-07T10:40:08.086" v="3162" actId="20577"/>
          <ac:spMkLst>
            <pc:docMk/>
            <pc:sldMk cId="1500763320" sldId="274"/>
            <ac:spMk id="5" creationId="{76158500-096C-0476-EB00-A281FA04FEBE}"/>
          </ac:spMkLst>
        </pc:spChg>
        <pc:spChg chg="add del mod">
          <ac:chgData name="Changyang Li (LUT)" userId="dc46c991-4116-41a6-bc6f-7157612249d2" providerId="ADAL" clId="{B55C2B4F-767C-4964-A7FA-599B391781F1}" dt="2025-10-07T10:50:13.229" v="3352" actId="478"/>
          <ac:spMkLst>
            <pc:docMk/>
            <pc:sldMk cId="1500763320" sldId="274"/>
            <ac:spMk id="7" creationId="{EF3071D0-6470-E5BC-650E-706CFCFCE0E0}"/>
          </ac:spMkLst>
        </pc:spChg>
        <pc:spChg chg="add mod">
          <ac:chgData name="Changyang Li (LUT)" userId="dc46c991-4116-41a6-bc6f-7157612249d2" providerId="ADAL" clId="{B55C2B4F-767C-4964-A7FA-599B391781F1}" dt="2025-10-07T10:49:49.137" v="3337"/>
          <ac:spMkLst>
            <pc:docMk/>
            <pc:sldMk cId="1500763320" sldId="274"/>
            <ac:spMk id="8" creationId="{C2A3A39E-EA13-BB75-3EAB-94A751BBE265}"/>
          </ac:spMkLst>
        </pc:spChg>
        <pc:spChg chg="add mod">
          <ac:chgData name="Changyang Li (LUT)" userId="dc46c991-4116-41a6-bc6f-7157612249d2" providerId="ADAL" clId="{B55C2B4F-767C-4964-A7FA-599B391781F1}" dt="2025-10-07T10:50:13.422" v="3353"/>
          <ac:spMkLst>
            <pc:docMk/>
            <pc:sldMk cId="1500763320" sldId="274"/>
            <ac:spMk id="9" creationId="{DDECD422-852A-15E5-14B1-300D77653698}"/>
          </ac:spMkLst>
        </pc:spChg>
        <pc:picChg chg="add mod">
          <ac:chgData name="Changyang Li (LUT)" userId="dc46c991-4116-41a6-bc6f-7157612249d2" providerId="ADAL" clId="{B55C2B4F-767C-4964-A7FA-599B391781F1}" dt="2025-10-07T10:40:10.619" v="3163" actId="1076"/>
          <ac:picMkLst>
            <pc:docMk/>
            <pc:sldMk cId="1500763320" sldId="274"/>
            <ac:picMk id="6" creationId="{978F1B9E-2116-A2A0-A988-134EA798A4D2}"/>
          </ac:picMkLst>
        </pc:picChg>
      </pc:sldChg>
      <pc:sldChg chg="addSp delSp modSp new mod modClrScheme chgLayout">
        <pc:chgData name="Changyang Li (LUT)" userId="dc46c991-4116-41a6-bc6f-7157612249d2" providerId="ADAL" clId="{B55C2B4F-767C-4964-A7FA-599B391781F1}" dt="2025-10-07T10:49:52.164" v="3342"/>
        <pc:sldMkLst>
          <pc:docMk/>
          <pc:sldMk cId="2912630541" sldId="275"/>
        </pc:sldMkLst>
        <pc:spChg chg="del">
          <ac:chgData name="Changyang Li (LUT)" userId="dc46c991-4116-41a6-bc6f-7157612249d2" providerId="ADAL" clId="{B55C2B4F-767C-4964-A7FA-599B391781F1}" dt="2025-10-07T10:37:34.449" v="2947" actId="700"/>
          <ac:spMkLst>
            <pc:docMk/>
            <pc:sldMk cId="2912630541" sldId="275"/>
            <ac:spMk id="2" creationId="{3F73A56C-50BC-71CF-D502-41E2374C0131}"/>
          </ac:spMkLst>
        </pc:spChg>
        <pc:spChg chg="del">
          <ac:chgData name="Changyang Li (LUT)" userId="dc46c991-4116-41a6-bc6f-7157612249d2" providerId="ADAL" clId="{B55C2B4F-767C-4964-A7FA-599B391781F1}" dt="2025-10-07T10:37:34.449" v="2947" actId="700"/>
          <ac:spMkLst>
            <pc:docMk/>
            <pc:sldMk cId="2912630541" sldId="275"/>
            <ac:spMk id="3" creationId="{F015824D-DC87-9504-417C-092217C1D77D}"/>
          </ac:spMkLst>
        </pc:spChg>
        <pc:spChg chg="del">
          <ac:chgData name="Changyang Li (LUT)" userId="dc46c991-4116-41a6-bc6f-7157612249d2" providerId="ADAL" clId="{B55C2B4F-767C-4964-A7FA-599B391781F1}" dt="2025-10-07T10:37:34.449" v="2947" actId="700"/>
          <ac:spMkLst>
            <pc:docMk/>
            <pc:sldMk cId="2912630541" sldId="275"/>
            <ac:spMk id="4" creationId="{F2C97999-75D5-8474-EBBB-AE4A0E9A5B29}"/>
          </ac:spMkLst>
        </pc:spChg>
        <pc:spChg chg="add mod">
          <ac:chgData name="Changyang Li (LUT)" userId="dc46c991-4116-41a6-bc6f-7157612249d2" providerId="ADAL" clId="{B55C2B4F-767C-4964-A7FA-599B391781F1}" dt="2025-10-07T10:49:52.164" v="3342"/>
          <ac:spMkLst>
            <pc:docMk/>
            <pc:sldMk cId="2912630541" sldId="275"/>
            <ac:spMk id="5" creationId="{9DC5D7F3-1D42-4A4B-3399-8F207DCA5E57}"/>
          </ac:spMkLst>
        </pc:spChg>
      </pc:sldChg>
      <pc:sldChg chg="del">
        <pc:chgData name="Changyang Li (LUT)" userId="dc46c991-4116-41a6-bc6f-7157612249d2" providerId="ADAL" clId="{B55C2B4F-767C-4964-A7FA-599B391781F1}" dt="2025-09-30T07:07:52.440" v="0" actId="2696"/>
        <pc:sldMkLst>
          <pc:docMk/>
          <pc:sldMk cId="2124210195" sldId="316"/>
        </pc:sldMkLst>
      </pc:sldChg>
      <pc:sldChg chg="del">
        <pc:chgData name="Changyang Li (LUT)" userId="dc46c991-4116-41a6-bc6f-7157612249d2" providerId="ADAL" clId="{B55C2B4F-767C-4964-A7FA-599B391781F1}" dt="2025-09-30T07:07:52.440" v="0" actId="2696"/>
        <pc:sldMkLst>
          <pc:docMk/>
          <pc:sldMk cId="4259858602" sldId="317"/>
        </pc:sldMkLst>
      </pc:sldChg>
      <pc:sldChg chg="del">
        <pc:chgData name="Changyang Li (LUT)" userId="dc46c991-4116-41a6-bc6f-7157612249d2" providerId="ADAL" clId="{B55C2B4F-767C-4964-A7FA-599B391781F1}" dt="2025-09-30T07:07:52.440" v="0" actId="2696"/>
        <pc:sldMkLst>
          <pc:docMk/>
          <pc:sldMk cId="933016891" sldId="318"/>
        </pc:sldMkLst>
      </pc:sldChg>
      <pc:sldChg chg="del">
        <pc:chgData name="Changyang Li (LUT)" userId="dc46c991-4116-41a6-bc6f-7157612249d2" providerId="ADAL" clId="{B55C2B4F-767C-4964-A7FA-599B391781F1}" dt="2025-09-30T07:07:52.440" v="0" actId="2696"/>
        <pc:sldMkLst>
          <pc:docMk/>
          <pc:sldMk cId="3237716645" sldId="319"/>
        </pc:sldMkLst>
      </pc:sldChg>
      <pc:sldChg chg="del">
        <pc:chgData name="Changyang Li (LUT)" userId="dc46c991-4116-41a6-bc6f-7157612249d2" providerId="ADAL" clId="{B55C2B4F-767C-4964-A7FA-599B391781F1}" dt="2025-09-30T07:07:52.440" v="0" actId="2696"/>
        <pc:sldMkLst>
          <pc:docMk/>
          <pc:sldMk cId="2170186259" sldId="320"/>
        </pc:sldMkLst>
      </pc:sldChg>
      <pc:sldChg chg="del">
        <pc:chgData name="Changyang Li (LUT)" userId="dc46c991-4116-41a6-bc6f-7157612249d2" providerId="ADAL" clId="{B55C2B4F-767C-4964-A7FA-599B391781F1}" dt="2025-09-30T07:07:52.440" v="0" actId="2696"/>
        <pc:sldMkLst>
          <pc:docMk/>
          <pc:sldMk cId="1804666801" sldId="321"/>
        </pc:sldMkLst>
      </pc:sldChg>
      <pc:sldChg chg="del">
        <pc:chgData name="Changyang Li (LUT)" userId="dc46c991-4116-41a6-bc6f-7157612249d2" providerId="ADAL" clId="{B55C2B4F-767C-4964-A7FA-599B391781F1}" dt="2025-09-30T07:07:52.440" v="0" actId="2696"/>
        <pc:sldMkLst>
          <pc:docMk/>
          <pc:sldMk cId="3498897049" sldId="322"/>
        </pc:sldMkLst>
      </pc:sldChg>
      <pc:sldChg chg="del">
        <pc:chgData name="Changyang Li (LUT)" userId="dc46c991-4116-41a6-bc6f-7157612249d2" providerId="ADAL" clId="{B55C2B4F-767C-4964-A7FA-599B391781F1}" dt="2025-09-30T07:07:52.440" v="0" actId="2696"/>
        <pc:sldMkLst>
          <pc:docMk/>
          <pc:sldMk cId="3241420469" sldId="323"/>
        </pc:sldMkLst>
      </pc:sldChg>
      <pc:sldChg chg="del">
        <pc:chgData name="Changyang Li (LUT)" userId="dc46c991-4116-41a6-bc6f-7157612249d2" providerId="ADAL" clId="{B55C2B4F-767C-4964-A7FA-599B391781F1}" dt="2025-09-30T07:07:52.440" v="0" actId="2696"/>
        <pc:sldMkLst>
          <pc:docMk/>
          <pc:sldMk cId="1226435042" sldId="324"/>
        </pc:sldMkLst>
      </pc:sldChg>
      <pc:sldChg chg="del">
        <pc:chgData name="Changyang Li (LUT)" userId="dc46c991-4116-41a6-bc6f-7157612249d2" providerId="ADAL" clId="{B55C2B4F-767C-4964-A7FA-599B391781F1}" dt="2025-09-30T07:07:52.440" v="0" actId="2696"/>
        <pc:sldMkLst>
          <pc:docMk/>
          <pc:sldMk cId="1169391760" sldId="325"/>
        </pc:sldMkLst>
      </pc:sldChg>
      <pc:sldChg chg="del">
        <pc:chgData name="Changyang Li (LUT)" userId="dc46c991-4116-41a6-bc6f-7157612249d2" providerId="ADAL" clId="{B55C2B4F-767C-4964-A7FA-599B391781F1}" dt="2025-09-30T07:07:52.440" v="0" actId="2696"/>
        <pc:sldMkLst>
          <pc:docMk/>
          <pc:sldMk cId="395756421" sldId="326"/>
        </pc:sldMkLst>
      </pc:sldChg>
      <pc:sldChg chg="del">
        <pc:chgData name="Changyang Li (LUT)" userId="dc46c991-4116-41a6-bc6f-7157612249d2" providerId="ADAL" clId="{B55C2B4F-767C-4964-A7FA-599B391781F1}" dt="2025-09-30T07:07:52.440" v="0" actId="2696"/>
        <pc:sldMkLst>
          <pc:docMk/>
          <pc:sldMk cId="1380595126" sldId="327"/>
        </pc:sldMkLst>
      </pc:sldChg>
      <pc:sldChg chg="del">
        <pc:chgData name="Changyang Li (LUT)" userId="dc46c991-4116-41a6-bc6f-7157612249d2" providerId="ADAL" clId="{B55C2B4F-767C-4964-A7FA-599B391781F1}" dt="2025-09-30T07:07:52.440" v="0" actId="2696"/>
        <pc:sldMkLst>
          <pc:docMk/>
          <pc:sldMk cId="288901099" sldId="328"/>
        </pc:sldMkLst>
      </pc:sldChg>
      <pc:sldChg chg="del">
        <pc:chgData name="Changyang Li (LUT)" userId="dc46c991-4116-41a6-bc6f-7157612249d2" providerId="ADAL" clId="{B55C2B4F-767C-4964-A7FA-599B391781F1}" dt="2025-09-30T07:07:52.440" v="0" actId="2696"/>
        <pc:sldMkLst>
          <pc:docMk/>
          <pc:sldMk cId="1452981963" sldId="329"/>
        </pc:sldMkLst>
      </pc:sldChg>
      <pc:sldChg chg="del">
        <pc:chgData name="Changyang Li (LUT)" userId="dc46c991-4116-41a6-bc6f-7157612249d2" providerId="ADAL" clId="{B55C2B4F-767C-4964-A7FA-599B391781F1}" dt="2025-09-30T07:07:52.440" v="0" actId="2696"/>
        <pc:sldMkLst>
          <pc:docMk/>
          <pc:sldMk cId="1383187891" sldId="330"/>
        </pc:sldMkLst>
      </pc:sldChg>
      <pc:sldChg chg="del">
        <pc:chgData name="Changyang Li (LUT)" userId="dc46c991-4116-41a6-bc6f-7157612249d2" providerId="ADAL" clId="{B55C2B4F-767C-4964-A7FA-599B391781F1}" dt="2025-09-30T07:07:52.440" v="0" actId="2696"/>
        <pc:sldMkLst>
          <pc:docMk/>
          <pc:sldMk cId="3661303908" sldId="331"/>
        </pc:sldMkLst>
      </pc:sldChg>
      <pc:sldChg chg="del">
        <pc:chgData name="Changyang Li (LUT)" userId="dc46c991-4116-41a6-bc6f-7157612249d2" providerId="ADAL" clId="{B55C2B4F-767C-4964-A7FA-599B391781F1}" dt="2025-09-30T07:07:52.440" v="0" actId="2696"/>
        <pc:sldMkLst>
          <pc:docMk/>
          <pc:sldMk cId="4262872824" sldId="332"/>
        </pc:sldMkLst>
      </pc:sldChg>
      <pc:sldChg chg="del">
        <pc:chgData name="Changyang Li (LUT)" userId="dc46c991-4116-41a6-bc6f-7157612249d2" providerId="ADAL" clId="{B55C2B4F-767C-4964-A7FA-599B391781F1}" dt="2025-09-30T07:07:52.440" v="0" actId="2696"/>
        <pc:sldMkLst>
          <pc:docMk/>
          <pc:sldMk cId="97319831" sldId="333"/>
        </pc:sldMkLst>
      </pc:sldChg>
      <pc:sldChg chg="del">
        <pc:chgData name="Changyang Li (LUT)" userId="dc46c991-4116-41a6-bc6f-7157612249d2" providerId="ADAL" clId="{B55C2B4F-767C-4964-A7FA-599B391781F1}" dt="2025-09-30T07:07:52.440" v="0" actId="2696"/>
        <pc:sldMkLst>
          <pc:docMk/>
          <pc:sldMk cId="307762413" sldId="334"/>
        </pc:sldMkLst>
      </pc:sldChg>
      <pc:sldChg chg="del">
        <pc:chgData name="Changyang Li (LUT)" userId="dc46c991-4116-41a6-bc6f-7157612249d2" providerId="ADAL" clId="{B55C2B4F-767C-4964-A7FA-599B391781F1}" dt="2025-09-30T07:07:52.440" v="0" actId="2696"/>
        <pc:sldMkLst>
          <pc:docMk/>
          <pc:sldMk cId="268375183" sldId="335"/>
        </pc:sldMkLst>
      </pc:sldChg>
      <pc:sldChg chg="del">
        <pc:chgData name="Changyang Li (LUT)" userId="dc46c991-4116-41a6-bc6f-7157612249d2" providerId="ADAL" clId="{B55C2B4F-767C-4964-A7FA-599B391781F1}" dt="2025-09-30T07:07:52.440" v="0" actId="2696"/>
        <pc:sldMkLst>
          <pc:docMk/>
          <pc:sldMk cId="3178641649" sldId="336"/>
        </pc:sldMkLst>
      </pc:sldChg>
      <pc:sldChg chg="del">
        <pc:chgData name="Changyang Li (LUT)" userId="dc46c991-4116-41a6-bc6f-7157612249d2" providerId="ADAL" clId="{B55C2B4F-767C-4964-A7FA-599B391781F1}" dt="2025-09-30T07:07:52.440" v="0" actId="2696"/>
        <pc:sldMkLst>
          <pc:docMk/>
          <pc:sldMk cId="300094483" sldId="337"/>
        </pc:sldMkLst>
      </pc:sldChg>
      <pc:sldChg chg="del">
        <pc:chgData name="Changyang Li (LUT)" userId="dc46c991-4116-41a6-bc6f-7157612249d2" providerId="ADAL" clId="{B55C2B4F-767C-4964-A7FA-599B391781F1}" dt="2025-09-30T07:07:52.440" v="0" actId="2696"/>
        <pc:sldMkLst>
          <pc:docMk/>
          <pc:sldMk cId="3508039790" sldId="338"/>
        </pc:sldMkLst>
      </pc:sldChg>
      <pc:sldChg chg="del">
        <pc:chgData name="Changyang Li (LUT)" userId="dc46c991-4116-41a6-bc6f-7157612249d2" providerId="ADAL" clId="{B55C2B4F-767C-4964-A7FA-599B391781F1}" dt="2025-09-30T07:07:52.440" v="0" actId="2696"/>
        <pc:sldMkLst>
          <pc:docMk/>
          <pc:sldMk cId="1248455331" sldId="339"/>
        </pc:sldMkLst>
      </pc:sldChg>
      <pc:sldChg chg="del">
        <pc:chgData name="Changyang Li (LUT)" userId="dc46c991-4116-41a6-bc6f-7157612249d2" providerId="ADAL" clId="{B55C2B4F-767C-4964-A7FA-599B391781F1}" dt="2025-09-30T07:07:52.440" v="0" actId="2696"/>
        <pc:sldMkLst>
          <pc:docMk/>
          <pc:sldMk cId="2602442043" sldId="340"/>
        </pc:sldMkLst>
      </pc:sldChg>
      <pc:sldChg chg="del">
        <pc:chgData name="Changyang Li (LUT)" userId="dc46c991-4116-41a6-bc6f-7157612249d2" providerId="ADAL" clId="{B55C2B4F-767C-4964-A7FA-599B391781F1}" dt="2025-09-30T07:07:52.440" v="0" actId="2696"/>
        <pc:sldMkLst>
          <pc:docMk/>
          <pc:sldMk cId="2170860955" sldId="341"/>
        </pc:sldMkLst>
      </pc:sldChg>
      <pc:sldChg chg="del">
        <pc:chgData name="Changyang Li (LUT)" userId="dc46c991-4116-41a6-bc6f-7157612249d2" providerId="ADAL" clId="{B55C2B4F-767C-4964-A7FA-599B391781F1}" dt="2025-09-30T07:07:52.440" v="0" actId="2696"/>
        <pc:sldMkLst>
          <pc:docMk/>
          <pc:sldMk cId="682469583" sldId="342"/>
        </pc:sldMkLst>
      </pc:sldChg>
      <pc:sldChg chg="del">
        <pc:chgData name="Changyang Li (LUT)" userId="dc46c991-4116-41a6-bc6f-7157612249d2" providerId="ADAL" clId="{B55C2B4F-767C-4964-A7FA-599B391781F1}" dt="2025-09-30T07:07:52.440" v="0" actId="2696"/>
        <pc:sldMkLst>
          <pc:docMk/>
          <pc:sldMk cId="677724069" sldId="343"/>
        </pc:sldMkLst>
      </pc:sldChg>
      <pc:sldChg chg="del">
        <pc:chgData name="Changyang Li (LUT)" userId="dc46c991-4116-41a6-bc6f-7157612249d2" providerId="ADAL" clId="{B55C2B4F-767C-4964-A7FA-599B391781F1}" dt="2025-09-30T07:07:52.440" v="0" actId="2696"/>
        <pc:sldMkLst>
          <pc:docMk/>
          <pc:sldMk cId="3855936723" sldId="344"/>
        </pc:sldMkLst>
      </pc:sldChg>
      <pc:sldChg chg="del">
        <pc:chgData name="Changyang Li (LUT)" userId="dc46c991-4116-41a6-bc6f-7157612249d2" providerId="ADAL" clId="{B55C2B4F-767C-4964-A7FA-599B391781F1}" dt="2025-09-30T07:07:52.440" v="0" actId="2696"/>
        <pc:sldMkLst>
          <pc:docMk/>
          <pc:sldMk cId="774409636" sldId="345"/>
        </pc:sldMkLst>
      </pc:sldChg>
      <pc:sldChg chg="del">
        <pc:chgData name="Changyang Li (LUT)" userId="dc46c991-4116-41a6-bc6f-7157612249d2" providerId="ADAL" clId="{B55C2B4F-767C-4964-A7FA-599B391781F1}" dt="2025-09-30T07:07:52.440" v="0" actId="2696"/>
        <pc:sldMkLst>
          <pc:docMk/>
          <pc:sldMk cId="183645248" sldId="346"/>
        </pc:sldMkLst>
      </pc:sldChg>
      <pc:sldChg chg="del">
        <pc:chgData name="Changyang Li (LUT)" userId="dc46c991-4116-41a6-bc6f-7157612249d2" providerId="ADAL" clId="{B55C2B4F-767C-4964-A7FA-599B391781F1}" dt="2025-09-30T07:07:52.440" v="0" actId="2696"/>
        <pc:sldMkLst>
          <pc:docMk/>
          <pc:sldMk cId="2946136956" sldId="347"/>
        </pc:sldMkLst>
      </pc:sldChg>
      <pc:sldChg chg="del">
        <pc:chgData name="Changyang Li (LUT)" userId="dc46c991-4116-41a6-bc6f-7157612249d2" providerId="ADAL" clId="{B55C2B4F-767C-4964-A7FA-599B391781F1}" dt="2025-09-30T07:07:52.440" v="0" actId="2696"/>
        <pc:sldMkLst>
          <pc:docMk/>
          <pc:sldMk cId="4013140145" sldId="348"/>
        </pc:sldMkLst>
      </pc:sldChg>
      <pc:sldChg chg="del">
        <pc:chgData name="Changyang Li (LUT)" userId="dc46c991-4116-41a6-bc6f-7157612249d2" providerId="ADAL" clId="{B55C2B4F-767C-4964-A7FA-599B391781F1}" dt="2025-09-30T07:07:52.440" v="0" actId="2696"/>
        <pc:sldMkLst>
          <pc:docMk/>
          <pc:sldMk cId="3821838104" sldId="349"/>
        </pc:sldMkLst>
      </pc:sldChg>
      <pc:sldChg chg="del">
        <pc:chgData name="Changyang Li (LUT)" userId="dc46c991-4116-41a6-bc6f-7157612249d2" providerId="ADAL" clId="{B55C2B4F-767C-4964-A7FA-599B391781F1}" dt="2025-09-30T07:07:52.440" v="0" actId="2696"/>
        <pc:sldMkLst>
          <pc:docMk/>
          <pc:sldMk cId="1425355638" sldId="350"/>
        </pc:sldMkLst>
      </pc:sldChg>
      <pc:sldChg chg="del">
        <pc:chgData name="Changyang Li (LUT)" userId="dc46c991-4116-41a6-bc6f-7157612249d2" providerId="ADAL" clId="{B55C2B4F-767C-4964-A7FA-599B391781F1}" dt="2025-09-30T07:07:52.440" v="0" actId="2696"/>
        <pc:sldMkLst>
          <pc:docMk/>
          <pc:sldMk cId="2189067300" sldId="351"/>
        </pc:sldMkLst>
      </pc:sldChg>
      <pc:sldChg chg="del">
        <pc:chgData name="Changyang Li (LUT)" userId="dc46c991-4116-41a6-bc6f-7157612249d2" providerId="ADAL" clId="{B55C2B4F-767C-4964-A7FA-599B391781F1}" dt="2025-09-30T07:07:52.440" v="0" actId="2696"/>
        <pc:sldMkLst>
          <pc:docMk/>
          <pc:sldMk cId="289630212" sldId="352"/>
        </pc:sldMkLst>
      </pc:sldChg>
      <pc:sldChg chg="del">
        <pc:chgData name="Changyang Li (LUT)" userId="dc46c991-4116-41a6-bc6f-7157612249d2" providerId="ADAL" clId="{B55C2B4F-767C-4964-A7FA-599B391781F1}" dt="2025-09-30T07:07:52.440" v="0" actId="2696"/>
        <pc:sldMkLst>
          <pc:docMk/>
          <pc:sldMk cId="2334916369" sldId="353"/>
        </pc:sldMkLst>
      </pc:sldChg>
      <pc:sldChg chg="del">
        <pc:chgData name="Changyang Li (LUT)" userId="dc46c991-4116-41a6-bc6f-7157612249d2" providerId="ADAL" clId="{B55C2B4F-767C-4964-A7FA-599B391781F1}" dt="2025-09-30T07:07:52.440" v="0" actId="2696"/>
        <pc:sldMkLst>
          <pc:docMk/>
          <pc:sldMk cId="1576416678" sldId="354"/>
        </pc:sldMkLst>
      </pc:sldChg>
      <pc:sldMasterChg chg="addSp delSp modSp mod modSldLayout">
        <pc:chgData name="Changyang Li (LUT)" userId="dc46c991-4116-41a6-bc6f-7157612249d2" providerId="ADAL" clId="{B55C2B4F-767C-4964-A7FA-599B391781F1}" dt="2025-10-07T10:46:58.037" v="3288"/>
        <pc:sldMasterMkLst>
          <pc:docMk/>
          <pc:sldMasterMk cId="840047270" sldId="2147483717"/>
        </pc:sldMasterMkLst>
        <pc:spChg chg="add del">
          <ac:chgData name="Changyang Li (LUT)" userId="dc46c991-4116-41a6-bc6f-7157612249d2" providerId="ADAL" clId="{B55C2B4F-767C-4964-A7FA-599B391781F1}" dt="2025-10-07T10:45:04.023" v="3282" actId="478"/>
          <ac:spMkLst>
            <pc:docMk/>
            <pc:sldMasterMk cId="840047270" sldId="2147483717"/>
            <ac:spMk id="2" creationId="{7737077E-75BF-2D47-8119-523F6C5BDBB9}"/>
          </ac:spMkLst>
        </pc:spChg>
        <pc:spChg chg="add mod">
          <ac:chgData name="Changyang Li (LUT)" userId="dc46c991-4116-41a6-bc6f-7157612249d2" providerId="ADAL" clId="{B55C2B4F-767C-4964-A7FA-599B391781F1}" dt="2025-10-07T10:45:20.588" v="3284" actId="207"/>
          <ac:spMkLst>
            <pc:docMk/>
            <pc:sldMasterMk cId="840047270" sldId="2147483717"/>
            <ac:spMk id="3" creationId="{5D3B8386-3071-FC11-ABC1-05C700CC536A}"/>
          </ac:spMkLst>
        </pc:spChg>
        <pc:spChg chg="add del">
          <ac:chgData name="Changyang Li (LUT)" userId="dc46c991-4116-41a6-bc6f-7157612249d2" providerId="ADAL" clId="{B55C2B4F-767C-4964-A7FA-599B391781F1}" dt="2025-10-07T10:45:04.023" v="3282" actId="478"/>
          <ac:spMkLst>
            <pc:docMk/>
            <pc:sldMasterMk cId="840047270" sldId="2147483717"/>
            <ac:spMk id="4" creationId="{A2D847AF-CDBC-730A-DBE4-5043DAB548B5}"/>
          </ac:spMkLst>
        </pc:spChg>
        <pc:spChg chg="add del">
          <ac:chgData name="Changyang Li (LUT)" userId="dc46c991-4116-41a6-bc6f-7157612249d2" providerId="ADAL" clId="{B55C2B4F-767C-4964-A7FA-599B391781F1}" dt="2025-10-07T10:45:04.023" v="3282" actId="478"/>
          <ac:spMkLst>
            <pc:docMk/>
            <pc:sldMasterMk cId="840047270" sldId="2147483717"/>
            <ac:spMk id="9" creationId="{906D5AEE-5AD6-2941-9B3E-8386B803E309}"/>
          </ac:spMkLst>
        </pc:spChg>
        <pc:spChg chg="add del">
          <ac:chgData name="Changyang Li (LUT)" userId="dc46c991-4116-41a6-bc6f-7157612249d2" providerId="ADAL" clId="{B55C2B4F-767C-4964-A7FA-599B391781F1}" dt="2025-10-07T10:45:04.023" v="3282" actId="478"/>
          <ac:spMkLst>
            <pc:docMk/>
            <pc:sldMasterMk cId="840047270" sldId="2147483717"/>
            <ac:spMk id="10" creationId="{E7A73F5A-FFC7-044F-B9BD-07537030E8B5}"/>
          </ac:spMkLst>
        </pc:spChg>
        <pc:spChg chg="add del">
          <ac:chgData name="Changyang Li (LUT)" userId="dc46c991-4116-41a6-bc6f-7157612249d2" providerId="ADAL" clId="{B55C2B4F-767C-4964-A7FA-599B391781F1}" dt="2025-10-07T10:45:04.023" v="3282" actId="478"/>
          <ac:spMkLst>
            <pc:docMk/>
            <pc:sldMasterMk cId="840047270" sldId="2147483717"/>
            <ac:spMk id="13" creationId="{A00B47C5-4585-D548-9AD8-79172F6EB02E}"/>
          </ac:spMkLst>
        </pc:spChg>
        <pc:picChg chg="add del">
          <ac:chgData name="Changyang Li (LUT)" userId="dc46c991-4116-41a6-bc6f-7157612249d2" providerId="ADAL" clId="{B55C2B4F-767C-4964-A7FA-599B391781F1}" dt="2025-10-07T10:45:04.023" v="3282" actId="478"/>
          <ac:picMkLst>
            <pc:docMk/>
            <pc:sldMasterMk cId="840047270" sldId="2147483717"/>
            <ac:picMk id="11" creationId="{4D7171AA-1D90-B440-8FE9-4E47D7ED058C}"/>
          </ac:picMkLst>
        </pc:picChg>
        <pc:picChg chg="add del">
          <ac:chgData name="Changyang Li (LUT)" userId="dc46c991-4116-41a6-bc6f-7157612249d2" providerId="ADAL" clId="{B55C2B4F-767C-4964-A7FA-599B391781F1}" dt="2025-10-07T10:45:04.023" v="3282" actId="478"/>
          <ac:picMkLst>
            <pc:docMk/>
            <pc:sldMasterMk cId="840047270" sldId="2147483717"/>
            <ac:picMk id="14" creationId="{146A491B-636F-3E44-8966-7CF5322CBC7B}"/>
          </ac:picMkLst>
        </pc:picChg>
        <pc:sldLayoutChg chg="addSp modSp">
          <pc:chgData name="Changyang Li (LUT)" userId="dc46c991-4116-41a6-bc6f-7157612249d2" providerId="ADAL" clId="{B55C2B4F-767C-4964-A7FA-599B391781F1}" dt="2025-10-07T10:46:51.602" v="3285"/>
          <pc:sldLayoutMkLst>
            <pc:docMk/>
            <pc:sldMasterMk cId="840047270" sldId="2147483717"/>
            <pc:sldLayoutMk cId="1968095661" sldId="2147483718"/>
          </pc:sldLayoutMkLst>
          <pc:spChg chg="add mod">
            <ac:chgData name="Changyang Li (LUT)" userId="dc46c991-4116-41a6-bc6f-7157612249d2" providerId="ADAL" clId="{B55C2B4F-767C-4964-A7FA-599B391781F1}" dt="2025-10-07T10:46:51.602" v="3285"/>
            <ac:spMkLst>
              <pc:docMk/>
              <pc:sldMasterMk cId="840047270" sldId="2147483717"/>
              <pc:sldLayoutMk cId="1968095661" sldId="2147483718"/>
              <ac:spMk id="2" creationId="{E599F319-577D-BC4E-CF10-624566CEC957}"/>
            </ac:spMkLst>
          </pc:spChg>
        </pc:sldLayoutChg>
        <pc:sldLayoutChg chg="addSp modSp">
          <pc:chgData name="Changyang Li (LUT)" userId="dc46c991-4116-41a6-bc6f-7157612249d2" providerId="ADAL" clId="{B55C2B4F-767C-4964-A7FA-599B391781F1}" dt="2025-10-07T10:46:52.369" v="3286"/>
          <pc:sldLayoutMkLst>
            <pc:docMk/>
            <pc:sldMasterMk cId="840047270" sldId="2147483717"/>
            <pc:sldLayoutMk cId="4016532510" sldId="2147483719"/>
          </pc:sldLayoutMkLst>
          <pc:spChg chg="add mod">
            <ac:chgData name="Changyang Li (LUT)" userId="dc46c991-4116-41a6-bc6f-7157612249d2" providerId="ADAL" clId="{B55C2B4F-767C-4964-A7FA-599B391781F1}" dt="2025-10-07T10:46:52.369" v="3286"/>
            <ac:spMkLst>
              <pc:docMk/>
              <pc:sldMasterMk cId="840047270" sldId="2147483717"/>
              <pc:sldLayoutMk cId="4016532510" sldId="2147483719"/>
              <ac:spMk id="2" creationId="{7B5C1FDA-AA6E-09B4-FE7E-F756DC614696}"/>
            </ac:spMkLst>
          </pc:spChg>
        </pc:sldLayoutChg>
        <pc:sldLayoutChg chg="addSp modSp">
          <pc:chgData name="Changyang Li (LUT)" userId="dc46c991-4116-41a6-bc6f-7157612249d2" providerId="ADAL" clId="{B55C2B4F-767C-4964-A7FA-599B391781F1}" dt="2025-10-07T10:46:53.050" v="3287"/>
          <pc:sldLayoutMkLst>
            <pc:docMk/>
            <pc:sldMasterMk cId="840047270" sldId="2147483717"/>
            <pc:sldLayoutMk cId="1556106903" sldId="2147483720"/>
          </pc:sldLayoutMkLst>
          <pc:spChg chg="add mod">
            <ac:chgData name="Changyang Li (LUT)" userId="dc46c991-4116-41a6-bc6f-7157612249d2" providerId="ADAL" clId="{B55C2B4F-767C-4964-A7FA-599B391781F1}" dt="2025-10-07T10:46:53.050" v="3287"/>
            <ac:spMkLst>
              <pc:docMk/>
              <pc:sldMasterMk cId="840047270" sldId="2147483717"/>
              <pc:sldLayoutMk cId="1556106903" sldId="2147483720"/>
              <ac:spMk id="2" creationId="{F8A23EAA-DE50-C621-9AD5-429E64EC458A}"/>
            </ac:spMkLst>
          </pc:spChg>
        </pc:sldLayoutChg>
        <pc:sldLayoutChg chg="addSp delSp modSp mod">
          <pc:chgData name="Changyang Li (LUT)" userId="dc46c991-4116-41a6-bc6f-7157612249d2" providerId="ADAL" clId="{B55C2B4F-767C-4964-A7FA-599B391781F1}" dt="2025-09-30T07:44:52.749" v="540" actId="21"/>
          <pc:sldLayoutMkLst>
            <pc:docMk/>
            <pc:sldMasterMk cId="840047270" sldId="2147483717"/>
            <pc:sldLayoutMk cId="35933917" sldId="2147483722"/>
          </pc:sldLayoutMkLst>
        </pc:sldLayoutChg>
        <pc:sldLayoutChg chg="addSp delSp modSp mod">
          <pc:chgData name="Changyang Li (LUT)" userId="dc46c991-4116-41a6-bc6f-7157612249d2" providerId="ADAL" clId="{B55C2B4F-767C-4964-A7FA-599B391781F1}" dt="2025-10-07T10:46:58.037" v="3288"/>
          <pc:sldLayoutMkLst>
            <pc:docMk/>
            <pc:sldMasterMk cId="840047270" sldId="2147483717"/>
            <pc:sldLayoutMk cId="3271098965" sldId="2147483729"/>
          </pc:sldLayoutMkLst>
          <pc:spChg chg="add del mod">
            <ac:chgData name="Changyang Li (LUT)" userId="dc46c991-4116-41a6-bc6f-7157612249d2" providerId="ADAL" clId="{B55C2B4F-767C-4964-A7FA-599B391781F1}" dt="2025-09-30T07:43:47.224" v="535" actId="478"/>
            <ac:spMkLst>
              <pc:docMk/>
              <pc:sldMasterMk cId="840047270" sldId="2147483717"/>
              <pc:sldLayoutMk cId="3271098965" sldId="2147483729"/>
              <ac:spMk id="2" creationId="{3185FCE3-B080-FE45-AF69-C3D59F41B7B1}"/>
            </ac:spMkLst>
          </pc:spChg>
          <pc:spChg chg="add mod">
            <ac:chgData name="Changyang Li (LUT)" userId="dc46c991-4116-41a6-bc6f-7157612249d2" providerId="ADAL" clId="{B55C2B4F-767C-4964-A7FA-599B391781F1}" dt="2025-10-07T10:46:58.037" v="3288"/>
            <ac:spMkLst>
              <pc:docMk/>
              <pc:sldMasterMk cId="840047270" sldId="2147483717"/>
              <pc:sldLayoutMk cId="3271098965" sldId="2147483729"/>
              <ac:spMk id="3" creationId="{CE22E5D2-686E-512E-09CC-FB50326CB00E}"/>
            </ac:spMkLst>
          </pc:spChg>
          <pc:spChg chg="add del">
            <ac:chgData name="Changyang Li (LUT)" userId="dc46c991-4116-41a6-bc6f-7157612249d2" providerId="ADAL" clId="{B55C2B4F-767C-4964-A7FA-599B391781F1}" dt="2025-09-30T07:43:47.059" v="534" actId="478"/>
            <ac:spMkLst>
              <pc:docMk/>
              <pc:sldMasterMk cId="840047270" sldId="2147483717"/>
              <pc:sldLayoutMk cId="3271098965" sldId="2147483729"/>
              <ac:spMk id="12" creationId="{AF382A5A-6EB5-7544-ABB3-79FA2E1FE468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B339BF2D-6ADD-6642-BD8F-9AA139A168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546765A-AC34-E441-A243-1240FB59F3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E63E84-7AF4-FD4D-AF19-0549193D11AF}" type="datetimeFigureOut">
              <a:rPr lang="fi-FI" smtClean="0"/>
              <a:t>7.10.2025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C5E6EAD-45AF-2A46-A091-CF1592AA5E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9A4E491-751F-4944-905D-8964AF7F5E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0235E7-FC2C-B446-B105-9AECB7EC0BD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54443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9046F-E8EB-0C47-86C7-1FD69868CBF9}" type="datetimeFigureOut">
              <a:rPr lang="fi-FI" smtClean="0"/>
              <a:t>7.10.2025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344212-3F84-8F44-8983-D695A965B2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68770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youtu.be/RU0Ec9hPiIs" TargetMode="External"/><Relationship Id="rId4" Type="http://schemas.openxmlformats.org/officeDocument/2006/relationships/hyperlink" Target="https://youtu.be/PpFawdT8CDE" TargetMode="Externa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- Always the 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EE478EF1-487A-BA45-8AA0-A72000AF34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4" y="3175"/>
            <a:ext cx="12180711" cy="685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17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rategy - 4. Indica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6B62E355-98C8-B048-AA8F-674551735A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uva 4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943B4AF7-0103-E449-83EA-9FBF51A78C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3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rategy - 5.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11DED63C-1780-DB46-861A-49C2503CBA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uva 4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943B4AF7-0103-E449-83EA-9FBF51A78C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6" name="Triangle 5">
            <a:hlinkClick r:id="rId4"/>
            <a:extLst>
              <a:ext uri="{FF2B5EF4-FFF2-40B4-BE49-F238E27FC236}">
                <a16:creationId xmlns:a16="http://schemas.microsoft.com/office/drawing/2014/main" id="{1B943E4B-4580-644A-928E-75FDE84E85A5}"/>
              </a:ext>
            </a:extLst>
          </p:cNvPr>
          <p:cNvSpPr/>
          <p:nvPr/>
        </p:nvSpPr>
        <p:spPr>
          <a:xfrm rot="5400000">
            <a:off x="5751979" y="2605368"/>
            <a:ext cx="1092573" cy="1146361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Kolmio 2">
            <a:hlinkClick r:id="rId5"/>
            <a:extLst>
              <a:ext uri="{FF2B5EF4-FFF2-40B4-BE49-F238E27FC236}">
                <a16:creationId xmlns:a16="http://schemas.microsoft.com/office/drawing/2014/main" id="{FD06E50B-9A37-B043-90E0-E665AE2C0D34}"/>
              </a:ext>
            </a:extLst>
          </p:cNvPr>
          <p:cNvSpPr/>
          <p:nvPr userDrawn="1"/>
        </p:nvSpPr>
        <p:spPr>
          <a:xfrm rot="5400000">
            <a:off x="5737609" y="2612575"/>
            <a:ext cx="1077599" cy="1117794"/>
          </a:xfrm>
          <a:prstGeom prst="triangle">
            <a:avLst/>
          </a:prstGeom>
          <a:solidFill>
            <a:schemeClr val="accent1">
              <a:alpha val="0"/>
            </a:schemeClr>
          </a:solidFill>
          <a:ln w="60325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051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| Fern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9078949D-D458-B94D-94E1-C0C946155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031" y="1859409"/>
            <a:ext cx="10515600" cy="468479"/>
          </a:xfrm>
          <a:prstGeom prst="rect">
            <a:avLst/>
          </a:prstGeom>
        </p:spPr>
        <p:txBody>
          <a:bodyPr anchor="t"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D056A9-0314-3442-AA1C-39475A47F4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02526" y="2524139"/>
            <a:ext cx="9710105" cy="3647907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  <a:lvl2pPr marL="742950" indent="-285750">
              <a:lnSpc>
                <a:spcPct val="120000"/>
              </a:lnSpc>
              <a:buFontTx/>
              <a:buBlip>
                <a:blip r:embed="rId2"/>
              </a:buBlip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 dirty="0"/>
          </a:p>
        </p:txBody>
      </p:sp>
      <p:sp>
        <p:nvSpPr>
          <p:cNvPr id="6" name="Tekstin paikkamerkki 4">
            <a:extLst>
              <a:ext uri="{FF2B5EF4-FFF2-40B4-BE49-F238E27FC236}">
                <a16:creationId xmlns:a16="http://schemas.microsoft.com/office/drawing/2014/main" id="{7D91FB59-C4A2-A74E-98A2-0A6C88E4C7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4825" y="1544491"/>
            <a:ext cx="9637806" cy="205974"/>
          </a:xfrm>
          <a:prstGeom prst="rect">
            <a:avLst/>
          </a:prstGeom>
        </p:spPr>
        <p:txBody>
          <a:bodyPr lIns="0" tIns="46800" bIns="46800" anchor="ctr" anchorCtr="0">
            <a:noAutofit/>
          </a:bodyPr>
          <a:lstStyle>
            <a:lvl1pPr marL="0" indent="0">
              <a:buFontTx/>
              <a:buNone/>
              <a:defRPr sz="1400" b="0"/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2710870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| Juniper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257891E5-E585-AE47-A825-164A41F4A2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0711" cy="6851650"/>
          </a:xfrm>
          <a:prstGeom prst="rect">
            <a:avLst/>
          </a:prstGeom>
        </p:spPr>
      </p:pic>
      <p:pic>
        <p:nvPicPr>
          <p:cNvPr id="6" name="Kuva 5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C037CC56-6CC1-BD4A-AC03-D6D6FB883E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17F36022-1CF8-CC4B-A7D2-242E6A33EF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4825" y="1544491"/>
            <a:ext cx="9637806" cy="205974"/>
          </a:xfrm>
          <a:prstGeom prst="rect">
            <a:avLst/>
          </a:prstGeom>
        </p:spPr>
        <p:txBody>
          <a:bodyPr lIns="0" bIns="46800" anchor="ctr" anchorCtr="0">
            <a:noAutofit/>
          </a:bodyPr>
          <a:lstStyle>
            <a:lvl1pPr marL="0" indent="0">
              <a:buFontTx/>
              <a:buNone/>
              <a:defRPr sz="1400" b="0"/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FC0BF464-6E1E-4647-A764-9C5364DC0EE5}"/>
              </a:ext>
            </a:extLst>
          </p:cNvPr>
          <p:cNvSpPr/>
          <p:nvPr/>
        </p:nvSpPr>
        <p:spPr>
          <a:xfrm>
            <a:off x="1012073" y="1608159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E12283F-F2BC-D24D-BEC3-1D7D4B94BD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02526" y="2524139"/>
            <a:ext cx="9710105" cy="3647907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  <a:lvl2pPr marL="742950" indent="-285750">
              <a:lnSpc>
                <a:spcPct val="120000"/>
              </a:lnSpc>
              <a:buFontTx/>
              <a:buBlip>
                <a:blip r:embed="rId4"/>
              </a:buBlip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 dirty="0"/>
          </a:p>
        </p:txBody>
      </p:sp>
      <p:sp>
        <p:nvSpPr>
          <p:cNvPr id="8" name="Otsikko 6">
            <a:extLst>
              <a:ext uri="{FF2B5EF4-FFF2-40B4-BE49-F238E27FC236}">
                <a16:creationId xmlns:a16="http://schemas.microsoft.com/office/drawing/2014/main" id="{0FBCA4BB-4D9E-2140-A79A-B76D9DCF7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031" y="1860150"/>
            <a:ext cx="10515600" cy="468479"/>
          </a:xfrm>
          <a:prstGeom prst="rect">
            <a:avLst/>
          </a:prstGeom>
        </p:spPr>
        <p:txBody>
          <a:bodyPr anchor="t"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98251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| Dew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257891E5-E585-AE47-A825-164A41F4A2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25"/>
            <a:ext cx="12180711" cy="6851650"/>
          </a:xfrm>
          <a:prstGeom prst="rect">
            <a:avLst/>
          </a:prstGeom>
        </p:spPr>
      </p:pic>
      <p:pic>
        <p:nvPicPr>
          <p:cNvPr id="6" name="Kuva 5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C037CC56-6CC1-BD4A-AC03-D6D6FB883E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11" name="Tekstin paikkamerkki 4">
            <a:extLst>
              <a:ext uri="{FF2B5EF4-FFF2-40B4-BE49-F238E27FC236}">
                <a16:creationId xmlns:a16="http://schemas.microsoft.com/office/drawing/2014/main" id="{75656C06-0A5E-774B-B396-0352AF4EFA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4825" y="1544491"/>
            <a:ext cx="9637806" cy="205974"/>
          </a:xfrm>
          <a:prstGeom prst="rect">
            <a:avLst/>
          </a:prstGeom>
        </p:spPr>
        <p:txBody>
          <a:bodyPr lIns="0" bIns="46800" anchor="ctr" anchorCtr="0">
            <a:noAutofit/>
          </a:bodyPr>
          <a:lstStyle>
            <a:lvl1pPr marL="0" indent="0">
              <a:buFontTx/>
              <a:buNone/>
              <a:defRPr sz="1400" b="0"/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E580E285-BB1D-AD4E-B2DD-97B6D7825125}"/>
              </a:ext>
            </a:extLst>
          </p:cNvPr>
          <p:cNvSpPr/>
          <p:nvPr/>
        </p:nvSpPr>
        <p:spPr>
          <a:xfrm>
            <a:off x="1012073" y="1608159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945463F-1D59-0E4C-98D6-F0A347B639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02526" y="2524139"/>
            <a:ext cx="9710105" cy="3647907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  <a:lvl2pPr marL="742950" indent="-285750">
              <a:lnSpc>
                <a:spcPct val="120000"/>
              </a:lnSpc>
              <a:buFontTx/>
              <a:buBlip>
                <a:blip r:embed="rId4"/>
              </a:buBlip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 dirty="0"/>
          </a:p>
        </p:txBody>
      </p:sp>
      <p:sp>
        <p:nvSpPr>
          <p:cNvPr id="8" name="Otsikko 6">
            <a:extLst>
              <a:ext uri="{FF2B5EF4-FFF2-40B4-BE49-F238E27FC236}">
                <a16:creationId xmlns:a16="http://schemas.microsoft.com/office/drawing/2014/main" id="{5EAF0B4B-10C7-D049-8487-B10F636BE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031" y="1860150"/>
            <a:ext cx="10515600" cy="468479"/>
          </a:xfrm>
          <a:prstGeom prst="rect">
            <a:avLst/>
          </a:prstGeom>
        </p:spPr>
        <p:txBody>
          <a:bodyPr anchor="t"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441147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| Pine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257891E5-E585-AE47-A825-164A41F4A2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0711" cy="6851650"/>
          </a:xfrm>
          <a:prstGeom prst="rect">
            <a:avLst/>
          </a:prstGeom>
        </p:spPr>
      </p:pic>
      <p:pic>
        <p:nvPicPr>
          <p:cNvPr id="6" name="Kuva 5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C037CC56-6CC1-BD4A-AC03-D6D6FB883E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11" name="Tekstin paikkamerkki 4">
            <a:extLst>
              <a:ext uri="{FF2B5EF4-FFF2-40B4-BE49-F238E27FC236}">
                <a16:creationId xmlns:a16="http://schemas.microsoft.com/office/drawing/2014/main" id="{90663A93-20B6-A244-895E-B217A8FC10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4825" y="1544491"/>
            <a:ext cx="9637806" cy="205974"/>
          </a:xfrm>
          <a:prstGeom prst="rect">
            <a:avLst/>
          </a:prstGeom>
        </p:spPr>
        <p:txBody>
          <a:bodyPr lIns="0" bIns="46800" anchor="ctr" anchorCtr="0">
            <a:noAutofit/>
          </a:bodyPr>
          <a:lstStyle>
            <a:lvl1pPr marL="0" indent="0">
              <a:buFontTx/>
              <a:buNone/>
              <a:defRPr sz="1400" b="0"/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8FEDD50F-B03F-1A4D-BBC8-AD356AF6708A}"/>
              </a:ext>
            </a:extLst>
          </p:cNvPr>
          <p:cNvSpPr/>
          <p:nvPr/>
        </p:nvSpPr>
        <p:spPr>
          <a:xfrm>
            <a:off x="1012073" y="1608159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1BC72B9-1EB4-F446-84C8-3785CA937C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02526" y="2524139"/>
            <a:ext cx="9710105" cy="3647907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  <a:lvl2pPr marL="742950" indent="-285750">
              <a:lnSpc>
                <a:spcPct val="120000"/>
              </a:lnSpc>
              <a:buFontTx/>
              <a:buBlip>
                <a:blip r:embed="rId4"/>
              </a:buBlip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 dirty="0"/>
          </a:p>
        </p:txBody>
      </p:sp>
      <p:sp>
        <p:nvSpPr>
          <p:cNvPr id="8" name="Otsikko 6">
            <a:extLst>
              <a:ext uri="{FF2B5EF4-FFF2-40B4-BE49-F238E27FC236}">
                <a16:creationId xmlns:a16="http://schemas.microsoft.com/office/drawing/2014/main" id="{40EE001F-DAB9-C441-9D3F-3964713C7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031" y="1860150"/>
            <a:ext cx="10515600" cy="468479"/>
          </a:xfrm>
          <a:prstGeom prst="rect">
            <a:avLst/>
          </a:prstGeom>
        </p:spPr>
        <p:txBody>
          <a:bodyPr anchor="t"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0194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| Cowberry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257891E5-E585-AE47-A825-164A41F4A2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307"/>
            <a:ext cx="12180711" cy="6851650"/>
          </a:xfrm>
          <a:prstGeom prst="rect">
            <a:avLst/>
          </a:prstGeom>
        </p:spPr>
      </p:pic>
      <p:pic>
        <p:nvPicPr>
          <p:cNvPr id="6" name="Kuva 5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C037CC56-6CC1-BD4A-AC03-D6D6FB883E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10" name="Tekstin paikkamerkki 4">
            <a:extLst>
              <a:ext uri="{FF2B5EF4-FFF2-40B4-BE49-F238E27FC236}">
                <a16:creationId xmlns:a16="http://schemas.microsoft.com/office/drawing/2014/main" id="{D470BEBF-5C2F-4940-A186-77B02D17A6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4825" y="1544491"/>
            <a:ext cx="9637806" cy="205974"/>
          </a:xfrm>
          <a:prstGeom prst="rect">
            <a:avLst/>
          </a:prstGeom>
        </p:spPr>
        <p:txBody>
          <a:bodyPr lIns="0" bIns="46800" anchor="ctr" anchorCtr="0">
            <a:noAutofit/>
          </a:bodyPr>
          <a:lstStyle>
            <a:lvl1pPr marL="0" indent="0">
              <a:buFontTx/>
              <a:buNone/>
              <a:defRPr sz="1400" b="0"/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DA9B0CE3-D981-2249-84F1-3F6BA993B37F}"/>
              </a:ext>
            </a:extLst>
          </p:cNvPr>
          <p:cNvSpPr/>
          <p:nvPr/>
        </p:nvSpPr>
        <p:spPr>
          <a:xfrm>
            <a:off x="1012073" y="1608159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B8FC0F4-2010-824F-A63B-48D6676ACC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02526" y="2524139"/>
            <a:ext cx="9710105" cy="3647907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  <a:lvl2pPr marL="742950" indent="-285750">
              <a:lnSpc>
                <a:spcPct val="120000"/>
              </a:lnSpc>
              <a:buFontTx/>
              <a:buBlip>
                <a:blip r:embed="rId4"/>
              </a:buBlip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 dirty="0"/>
          </a:p>
        </p:txBody>
      </p:sp>
      <p:sp>
        <p:nvSpPr>
          <p:cNvPr id="8" name="Otsikko 6">
            <a:extLst>
              <a:ext uri="{FF2B5EF4-FFF2-40B4-BE49-F238E27FC236}">
                <a16:creationId xmlns:a16="http://schemas.microsoft.com/office/drawing/2014/main" id="{DAA14AFE-6352-0E4D-AA2A-8DF689F25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031" y="1860150"/>
            <a:ext cx="10515600" cy="468479"/>
          </a:xfrm>
          <a:prstGeom prst="rect">
            <a:avLst/>
          </a:prstGeom>
        </p:spPr>
        <p:txBody>
          <a:bodyPr anchor="t"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05189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ck | Section brea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08AF4064-44D0-B143-BF86-C13C59AAD72C}"/>
              </a:ext>
            </a:extLst>
          </p:cNvPr>
          <p:cNvSpPr/>
          <p:nvPr/>
        </p:nvSpPr>
        <p:spPr>
          <a:xfrm>
            <a:off x="-1" y="1589733"/>
            <a:ext cx="6502401" cy="24769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863E617-64D6-EC40-9329-D969D96E97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2770" y="4733751"/>
            <a:ext cx="9601200" cy="712615"/>
          </a:xfrm>
          <a:prstGeom prst="rect">
            <a:avLst/>
          </a:prstGeom>
        </p:spPr>
        <p:txBody>
          <a:bodyPr wrap="none" anchor="t" anchorCtr="0">
            <a:no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0C07929-F6C2-BC40-BF90-D0A792EC8B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5426" y="5565645"/>
            <a:ext cx="9601200" cy="4139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43F0461C-FF74-D546-959D-DC63A29E5E38}"/>
              </a:ext>
            </a:extLst>
          </p:cNvPr>
          <p:cNvSpPr/>
          <p:nvPr/>
        </p:nvSpPr>
        <p:spPr>
          <a:xfrm>
            <a:off x="1012406" y="4402404"/>
            <a:ext cx="654118" cy="146304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15B804CA-6A49-3544-9B22-05109DB84DC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0"/>
            <a:ext cx="12192000" cy="38796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pic>
        <p:nvPicPr>
          <p:cNvPr id="12" name="Kuva 11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05C49B9F-25DE-6141-9DA3-DE04A8521A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82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| Picture and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Kuvan paikkamerkki 4">
            <a:extLst>
              <a:ext uri="{FF2B5EF4-FFF2-40B4-BE49-F238E27FC236}">
                <a16:creationId xmlns:a16="http://schemas.microsoft.com/office/drawing/2014/main" id="{17D1DD5F-D11B-059D-C86F-98788CF3EF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9" name="Tekstiruutu 5">
            <a:extLst>
              <a:ext uri="{FF2B5EF4-FFF2-40B4-BE49-F238E27FC236}">
                <a16:creationId xmlns:a16="http://schemas.microsoft.com/office/drawing/2014/main" id="{967F012E-D2FD-6B91-F9A9-DBC373FABD3E}"/>
              </a:ext>
            </a:extLst>
          </p:cNvPr>
          <p:cNvSpPr txBox="1"/>
          <p:nvPr userDrawn="1"/>
        </p:nvSpPr>
        <p:spPr>
          <a:xfrm>
            <a:off x="1007722" y="-534567"/>
            <a:ext cx="4576082" cy="78483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/>
              <a:t>x</a:t>
            </a:r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  <a:p>
            <a:endParaRPr lang="fi-FI"/>
          </a:p>
        </p:txBody>
      </p:sp>
      <p:sp>
        <p:nvSpPr>
          <p:cNvPr id="20" name="Kuvan paikkamerkki 14">
            <a:extLst>
              <a:ext uri="{FF2B5EF4-FFF2-40B4-BE49-F238E27FC236}">
                <a16:creationId xmlns:a16="http://schemas.microsoft.com/office/drawing/2014/main" id="{667D7CFD-50CD-380B-8262-6837CD371F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08629" y="-650753"/>
            <a:ext cx="4575175" cy="796448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x</a:t>
            </a:r>
          </a:p>
        </p:txBody>
      </p:sp>
      <p:sp>
        <p:nvSpPr>
          <p:cNvPr id="21" name="Otsikko 1">
            <a:extLst>
              <a:ext uri="{FF2B5EF4-FFF2-40B4-BE49-F238E27FC236}">
                <a16:creationId xmlns:a16="http://schemas.microsoft.com/office/drawing/2014/main" id="{CCEDEDB1-859B-D4CD-EE2B-523C26CFD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646" y="1296545"/>
            <a:ext cx="3932236" cy="858331"/>
          </a:xfrm>
          <a:prstGeom prst="rect">
            <a:avLst/>
          </a:prstGeom>
        </p:spPr>
        <p:txBody>
          <a:bodyPr wrap="square" anchor="t">
            <a:normAutofit/>
          </a:bodyPr>
          <a:lstStyle>
            <a:lvl1pPr>
              <a:lnSpc>
                <a:spcPts val="34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2" name="Kuvan paikkamerkki 14">
            <a:extLst>
              <a:ext uri="{FF2B5EF4-FFF2-40B4-BE49-F238E27FC236}">
                <a16:creationId xmlns:a16="http://schemas.microsoft.com/office/drawing/2014/main" id="{738DD82A-A595-BA5D-808D-7E60236F1E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38916" y="1026344"/>
            <a:ext cx="528467" cy="105094"/>
          </a:xfrm>
          <a:prstGeom prst="rect">
            <a:avLst/>
          </a:prstGeom>
          <a:solidFill>
            <a:srgbClr val="23B900"/>
          </a:solidFill>
        </p:spPr>
        <p:txBody>
          <a:bodyPr wrap="none" lIns="0" tIns="0" rIns="0" bIns="0" anchor="ctr" anchorCtr="0">
            <a:noAutofit/>
          </a:bodyPr>
          <a:lstStyle>
            <a:lvl1pPr marL="0" indent="0">
              <a:buNone/>
              <a:defRPr sz="900">
                <a:solidFill>
                  <a:srgbClr val="23B900"/>
                </a:solidFill>
              </a:defRPr>
            </a:lvl1pPr>
          </a:lstStyle>
          <a:p>
            <a:r>
              <a:rPr lang="fi-FI"/>
              <a:t>x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EBBAA360-C3DF-EBFC-DFD1-BC40B2ACAA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9644" y="2319983"/>
            <a:ext cx="3932237" cy="4255123"/>
          </a:xfrm>
          <a:prstGeom prst="rect">
            <a:avLst/>
          </a:prstGeom>
        </p:spPr>
        <p:txBody>
          <a:bodyPr>
            <a:noAutofit/>
          </a:bodyPr>
          <a:lstStyle>
            <a:lvl1pPr marL="230400" indent="-230400">
              <a:lnSpc>
                <a:spcPct val="120000"/>
              </a:lnSpc>
              <a:spcBef>
                <a:spcPts val="1000"/>
              </a:spcBef>
              <a:spcAft>
                <a:spcPts val="100"/>
              </a:spcAft>
              <a:tabLst/>
              <a:defRPr sz="1500"/>
            </a:lvl1pPr>
            <a:lvl2pPr marL="622300" indent="-16510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FontTx/>
              <a:buBlip>
                <a:blip r:embed="rId2"/>
              </a:buBlip>
              <a:tabLst/>
              <a:defRPr sz="1200"/>
            </a:lvl2pPr>
            <a:lvl3pPr marL="1068388" indent="-153988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tabLst/>
              <a:defRPr sz="1200"/>
            </a:lvl3pPr>
            <a:lvl4pPr marL="1516063" indent="-144463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tabLst/>
              <a:defRPr sz="1200"/>
            </a:lvl4pPr>
            <a:lvl5pPr marL="1962150" indent="-13335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 dirty="0"/>
          </a:p>
        </p:txBody>
      </p:sp>
      <p:pic>
        <p:nvPicPr>
          <p:cNvPr id="24" name="Kuva 7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299DB881-604E-B0A9-E723-A070286E6A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66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| Comparison -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A5CAA61-E2CD-E94C-870F-44414EBD3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1928" y="2525700"/>
            <a:ext cx="5157787" cy="594741"/>
          </a:xfrm>
          <a:prstGeom prst="rect">
            <a:avLst/>
          </a:prstGeom>
        </p:spPr>
        <p:txBody>
          <a:bodyPr bIns="0"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E9934A8A-1DCB-B54A-98E2-68889477C9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4825" y="1544491"/>
            <a:ext cx="9637806" cy="205974"/>
          </a:xfrm>
          <a:prstGeom prst="rect">
            <a:avLst/>
          </a:prstGeom>
        </p:spPr>
        <p:txBody>
          <a:bodyPr lIns="0" bIns="46800" anchor="ctr" anchorCtr="0">
            <a:noAutofit/>
          </a:bodyPr>
          <a:lstStyle>
            <a:lvl1pPr marL="0" indent="0">
              <a:buFontTx/>
              <a:buNone/>
              <a:defRPr sz="1400" b="0"/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2" name="Tekstin paikkamerkki 2">
            <a:extLst>
              <a:ext uri="{FF2B5EF4-FFF2-40B4-BE49-F238E27FC236}">
                <a16:creationId xmlns:a16="http://schemas.microsoft.com/office/drawing/2014/main" id="{0F71078E-2CBB-3F4E-ADBC-9012E22855F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97031" y="2525700"/>
            <a:ext cx="5157787" cy="594741"/>
          </a:xfrm>
          <a:prstGeom prst="rect">
            <a:avLst/>
          </a:prstGeom>
        </p:spPr>
        <p:txBody>
          <a:bodyPr bIns="0"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8527F052-BE0D-A54C-BF4D-CCB9BF7D906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27100" y="3300097"/>
            <a:ext cx="5157786" cy="287195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defRPr>
                <a:solidFill>
                  <a:schemeClr val="tx1"/>
                </a:solidFill>
              </a:defRPr>
            </a:lvl1pPr>
            <a:lvl2pPr marL="538163" indent="-80963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FontTx/>
              <a:buBlip>
                <a:blip r:embed="rId2"/>
              </a:buBlip>
              <a:tabLst/>
              <a:defRPr>
                <a:solidFill>
                  <a:schemeClr val="tx1"/>
                </a:solidFill>
              </a:defRPr>
            </a:lvl2pPr>
            <a:lvl3pPr marL="1068388" indent="-153988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tabLst/>
              <a:defRPr>
                <a:solidFill>
                  <a:schemeClr val="tx1"/>
                </a:solidFill>
              </a:defRPr>
            </a:lvl3pPr>
            <a:lvl4pPr marL="1516063" indent="-144463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tabLst/>
              <a:defRPr>
                <a:solidFill>
                  <a:schemeClr val="tx1"/>
                </a:solidFill>
              </a:defRPr>
            </a:lvl4pPr>
            <a:lvl5pPr marL="1962150" indent="-13335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 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/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2C24D2C7-4A67-7740-8E3B-649C5FE6890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81764" y="3300097"/>
            <a:ext cx="5157786" cy="287195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defRPr>
                <a:solidFill>
                  <a:schemeClr val="tx1"/>
                </a:solidFill>
              </a:defRPr>
            </a:lvl1pPr>
            <a:lvl2pPr marL="538163" indent="-80963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FontTx/>
              <a:buBlip>
                <a:blip r:embed="rId2"/>
              </a:buBlip>
              <a:tabLst/>
              <a:defRPr>
                <a:solidFill>
                  <a:schemeClr val="tx1"/>
                </a:solidFill>
              </a:defRPr>
            </a:lvl2pPr>
            <a:lvl3pPr marL="1068388" indent="-153988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tabLst/>
              <a:defRPr>
                <a:solidFill>
                  <a:schemeClr val="tx1"/>
                </a:solidFill>
              </a:defRPr>
            </a:lvl3pPr>
            <a:lvl4pPr marL="1516063" indent="-144463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tabLst/>
              <a:defRPr>
                <a:solidFill>
                  <a:schemeClr val="tx1"/>
                </a:solidFill>
              </a:defRPr>
            </a:lvl4pPr>
            <a:lvl5pPr marL="1962150" indent="-13335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 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/>
          </a:p>
        </p:txBody>
      </p:sp>
      <p:sp>
        <p:nvSpPr>
          <p:cNvPr id="8" name="Otsikko 6">
            <a:extLst>
              <a:ext uri="{FF2B5EF4-FFF2-40B4-BE49-F238E27FC236}">
                <a16:creationId xmlns:a16="http://schemas.microsoft.com/office/drawing/2014/main" id="{A49C1070-C80E-FE41-A135-8224A8F7A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031" y="1860150"/>
            <a:ext cx="10515600" cy="468479"/>
          </a:xfrm>
          <a:prstGeom prst="rect">
            <a:avLst/>
          </a:prstGeom>
        </p:spPr>
        <p:txBody>
          <a:bodyPr anchor="t"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10615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| Presentation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FB7551AB-D8DF-3A46-98D7-FD00A24F36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4" y="6350"/>
            <a:ext cx="12180711" cy="6851650"/>
          </a:xfrm>
          <a:prstGeom prst="rect">
            <a:avLst/>
          </a:prstGeom>
        </p:spPr>
      </p:pic>
      <p:sp>
        <p:nvSpPr>
          <p:cNvPr id="7" name="Otsikko 6">
            <a:extLst>
              <a:ext uri="{FF2B5EF4-FFF2-40B4-BE49-F238E27FC236}">
                <a16:creationId xmlns:a16="http://schemas.microsoft.com/office/drawing/2014/main" id="{9078949D-D458-B94D-94E1-C0C9461559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7916" y="3413098"/>
            <a:ext cx="7201941" cy="589946"/>
          </a:xfrm>
          <a:prstGeom prst="rect">
            <a:avLst/>
          </a:prstGeom>
        </p:spPr>
        <p:txBody>
          <a:bodyPr wrap="none" anchor="t">
            <a:no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fi-FI" dirty="0"/>
              <a:t>PRESENTATION TITLE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4CAE96DE-E366-FC45-AAE3-280E40FB56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7916" y="4018946"/>
            <a:ext cx="7201941" cy="857854"/>
          </a:xfrm>
          <a:prstGeom prst="rect">
            <a:avLst/>
          </a:prstGeom>
        </p:spPr>
        <p:txBody>
          <a:bodyPr lIns="108000"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None/>
              <a:defRPr sz="1800" baseline="0"/>
            </a:lvl1pPr>
          </a:lstStyle>
          <a:p>
            <a:r>
              <a:rPr lang="fi-FI" dirty="0" err="1"/>
              <a:t>Subtitle</a:t>
            </a:r>
            <a:endParaRPr lang="fi-FI" dirty="0"/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AC66544D-4E64-CA46-BFF3-E88D268B3E35}"/>
              </a:ext>
            </a:extLst>
          </p:cNvPr>
          <p:cNvSpPr/>
          <p:nvPr userDrawn="1"/>
        </p:nvSpPr>
        <p:spPr>
          <a:xfrm>
            <a:off x="1019175" y="3117038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ekstin paikkamerkki 10">
            <a:extLst>
              <a:ext uri="{FF2B5EF4-FFF2-40B4-BE49-F238E27FC236}">
                <a16:creationId xmlns:a16="http://schemas.microsoft.com/office/drawing/2014/main" id="{FF492EFE-5B1E-104C-841C-28BAEC6E4C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7916" y="4999968"/>
            <a:ext cx="7201941" cy="985894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None/>
              <a:defRPr sz="1400" b="0" i="0" baseline="0">
                <a:latin typeface="Arial" panose="020B0604020202020204" pitchFamily="34" charset="0"/>
              </a:defRPr>
            </a:lvl1pPr>
          </a:lstStyle>
          <a:p>
            <a:r>
              <a:rPr lang="fi-FI" dirty="0" err="1">
                <a:latin typeface="Arial"/>
                <a:cs typeface="Arial"/>
              </a:rPr>
              <a:t>Presenter’s</a:t>
            </a:r>
            <a:r>
              <a:rPr lang="fi-FI" dirty="0">
                <a:latin typeface="Arial"/>
                <a:cs typeface="Arial"/>
              </a:rPr>
              <a:t> </a:t>
            </a:r>
            <a:r>
              <a:rPr lang="fi-FI" dirty="0" err="1">
                <a:latin typeface="Arial"/>
                <a:cs typeface="Arial"/>
              </a:rPr>
              <a:t>name</a:t>
            </a:r>
            <a:endParaRPr lang="fi-FI" dirty="0">
              <a:cs typeface="Arial"/>
            </a:endParaRPr>
          </a:p>
          <a:p>
            <a:r>
              <a:rPr lang="fi-FI" dirty="0" err="1">
                <a:latin typeface="Arial"/>
                <a:cs typeface="Arial"/>
              </a:rPr>
              <a:t>Title</a:t>
            </a:r>
            <a:r>
              <a:rPr lang="fi-FI" dirty="0">
                <a:latin typeface="Arial"/>
                <a:cs typeface="Arial"/>
              </a:rPr>
              <a:t> | </a:t>
            </a:r>
            <a:r>
              <a:rPr lang="fi-FI" dirty="0" err="1">
                <a:latin typeface="Arial"/>
                <a:cs typeface="Arial"/>
              </a:rPr>
              <a:t>Organisation</a:t>
            </a:r>
            <a:endParaRPr lang="fi-FI" dirty="0">
              <a:latin typeface="Arial"/>
              <a:cs typeface="Arial"/>
            </a:endParaRPr>
          </a:p>
          <a:p>
            <a:r>
              <a:rPr lang="fi-FI" dirty="0" err="1">
                <a:latin typeface="Arial"/>
                <a:cs typeface="Arial"/>
              </a:rPr>
              <a:t>Contact</a:t>
            </a:r>
            <a:endParaRPr lang="fi-FI" dirty="0">
              <a:latin typeface="Arial"/>
              <a:cs typeface="Arial"/>
            </a:endParaRPr>
          </a:p>
        </p:txBody>
      </p:sp>
      <p:sp>
        <p:nvSpPr>
          <p:cNvPr id="16" name="Tekstin paikkamerkki 10">
            <a:extLst>
              <a:ext uri="{FF2B5EF4-FFF2-40B4-BE49-F238E27FC236}">
                <a16:creationId xmlns:a16="http://schemas.microsoft.com/office/drawing/2014/main" id="{037F49E4-C5C8-A341-BDE0-42D68A3DB7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39988" y="3107105"/>
            <a:ext cx="6469869" cy="176956"/>
          </a:xfrm>
          <a:prstGeom prst="rect">
            <a:avLst/>
          </a:prstGeom>
        </p:spPr>
        <p:txBody>
          <a:bodyPr wrap="none" lIns="0" bIns="0" anchor="b" anchorCtr="0">
            <a:noAutofit/>
          </a:bodyPr>
          <a:lstStyle>
            <a:lvl1pPr marL="0" indent="0">
              <a:lnSpc>
                <a:spcPts val="1000"/>
              </a:lnSpc>
              <a:buNone/>
              <a:defRPr sz="1400" b="0" i="0" cap="all" baseline="0">
                <a:latin typeface="Arial" panose="020B0604020202020204" pitchFamily="34" charset="0"/>
              </a:defRPr>
            </a:lvl1pPr>
          </a:lstStyle>
          <a:p>
            <a:r>
              <a:rPr lang="fi-FI" dirty="0"/>
              <a:t>EVENT AND DATE</a:t>
            </a:r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1D1A91F1-B34F-4D49-9F7E-2973B78444F3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550210" y="2715859"/>
            <a:ext cx="2265265" cy="224802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>
                <a:solidFill>
                  <a:srgbClr val="FFFFFF"/>
                </a:solidFill>
                <a:effectLst/>
                <a:latin typeface="Helvetica" pitchFamily="2" charset="0"/>
              </a:rPr>
              <a:t>Click on icon to add image</a:t>
            </a:r>
          </a:p>
        </p:txBody>
      </p:sp>
      <p:pic>
        <p:nvPicPr>
          <p:cNvPr id="21" name="Kuva 2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1859B885-88F6-5A47-9493-9524266A95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175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| Cowberry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257891E5-E585-AE47-A825-164A41F4A2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0711" cy="6851650"/>
          </a:xfrm>
          <a:prstGeom prst="rect">
            <a:avLst/>
          </a:prstGeom>
        </p:spPr>
      </p:pic>
      <p:pic>
        <p:nvPicPr>
          <p:cNvPr id="6" name="Kuva 5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C037CC56-6CC1-BD4A-AC03-D6D6FB883E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6F759D64-1364-9B4A-913B-9AD87899EF31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896938" y="2519270"/>
            <a:ext cx="10515600" cy="397298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Click icon to add chart</a:t>
            </a:r>
            <a:endParaRPr lang="en-FI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3FB4F49D-00F0-BE43-89D8-EA3AD63BB7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4825" y="1544491"/>
            <a:ext cx="9637806" cy="205974"/>
          </a:xfrm>
          <a:prstGeom prst="rect">
            <a:avLst/>
          </a:prstGeom>
        </p:spPr>
        <p:txBody>
          <a:bodyPr lIns="0" bIns="46800" anchor="ctr" anchorCtr="0">
            <a:noAutofit/>
          </a:bodyPr>
          <a:lstStyle>
            <a:lvl1pPr marL="0" indent="0">
              <a:buFontTx/>
              <a:buNone/>
              <a:defRPr sz="1400" b="0"/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5369AEDD-C7EF-CF45-93A6-0F16CAC369EA}"/>
              </a:ext>
            </a:extLst>
          </p:cNvPr>
          <p:cNvSpPr/>
          <p:nvPr/>
        </p:nvSpPr>
        <p:spPr>
          <a:xfrm>
            <a:off x="1012073" y="1608159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Otsikko 6">
            <a:extLst>
              <a:ext uri="{FF2B5EF4-FFF2-40B4-BE49-F238E27FC236}">
                <a16:creationId xmlns:a16="http://schemas.microsoft.com/office/drawing/2014/main" id="{400CC25B-FD63-9E4A-B692-287E56EA2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031" y="1860150"/>
            <a:ext cx="10515600" cy="468479"/>
          </a:xfrm>
          <a:prstGeom prst="rect">
            <a:avLst/>
          </a:prstGeom>
        </p:spPr>
        <p:txBody>
          <a:bodyPr anchor="t"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94247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| Fer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C037CC56-6CC1-BD4A-AC03-D6D6FB883E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3FB4F49D-00F0-BE43-89D8-EA3AD63BB7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4825" y="1544491"/>
            <a:ext cx="9637806" cy="205974"/>
          </a:xfrm>
          <a:prstGeom prst="rect">
            <a:avLst/>
          </a:prstGeom>
        </p:spPr>
        <p:txBody>
          <a:bodyPr lIns="0" bIns="46800" anchor="ctr" anchorCtr="0">
            <a:noAutofit/>
          </a:bodyPr>
          <a:lstStyle>
            <a:lvl1pPr marL="0" indent="0">
              <a:buFontTx/>
              <a:buNone/>
              <a:defRPr sz="1400" b="0"/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5369AEDD-C7EF-CF45-93A6-0F16CAC369EA}"/>
              </a:ext>
            </a:extLst>
          </p:cNvPr>
          <p:cNvSpPr/>
          <p:nvPr/>
        </p:nvSpPr>
        <p:spPr>
          <a:xfrm>
            <a:off x="1012073" y="1608159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Otsikko 6">
            <a:extLst>
              <a:ext uri="{FF2B5EF4-FFF2-40B4-BE49-F238E27FC236}">
                <a16:creationId xmlns:a16="http://schemas.microsoft.com/office/drawing/2014/main" id="{400CC25B-FD63-9E4A-B692-287E56EA2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031" y="1860150"/>
            <a:ext cx="10515600" cy="468479"/>
          </a:xfrm>
          <a:prstGeom prst="rect">
            <a:avLst/>
          </a:prstGeom>
        </p:spPr>
        <p:txBody>
          <a:bodyPr anchor="t"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" name="Table Placeholder 3">
            <a:extLst>
              <a:ext uri="{FF2B5EF4-FFF2-40B4-BE49-F238E27FC236}">
                <a16:creationId xmlns:a16="http://schemas.microsoft.com/office/drawing/2014/main" id="{89891B5E-C35B-A9E4-FF0C-FD552190CDD0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896938" y="2525287"/>
            <a:ext cx="10515600" cy="3998408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r>
              <a:rPr lang="en-US"/>
              <a:t>Click icon to add table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9055899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rn backgroung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EE478EF1-487A-BA45-8AA0-A72000AF34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5" y="3175"/>
            <a:ext cx="12180709" cy="685164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56A02C7-119E-4AA8-7FF1-628E850D5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1155" y="2899943"/>
            <a:ext cx="9601200" cy="1829609"/>
          </a:xfrm>
          <a:prstGeom prst="rect">
            <a:avLst/>
          </a:prstGeom>
        </p:spPr>
        <p:txBody>
          <a:bodyPr wrap="none" anchor="t" anchorCtr="0">
            <a:no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pic>
        <p:nvPicPr>
          <p:cNvPr id="4" name="Kuva 2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6D1B6F88-F832-949F-CD2D-B77F56A3B5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695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>
            <a:extLst>
              <a:ext uri="{FF2B5EF4-FFF2-40B4-BE49-F238E27FC236}">
                <a16:creationId xmlns:a16="http://schemas.microsoft.com/office/drawing/2014/main" id="{DCB67A29-9FB1-E045-B966-C993E915D6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Kuva 7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A44B395A-A297-7446-8E8C-77CD1BB561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93DCAEA1-E78D-5649-A1EB-C7DDE29E169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321" y="1754884"/>
            <a:ext cx="869383" cy="711313"/>
          </a:xfrm>
          <a:prstGeom prst="rect">
            <a:avLst/>
          </a:prstGeom>
        </p:spPr>
      </p:pic>
      <p:sp>
        <p:nvSpPr>
          <p:cNvPr id="9" name="Tekstin paikkamerkki 10">
            <a:extLst>
              <a:ext uri="{FF2B5EF4-FFF2-40B4-BE49-F238E27FC236}">
                <a16:creationId xmlns:a16="http://schemas.microsoft.com/office/drawing/2014/main" id="{92F8974B-6345-3347-8050-607169C22D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2321" y="2548401"/>
            <a:ext cx="6111621" cy="1451105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>
              <a:lnSpc>
                <a:spcPct val="120000"/>
              </a:lnSpc>
              <a:spcBef>
                <a:spcPts val="100"/>
              </a:spcBef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28374634-A5A3-5241-944D-B72B978EC1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2321" y="4160133"/>
            <a:ext cx="6111621" cy="1085223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>
              <a:lnSpc>
                <a:spcPct val="120000"/>
              </a:lnSpc>
              <a:spcBef>
                <a:spcPts val="100"/>
              </a:spcBef>
              <a:buFontTx/>
              <a:buNone/>
              <a:defRPr sz="15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48100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Qu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itting on a rock in front of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6CC8FF77-C6D4-9BF1-981D-61937A5794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Kuva 7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A44B395A-A297-7446-8E8C-77CD1BB561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93DCAEA1-E78D-5649-A1EB-C7DDE29E169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321" y="1754884"/>
            <a:ext cx="869383" cy="711313"/>
          </a:xfrm>
          <a:prstGeom prst="rect">
            <a:avLst/>
          </a:prstGeom>
        </p:spPr>
      </p:pic>
      <p:sp>
        <p:nvSpPr>
          <p:cNvPr id="9" name="Tekstin paikkamerkki 10">
            <a:extLst>
              <a:ext uri="{FF2B5EF4-FFF2-40B4-BE49-F238E27FC236}">
                <a16:creationId xmlns:a16="http://schemas.microsoft.com/office/drawing/2014/main" id="{92F8974B-6345-3347-8050-607169C22D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2321" y="2547480"/>
            <a:ext cx="6111621" cy="1443948"/>
          </a:xfrm>
          <a:prstGeom prst="rect">
            <a:avLst/>
          </a:prstGeom>
        </p:spPr>
        <p:txBody>
          <a:bodyPr tIns="108000" anchor="t">
            <a:noAutofit/>
          </a:bodyPr>
          <a:lstStyle>
            <a:lvl1pPr marL="0" indent="0">
              <a:lnSpc>
                <a:spcPct val="120000"/>
              </a:lnSpc>
              <a:spcBef>
                <a:spcPts val="100"/>
              </a:spcBef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28374634-A5A3-5241-944D-B72B978EC1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2321" y="4160128"/>
            <a:ext cx="6111621" cy="1085223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>
              <a:lnSpc>
                <a:spcPct val="120000"/>
              </a:lnSpc>
              <a:spcBef>
                <a:spcPts val="100"/>
              </a:spcBef>
              <a:buFontTx/>
              <a:buNone/>
              <a:defRPr sz="15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Kuva 12">
            <a:extLst>
              <a:ext uri="{FF2B5EF4-FFF2-40B4-BE49-F238E27FC236}">
                <a16:creationId xmlns:a16="http://schemas.microsoft.com/office/drawing/2014/main" id="{BF31BD52-EB2F-674A-B619-5287857A3F5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321" y="1754884"/>
            <a:ext cx="869383" cy="71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057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Quo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itting on a bench&#10;&#10;Description automatically generated">
            <a:extLst>
              <a:ext uri="{FF2B5EF4-FFF2-40B4-BE49-F238E27FC236}">
                <a16:creationId xmlns:a16="http://schemas.microsoft.com/office/drawing/2014/main" id="{1114B7D4-F402-033D-1946-0FFF02B097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Kuva 7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A44B395A-A297-7446-8E8C-77CD1BB561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93DCAEA1-E78D-5649-A1EB-C7DDE29E16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321" y="1754884"/>
            <a:ext cx="869383" cy="711313"/>
          </a:xfrm>
          <a:prstGeom prst="rect">
            <a:avLst/>
          </a:prstGeom>
        </p:spPr>
      </p:pic>
      <p:sp>
        <p:nvSpPr>
          <p:cNvPr id="9" name="Tekstin paikkamerkki 10">
            <a:extLst>
              <a:ext uri="{FF2B5EF4-FFF2-40B4-BE49-F238E27FC236}">
                <a16:creationId xmlns:a16="http://schemas.microsoft.com/office/drawing/2014/main" id="{92F8974B-6345-3347-8050-607169C22D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2321" y="2548401"/>
            <a:ext cx="6111621" cy="1451105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>
              <a:lnSpc>
                <a:spcPct val="120000"/>
              </a:lnSpc>
              <a:spcBef>
                <a:spcPts val="100"/>
              </a:spcBef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28374634-A5A3-5241-944D-B72B978EC1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2321" y="4160133"/>
            <a:ext cx="6111621" cy="1085223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>
              <a:lnSpc>
                <a:spcPct val="120000"/>
              </a:lnSpc>
              <a:spcBef>
                <a:spcPts val="100"/>
              </a:spcBef>
              <a:buFontTx/>
              <a:buNone/>
              <a:defRPr sz="15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09986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06AE0204-20EC-8C4C-A903-61D60C7935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Kuva 7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A44B395A-A297-7446-8E8C-77CD1BB561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93DCAEA1-E78D-5649-A1EB-C7DDE29E16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9175" y="2586777"/>
            <a:ext cx="869383" cy="711313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77E1C3E8-BDE9-6A49-85BA-550376CCB48B}"/>
              </a:ext>
            </a:extLst>
          </p:cNvPr>
          <p:cNvSpPr txBox="1"/>
          <p:nvPr/>
        </p:nvSpPr>
        <p:spPr>
          <a:xfrm>
            <a:off x="1019175" y="4592791"/>
            <a:ext cx="4815840" cy="268793"/>
          </a:xfrm>
          <a:prstGeom prst="rect">
            <a:avLst/>
          </a:prstGeom>
          <a:noFill/>
        </p:spPr>
        <p:txBody>
          <a:bodyPr wrap="square" lIns="0" tIns="0" rtlCol="0">
            <a:noAutofit/>
          </a:bodyPr>
          <a:lstStyle/>
          <a:p>
            <a:endParaRPr lang="fi-FI" sz="1500" baseline="0"/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62FC8B97-9EDD-FD47-BF79-1AF6F6623A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4979" y="4782177"/>
            <a:ext cx="6111621" cy="1085223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500"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kstin paikkamerkki 10">
            <a:extLst>
              <a:ext uri="{FF2B5EF4-FFF2-40B4-BE49-F238E27FC236}">
                <a16:creationId xmlns:a16="http://schemas.microsoft.com/office/drawing/2014/main" id="{1D2FC90F-FA94-C340-8C78-117EB30C73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2321" y="3526690"/>
            <a:ext cx="6111621" cy="1085223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95110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DFC70F94-D09E-9A4A-8A5F-233A18DB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9078949D-D458-B94D-94E1-C0C946155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031" y="937292"/>
            <a:ext cx="10515600" cy="46847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pic>
        <p:nvPicPr>
          <p:cNvPr id="6" name="Kuva 5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31A360B1-D50F-864F-876F-88CAEAE1B9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33DD6130-A819-7745-A126-85B07EFDD593}"/>
              </a:ext>
            </a:extLst>
          </p:cNvPr>
          <p:cNvSpPr/>
          <p:nvPr/>
        </p:nvSpPr>
        <p:spPr>
          <a:xfrm>
            <a:off x="1012073" y="1608159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n paikkamerkki 4">
            <a:extLst>
              <a:ext uri="{FF2B5EF4-FFF2-40B4-BE49-F238E27FC236}">
                <a16:creationId xmlns:a16="http://schemas.microsoft.com/office/drawing/2014/main" id="{F29FA346-9324-564F-B194-A7381C2EA9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4825" y="1544491"/>
            <a:ext cx="9637806" cy="205974"/>
          </a:xfrm>
          <a:prstGeom prst="rect">
            <a:avLst/>
          </a:prstGeom>
        </p:spPr>
        <p:txBody>
          <a:bodyPr lIns="0" bIns="46800" anchor="ctr" anchorCtr="0">
            <a:noAutofit/>
          </a:bodyPr>
          <a:lstStyle>
            <a:lvl1pPr marL="0" indent="0">
              <a:buFontTx/>
              <a:buNone/>
              <a:defRPr sz="1400" b="0"/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3307FE7-E613-C34E-9FDE-09B8F3985B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02526" y="1927066"/>
            <a:ext cx="9710105" cy="4359434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  <a:lvl2pPr marL="742950" indent="-285750">
              <a:lnSpc>
                <a:spcPct val="120000"/>
              </a:lnSpc>
              <a:buFontTx/>
              <a:buBlip>
                <a:blip r:embed="rId3"/>
              </a:buBlip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8986454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tro - Always the 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3">
            <a:extLst>
              <a:ext uri="{FF2B5EF4-FFF2-40B4-BE49-F238E27FC236}">
                <a16:creationId xmlns:a16="http://schemas.microsoft.com/office/drawing/2014/main" id="{27A78B2A-CD5A-A442-A100-3A44452549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680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| Presentation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>
            <a:extLst>
              <a:ext uri="{FF2B5EF4-FFF2-40B4-BE49-F238E27FC236}">
                <a16:creationId xmlns:a16="http://schemas.microsoft.com/office/drawing/2014/main" id="{9CB2207C-EFA6-2D47-BF45-360B454205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0" name="Kuva 19">
            <a:extLst>
              <a:ext uri="{FF2B5EF4-FFF2-40B4-BE49-F238E27FC236}">
                <a16:creationId xmlns:a16="http://schemas.microsoft.com/office/drawing/2014/main" id="{FB7551AB-D8DF-3A46-98D7-FD00A24F366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0711" cy="6851649"/>
          </a:xfrm>
          <a:prstGeom prst="rect">
            <a:avLst/>
          </a:prstGeom>
        </p:spPr>
      </p:pic>
      <p:sp>
        <p:nvSpPr>
          <p:cNvPr id="7" name="Otsikko 6">
            <a:extLst>
              <a:ext uri="{FF2B5EF4-FFF2-40B4-BE49-F238E27FC236}">
                <a16:creationId xmlns:a16="http://schemas.microsoft.com/office/drawing/2014/main" id="{9078949D-D458-B94D-94E1-C0C9461559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7916" y="3413098"/>
            <a:ext cx="7201941" cy="589946"/>
          </a:xfrm>
          <a:prstGeom prst="rect">
            <a:avLst/>
          </a:prstGeom>
        </p:spPr>
        <p:txBody>
          <a:bodyPr wrap="none" anchor="t">
            <a:no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fi-FI" dirty="0" err="1"/>
              <a:t>presentation</a:t>
            </a:r>
            <a:r>
              <a:rPr lang="fi-FI" dirty="0"/>
              <a:t> </a:t>
            </a:r>
            <a:r>
              <a:rPr lang="fi-FI" dirty="0" err="1"/>
              <a:t>name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4CAE96DE-E366-FC45-AAE3-280E40FB56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7916" y="4018946"/>
            <a:ext cx="7201941" cy="857854"/>
          </a:xfrm>
          <a:prstGeom prst="rect">
            <a:avLst/>
          </a:prstGeom>
        </p:spPr>
        <p:txBody>
          <a:bodyPr lIns="108000"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None/>
              <a:defRPr sz="1800" baseline="0"/>
            </a:lvl1pPr>
          </a:lstStyle>
          <a:p>
            <a:pPr lvl="0"/>
            <a:r>
              <a:rPr lang="fi-FI" dirty="0" err="1"/>
              <a:t>Subtitle</a:t>
            </a:r>
            <a:endParaRPr lang="fi-FI" dirty="0"/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AC66544D-4E64-CA46-BFF3-E88D268B3E35}"/>
              </a:ext>
            </a:extLst>
          </p:cNvPr>
          <p:cNvSpPr/>
          <p:nvPr/>
        </p:nvSpPr>
        <p:spPr>
          <a:xfrm>
            <a:off x="1019175" y="3117038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Tekstin paikkamerkki 10">
            <a:extLst>
              <a:ext uri="{FF2B5EF4-FFF2-40B4-BE49-F238E27FC236}">
                <a16:creationId xmlns:a16="http://schemas.microsoft.com/office/drawing/2014/main" id="{FF492EFE-5B1E-104C-841C-28BAEC6E4C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7916" y="4999968"/>
            <a:ext cx="7201941" cy="985894"/>
          </a:xfrm>
          <a:prstGeom prst="rect">
            <a:avLst/>
          </a:prstGeom>
        </p:spPr>
        <p:txBody>
          <a:bodyPr lIns="108000">
            <a:noAutofit/>
          </a:bodyPr>
          <a:lstStyle>
            <a:lvl1pPr marL="0" indent="0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None/>
              <a:defRPr sz="1400" b="0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fi-FI" dirty="0" err="1"/>
              <a:t>Name</a:t>
            </a:r>
            <a:endParaRPr lang="fi-FI" dirty="0"/>
          </a:p>
          <a:p>
            <a:pPr lvl="0"/>
            <a:r>
              <a:rPr lang="fi-FI" dirty="0" err="1"/>
              <a:t>Title</a:t>
            </a:r>
            <a:r>
              <a:rPr lang="fi-FI" dirty="0"/>
              <a:t> | </a:t>
            </a:r>
            <a:r>
              <a:rPr lang="fi-FI" dirty="0" err="1"/>
              <a:t>Organisation</a:t>
            </a:r>
            <a:endParaRPr lang="fi-FI" dirty="0"/>
          </a:p>
          <a:p>
            <a:pPr lvl="0"/>
            <a:r>
              <a:rPr lang="fi-FI" dirty="0" err="1"/>
              <a:t>Contact</a:t>
            </a:r>
            <a:endParaRPr lang="fi-FI" dirty="0"/>
          </a:p>
        </p:txBody>
      </p:sp>
      <p:sp>
        <p:nvSpPr>
          <p:cNvPr id="16" name="Tekstin paikkamerkki 10">
            <a:extLst>
              <a:ext uri="{FF2B5EF4-FFF2-40B4-BE49-F238E27FC236}">
                <a16:creationId xmlns:a16="http://schemas.microsoft.com/office/drawing/2014/main" id="{037F49E4-C5C8-A341-BDE0-42D68A3DB7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39988" y="3083246"/>
            <a:ext cx="6469869" cy="222586"/>
          </a:xfrm>
          <a:prstGeom prst="rect">
            <a:avLst/>
          </a:prstGeom>
        </p:spPr>
        <p:txBody>
          <a:bodyPr wrap="none" lIns="0" bIns="0" anchor="ctr" anchorCtr="0">
            <a:noAutofit/>
          </a:bodyPr>
          <a:lstStyle>
            <a:lvl1pPr marL="0" indent="0">
              <a:lnSpc>
                <a:spcPts val="1000"/>
              </a:lnSpc>
              <a:buNone/>
              <a:defRPr sz="1400" b="0" i="0" cap="all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fi-FI" dirty="0" err="1"/>
              <a:t>event</a:t>
            </a:r>
            <a:r>
              <a:rPr lang="fi-FI" dirty="0"/>
              <a:t> and </a:t>
            </a:r>
            <a:r>
              <a:rPr lang="fi-FI" dirty="0" err="1"/>
              <a:t>date</a:t>
            </a:r>
            <a:endParaRPr lang="fi-FI" dirty="0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1D1A91F1-B34F-4D49-9F7E-2973B78444F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8550210" y="2715859"/>
            <a:ext cx="2265265" cy="224802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fi-FI"/>
          </a:p>
        </p:txBody>
      </p:sp>
      <p:pic>
        <p:nvPicPr>
          <p:cNvPr id="21" name="Kuva 2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1859B885-88F6-5A47-9493-9524266A95D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2" name="Dian numeron paikkamerkki 6">
            <a:extLst>
              <a:ext uri="{FF2B5EF4-FFF2-40B4-BE49-F238E27FC236}">
                <a16:creationId xmlns:a16="http://schemas.microsoft.com/office/drawing/2014/main" id="{E599F319-577D-BC4E-CF10-624566CEC9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6748D3B-1FF9-624C-8C50-0B4815CF618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8095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Who we 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ern&#10;&#10;Description automatically generated with low confidence">
            <a:extLst>
              <a:ext uri="{FF2B5EF4-FFF2-40B4-BE49-F238E27FC236}">
                <a16:creationId xmlns:a16="http://schemas.microsoft.com/office/drawing/2014/main" id="{18F3F011-AFD2-0B71-3D06-93B45ADBAC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8" name="Kuva 7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A44B395A-A297-7446-8E8C-77CD1BB561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93DCAEA1-E78D-5649-A1EB-C7DDE29E16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70513" y="1092324"/>
            <a:ext cx="869383" cy="711313"/>
          </a:xfrm>
          <a:prstGeom prst="rect">
            <a:avLst/>
          </a:prstGeom>
        </p:spPr>
      </p:pic>
      <p:sp>
        <p:nvSpPr>
          <p:cNvPr id="9" name="Tekstiruutu 13">
            <a:extLst>
              <a:ext uri="{FF2B5EF4-FFF2-40B4-BE49-F238E27FC236}">
                <a16:creationId xmlns:a16="http://schemas.microsoft.com/office/drawing/2014/main" id="{D6BCEB57-A04E-F044-922A-38F9D819B88A}"/>
              </a:ext>
            </a:extLst>
          </p:cNvPr>
          <p:cNvSpPr txBox="1"/>
          <p:nvPr/>
        </p:nvSpPr>
        <p:spPr>
          <a:xfrm>
            <a:off x="1470513" y="2150668"/>
            <a:ext cx="4391026" cy="3663977"/>
          </a:xfrm>
          <a:prstGeom prst="rect">
            <a:avLst/>
          </a:prstGeom>
          <a:noFill/>
        </p:spPr>
        <p:txBody>
          <a:bodyPr wrap="square" lIns="0" tIns="0" rtlCol="0">
            <a:noAutofit/>
          </a:bodyPr>
          <a:lstStyle/>
          <a:p>
            <a:r>
              <a:rPr lang="en-GB" b="0" i="0">
                <a:solidFill>
                  <a:schemeClr val="tx1"/>
                </a:solidFill>
                <a:effectLst/>
                <a:latin typeface="+mn-lt"/>
              </a:rPr>
              <a:t>Clean energy, water and air are life-giving resources for which we at LUT University seek new solutions with our expertise in technology, business and social sciences.</a:t>
            </a:r>
          </a:p>
          <a:p>
            <a:endParaRPr lang="en-GB" b="0" i="0">
              <a:solidFill>
                <a:schemeClr val="tx1"/>
              </a:solidFill>
              <a:effectLst/>
              <a:latin typeface="+mn-lt"/>
            </a:endParaRPr>
          </a:p>
          <a:p>
            <a:r>
              <a:rPr lang="en-GB" b="0" i="0">
                <a:solidFill>
                  <a:schemeClr val="tx1"/>
                </a:solidFill>
                <a:effectLst/>
                <a:latin typeface="+mn-lt"/>
              </a:rPr>
              <a:t>We help society and businesses in their sustainable renewal.</a:t>
            </a:r>
          </a:p>
          <a:p>
            <a:endParaRPr lang="en-GB" b="0" i="0">
              <a:solidFill>
                <a:schemeClr val="tx1"/>
              </a:solidFill>
              <a:effectLst/>
              <a:latin typeface="+mn-lt"/>
            </a:endParaRPr>
          </a:p>
          <a:p>
            <a:r>
              <a:rPr lang="en-GB" b="0" i="0">
                <a:solidFill>
                  <a:schemeClr val="tx1"/>
                </a:solidFill>
                <a:effectLst/>
                <a:latin typeface="+mn-lt"/>
              </a:rPr>
              <a:t>Our international community consists of nearly 8 000 members. Our campuses are in Lappeenranta and Lahti, Finland. We are one of the world's top universities for climate action.</a:t>
            </a:r>
            <a:endParaRPr lang="fi-FI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6989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| Fern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n paikkamerkki 4">
            <a:extLst>
              <a:ext uri="{FF2B5EF4-FFF2-40B4-BE49-F238E27FC236}">
                <a16:creationId xmlns:a16="http://schemas.microsoft.com/office/drawing/2014/main" id="{7D91FB59-C4A2-A74E-98A2-0A6C88E4C7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4825" y="1544491"/>
            <a:ext cx="9637806" cy="205974"/>
          </a:xfrm>
          <a:prstGeom prst="rect">
            <a:avLst/>
          </a:prstGeom>
        </p:spPr>
        <p:txBody>
          <a:bodyPr lIns="0" bIns="46800" anchor="ctr" anchorCtr="0">
            <a:noAutofit/>
          </a:bodyPr>
          <a:lstStyle>
            <a:lvl1pPr marL="0" indent="0">
              <a:buFontTx/>
              <a:buNone/>
              <a:defRPr sz="1400" b="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Tekstin paikkamerkki 2">
            <a:extLst>
              <a:ext uri="{FF2B5EF4-FFF2-40B4-BE49-F238E27FC236}">
                <a16:creationId xmlns:a16="http://schemas.microsoft.com/office/drawing/2014/main" id="{D41C915E-45BA-B940-8D00-8CFF22D89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2525801"/>
            <a:ext cx="9736231" cy="3726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9" name="Otsikon paikkamerkki 1">
            <a:extLst>
              <a:ext uri="{FF2B5EF4-FFF2-40B4-BE49-F238E27FC236}">
                <a16:creationId xmlns:a16="http://schemas.microsoft.com/office/drawing/2014/main" id="{300522BC-88A8-1249-872C-9D5C5ED9D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031" y="1860150"/>
            <a:ext cx="10515600" cy="4684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2" name="Dian numeron paikkamerkki 6">
            <a:extLst>
              <a:ext uri="{FF2B5EF4-FFF2-40B4-BE49-F238E27FC236}">
                <a16:creationId xmlns:a16="http://schemas.microsoft.com/office/drawing/2014/main" id="{7B5C1FDA-AA6E-09B4-FE7E-F756DC6146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6748D3B-1FF9-624C-8C50-0B4815CF618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65325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| Juniper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257891E5-E585-AE47-A825-164A41F4A2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4" y="-525"/>
            <a:ext cx="12180711" cy="6851650"/>
          </a:xfrm>
          <a:prstGeom prst="rect">
            <a:avLst/>
          </a:prstGeom>
        </p:spPr>
      </p:pic>
      <p:pic>
        <p:nvPicPr>
          <p:cNvPr id="6" name="Kuva 5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C037CC56-6CC1-BD4A-AC03-D6D6FB883E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17F36022-1CF8-CC4B-A7D2-242E6A33EF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4825" y="1544491"/>
            <a:ext cx="9637806" cy="205974"/>
          </a:xfrm>
          <a:prstGeom prst="rect">
            <a:avLst/>
          </a:prstGeom>
        </p:spPr>
        <p:txBody>
          <a:bodyPr lIns="0" bIns="46800" anchor="ctr" anchorCtr="0">
            <a:noAutofit/>
          </a:bodyPr>
          <a:lstStyle>
            <a:lvl1pPr marL="0" indent="0">
              <a:buFontTx/>
              <a:buNone/>
              <a:defRPr sz="1400" b="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4FCF93DC-8848-8040-9282-4B5CDC0BC008}"/>
              </a:ext>
            </a:extLst>
          </p:cNvPr>
          <p:cNvSpPr/>
          <p:nvPr/>
        </p:nvSpPr>
        <p:spPr>
          <a:xfrm>
            <a:off x="1012073" y="1608159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8B88512A-70D8-F14D-BDAE-4271942C7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2525801"/>
            <a:ext cx="9736231" cy="3726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13" name="Otsikon paikkamerkki 1">
            <a:extLst>
              <a:ext uri="{FF2B5EF4-FFF2-40B4-BE49-F238E27FC236}">
                <a16:creationId xmlns:a16="http://schemas.microsoft.com/office/drawing/2014/main" id="{0E6BF94D-5FD0-2F4B-9DB6-B32DD8876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031" y="1860150"/>
            <a:ext cx="10515600" cy="4684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2" name="Dian numeron paikkamerkki 6">
            <a:extLst>
              <a:ext uri="{FF2B5EF4-FFF2-40B4-BE49-F238E27FC236}">
                <a16:creationId xmlns:a16="http://schemas.microsoft.com/office/drawing/2014/main" id="{F8A23EAA-DE50-C621-9AD5-429E64EC45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6748D3B-1FF9-624C-8C50-0B4815CF618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61069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| Dew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257891E5-E585-AE47-A825-164A41F4A2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4" y="-1145"/>
            <a:ext cx="12180711" cy="6851650"/>
          </a:xfrm>
          <a:prstGeom prst="rect">
            <a:avLst/>
          </a:prstGeom>
        </p:spPr>
      </p:pic>
      <p:pic>
        <p:nvPicPr>
          <p:cNvPr id="6" name="Kuva 5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C037CC56-6CC1-BD4A-AC03-D6D6FB883E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11" name="Tekstin paikkamerkki 4">
            <a:extLst>
              <a:ext uri="{FF2B5EF4-FFF2-40B4-BE49-F238E27FC236}">
                <a16:creationId xmlns:a16="http://schemas.microsoft.com/office/drawing/2014/main" id="{75656C06-0A5E-774B-B396-0352AF4EFA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4825" y="1544491"/>
            <a:ext cx="9637806" cy="205974"/>
          </a:xfrm>
          <a:prstGeom prst="rect">
            <a:avLst/>
          </a:prstGeom>
        </p:spPr>
        <p:txBody>
          <a:bodyPr lIns="0" bIns="46800" anchor="ctr" anchorCtr="0">
            <a:noAutofit/>
          </a:bodyPr>
          <a:lstStyle>
            <a:lvl1pPr marL="0" indent="0">
              <a:buFontTx/>
              <a:buNone/>
              <a:defRPr sz="1400" b="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A22A9075-60CC-6947-8D52-D6E39BBCDD5F}"/>
              </a:ext>
            </a:extLst>
          </p:cNvPr>
          <p:cNvSpPr/>
          <p:nvPr/>
        </p:nvSpPr>
        <p:spPr>
          <a:xfrm>
            <a:off x="1012073" y="1608159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0DB7F3BC-9743-454F-AE05-19F19B34A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2525801"/>
            <a:ext cx="9736231" cy="3726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12" name="Otsikon paikkamerkki 1">
            <a:extLst>
              <a:ext uri="{FF2B5EF4-FFF2-40B4-BE49-F238E27FC236}">
                <a16:creationId xmlns:a16="http://schemas.microsoft.com/office/drawing/2014/main" id="{FCD67033-48BC-5840-8E56-A74D0FEC2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031" y="1860150"/>
            <a:ext cx="10515600" cy="4684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614837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| Pine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257891E5-E585-AE47-A825-164A41F4A2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46" y="6350"/>
            <a:ext cx="12180711" cy="6851650"/>
          </a:xfrm>
          <a:prstGeom prst="rect">
            <a:avLst/>
          </a:prstGeom>
        </p:spPr>
      </p:pic>
      <p:sp>
        <p:nvSpPr>
          <p:cNvPr id="7" name="Otsikko 6">
            <a:extLst>
              <a:ext uri="{FF2B5EF4-FFF2-40B4-BE49-F238E27FC236}">
                <a16:creationId xmlns:a16="http://schemas.microsoft.com/office/drawing/2014/main" id="{9078949D-D458-B94D-94E1-C0C9461559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7031" y="1860150"/>
            <a:ext cx="10515600" cy="468479"/>
          </a:xfrm>
          <a:prstGeom prst="rect">
            <a:avLst/>
          </a:prstGeom>
        </p:spPr>
        <p:txBody>
          <a:bodyPr anchor="t"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pic>
        <p:nvPicPr>
          <p:cNvPr id="6" name="Kuva 5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C037CC56-6CC1-BD4A-AC03-D6D6FB883E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11" name="Tekstin paikkamerkki 4">
            <a:extLst>
              <a:ext uri="{FF2B5EF4-FFF2-40B4-BE49-F238E27FC236}">
                <a16:creationId xmlns:a16="http://schemas.microsoft.com/office/drawing/2014/main" id="{90663A93-20B6-A244-895E-B217A8FC10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4825" y="1544491"/>
            <a:ext cx="9637806" cy="205974"/>
          </a:xfrm>
          <a:prstGeom prst="rect">
            <a:avLst/>
          </a:prstGeom>
        </p:spPr>
        <p:txBody>
          <a:bodyPr lIns="0" bIns="46800" anchor="ctr" anchorCtr="0">
            <a:noAutofit/>
          </a:bodyPr>
          <a:lstStyle>
            <a:lvl1pPr marL="0" indent="0">
              <a:buFontTx/>
              <a:buNone/>
              <a:defRPr sz="1400" b="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57E677A3-1FEF-FA4F-9C7F-5CEACED584E1}"/>
              </a:ext>
            </a:extLst>
          </p:cNvPr>
          <p:cNvSpPr/>
          <p:nvPr/>
        </p:nvSpPr>
        <p:spPr>
          <a:xfrm>
            <a:off x="1012073" y="1608159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7940B8E6-7284-4846-A2CD-22B5C484E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2525801"/>
            <a:ext cx="9736231" cy="3726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59339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| Cowberry -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257891E5-E585-AE47-A825-164A41F4A2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4" y="-2095"/>
            <a:ext cx="12180711" cy="6851650"/>
          </a:xfrm>
          <a:prstGeom prst="rect">
            <a:avLst/>
          </a:prstGeom>
        </p:spPr>
      </p:pic>
      <p:sp>
        <p:nvSpPr>
          <p:cNvPr id="7" name="Otsikko 6">
            <a:extLst>
              <a:ext uri="{FF2B5EF4-FFF2-40B4-BE49-F238E27FC236}">
                <a16:creationId xmlns:a16="http://schemas.microsoft.com/office/drawing/2014/main" id="{9078949D-D458-B94D-94E1-C0C9461559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7031" y="1861250"/>
            <a:ext cx="10515600" cy="468479"/>
          </a:xfrm>
          <a:prstGeom prst="rect">
            <a:avLst/>
          </a:prstGeom>
        </p:spPr>
        <p:txBody>
          <a:bodyPr anchor="t"/>
          <a:lstStyle>
            <a:lvl1pPr>
              <a:lnSpc>
                <a:spcPct val="90000"/>
              </a:lnSpc>
              <a:defRPr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pic>
        <p:nvPicPr>
          <p:cNvPr id="6" name="Kuva 5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C037CC56-6CC1-BD4A-AC03-D6D6FB883E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10" name="Suorakulmio 9">
            <a:extLst>
              <a:ext uri="{FF2B5EF4-FFF2-40B4-BE49-F238E27FC236}">
                <a16:creationId xmlns:a16="http://schemas.microsoft.com/office/drawing/2014/main" id="{90A353E2-47CB-844F-A71B-FFF8B9893EC2}"/>
              </a:ext>
            </a:extLst>
          </p:cNvPr>
          <p:cNvSpPr/>
          <p:nvPr/>
        </p:nvSpPr>
        <p:spPr>
          <a:xfrm>
            <a:off x="1012073" y="1608159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n paikkamerkki 4">
            <a:extLst>
              <a:ext uri="{FF2B5EF4-FFF2-40B4-BE49-F238E27FC236}">
                <a16:creationId xmlns:a16="http://schemas.microsoft.com/office/drawing/2014/main" id="{40B9D0B1-3427-C04C-9281-3EFC0E7FB3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4825" y="1544491"/>
            <a:ext cx="9637806" cy="205974"/>
          </a:xfrm>
          <a:prstGeom prst="rect">
            <a:avLst/>
          </a:prstGeom>
        </p:spPr>
        <p:txBody>
          <a:bodyPr lIns="0" bIns="46800" anchor="ctr" anchorCtr="0">
            <a:noAutofit/>
          </a:bodyPr>
          <a:lstStyle>
            <a:lvl1pPr marL="0" indent="0">
              <a:buFontTx/>
              <a:buNone/>
              <a:defRPr sz="1400" b="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A4513EBB-23E4-6A4F-B912-383085BE2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2525801"/>
            <a:ext cx="9736231" cy="3726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5079858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hite |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F606E8D0-75C8-5947-A0F1-13D6CE501EF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863E617-64D6-EC40-9329-D969D96E97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2769" y="4733751"/>
            <a:ext cx="10377391" cy="712615"/>
          </a:xfrm>
          <a:prstGeom prst="rect">
            <a:avLst/>
          </a:prstGeom>
        </p:spPr>
        <p:txBody>
          <a:bodyPr wrap="none" anchor="t" anchorCtr="0">
            <a:noAutofit/>
          </a:bodyPr>
          <a:lstStyle>
            <a:lvl1pPr algn="l">
              <a:defRPr sz="6000"/>
            </a:lvl1pPr>
          </a:lstStyle>
          <a:p>
            <a:r>
              <a:rPr lang="en-GB" dirty="0"/>
              <a:t>Click to edit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0C07929-F6C2-BC40-BF90-D0A792EC8B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5426" y="5565645"/>
            <a:ext cx="10344734" cy="4139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</a:t>
            </a:r>
            <a:endParaRPr lang="fi-FI" dirty="0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43F0461C-FF74-D546-959D-DC63A29E5E38}"/>
              </a:ext>
            </a:extLst>
          </p:cNvPr>
          <p:cNvSpPr/>
          <p:nvPr/>
        </p:nvSpPr>
        <p:spPr>
          <a:xfrm>
            <a:off x="1012406" y="4402404"/>
            <a:ext cx="654118" cy="146304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15B804CA-6A49-3544-9B22-05109DB84DCA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1"/>
            <a:ext cx="12192000" cy="38796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3F490A3D-988A-B048-9837-BD2BE9BFCE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4178" y="270824"/>
            <a:ext cx="1040968" cy="45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936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| Picture and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07054270-04AF-5B45-90A5-7758E8027E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38A9A2C1-A622-EB4F-8F54-DFD4B94609C4}"/>
              </a:ext>
            </a:extLst>
          </p:cNvPr>
          <p:cNvSpPr txBox="1"/>
          <p:nvPr/>
        </p:nvSpPr>
        <p:spPr>
          <a:xfrm>
            <a:off x="1007722" y="-534567"/>
            <a:ext cx="4576082" cy="78483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>
                <a:solidFill>
                  <a:schemeClr val="bg1"/>
                </a:solidFill>
              </a:rPr>
              <a:t>x</a:t>
            </a: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  <a:p>
            <a:endParaRPr lang="fi-FI">
              <a:solidFill>
                <a:schemeClr val="bg1"/>
              </a:solidFill>
            </a:endParaRPr>
          </a:p>
        </p:txBody>
      </p:sp>
      <p:sp>
        <p:nvSpPr>
          <p:cNvPr id="15" name="Kuvan paikkamerkki 14">
            <a:extLst>
              <a:ext uri="{FF2B5EF4-FFF2-40B4-BE49-F238E27FC236}">
                <a16:creationId xmlns:a16="http://schemas.microsoft.com/office/drawing/2014/main" id="{9518384A-8F93-0842-81E2-3B5FF05AB7E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07722" y="-446036"/>
            <a:ext cx="4575175" cy="7964488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x</a:t>
            </a: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9C2D48CD-8009-8642-A3AC-BA9BC2DEA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646" y="1296545"/>
            <a:ext cx="3932236" cy="858331"/>
          </a:xfrm>
          <a:prstGeom prst="rect">
            <a:avLst/>
          </a:prstGeom>
        </p:spPr>
        <p:txBody>
          <a:bodyPr wrap="square" anchor="t">
            <a:normAutofit/>
          </a:bodyPr>
          <a:lstStyle>
            <a:lvl1pPr>
              <a:lnSpc>
                <a:spcPts val="34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</a:t>
            </a:r>
            <a:endParaRPr lang="fi-FI" dirty="0"/>
          </a:p>
        </p:txBody>
      </p:sp>
      <p:sp>
        <p:nvSpPr>
          <p:cNvPr id="14" name="Kuvan paikkamerkki 14">
            <a:extLst>
              <a:ext uri="{FF2B5EF4-FFF2-40B4-BE49-F238E27FC236}">
                <a16:creationId xmlns:a16="http://schemas.microsoft.com/office/drawing/2014/main" id="{55446BA7-97C8-F642-A79B-1D1C73EE765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38916" y="1026344"/>
            <a:ext cx="528467" cy="105094"/>
          </a:xfrm>
          <a:prstGeom prst="rect">
            <a:avLst/>
          </a:prstGeom>
          <a:solidFill>
            <a:srgbClr val="23B900"/>
          </a:solidFill>
        </p:spPr>
        <p:txBody>
          <a:bodyPr wrap="none" lIns="0" tIns="0" rIns="0" bIns="0" anchor="ctr" anchorCtr="0">
            <a:noAutofit/>
          </a:bodyPr>
          <a:lstStyle>
            <a:lvl1pPr marL="0" indent="0">
              <a:buNone/>
              <a:defRPr sz="900">
                <a:solidFill>
                  <a:srgbClr val="23B900"/>
                </a:solidFill>
              </a:defRPr>
            </a:lvl1pPr>
          </a:lstStyle>
          <a:p>
            <a:r>
              <a:rPr lang="fi-FI"/>
              <a:t>x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9D99822-75F7-394D-97D4-F653FCEBCE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9644" y="2319983"/>
            <a:ext cx="3932237" cy="4255123"/>
          </a:xfrm>
          <a:prstGeom prst="rect">
            <a:avLst/>
          </a:prstGeom>
        </p:spPr>
        <p:txBody>
          <a:bodyPr>
            <a:noAutofit/>
          </a:bodyPr>
          <a:lstStyle>
            <a:lvl1pPr marL="222250" indent="-22225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tabLst/>
              <a:defRPr sz="1500"/>
            </a:lvl1pPr>
            <a:lvl2pPr marL="622300" indent="-16510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FontTx/>
              <a:buBlip>
                <a:blip r:embed="rId2"/>
              </a:buBlip>
              <a:tabLst/>
              <a:defRPr sz="1200"/>
            </a:lvl2pPr>
            <a:lvl3pPr marL="1068388" indent="-153988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tabLst/>
              <a:defRPr sz="1200"/>
            </a:lvl3pPr>
            <a:lvl4pPr marL="1516063" indent="-144463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tabLst/>
              <a:defRPr sz="1200"/>
            </a:lvl4pPr>
            <a:lvl5pPr marL="1962150" indent="-13335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tabLst/>
              <a:defRPr sz="12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pic>
        <p:nvPicPr>
          <p:cNvPr id="8" name="Kuva 7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B5121B37-9D23-8B4D-BA4A-4F4960F1D8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5370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| Comparison -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E9934A8A-1DCB-B54A-98E2-68889477C9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4825" y="1544491"/>
            <a:ext cx="9637806" cy="205974"/>
          </a:xfrm>
          <a:prstGeom prst="rect">
            <a:avLst/>
          </a:prstGeom>
        </p:spPr>
        <p:txBody>
          <a:bodyPr lIns="0" bIns="46800" anchor="ctr" anchorCtr="0">
            <a:noAutofit/>
          </a:bodyPr>
          <a:lstStyle>
            <a:lvl1pPr marL="0" indent="0">
              <a:buFontTx/>
              <a:buNone/>
              <a:defRPr sz="1400" b="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Otsikko 6">
            <a:extLst>
              <a:ext uri="{FF2B5EF4-FFF2-40B4-BE49-F238E27FC236}">
                <a16:creationId xmlns:a16="http://schemas.microsoft.com/office/drawing/2014/main" id="{F9655337-6CD1-7D4B-96D4-FFCD0C27AF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7031" y="1860778"/>
            <a:ext cx="10515600" cy="468479"/>
          </a:xfrm>
          <a:prstGeom prst="rect">
            <a:avLst/>
          </a:prstGeom>
        </p:spPr>
        <p:txBody>
          <a:bodyPr anchor="t"/>
          <a:lstStyle/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12" name="Tekstin paikkamerkki 2">
            <a:extLst>
              <a:ext uri="{FF2B5EF4-FFF2-40B4-BE49-F238E27FC236}">
                <a16:creationId xmlns:a16="http://schemas.microsoft.com/office/drawing/2014/main" id="{65D39B04-891C-1C45-9F13-BFB6A5B67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1928" y="2525700"/>
            <a:ext cx="5157787" cy="594741"/>
          </a:xfrm>
          <a:prstGeom prst="rect">
            <a:avLst/>
          </a:prstGeom>
        </p:spPr>
        <p:txBody>
          <a:bodyPr bIns="0"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1056DD16-833C-ED40-8A88-EF8BC6C5A0B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97031" y="2525700"/>
            <a:ext cx="5198969" cy="594741"/>
          </a:xfrm>
          <a:prstGeom prst="rect">
            <a:avLst/>
          </a:prstGeom>
        </p:spPr>
        <p:txBody>
          <a:bodyPr bIns="0"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DAA49A2-094C-7945-929D-647685F81A6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27100" y="3300097"/>
            <a:ext cx="5157786" cy="287195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defRPr>
                <a:solidFill>
                  <a:schemeClr val="bg1"/>
                </a:solidFill>
              </a:defRPr>
            </a:lvl1pPr>
            <a:lvl2pPr marL="538163" indent="-80963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FontTx/>
              <a:buBlip>
                <a:blip r:embed="rId2"/>
              </a:buBlip>
              <a:tabLst/>
              <a:defRPr>
                <a:solidFill>
                  <a:schemeClr val="bg1"/>
                </a:solidFill>
              </a:defRPr>
            </a:lvl2pPr>
            <a:lvl3pPr marL="1068388" indent="-153988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tabLst/>
              <a:defRPr>
                <a:solidFill>
                  <a:schemeClr val="bg1"/>
                </a:solidFill>
              </a:defRPr>
            </a:lvl3pPr>
            <a:lvl4pPr marL="1516063" indent="-144463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tabLst/>
              <a:defRPr>
                <a:solidFill>
                  <a:schemeClr val="bg1"/>
                </a:solidFill>
              </a:defRPr>
            </a:lvl4pPr>
            <a:lvl5pPr marL="1962150" indent="-13335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 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D6ACBF4D-E9C2-A14E-A9ED-AC0C14FC322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81764" y="3300097"/>
            <a:ext cx="5157786" cy="287195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defRPr>
                <a:solidFill>
                  <a:schemeClr val="bg1"/>
                </a:solidFill>
              </a:defRPr>
            </a:lvl1pPr>
            <a:lvl2pPr marL="538163" indent="-80963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buFontTx/>
              <a:buBlip>
                <a:blip r:embed="rId2"/>
              </a:buBlip>
              <a:tabLst/>
              <a:defRPr>
                <a:solidFill>
                  <a:schemeClr val="bg1"/>
                </a:solidFill>
              </a:defRPr>
            </a:lvl2pPr>
            <a:lvl3pPr marL="1068388" indent="-153988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tabLst/>
              <a:defRPr>
                <a:solidFill>
                  <a:schemeClr val="bg1"/>
                </a:solidFill>
              </a:defRPr>
            </a:lvl3pPr>
            <a:lvl4pPr marL="1516063" indent="-144463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tabLst/>
              <a:defRPr>
                <a:solidFill>
                  <a:schemeClr val="bg1"/>
                </a:solidFill>
              </a:defRPr>
            </a:lvl4pPr>
            <a:lvl5pPr marL="1962150" indent="-133350">
              <a:lnSpc>
                <a:spcPct val="120000"/>
              </a:lnSpc>
              <a:spcBef>
                <a:spcPts val="0"/>
              </a:spcBef>
              <a:spcAft>
                <a:spcPts val="100"/>
              </a:spcAft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 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9895847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| Fer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9078949D-D458-B94D-94E1-C0C9461559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7031" y="1861250"/>
            <a:ext cx="10515600" cy="468479"/>
          </a:xfrm>
          <a:prstGeom prst="rect">
            <a:avLst/>
          </a:prstGeom>
        </p:spPr>
        <p:txBody>
          <a:bodyPr anchor="t"/>
          <a:lstStyle/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8A7D4283-E5BA-A741-810C-A5A2A1A529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4825" y="1544491"/>
            <a:ext cx="9637806" cy="205974"/>
          </a:xfrm>
          <a:prstGeom prst="rect">
            <a:avLst/>
          </a:prstGeom>
        </p:spPr>
        <p:txBody>
          <a:bodyPr lIns="0" bIns="46800" anchor="ctr" anchorCtr="0">
            <a:noAutofit/>
          </a:bodyPr>
          <a:lstStyle>
            <a:lvl1pPr marL="0" indent="0">
              <a:buFontTx/>
              <a:buNone/>
              <a:defRPr sz="1400" b="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BDC6C21A-463D-094A-9D2E-0A166E65544F}"/>
              </a:ext>
            </a:extLst>
          </p:cNvPr>
          <p:cNvSpPr/>
          <p:nvPr/>
        </p:nvSpPr>
        <p:spPr>
          <a:xfrm>
            <a:off x="1012073" y="1608159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able Placeholder 3">
            <a:extLst>
              <a:ext uri="{FF2B5EF4-FFF2-40B4-BE49-F238E27FC236}">
                <a16:creationId xmlns:a16="http://schemas.microsoft.com/office/drawing/2014/main" id="{6AB38C10-A2A9-1149-B7DE-E64A61BD80E6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896938" y="2525287"/>
            <a:ext cx="10515600" cy="3998408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r>
              <a:rPr lang="en-GB"/>
              <a:t>Click icon to add table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3430250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| Cowberry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257891E5-E585-AE47-A825-164A41F4A2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4" y="6350"/>
            <a:ext cx="12180711" cy="6851650"/>
          </a:xfrm>
          <a:prstGeom prst="rect">
            <a:avLst/>
          </a:prstGeom>
        </p:spPr>
      </p:pic>
      <p:sp>
        <p:nvSpPr>
          <p:cNvPr id="7" name="Otsikko 6">
            <a:extLst>
              <a:ext uri="{FF2B5EF4-FFF2-40B4-BE49-F238E27FC236}">
                <a16:creationId xmlns:a16="http://schemas.microsoft.com/office/drawing/2014/main" id="{9078949D-D458-B94D-94E1-C0C9461559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7031" y="1861250"/>
            <a:ext cx="10515600" cy="468479"/>
          </a:xfrm>
          <a:prstGeom prst="rect">
            <a:avLst/>
          </a:prstGeom>
        </p:spPr>
        <p:txBody>
          <a:bodyPr anchor="t"/>
          <a:lstStyle/>
          <a:p>
            <a:r>
              <a:rPr lang="en-GB" dirty="0"/>
              <a:t>Click to edit Master title style</a:t>
            </a:r>
            <a:endParaRPr lang="fi-FI" dirty="0"/>
          </a:p>
        </p:txBody>
      </p:sp>
      <p:pic>
        <p:nvPicPr>
          <p:cNvPr id="6" name="Kuva 5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C037CC56-6CC1-BD4A-AC03-D6D6FB883E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3FB4F49D-00F0-BE43-89D8-EA3AD63BB7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4825" y="1544491"/>
            <a:ext cx="9637806" cy="205974"/>
          </a:xfrm>
          <a:prstGeom prst="rect">
            <a:avLst/>
          </a:prstGeom>
        </p:spPr>
        <p:txBody>
          <a:bodyPr lIns="0" bIns="46800" anchor="ctr" anchorCtr="0">
            <a:noAutofit/>
          </a:bodyPr>
          <a:lstStyle>
            <a:lvl1pPr marL="0" indent="0">
              <a:buFontTx/>
              <a:buNone/>
              <a:defRPr sz="1400" b="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7CB3909F-C080-9443-B5A8-3CF5716C3F3C}"/>
              </a:ext>
            </a:extLst>
          </p:cNvPr>
          <p:cNvSpPr/>
          <p:nvPr/>
        </p:nvSpPr>
        <p:spPr>
          <a:xfrm>
            <a:off x="1012073" y="1608159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Chart Placeholder 2">
            <a:extLst>
              <a:ext uri="{FF2B5EF4-FFF2-40B4-BE49-F238E27FC236}">
                <a16:creationId xmlns:a16="http://schemas.microsoft.com/office/drawing/2014/main" id="{5833D517-904A-2A45-B5E4-B1CD8CE95BA4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896938" y="2525286"/>
            <a:ext cx="10515600" cy="397298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r>
              <a:rPr lang="en-GB"/>
              <a:t>Click icon to add chart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283361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Who we 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BA4B658-097E-59C5-5A6B-42692C1ABC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Kuva 7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A44B395A-A297-7446-8E8C-77CD1BB561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pic>
        <p:nvPicPr>
          <p:cNvPr id="4" name="Kuva 12">
            <a:extLst>
              <a:ext uri="{FF2B5EF4-FFF2-40B4-BE49-F238E27FC236}">
                <a16:creationId xmlns:a16="http://schemas.microsoft.com/office/drawing/2014/main" id="{15A1EEE8-08B8-BD8A-9D92-555A16BB8C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70513" y="1303339"/>
            <a:ext cx="869383" cy="711313"/>
          </a:xfrm>
          <a:prstGeom prst="rect">
            <a:avLst/>
          </a:prstGeom>
        </p:spPr>
      </p:pic>
      <p:sp>
        <p:nvSpPr>
          <p:cNvPr id="5" name="Tekstiruutu 13">
            <a:extLst>
              <a:ext uri="{FF2B5EF4-FFF2-40B4-BE49-F238E27FC236}">
                <a16:creationId xmlns:a16="http://schemas.microsoft.com/office/drawing/2014/main" id="{268434D6-7E12-B165-D8D3-9BCD7E9B7EC6}"/>
              </a:ext>
            </a:extLst>
          </p:cNvPr>
          <p:cNvSpPr txBox="1"/>
          <p:nvPr userDrawn="1"/>
        </p:nvSpPr>
        <p:spPr>
          <a:xfrm>
            <a:off x="1470513" y="2361683"/>
            <a:ext cx="4391026" cy="3663977"/>
          </a:xfrm>
          <a:prstGeom prst="rect">
            <a:avLst/>
          </a:prstGeom>
          <a:noFill/>
        </p:spPr>
        <p:txBody>
          <a:bodyPr wrap="square" lIns="0" tIns="0" rtlCol="0">
            <a:noAutofit/>
          </a:bodyPr>
          <a:lstStyle/>
          <a:p>
            <a:r>
              <a:rPr lang="en-GB" b="0" i="0">
                <a:solidFill>
                  <a:schemeClr val="tx1"/>
                </a:solidFill>
                <a:effectLst/>
                <a:latin typeface="+mn-lt"/>
              </a:rPr>
              <a:t>Clean energy, water and air are life-giving resources for which we at LUT University seek new solutions with our expertise in technology, business and social sciences.</a:t>
            </a:r>
          </a:p>
          <a:p>
            <a:endParaRPr lang="en-GB" b="0" i="0">
              <a:solidFill>
                <a:schemeClr val="tx1"/>
              </a:solidFill>
              <a:effectLst/>
              <a:latin typeface="+mn-lt"/>
            </a:endParaRPr>
          </a:p>
          <a:p>
            <a:r>
              <a:rPr lang="en-GB" b="0" i="0">
                <a:solidFill>
                  <a:schemeClr val="tx1"/>
                </a:solidFill>
                <a:effectLst/>
                <a:latin typeface="+mn-lt"/>
              </a:rPr>
              <a:t>We help society and businesses in their sustainable renewal.</a:t>
            </a:r>
          </a:p>
          <a:p>
            <a:endParaRPr lang="en-GB" b="0" i="0">
              <a:solidFill>
                <a:schemeClr val="tx1"/>
              </a:solidFill>
              <a:effectLst/>
              <a:latin typeface="+mn-lt"/>
            </a:endParaRPr>
          </a:p>
          <a:p>
            <a:r>
              <a:rPr lang="en-GB" b="0" i="0">
                <a:solidFill>
                  <a:schemeClr val="tx1"/>
                </a:solidFill>
                <a:effectLst/>
                <a:latin typeface="+mn-lt"/>
              </a:rPr>
              <a:t>Our international community consists of nearly 8 000 members. Our campuses are in Lappeenranta and Lahti, Finland. We are one of the world's top universities for climate action.</a:t>
            </a:r>
            <a:endParaRPr lang="fi-FI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38860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3185FCE3-B080-FE45-AF69-C3D59F41B7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A20787FC-2D7F-194E-B898-AC078B20DE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4178" y="270824"/>
            <a:ext cx="1040968" cy="458829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D09E3541-5339-9849-9EE9-D36FCDA3BA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74825" y="1544491"/>
            <a:ext cx="9637806" cy="205974"/>
          </a:xfrm>
          <a:prstGeom prst="rect">
            <a:avLst/>
          </a:prstGeom>
        </p:spPr>
        <p:txBody>
          <a:bodyPr lIns="0" bIns="46800" anchor="ctr" anchorCtr="0">
            <a:noAutofit/>
          </a:bodyPr>
          <a:lstStyle>
            <a:lvl1pPr marL="0" indent="0">
              <a:buFontTx/>
              <a:buNone/>
              <a:defRPr sz="1400" b="0"/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Otsikko 6">
            <a:extLst>
              <a:ext uri="{FF2B5EF4-FFF2-40B4-BE49-F238E27FC236}">
                <a16:creationId xmlns:a16="http://schemas.microsoft.com/office/drawing/2014/main" id="{FC835087-F56A-C242-A8CA-7F848F3DE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031" y="937292"/>
            <a:ext cx="10515600" cy="468479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fi-FI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F382A5A-6EB5-7544-ABB3-79FA2E1FE4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02526" y="1927066"/>
            <a:ext cx="9710105" cy="4359434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  <a:lvl2pPr marL="742950" indent="-285750">
              <a:lnSpc>
                <a:spcPct val="120000"/>
              </a:lnSpc>
              <a:buFontTx/>
              <a:buBlip>
                <a:blip r:embed="rId3"/>
              </a:buBlip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  <p:sp>
        <p:nvSpPr>
          <p:cNvPr id="3" name="Dian numeron paikkamerkki 6">
            <a:extLst>
              <a:ext uri="{FF2B5EF4-FFF2-40B4-BE49-F238E27FC236}">
                <a16:creationId xmlns:a16="http://schemas.microsoft.com/office/drawing/2014/main" id="{CE22E5D2-686E-512E-09CC-FB50326CB0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6748D3B-1FF9-624C-8C50-0B4815CF618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1098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Land of the Curio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FF36BEB8-5C34-A485-14D9-50C15253B3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Kuva 7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A44B395A-A297-7446-8E8C-77CD1BB561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7DF7B16A-03B3-E445-AA1F-466F746603EA}"/>
              </a:ext>
            </a:extLst>
          </p:cNvPr>
          <p:cNvSpPr/>
          <p:nvPr/>
        </p:nvSpPr>
        <p:spPr>
          <a:xfrm>
            <a:off x="1523816" y="2537892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3863DA70-171B-AD44-8F01-037CDB884300}"/>
              </a:ext>
            </a:extLst>
          </p:cNvPr>
          <p:cNvSpPr txBox="1"/>
          <p:nvPr/>
        </p:nvSpPr>
        <p:spPr>
          <a:xfrm>
            <a:off x="1395914" y="2713182"/>
            <a:ext cx="5545108" cy="587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500" b="1" i="0">
                <a:latin typeface="Arial" panose="020B0604020202020204" pitchFamily="34" charset="0"/>
                <a:cs typeface="Arial" panose="020B0604020202020204" pitchFamily="34" charset="0"/>
              </a:rPr>
              <a:t>LAND OF THE CURIOUS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77E1C3E8-BDE9-6A49-85BA-550376CCB48B}"/>
              </a:ext>
            </a:extLst>
          </p:cNvPr>
          <p:cNvSpPr txBox="1"/>
          <p:nvPr/>
        </p:nvSpPr>
        <p:spPr>
          <a:xfrm>
            <a:off x="1492658" y="3545891"/>
            <a:ext cx="4811216" cy="2235213"/>
          </a:xfrm>
          <a:prstGeom prst="rect">
            <a:avLst/>
          </a:prstGeom>
          <a:noFill/>
        </p:spPr>
        <p:txBody>
          <a:bodyPr wrap="square" lIns="0" tIns="0" rtlCol="0">
            <a:noAutofit/>
          </a:bodyPr>
          <a:lstStyle/>
          <a:p>
            <a:r>
              <a:rPr lang="en-US" b="0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People at LUT share a similar outlook on life and a state of mind. We look at things from unexpected perspectives, we question,</a:t>
            </a:r>
          </a:p>
          <a:p>
            <a:r>
              <a:rPr lang="en-US" b="0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and we search for solutions.</a:t>
            </a:r>
          </a:p>
          <a:p>
            <a:endParaRPr lang="en-US" b="0" i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r>
              <a:rPr lang="en-US" b="0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We are a community where curious people inspire others of their kind. We need curiosity to change the world.</a:t>
            </a:r>
            <a:endParaRPr lang="fi-FI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615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and of the Curio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88F08902-4808-991A-4643-8227AF697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Kuva 7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A44B395A-A297-7446-8E8C-77CD1BB561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6" name="Suorakulmio 8">
            <a:extLst>
              <a:ext uri="{FF2B5EF4-FFF2-40B4-BE49-F238E27FC236}">
                <a16:creationId xmlns:a16="http://schemas.microsoft.com/office/drawing/2014/main" id="{53C3B1BF-731C-0245-6C55-908F58346363}"/>
              </a:ext>
            </a:extLst>
          </p:cNvPr>
          <p:cNvSpPr/>
          <p:nvPr userDrawn="1"/>
        </p:nvSpPr>
        <p:spPr>
          <a:xfrm>
            <a:off x="1523816" y="2537892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kstiruutu 1">
            <a:extLst>
              <a:ext uri="{FF2B5EF4-FFF2-40B4-BE49-F238E27FC236}">
                <a16:creationId xmlns:a16="http://schemas.microsoft.com/office/drawing/2014/main" id="{9063083E-2ADB-75BB-9301-D793B738C4F2}"/>
              </a:ext>
            </a:extLst>
          </p:cNvPr>
          <p:cNvSpPr txBox="1"/>
          <p:nvPr userDrawn="1"/>
        </p:nvSpPr>
        <p:spPr>
          <a:xfrm>
            <a:off x="1395914" y="2713182"/>
            <a:ext cx="5545108" cy="587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500" b="1" i="0">
                <a:latin typeface="Arial" panose="020B0604020202020204" pitchFamily="34" charset="0"/>
                <a:cs typeface="Arial" panose="020B0604020202020204" pitchFamily="34" charset="0"/>
              </a:rPr>
              <a:t>LAND OF THE CURIOUS</a:t>
            </a:r>
          </a:p>
        </p:txBody>
      </p:sp>
      <p:sp>
        <p:nvSpPr>
          <p:cNvPr id="9" name="Tekstiruutu 13">
            <a:extLst>
              <a:ext uri="{FF2B5EF4-FFF2-40B4-BE49-F238E27FC236}">
                <a16:creationId xmlns:a16="http://schemas.microsoft.com/office/drawing/2014/main" id="{2D051235-B349-B293-7555-10BEF2EDDE2A}"/>
              </a:ext>
            </a:extLst>
          </p:cNvPr>
          <p:cNvSpPr txBox="1"/>
          <p:nvPr userDrawn="1"/>
        </p:nvSpPr>
        <p:spPr>
          <a:xfrm>
            <a:off x="1492658" y="3545891"/>
            <a:ext cx="4811216" cy="2235213"/>
          </a:xfrm>
          <a:prstGeom prst="rect">
            <a:avLst/>
          </a:prstGeom>
          <a:noFill/>
        </p:spPr>
        <p:txBody>
          <a:bodyPr wrap="square" lIns="0" tIns="0" rtlCol="0">
            <a:noAutofit/>
          </a:bodyPr>
          <a:lstStyle/>
          <a:p>
            <a:r>
              <a:rPr lang="en-US" b="0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People at LUT share a similar outlook on life and a state of mind. We look at things from unexpected perspectives, we question,</a:t>
            </a:r>
          </a:p>
          <a:p>
            <a:r>
              <a:rPr lang="en-US" b="0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and we search for solutions.</a:t>
            </a:r>
          </a:p>
          <a:p>
            <a:endParaRPr lang="en-US" b="0" i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r>
              <a:rPr lang="en-US" b="0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We are a community where curious people inspire others of their kind. We need curiosity to change the world.</a:t>
            </a:r>
            <a:endParaRPr lang="fi-FI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641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rategy - 1. 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7861036-35BC-764E-B3D8-AF38B5028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uva 4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943B4AF7-0103-E449-83EA-9FBF51A78C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5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rategy - 2. System Ear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40B7ADC6-0A8C-D64C-8EED-979EB44F85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uva 4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943B4AF7-0103-E449-83EA-9FBF51A78C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05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trategy - 3. Scientific Solu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5B142BCF-D908-1A43-9E27-B8ED9BF128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uva 4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943B4AF7-0103-E449-83EA-9FBF51A78C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719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jp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2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>
            <a:extLst>
              <a:ext uri="{FF2B5EF4-FFF2-40B4-BE49-F238E27FC236}">
                <a16:creationId xmlns:a16="http://schemas.microsoft.com/office/drawing/2014/main" id="{146A491B-636F-3E44-8966-7CF5322CBC7B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4" y="6350"/>
            <a:ext cx="12180711" cy="6851650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737077E-75BF-2D47-8119-523F6C5BD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031" y="1862217"/>
            <a:ext cx="10515600" cy="4684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F7931C4-CCCE-1249-9F24-0D4D6E5E1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48D3B-1FF9-624C-8C50-0B4815CF6181}" type="slidenum">
              <a:rPr lang="fi-FI" smtClean="0"/>
              <a:t>‹#›</a:t>
            </a:fld>
            <a:endParaRPr lang="fi-FI"/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4D7171AA-1D90-B440-8FE9-4E47D7ED058C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1F321E91-2DA2-C34F-8B08-32A73593A20E}"/>
              </a:ext>
            </a:extLst>
          </p:cNvPr>
          <p:cNvSpPr/>
          <p:nvPr userDrawn="1"/>
        </p:nvSpPr>
        <p:spPr>
          <a:xfrm>
            <a:off x="1012073" y="1608159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n paikkamerkki 2">
            <a:extLst>
              <a:ext uri="{FF2B5EF4-FFF2-40B4-BE49-F238E27FC236}">
                <a16:creationId xmlns:a16="http://schemas.microsoft.com/office/drawing/2014/main" id="{1EF007A8-E6C6-294B-AEAF-18EE38C1C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2525801"/>
            <a:ext cx="9736231" cy="3726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  <a:p>
            <a:pPr lvl="0"/>
            <a:endParaRPr lang="fi-FI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25DFE9-AF0D-CB00-39E7-944AC2DCDCC9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250031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fi-FI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LUT Group Confidential - Other information (3Y)</a:t>
            </a:r>
          </a:p>
        </p:txBody>
      </p:sp>
    </p:spTree>
    <p:extLst>
      <p:ext uri="{BB962C8B-B14F-4D97-AF65-F5344CB8AC3E}">
        <p14:creationId xmlns:p14="http://schemas.microsoft.com/office/powerpoint/2010/main" val="4882362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2" r:id="rId1"/>
    <p:sldLayoutId id="2147483684" r:id="rId2"/>
    <p:sldLayoutId id="2147483685" r:id="rId3"/>
    <p:sldLayoutId id="2147483732" r:id="rId4"/>
    <p:sldLayoutId id="2147483733" r:id="rId5"/>
    <p:sldLayoutId id="2147483734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2" r:id="rId20"/>
    <p:sldLayoutId id="2147483740" r:id="rId21"/>
    <p:sldLayoutId id="2147483739" r:id="rId22"/>
    <p:sldLayoutId id="2147483703" r:id="rId23"/>
    <p:sldLayoutId id="2147483736" r:id="rId24"/>
    <p:sldLayoutId id="2147483741" r:id="rId25"/>
    <p:sldLayoutId id="2147483704" r:id="rId26"/>
    <p:sldLayoutId id="2147483705" r:id="rId27"/>
    <p:sldLayoutId id="2147483683" r:id="rId2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i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spcAft>
          <a:spcPts val="100"/>
        </a:spcAft>
        <a:buClr>
          <a:srgbClr val="23B900"/>
        </a:buClr>
        <a:buSzPct val="100000"/>
        <a:buFontTx/>
        <a:buBlip>
          <a:blip r:embed="rId32"/>
        </a:buBlip>
        <a:defRPr sz="1800" b="0" i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marR="0" indent="-285750" algn="l" defTabSz="914400" rtl="0" eaLnBrk="1" fontAlgn="auto" latinLnBrk="0" hangingPunct="1">
        <a:lnSpc>
          <a:spcPct val="120000"/>
        </a:lnSpc>
        <a:spcBef>
          <a:spcPts val="200"/>
        </a:spcBef>
        <a:spcAft>
          <a:spcPts val="100"/>
        </a:spcAft>
        <a:buClr>
          <a:srgbClr val="23B900"/>
        </a:buClr>
        <a:buSzTx/>
        <a:buFontTx/>
        <a:buBlip>
          <a:blip r:embed="rId33"/>
        </a:buBlip>
        <a:tabLst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spcAft>
          <a:spcPts val="100"/>
        </a:spcAft>
        <a:buClr>
          <a:srgbClr val="23B900"/>
        </a:buClr>
        <a:buFont typeface="Wingdings" pitchFamily="2" charset="2"/>
        <a:buChar char="§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spcAft>
          <a:spcPts val="100"/>
        </a:spcAft>
        <a:buClr>
          <a:srgbClr val="23B900"/>
        </a:buClr>
        <a:buFont typeface="Wingdings" pitchFamily="2" charset="2"/>
        <a:buChar char="§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03425" indent="-174625" algn="l" defTabSz="914400" rtl="0" eaLnBrk="1" latinLnBrk="0" hangingPunct="1">
        <a:lnSpc>
          <a:spcPct val="120000"/>
        </a:lnSpc>
        <a:spcBef>
          <a:spcPts val="500"/>
        </a:spcBef>
        <a:spcAft>
          <a:spcPts val="100"/>
        </a:spcAft>
        <a:buClr>
          <a:srgbClr val="23B900"/>
        </a:buClr>
        <a:buFont typeface="Wingdings" pitchFamily="2" charset="2"/>
        <a:buChar char="§"/>
        <a:tabLst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906D5AEE-5AD6-2941-9B3E-8386B803E3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146A491B-636F-3E44-8966-7CF5322CBC7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"/>
            <a:ext cx="12180711" cy="685164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737077E-75BF-2D47-8119-523F6C5BD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031" y="1860150"/>
            <a:ext cx="10515600" cy="4684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Click to edit Master title style</a:t>
            </a:r>
            <a:endParaRPr lang="fi-FI" dirty="0"/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4D7171AA-1D90-B440-8FE9-4E47D7ED058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2355" y="267650"/>
            <a:ext cx="1065510" cy="468000"/>
          </a:xfrm>
          <a:prstGeom prst="rect">
            <a:avLst/>
          </a:prstGeom>
        </p:spPr>
      </p:pic>
      <p:sp>
        <p:nvSpPr>
          <p:cNvPr id="10" name="Suorakulmio 9">
            <a:extLst>
              <a:ext uri="{FF2B5EF4-FFF2-40B4-BE49-F238E27FC236}">
                <a16:creationId xmlns:a16="http://schemas.microsoft.com/office/drawing/2014/main" id="{E7A73F5A-FFC7-044F-B9BD-07537030E8B5}"/>
              </a:ext>
            </a:extLst>
          </p:cNvPr>
          <p:cNvSpPr/>
          <p:nvPr userDrawn="1"/>
        </p:nvSpPr>
        <p:spPr>
          <a:xfrm>
            <a:off x="1012073" y="1608159"/>
            <a:ext cx="520001" cy="108000"/>
          </a:xfrm>
          <a:prstGeom prst="rect">
            <a:avLst/>
          </a:prstGeom>
          <a:solidFill>
            <a:srgbClr val="23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A00B47C5-4585-D548-9AD8-79172F6EB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2525801"/>
            <a:ext cx="9736231" cy="3726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  <a:p>
            <a:pPr lvl="0"/>
            <a:endParaRPr lang="fi-FI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D847AF-CDBC-730A-DBE4-5043DAB548B5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250031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fi-FI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LUT Group Confidential - Other information (3Y)</a:t>
            </a:r>
          </a:p>
        </p:txBody>
      </p:sp>
      <p:sp>
        <p:nvSpPr>
          <p:cNvPr id="3" name="Dian numeron paikkamerkki 6">
            <a:extLst>
              <a:ext uri="{FF2B5EF4-FFF2-40B4-BE49-F238E27FC236}">
                <a16:creationId xmlns:a16="http://schemas.microsoft.com/office/drawing/2014/main" id="{5D3B8386-3071-FC11-ABC1-05C700CC5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6748D3B-1FF9-624C-8C50-0B4815CF618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00472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i="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spcAft>
          <a:spcPts val="100"/>
        </a:spcAft>
        <a:buClr>
          <a:srgbClr val="23B900"/>
        </a:buClr>
        <a:buSzPct val="100000"/>
        <a:buFontTx/>
        <a:buBlip>
          <a:blip r:embed="rId16"/>
        </a:buBlip>
        <a:defRPr sz="1800" b="0" i="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69925" marR="0" indent="-212725" algn="l" defTabSz="914400" rtl="0" eaLnBrk="1" fontAlgn="auto" latinLnBrk="0" hangingPunct="1">
        <a:lnSpc>
          <a:spcPct val="120000"/>
        </a:lnSpc>
        <a:spcBef>
          <a:spcPts val="200"/>
        </a:spcBef>
        <a:spcAft>
          <a:spcPts val="100"/>
        </a:spcAft>
        <a:buClr>
          <a:srgbClr val="23B900"/>
        </a:buClr>
        <a:buSzTx/>
        <a:buFontTx/>
        <a:buBlip>
          <a:blip r:embed="rId17"/>
        </a:buBlip>
        <a:tabLst/>
        <a:defRPr sz="15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071563" indent="-157163" algn="l" defTabSz="914400" rtl="0" eaLnBrk="1" latinLnBrk="0" hangingPunct="1">
        <a:lnSpc>
          <a:spcPct val="120000"/>
        </a:lnSpc>
        <a:spcBef>
          <a:spcPts val="500"/>
        </a:spcBef>
        <a:spcAft>
          <a:spcPts val="100"/>
        </a:spcAft>
        <a:buClr>
          <a:srgbClr val="23B900"/>
        </a:buClr>
        <a:buFont typeface="Wingdings" pitchFamily="2" charset="2"/>
        <a:buChar char="§"/>
        <a:tabLst/>
        <a:defRPr sz="12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560513" indent="-188913" algn="l" defTabSz="914400" rtl="0" eaLnBrk="1" latinLnBrk="0" hangingPunct="1">
        <a:lnSpc>
          <a:spcPct val="120000"/>
        </a:lnSpc>
        <a:spcBef>
          <a:spcPts val="500"/>
        </a:spcBef>
        <a:spcAft>
          <a:spcPts val="100"/>
        </a:spcAft>
        <a:buClr>
          <a:srgbClr val="23B900"/>
        </a:buClr>
        <a:buFont typeface="Wingdings" pitchFamily="2" charset="2"/>
        <a:buChar char="§"/>
        <a:tabLst/>
        <a:defRPr sz="12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03425" indent="-174625" algn="l" defTabSz="914400" rtl="0" eaLnBrk="1" latinLnBrk="0" hangingPunct="1">
        <a:lnSpc>
          <a:spcPct val="120000"/>
        </a:lnSpc>
        <a:spcBef>
          <a:spcPts val="500"/>
        </a:spcBef>
        <a:spcAft>
          <a:spcPts val="100"/>
        </a:spcAft>
        <a:buClr>
          <a:srgbClr val="23B900"/>
        </a:buClr>
        <a:buFont typeface="Wingdings" pitchFamily="2" charset="2"/>
        <a:buChar char="§"/>
        <a:tabLst/>
        <a:defRPr sz="12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37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jpe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5.png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40.xml"/><Relationship Id="rId1" Type="http://schemas.openxmlformats.org/officeDocument/2006/relationships/video" Target="https://www.youtube.com/embed/7od6qtG737E?feature=oembed" TargetMode="Externa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jpeg"/><Relationship Id="rId4" Type="http://schemas.openxmlformats.org/officeDocument/2006/relationships/image" Target="../media/image66.png"/><Relationship Id="rId9" Type="http://schemas.openxmlformats.org/officeDocument/2006/relationships/image" Target="../media/image7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1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963D4-32C8-BB34-6793-4912DFE82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Remote Maintenance Strategies and Equipment for </a:t>
            </a:r>
            <a:br>
              <a:rPr lang="en-US" sz="1800" dirty="0"/>
            </a:br>
            <a:r>
              <a:rPr lang="en-US" sz="1800" dirty="0"/>
              <a:t>DEMO Port Systems</a:t>
            </a:r>
            <a:endParaRPr lang="fi-FI" sz="1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6ADA2-A2FD-D587-F026-72A7A0BC86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i-FI" dirty="0" err="1"/>
              <a:t>Nuclear</a:t>
            </a:r>
            <a:r>
              <a:rPr lang="fi-FI" dirty="0"/>
              <a:t> Fusion Technology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4C4DB-72EA-26BB-9A2A-A6D7B37A35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i-FI" dirty="0"/>
              <a:t>Changyang Li*, Huapeng Wu, Pradeep Gaudel, Peng Shang, William Brace</a:t>
            </a:r>
          </a:p>
          <a:p>
            <a:endParaRPr lang="fi-FI" dirty="0"/>
          </a:p>
          <a:p>
            <a:r>
              <a:rPr lang="fi-FI" dirty="0"/>
              <a:t>Changyang Li, </a:t>
            </a:r>
            <a:r>
              <a:rPr lang="fi-FI" dirty="0" err="1"/>
              <a:t>D.Sc</a:t>
            </a:r>
            <a:r>
              <a:rPr lang="fi-FI" dirty="0"/>
              <a:t>. (Tech)</a:t>
            </a:r>
          </a:p>
          <a:p>
            <a:r>
              <a:rPr lang="fi-FI" dirty="0"/>
              <a:t>Department of </a:t>
            </a:r>
            <a:r>
              <a:rPr lang="fi-FI" dirty="0" err="1"/>
              <a:t>Mechanical</a:t>
            </a:r>
            <a:r>
              <a:rPr lang="fi-FI" dirty="0"/>
              <a:t> Engineering, School of </a:t>
            </a:r>
            <a:r>
              <a:rPr lang="fi-FI"/>
              <a:t>Energy Systems</a:t>
            </a:r>
            <a:endParaRPr lang="fi-FI" dirty="0"/>
          </a:p>
          <a:p>
            <a:r>
              <a:rPr lang="fi-FI" dirty="0"/>
              <a:t>Li.Changyang@lut.fi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63CDCE-EF0D-62B1-3BA5-8E5A4704B6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 dirty="0"/>
              <a:t>Syp2025, October 21st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6E90B5C-2147-0306-4032-538E7E41897D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0" b="4710"/>
          <a:stretch>
            <a:fillRect/>
          </a:stretch>
        </p:blipFill>
        <p:spPr bwMode="auto">
          <a:xfrm>
            <a:off x="8550275" y="2716213"/>
            <a:ext cx="2265363" cy="2247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484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EA553-4D22-AABD-3112-F1B527240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D7619CA-3D39-7EF9-0D18-32BD25D529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02FB86E-D764-373B-77CC-451D03D70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err="1"/>
              <a:t>Parameters</a:t>
            </a:r>
            <a:r>
              <a:rPr lang="fi-FI" dirty="0"/>
              <a:t> of </a:t>
            </a:r>
            <a:r>
              <a:rPr lang="fi-FI" dirty="0" err="1"/>
              <a:t>components</a:t>
            </a:r>
            <a:endParaRPr lang="fi-FI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5E8D885-DD4D-04E9-AD77-72C21551490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702526" y="1927066"/>
            <a:ext cx="9710105" cy="4359434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2E25A07-A96E-52FF-C670-3482D78898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6996998"/>
              </p:ext>
            </p:extLst>
          </p:nvPr>
        </p:nvGraphicFramePr>
        <p:xfrm>
          <a:off x="1858760" y="1536576"/>
          <a:ext cx="8474481" cy="43837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4722">
                  <a:extLst>
                    <a:ext uri="{9D8B030D-6E8A-4147-A177-3AD203B41FA5}">
                      <a16:colId xmlns:a16="http://schemas.microsoft.com/office/drawing/2014/main" val="901359400"/>
                    </a:ext>
                  </a:extLst>
                </a:gridCol>
                <a:gridCol w="1694722">
                  <a:extLst>
                    <a:ext uri="{9D8B030D-6E8A-4147-A177-3AD203B41FA5}">
                      <a16:colId xmlns:a16="http://schemas.microsoft.com/office/drawing/2014/main" val="3227982692"/>
                    </a:ext>
                  </a:extLst>
                </a:gridCol>
                <a:gridCol w="1694722">
                  <a:extLst>
                    <a:ext uri="{9D8B030D-6E8A-4147-A177-3AD203B41FA5}">
                      <a16:colId xmlns:a16="http://schemas.microsoft.com/office/drawing/2014/main" val="3048634913"/>
                    </a:ext>
                  </a:extLst>
                </a:gridCol>
                <a:gridCol w="1694722">
                  <a:extLst>
                    <a:ext uri="{9D8B030D-6E8A-4147-A177-3AD203B41FA5}">
                      <a16:colId xmlns:a16="http://schemas.microsoft.com/office/drawing/2014/main" val="677835558"/>
                    </a:ext>
                  </a:extLst>
                </a:gridCol>
                <a:gridCol w="1695593">
                  <a:extLst>
                    <a:ext uri="{9D8B030D-6E8A-4147-A177-3AD203B41FA5}">
                      <a16:colId xmlns:a16="http://schemas.microsoft.com/office/drawing/2014/main" val="743566190"/>
                    </a:ext>
                  </a:extLst>
                </a:gridCol>
              </a:tblGrid>
              <a:tr h="1991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Component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Height [mm]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 dirty="0">
                          <a:effectLst/>
                        </a:rPr>
                        <a:t>Width [mm]</a:t>
                      </a:r>
                      <a:endParaRPr lang="fi-FI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Length [mm]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Mass [tonnes]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extLst>
                  <a:ext uri="{0D108BD9-81ED-4DB2-BD59-A6C34878D82A}">
                    <a16:rowId xmlns:a16="http://schemas.microsoft.com/office/drawing/2014/main" val="742713145"/>
                  </a:ext>
                </a:extLst>
              </a:tr>
              <a:tr h="199130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Neutron Shield (Configuration 1)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266352"/>
                  </a:ext>
                </a:extLst>
              </a:tr>
              <a:tr h="1991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NS A (Conf.1)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3160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900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1200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 dirty="0">
                          <a:effectLst/>
                        </a:rPr>
                        <a:t>20*</a:t>
                      </a:r>
                      <a:endParaRPr lang="fi-FI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extLst>
                  <a:ext uri="{0D108BD9-81ED-4DB2-BD59-A6C34878D82A}">
                    <a16:rowId xmlns:a16="http://schemas.microsoft.com/office/drawing/2014/main" val="3241916783"/>
                  </a:ext>
                </a:extLst>
              </a:tr>
              <a:tr h="1991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NS B1 (Conf.1)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950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900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1170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8**, 5.2*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extLst>
                  <a:ext uri="{0D108BD9-81ED-4DB2-BD59-A6C34878D82A}">
                    <a16:rowId xmlns:a16="http://schemas.microsoft.com/office/drawing/2014/main" val="4267653388"/>
                  </a:ext>
                </a:extLst>
              </a:tr>
              <a:tr h="1991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NS B2 (Conf.1)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950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900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1170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8**, 5.2*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extLst>
                  <a:ext uri="{0D108BD9-81ED-4DB2-BD59-A6C34878D82A}">
                    <a16:rowId xmlns:a16="http://schemas.microsoft.com/office/drawing/2014/main" val="1026329626"/>
                  </a:ext>
                </a:extLst>
              </a:tr>
              <a:tr h="199130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 dirty="0">
                          <a:effectLst/>
                        </a:rPr>
                        <a:t>Neutron Shield (Configuration 2)</a:t>
                      </a:r>
                      <a:endParaRPr lang="fi-FI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645505"/>
                  </a:ext>
                </a:extLst>
              </a:tr>
              <a:tr h="1991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NS A (Conf.2)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3000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910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1195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17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extLst>
                  <a:ext uri="{0D108BD9-81ED-4DB2-BD59-A6C34878D82A}">
                    <a16:rowId xmlns:a16="http://schemas.microsoft.com/office/drawing/2014/main" val="1822612367"/>
                  </a:ext>
                </a:extLst>
              </a:tr>
              <a:tr h="1991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NS B (Conf.2)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3000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910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1170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17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extLst>
                  <a:ext uri="{0D108BD9-81ED-4DB2-BD59-A6C34878D82A}">
                    <a16:rowId xmlns:a16="http://schemas.microsoft.com/office/drawing/2014/main" val="1289977135"/>
                  </a:ext>
                </a:extLst>
              </a:tr>
              <a:tr h="199130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Port Plug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240629"/>
                  </a:ext>
                </a:extLst>
              </a:tr>
              <a:tr h="1991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SM EPP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2840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910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1900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20 – 25*** 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extLst>
                  <a:ext uri="{0D108BD9-81ED-4DB2-BD59-A6C34878D82A}">
                    <a16:rowId xmlns:a16="http://schemas.microsoft.com/office/drawing/2014/main" val="1012180689"/>
                  </a:ext>
                </a:extLst>
              </a:tr>
              <a:tr h="1991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FM EPP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2840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910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1800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23***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extLst>
                  <a:ext uri="{0D108BD9-81ED-4DB2-BD59-A6C34878D82A}">
                    <a16:rowId xmlns:a16="http://schemas.microsoft.com/office/drawing/2014/main" val="3666075894"/>
                  </a:ext>
                </a:extLst>
              </a:tr>
              <a:tr h="199130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Port Closure Plate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1360822"/>
                  </a:ext>
                </a:extLst>
              </a:tr>
              <a:tr h="1991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UP PCP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200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4000 (widest)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7600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25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extLst>
                  <a:ext uri="{0D108BD9-81ED-4DB2-BD59-A6C34878D82A}">
                    <a16:rowId xmlns:a16="http://schemas.microsoft.com/office/drawing/2014/main" val="1617272009"/>
                  </a:ext>
                </a:extLst>
              </a:tr>
              <a:tr h="1991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EP PCP 1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110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3420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2550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3.9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extLst>
                  <a:ext uri="{0D108BD9-81ED-4DB2-BD59-A6C34878D82A}">
                    <a16:rowId xmlns:a16="http://schemas.microsoft.com/office/drawing/2014/main" val="666949385"/>
                  </a:ext>
                </a:extLst>
              </a:tr>
              <a:tr h="1991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EP PCP 2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80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3220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1325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2.65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extLst>
                  <a:ext uri="{0D108BD9-81ED-4DB2-BD59-A6C34878D82A}">
                    <a16:rowId xmlns:a16="http://schemas.microsoft.com/office/drawing/2014/main" val="1501033109"/>
                  </a:ext>
                </a:extLst>
              </a:tr>
              <a:tr h="1991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EP PCP 3 (NTM)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40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890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485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effectLst/>
                        </a:rPr>
                        <a:t>0.13</a:t>
                      </a:r>
                      <a:endParaRPr lang="fi-FI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extLst>
                  <a:ext uri="{0D108BD9-81ED-4DB2-BD59-A6C34878D82A}">
                    <a16:rowId xmlns:a16="http://schemas.microsoft.com/office/drawing/2014/main" val="711208163"/>
                  </a:ext>
                </a:extLst>
              </a:tr>
              <a:tr h="2020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EP PCP 3 (Heating)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40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670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650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 b="1" dirty="0">
                          <a:solidFill>
                            <a:srgbClr val="FF0000"/>
                          </a:solidFill>
                          <a:effectLst/>
                        </a:rPr>
                        <a:t>0.13</a:t>
                      </a:r>
                      <a:endParaRPr lang="fi-FI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extLst>
                  <a:ext uri="{0D108BD9-81ED-4DB2-BD59-A6C34878D82A}">
                    <a16:rowId xmlns:a16="http://schemas.microsoft.com/office/drawing/2014/main" val="3731685511"/>
                  </a:ext>
                </a:extLst>
              </a:tr>
              <a:tr h="1991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LP PCP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300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3400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3800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14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extLst>
                  <a:ext uri="{0D108BD9-81ED-4DB2-BD59-A6C34878D82A}">
                    <a16:rowId xmlns:a16="http://schemas.microsoft.com/office/drawing/2014/main" val="364524149"/>
                  </a:ext>
                </a:extLst>
              </a:tr>
              <a:tr h="199130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Bio-shield door/plug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2492510"/>
                  </a:ext>
                </a:extLst>
              </a:tr>
              <a:tr h="1991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UP BSD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1000-3000****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5800 (widest)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9200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 dirty="0">
                          <a:effectLst/>
                        </a:rPr>
                        <a:t>179-</a:t>
                      </a:r>
                      <a:r>
                        <a:rPr lang="en-GB" sz="1200" b="1" dirty="0">
                          <a:solidFill>
                            <a:srgbClr val="FF0000"/>
                          </a:solidFill>
                          <a:effectLst/>
                        </a:rPr>
                        <a:t>436</a:t>
                      </a:r>
                      <a:endParaRPr lang="fi-FI" sz="1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extLst>
                  <a:ext uri="{0D108BD9-81ED-4DB2-BD59-A6C34878D82A}">
                    <a16:rowId xmlns:a16="http://schemas.microsoft.com/office/drawing/2014/main" val="2706072658"/>
                  </a:ext>
                </a:extLst>
              </a:tr>
              <a:tr h="1991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EP BSD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2000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3000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5000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120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extLst>
                  <a:ext uri="{0D108BD9-81ED-4DB2-BD59-A6C34878D82A}">
                    <a16:rowId xmlns:a16="http://schemas.microsoft.com/office/drawing/2014/main" val="3800101499"/>
                  </a:ext>
                </a:extLst>
              </a:tr>
              <a:tr h="1991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LP BSD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2000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4700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>
                          <a:effectLst/>
                        </a:rPr>
                        <a:t>5985</a:t>
                      </a:r>
                      <a:endParaRPr lang="fi-FI" sz="12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GB" sz="1200" dirty="0">
                          <a:effectLst/>
                        </a:rPr>
                        <a:t>215</a:t>
                      </a:r>
                      <a:endParaRPr lang="fi-FI" sz="12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3998" marR="63998" marT="0" marB="0"/>
                </a:tc>
                <a:extLst>
                  <a:ext uri="{0D108BD9-81ED-4DB2-BD59-A6C34878D82A}">
                    <a16:rowId xmlns:a16="http://schemas.microsoft.com/office/drawing/2014/main" val="436730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8B78D10-FF7C-A318-4AFA-5DCBC4629619}"/>
              </a:ext>
            </a:extLst>
          </p:cNvPr>
          <p:cNvSpPr txBox="1"/>
          <p:nvPr/>
        </p:nvSpPr>
        <p:spPr>
          <a:xfrm>
            <a:off x="1774825" y="5928262"/>
            <a:ext cx="7925435" cy="769441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0" marR="0" algn="just">
              <a:buNone/>
            </a:pPr>
            <a:r>
              <a:rPr lang="en-GB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*With cooling</a:t>
            </a:r>
            <a:endParaRPr lang="fi-FI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marR="0" algn="just">
              <a:buNone/>
            </a:pPr>
            <a:r>
              <a:rPr lang="en-GB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**Without cooling</a:t>
            </a:r>
          </a:p>
          <a:p>
            <a:pPr marL="0" marR="0" algn="just">
              <a:buNone/>
            </a:pPr>
            <a:endParaRPr lang="en-GB" sz="1100" dirty="0">
              <a:solidFill>
                <a:schemeClr val="bg1"/>
              </a:solidFill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marR="0" algn="just">
              <a:buNone/>
            </a:pPr>
            <a:endParaRPr lang="fi-FI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marR="0" algn="just">
              <a:buNone/>
            </a:pPr>
            <a:r>
              <a:rPr lang="en-GB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***Including mirrors</a:t>
            </a:r>
            <a:endParaRPr lang="fi-FI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marR="0" algn="just">
              <a:buNone/>
            </a:pPr>
            <a:r>
              <a:rPr lang="en-GB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****The thickness depends on the radiation limitation requirement</a:t>
            </a:r>
            <a:endParaRPr lang="fi-FI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6A9E32-A0EF-CE6D-183C-F7E4B24B208E}"/>
              </a:ext>
            </a:extLst>
          </p:cNvPr>
          <p:cNvSpPr txBox="1"/>
          <p:nvPr/>
        </p:nvSpPr>
        <p:spPr>
          <a:xfrm>
            <a:off x="157016" y="6426425"/>
            <a:ext cx="61018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Li.Changyang@lut.fi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0BD317-005E-5AEA-CCFF-FC6E41867F1C}"/>
              </a:ext>
            </a:extLst>
          </p:cNvPr>
          <p:cNvSpPr txBox="1"/>
          <p:nvPr/>
        </p:nvSpPr>
        <p:spPr>
          <a:xfrm>
            <a:off x="11217855" y="6426424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6A40919-8154-4890-B736-E90AC38AA305}" type="slidenum">
              <a:rPr lang="fi-FI" sz="1000" smtClean="0">
                <a:solidFill>
                  <a:schemeClr val="bg1"/>
                </a:solidFill>
              </a:rPr>
              <a:t>10</a:t>
            </a:fld>
            <a:r>
              <a:rPr lang="fi-FI" sz="1000" dirty="0">
                <a:solidFill>
                  <a:schemeClr val="bg1"/>
                </a:solidFill>
              </a:rPr>
              <a:t> / 14</a:t>
            </a:r>
          </a:p>
        </p:txBody>
      </p:sp>
    </p:spTree>
    <p:extLst>
      <p:ext uri="{BB962C8B-B14F-4D97-AF65-F5344CB8AC3E}">
        <p14:creationId xmlns:p14="http://schemas.microsoft.com/office/powerpoint/2010/main" val="75099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225F3-B9C8-B8FB-8D01-C5A532750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13D0A38-0B5B-A72F-F2A0-9DF7D7C584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CBFC16A-8D5A-B3A6-6131-05801DD5A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err="1"/>
              <a:t>Methodology</a:t>
            </a:r>
            <a:endParaRPr lang="fi-FI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2689BD-8F06-B4A5-BF3A-D754E58D587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702526" y="1927066"/>
            <a:ext cx="9710105" cy="4359434"/>
          </a:xfrm>
          <a:prstGeom prst="rect">
            <a:avLst/>
          </a:prstGeom>
        </p:spPr>
        <p:txBody>
          <a:bodyPr/>
          <a:lstStyle/>
          <a:p>
            <a:endParaRPr lang="fi-FI" dirty="0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2C31B073-5737-2D92-B1FE-6C2EE405E7C0}"/>
              </a:ext>
            </a:extLst>
          </p:cNvPr>
          <p:cNvSpPr/>
          <p:nvPr/>
        </p:nvSpPr>
        <p:spPr>
          <a:xfrm>
            <a:off x="2824479" y="1887050"/>
            <a:ext cx="6908800" cy="3928533"/>
          </a:xfrm>
          <a:prstGeom prst="rightArrow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i-FI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97C5960-0906-786B-B83A-BE3B68A11267}"/>
              </a:ext>
            </a:extLst>
          </p:cNvPr>
          <p:cNvSpPr/>
          <p:nvPr/>
        </p:nvSpPr>
        <p:spPr>
          <a:xfrm>
            <a:off x="2217658" y="3065609"/>
            <a:ext cx="1804987" cy="1571413"/>
          </a:xfrm>
          <a:custGeom>
            <a:avLst/>
            <a:gdLst>
              <a:gd name="connsiteX0" fmla="*/ 0 w 1804987"/>
              <a:gd name="connsiteY0" fmla="*/ 261907 h 1571413"/>
              <a:gd name="connsiteX1" fmla="*/ 261907 w 1804987"/>
              <a:gd name="connsiteY1" fmla="*/ 0 h 1571413"/>
              <a:gd name="connsiteX2" fmla="*/ 1543080 w 1804987"/>
              <a:gd name="connsiteY2" fmla="*/ 0 h 1571413"/>
              <a:gd name="connsiteX3" fmla="*/ 1804987 w 1804987"/>
              <a:gd name="connsiteY3" fmla="*/ 261907 h 1571413"/>
              <a:gd name="connsiteX4" fmla="*/ 1804987 w 1804987"/>
              <a:gd name="connsiteY4" fmla="*/ 1309506 h 1571413"/>
              <a:gd name="connsiteX5" fmla="*/ 1543080 w 1804987"/>
              <a:gd name="connsiteY5" fmla="*/ 1571413 h 1571413"/>
              <a:gd name="connsiteX6" fmla="*/ 261907 w 1804987"/>
              <a:gd name="connsiteY6" fmla="*/ 1571413 h 1571413"/>
              <a:gd name="connsiteX7" fmla="*/ 0 w 1804987"/>
              <a:gd name="connsiteY7" fmla="*/ 1309506 h 1571413"/>
              <a:gd name="connsiteX8" fmla="*/ 0 w 1804987"/>
              <a:gd name="connsiteY8" fmla="*/ 261907 h 1571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4987" h="1571413">
                <a:moveTo>
                  <a:pt x="0" y="261907"/>
                </a:moveTo>
                <a:cubicBezTo>
                  <a:pt x="0" y="117260"/>
                  <a:pt x="117260" y="0"/>
                  <a:pt x="261907" y="0"/>
                </a:cubicBezTo>
                <a:lnTo>
                  <a:pt x="1543080" y="0"/>
                </a:lnTo>
                <a:cubicBezTo>
                  <a:pt x="1687727" y="0"/>
                  <a:pt x="1804987" y="117260"/>
                  <a:pt x="1804987" y="261907"/>
                </a:cubicBezTo>
                <a:lnTo>
                  <a:pt x="1804987" y="1309506"/>
                </a:lnTo>
                <a:cubicBezTo>
                  <a:pt x="1804987" y="1454153"/>
                  <a:pt x="1687727" y="1571413"/>
                  <a:pt x="1543080" y="1571413"/>
                </a:cubicBezTo>
                <a:lnTo>
                  <a:pt x="261907" y="1571413"/>
                </a:lnTo>
                <a:cubicBezTo>
                  <a:pt x="117260" y="1571413"/>
                  <a:pt x="0" y="1454153"/>
                  <a:pt x="0" y="1309506"/>
                </a:cubicBezTo>
                <a:lnTo>
                  <a:pt x="0" y="26190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290" tIns="145290" rIns="145290" bIns="14529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i-FI" sz="1800" kern="1200" dirty="0"/>
              <a:t>Study the RM </a:t>
            </a:r>
            <a:r>
              <a:rPr lang="fi-FI" sz="1800" kern="1200" dirty="0" err="1"/>
              <a:t>components</a:t>
            </a:r>
            <a:endParaRPr lang="fi-FI" sz="1800" kern="120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3BF9C03-4D3F-0337-D5AF-55EB1466A513}"/>
              </a:ext>
            </a:extLst>
          </p:cNvPr>
          <p:cNvSpPr/>
          <p:nvPr/>
        </p:nvSpPr>
        <p:spPr>
          <a:xfrm>
            <a:off x="4323476" y="3065609"/>
            <a:ext cx="1804987" cy="1571413"/>
          </a:xfrm>
          <a:custGeom>
            <a:avLst/>
            <a:gdLst>
              <a:gd name="connsiteX0" fmla="*/ 0 w 1804987"/>
              <a:gd name="connsiteY0" fmla="*/ 261907 h 1571413"/>
              <a:gd name="connsiteX1" fmla="*/ 261907 w 1804987"/>
              <a:gd name="connsiteY1" fmla="*/ 0 h 1571413"/>
              <a:gd name="connsiteX2" fmla="*/ 1543080 w 1804987"/>
              <a:gd name="connsiteY2" fmla="*/ 0 h 1571413"/>
              <a:gd name="connsiteX3" fmla="*/ 1804987 w 1804987"/>
              <a:gd name="connsiteY3" fmla="*/ 261907 h 1571413"/>
              <a:gd name="connsiteX4" fmla="*/ 1804987 w 1804987"/>
              <a:gd name="connsiteY4" fmla="*/ 1309506 h 1571413"/>
              <a:gd name="connsiteX5" fmla="*/ 1543080 w 1804987"/>
              <a:gd name="connsiteY5" fmla="*/ 1571413 h 1571413"/>
              <a:gd name="connsiteX6" fmla="*/ 261907 w 1804987"/>
              <a:gd name="connsiteY6" fmla="*/ 1571413 h 1571413"/>
              <a:gd name="connsiteX7" fmla="*/ 0 w 1804987"/>
              <a:gd name="connsiteY7" fmla="*/ 1309506 h 1571413"/>
              <a:gd name="connsiteX8" fmla="*/ 0 w 1804987"/>
              <a:gd name="connsiteY8" fmla="*/ 261907 h 1571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4987" h="1571413">
                <a:moveTo>
                  <a:pt x="0" y="261907"/>
                </a:moveTo>
                <a:cubicBezTo>
                  <a:pt x="0" y="117260"/>
                  <a:pt x="117260" y="0"/>
                  <a:pt x="261907" y="0"/>
                </a:cubicBezTo>
                <a:lnTo>
                  <a:pt x="1543080" y="0"/>
                </a:lnTo>
                <a:cubicBezTo>
                  <a:pt x="1687727" y="0"/>
                  <a:pt x="1804987" y="117260"/>
                  <a:pt x="1804987" y="261907"/>
                </a:cubicBezTo>
                <a:lnTo>
                  <a:pt x="1804987" y="1309506"/>
                </a:lnTo>
                <a:cubicBezTo>
                  <a:pt x="1804987" y="1454153"/>
                  <a:pt x="1687727" y="1571413"/>
                  <a:pt x="1543080" y="1571413"/>
                </a:cubicBezTo>
                <a:lnTo>
                  <a:pt x="261907" y="1571413"/>
                </a:lnTo>
                <a:cubicBezTo>
                  <a:pt x="117260" y="1571413"/>
                  <a:pt x="0" y="1454153"/>
                  <a:pt x="0" y="1309506"/>
                </a:cubicBezTo>
                <a:lnTo>
                  <a:pt x="0" y="26190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290" tIns="145290" rIns="145290" bIns="14529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i-FI" sz="1800" kern="1200" dirty="0" err="1"/>
              <a:t>Define</a:t>
            </a:r>
            <a:r>
              <a:rPr lang="fi-FI" sz="1800" kern="1200" dirty="0"/>
              <a:t> the RM </a:t>
            </a:r>
            <a:r>
              <a:rPr lang="fi-FI" sz="1800" kern="1200" dirty="0" err="1"/>
              <a:t>operation</a:t>
            </a:r>
            <a:endParaRPr lang="fi-FI" sz="1800" kern="120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170CE6E-0ED9-CFEB-3D48-1847C03B60B4}"/>
              </a:ext>
            </a:extLst>
          </p:cNvPr>
          <p:cNvSpPr/>
          <p:nvPr/>
        </p:nvSpPr>
        <p:spPr>
          <a:xfrm>
            <a:off x="6429295" y="3065609"/>
            <a:ext cx="1804987" cy="1571413"/>
          </a:xfrm>
          <a:custGeom>
            <a:avLst/>
            <a:gdLst>
              <a:gd name="connsiteX0" fmla="*/ 0 w 1804987"/>
              <a:gd name="connsiteY0" fmla="*/ 261907 h 1571413"/>
              <a:gd name="connsiteX1" fmla="*/ 261907 w 1804987"/>
              <a:gd name="connsiteY1" fmla="*/ 0 h 1571413"/>
              <a:gd name="connsiteX2" fmla="*/ 1543080 w 1804987"/>
              <a:gd name="connsiteY2" fmla="*/ 0 h 1571413"/>
              <a:gd name="connsiteX3" fmla="*/ 1804987 w 1804987"/>
              <a:gd name="connsiteY3" fmla="*/ 261907 h 1571413"/>
              <a:gd name="connsiteX4" fmla="*/ 1804987 w 1804987"/>
              <a:gd name="connsiteY4" fmla="*/ 1309506 h 1571413"/>
              <a:gd name="connsiteX5" fmla="*/ 1543080 w 1804987"/>
              <a:gd name="connsiteY5" fmla="*/ 1571413 h 1571413"/>
              <a:gd name="connsiteX6" fmla="*/ 261907 w 1804987"/>
              <a:gd name="connsiteY6" fmla="*/ 1571413 h 1571413"/>
              <a:gd name="connsiteX7" fmla="*/ 0 w 1804987"/>
              <a:gd name="connsiteY7" fmla="*/ 1309506 h 1571413"/>
              <a:gd name="connsiteX8" fmla="*/ 0 w 1804987"/>
              <a:gd name="connsiteY8" fmla="*/ 261907 h 1571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4987" h="1571413">
                <a:moveTo>
                  <a:pt x="0" y="261907"/>
                </a:moveTo>
                <a:cubicBezTo>
                  <a:pt x="0" y="117260"/>
                  <a:pt x="117260" y="0"/>
                  <a:pt x="261907" y="0"/>
                </a:cubicBezTo>
                <a:lnTo>
                  <a:pt x="1543080" y="0"/>
                </a:lnTo>
                <a:cubicBezTo>
                  <a:pt x="1687727" y="0"/>
                  <a:pt x="1804987" y="117260"/>
                  <a:pt x="1804987" y="261907"/>
                </a:cubicBezTo>
                <a:lnTo>
                  <a:pt x="1804987" y="1309506"/>
                </a:lnTo>
                <a:cubicBezTo>
                  <a:pt x="1804987" y="1454153"/>
                  <a:pt x="1687727" y="1571413"/>
                  <a:pt x="1543080" y="1571413"/>
                </a:cubicBezTo>
                <a:lnTo>
                  <a:pt x="261907" y="1571413"/>
                </a:lnTo>
                <a:cubicBezTo>
                  <a:pt x="117260" y="1571413"/>
                  <a:pt x="0" y="1454153"/>
                  <a:pt x="0" y="1309506"/>
                </a:cubicBezTo>
                <a:lnTo>
                  <a:pt x="0" y="26190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290" tIns="145290" rIns="145290" bIns="14529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i-FI" sz="1800" kern="1200" dirty="0" err="1"/>
              <a:t>Search</a:t>
            </a:r>
            <a:r>
              <a:rPr lang="fi-FI" sz="1800" kern="1200" dirty="0"/>
              <a:t> the </a:t>
            </a:r>
            <a:r>
              <a:rPr lang="fi-FI" sz="1800" kern="1200" dirty="0" err="1"/>
              <a:t>commercial</a:t>
            </a:r>
            <a:r>
              <a:rPr lang="fi-FI" sz="1800" kern="1200" dirty="0"/>
              <a:t> products / </a:t>
            </a:r>
            <a:r>
              <a:rPr lang="fi-FI" sz="1800" kern="1200" dirty="0" err="1"/>
              <a:t>C</a:t>
            </a:r>
            <a:r>
              <a:rPr lang="fi-FI" altLang="zh-CN" sz="1800" kern="1200" dirty="0" err="1"/>
              <a:t>oncepts</a:t>
            </a:r>
            <a:endParaRPr lang="fi-FI" sz="1800" kern="120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4DC6C146-0C3F-721B-E00F-2B0EB26D6AA3}"/>
              </a:ext>
            </a:extLst>
          </p:cNvPr>
          <p:cNvSpPr/>
          <p:nvPr/>
        </p:nvSpPr>
        <p:spPr>
          <a:xfrm>
            <a:off x="8535114" y="3065609"/>
            <a:ext cx="1804987" cy="1571413"/>
          </a:xfrm>
          <a:custGeom>
            <a:avLst/>
            <a:gdLst>
              <a:gd name="connsiteX0" fmla="*/ 0 w 1804987"/>
              <a:gd name="connsiteY0" fmla="*/ 261907 h 1571413"/>
              <a:gd name="connsiteX1" fmla="*/ 261907 w 1804987"/>
              <a:gd name="connsiteY1" fmla="*/ 0 h 1571413"/>
              <a:gd name="connsiteX2" fmla="*/ 1543080 w 1804987"/>
              <a:gd name="connsiteY2" fmla="*/ 0 h 1571413"/>
              <a:gd name="connsiteX3" fmla="*/ 1804987 w 1804987"/>
              <a:gd name="connsiteY3" fmla="*/ 261907 h 1571413"/>
              <a:gd name="connsiteX4" fmla="*/ 1804987 w 1804987"/>
              <a:gd name="connsiteY4" fmla="*/ 1309506 h 1571413"/>
              <a:gd name="connsiteX5" fmla="*/ 1543080 w 1804987"/>
              <a:gd name="connsiteY5" fmla="*/ 1571413 h 1571413"/>
              <a:gd name="connsiteX6" fmla="*/ 261907 w 1804987"/>
              <a:gd name="connsiteY6" fmla="*/ 1571413 h 1571413"/>
              <a:gd name="connsiteX7" fmla="*/ 0 w 1804987"/>
              <a:gd name="connsiteY7" fmla="*/ 1309506 h 1571413"/>
              <a:gd name="connsiteX8" fmla="*/ 0 w 1804987"/>
              <a:gd name="connsiteY8" fmla="*/ 261907 h 1571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4987" h="1571413">
                <a:moveTo>
                  <a:pt x="0" y="261907"/>
                </a:moveTo>
                <a:cubicBezTo>
                  <a:pt x="0" y="117260"/>
                  <a:pt x="117260" y="0"/>
                  <a:pt x="261907" y="0"/>
                </a:cubicBezTo>
                <a:lnTo>
                  <a:pt x="1543080" y="0"/>
                </a:lnTo>
                <a:cubicBezTo>
                  <a:pt x="1687727" y="0"/>
                  <a:pt x="1804987" y="117260"/>
                  <a:pt x="1804987" y="261907"/>
                </a:cubicBezTo>
                <a:lnTo>
                  <a:pt x="1804987" y="1309506"/>
                </a:lnTo>
                <a:cubicBezTo>
                  <a:pt x="1804987" y="1454153"/>
                  <a:pt x="1687727" y="1571413"/>
                  <a:pt x="1543080" y="1571413"/>
                </a:cubicBezTo>
                <a:lnTo>
                  <a:pt x="261907" y="1571413"/>
                </a:lnTo>
                <a:cubicBezTo>
                  <a:pt x="117260" y="1571413"/>
                  <a:pt x="0" y="1454153"/>
                  <a:pt x="0" y="1309506"/>
                </a:cubicBezTo>
                <a:lnTo>
                  <a:pt x="0" y="26190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290" tIns="145290" rIns="145290" bIns="14529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i-FI" sz="1800" kern="1200"/>
              <a:t>Make design </a:t>
            </a:r>
            <a:endParaRPr lang="fi-FI" sz="1800" kern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CA9665-A3EC-7613-2998-DC9E97E9E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33" y="3144764"/>
            <a:ext cx="1229076" cy="11433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B4C3A4-51AE-3A20-E2A8-045463F04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711" y="1573405"/>
            <a:ext cx="1064895" cy="140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C9F340-2846-577B-90D9-38715D7F7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13" y="4565903"/>
            <a:ext cx="1623716" cy="124968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95C7FE-05DB-58A7-CBD7-EA6F61DDC7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808" y="2090757"/>
            <a:ext cx="1435692" cy="843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1C21BC-31A2-B5E8-38D8-20ACBC376C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2200" y="4819354"/>
            <a:ext cx="1002665" cy="11013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5E8C4E-1E05-AEF8-267C-36DC4349CB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455" y="1980345"/>
            <a:ext cx="1130236" cy="10547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61943D6-12B8-EDFE-70AB-4836D56C7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4649" y="1246846"/>
            <a:ext cx="2682088" cy="16530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8A938B-2E96-52EF-3001-45C8A98187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6729" y="4819354"/>
            <a:ext cx="1734037" cy="12199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AD873A-6E84-978F-76D4-DB7E50FBCB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89474" y="3330438"/>
            <a:ext cx="1586202" cy="10417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2045F41-933F-F5F0-D64B-3C3488B221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2185" y="4900364"/>
            <a:ext cx="2810460" cy="14261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8B76054-61CB-E5CE-4956-862E7E4EAD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03656" y="1980345"/>
            <a:ext cx="2726422" cy="843083"/>
          </a:xfrm>
          <a:prstGeom prst="rect">
            <a:avLst/>
          </a:prstGeom>
        </p:spPr>
      </p:pic>
      <p:pic>
        <p:nvPicPr>
          <p:cNvPr id="22" name="Picture 21" descr="A grey machine with a long rectangular object&#10;&#10;Description automatically generated with medium confidence">
            <a:extLst>
              <a:ext uri="{FF2B5EF4-FFF2-40B4-BE49-F238E27FC236}">
                <a16:creationId xmlns:a16="http://schemas.microsoft.com/office/drawing/2014/main" id="{6F06E1BD-43C4-1549-3E1B-D3BAF76FB4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24064" y="1862342"/>
            <a:ext cx="2225481" cy="11632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B07A4F1-BDA5-333F-753B-541E64134A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436" y="4714899"/>
            <a:ext cx="2351004" cy="13244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A97F73-10AD-A729-72DA-CEDF00FE897E}"/>
              </a:ext>
            </a:extLst>
          </p:cNvPr>
          <p:cNvSpPr txBox="1"/>
          <p:nvPr/>
        </p:nvSpPr>
        <p:spPr>
          <a:xfrm>
            <a:off x="157016" y="6426425"/>
            <a:ext cx="61018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Li.Changyang@lut.fi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827D91-340A-0061-B30A-B2D0A44E9F90}"/>
              </a:ext>
            </a:extLst>
          </p:cNvPr>
          <p:cNvSpPr txBox="1"/>
          <p:nvPr/>
        </p:nvSpPr>
        <p:spPr>
          <a:xfrm>
            <a:off x="11217855" y="6426424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6A40919-8154-4890-B736-E90AC38AA305}" type="slidenum">
              <a:rPr lang="fi-FI" sz="1000" smtClean="0">
                <a:solidFill>
                  <a:schemeClr val="bg1"/>
                </a:solidFill>
              </a:rPr>
              <a:t>11</a:t>
            </a:fld>
            <a:r>
              <a:rPr lang="fi-FI" sz="1000" dirty="0">
                <a:solidFill>
                  <a:schemeClr val="bg1"/>
                </a:solidFill>
              </a:rPr>
              <a:t> / 14</a:t>
            </a:r>
          </a:p>
        </p:txBody>
      </p:sp>
    </p:spTree>
    <p:extLst>
      <p:ext uri="{BB962C8B-B14F-4D97-AF65-F5344CB8AC3E}">
        <p14:creationId xmlns:p14="http://schemas.microsoft.com/office/powerpoint/2010/main" val="172905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8" grpId="0" animBg="1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102FFB-D41B-306D-C070-E655A1364E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8F24D7-4E00-11AC-0C88-0AAC196CC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err="1"/>
              <a:t>Methodology</a:t>
            </a:r>
            <a:endParaRPr lang="fi-FI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DD6701D-9F37-5191-2601-9C0821F4B73C}"/>
              </a:ext>
            </a:extLst>
          </p:cNvPr>
          <p:cNvSpPr/>
          <p:nvPr/>
        </p:nvSpPr>
        <p:spPr>
          <a:xfrm>
            <a:off x="5778095" y="3124125"/>
            <a:ext cx="1978000" cy="1978000"/>
          </a:xfrm>
          <a:custGeom>
            <a:avLst/>
            <a:gdLst>
              <a:gd name="connsiteX0" fmla="*/ 0 w 1978000"/>
              <a:gd name="connsiteY0" fmla="*/ 989000 h 1978000"/>
              <a:gd name="connsiteX1" fmla="*/ 989000 w 1978000"/>
              <a:gd name="connsiteY1" fmla="*/ 0 h 1978000"/>
              <a:gd name="connsiteX2" fmla="*/ 1978000 w 1978000"/>
              <a:gd name="connsiteY2" fmla="*/ 989000 h 1978000"/>
              <a:gd name="connsiteX3" fmla="*/ 989000 w 1978000"/>
              <a:gd name="connsiteY3" fmla="*/ 1978000 h 1978000"/>
              <a:gd name="connsiteX4" fmla="*/ 0 w 1978000"/>
              <a:gd name="connsiteY4" fmla="*/ 989000 h 197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8000" h="1978000">
                <a:moveTo>
                  <a:pt x="0" y="989000"/>
                </a:moveTo>
                <a:cubicBezTo>
                  <a:pt x="0" y="442790"/>
                  <a:pt x="442790" y="0"/>
                  <a:pt x="989000" y="0"/>
                </a:cubicBezTo>
                <a:cubicBezTo>
                  <a:pt x="1535210" y="0"/>
                  <a:pt x="1978000" y="442790"/>
                  <a:pt x="1978000" y="989000"/>
                </a:cubicBezTo>
                <a:cubicBezTo>
                  <a:pt x="1978000" y="1535210"/>
                  <a:pt x="1535210" y="1978000"/>
                  <a:pt x="989000" y="1978000"/>
                </a:cubicBezTo>
                <a:cubicBezTo>
                  <a:pt x="442790" y="1978000"/>
                  <a:pt x="0" y="1535210"/>
                  <a:pt x="0" y="989000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76207" tIns="233249" rIns="561325" bIns="233248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i-FI" sz="1600" kern="1200"/>
              <a:t>System requirement document</a:t>
            </a:r>
            <a:endParaRPr lang="fi-FI" sz="1600" kern="120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B756C09-CD4D-4E27-81BC-B8FEAA7CC6B8}"/>
              </a:ext>
            </a:extLst>
          </p:cNvPr>
          <p:cNvSpPr/>
          <p:nvPr/>
        </p:nvSpPr>
        <p:spPr>
          <a:xfrm>
            <a:off x="7203681" y="3124125"/>
            <a:ext cx="1978000" cy="1978000"/>
          </a:xfrm>
          <a:custGeom>
            <a:avLst/>
            <a:gdLst>
              <a:gd name="connsiteX0" fmla="*/ 0 w 1978000"/>
              <a:gd name="connsiteY0" fmla="*/ 989000 h 1978000"/>
              <a:gd name="connsiteX1" fmla="*/ 989000 w 1978000"/>
              <a:gd name="connsiteY1" fmla="*/ 0 h 1978000"/>
              <a:gd name="connsiteX2" fmla="*/ 1978000 w 1978000"/>
              <a:gd name="connsiteY2" fmla="*/ 989000 h 1978000"/>
              <a:gd name="connsiteX3" fmla="*/ 989000 w 1978000"/>
              <a:gd name="connsiteY3" fmla="*/ 1978000 h 1978000"/>
              <a:gd name="connsiteX4" fmla="*/ 0 w 1978000"/>
              <a:gd name="connsiteY4" fmla="*/ 989000 h 197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8000" h="1978000">
                <a:moveTo>
                  <a:pt x="0" y="989000"/>
                </a:moveTo>
                <a:cubicBezTo>
                  <a:pt x="0" y="442790"/>
                  <a:pt x="442790" y="0"/>
                  <a:pt x="989000" y="0"/>
                </a:cubicBezTo>
                <a:cubicBezTo>
                  <a:pt x="1535210" y="0"/>
                  <a:pt x="1978000" y="442790"/>
                  <a:pt x="1978000" y="989000"/>
                </a:cubicBezTo>
                <a:cubicBezTo>
                  <a:pt x="1978000" y="1535210"/>
                  <a:pt x="1535210" y="1978000"/>
                  <a:pt x="989000" y="1978000"/>
                </a:cubicBezTo>
                <a:cubicBezTo>
                  <a:pt x="442790" y="1978000"/>
                  <a:pt x="0" y="1535210"/>
                  <a:pt x="0" y="989000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alpha val="50000"/>
              <a:hueOff val="-4561090"/>
              <a:satOff val="0"/>
              <a:lumOff val="31372"/>
              <a:alphaOff val="0"/>
            </a:schemeClr>
          </a:fillRef>
          <a:effectRef idx="0">
            <a:schemeClr val="accent4">
              <a:alpha val="50000"/>
              <a:hueOff val="-4561090"/>
              <a:satOff val="0"/>
              <a:lumOff val="31372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61325" tIns="233249" rIns="276207" bIns="233248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fi-FI" sz="1600" kern="1200" dirty="0" err="1"/>
              <a:t>Context</a:t>
            </a:r>
            <a:r>
              <a:rPr lang="fi-FI" sz="1600" kern="1200" dirty="0"/>
              <a:t> definition </a:t>
            </a:r>
            <a:r>
              <a:rPr lang="fi-FI" sz="1600" kern="1200" dirty="0" err="1"/>
              <a:t>document</a:t>
            </a:r>
            <a:endParaRPr lang="fi-FI" sz="1600" kern="12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C102DD0-9ADF-AD25-E1F2-16DAFAF38085}"/>
              </a:ext>
            </a:extLst>
          </p:cNvPr>
          <p:cNvSpPr/>
          <p:nvPr/>
        </p:nvSpPr>
        <p:spPr>
          <a:xfrm>
            <a:off x="2775174" y="2166815"/>
            <a:ext cx="1858010" cy="185801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dirty="0"/>
              <a:t>Technical data </a:t>
            </a:r>
            <a:r>
              <a:rPr lang="fi-FI" sz="1600" dirty="0" err="1"/>
              <a:t>sheet</a:t>
            </a:r>
            <a:endParaRPr lang="fi-FI" sz="16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BB35E2-D290-4C1D-4FB6-41BB84D43CCB}"/>
              </a:ext>
            </a:extLst>
          </p:cNvPr>
          <p:cNvSpPr/>
          <p:nvPr/>
        </p:nvSpPr>
        <p:spPr>
          <a:xfrm>
            <a:off x="2775174" y="4201426"/>
            <a:ext cx="1858010" cy="185801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dirty="0"/>
              <a:t>Engineering </a:t>
            </a:r>
            <a:r>
              <a:rPr lang="fi-FI" sz="1600" dirty="0" err="1"/>
              <a:t>bill</a:t>
            </a:r>
            <a:r>
              <a:rPr lang="fi-FI" sz="1600" dirty="0"/>
              <a:t> of </a:t>
            </a:r>
            <a:r>
              <a:rPr lang="fi-FI" sz="1600" dirty="0" err="1"/>
              <a:t>materials</a:t>
            </a:r>
            <a:endParaRPr lang="fi-FI" sz="16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0CEF230-DBF6-14C3-FFAA-0C0C7901EE91}"/>
              </a:ext>
            </a:extLst>
          </p:cNvPr>
          <p:cNvCxnSpPr>
            <a:cxnSpLocks/>
            <a:stCxn id="8" idx="6"/>
          </p:cNvCxnSpPr>
          <p:nvPr/>
        </p:nvCxnSpPr>
        <p:spPr>
          <a:xfrm>
            <a:off x="4633184" y="3095820"/>
            <a:ext cx="1173256" cy="9816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36259C5-3E44-A965-76A9-15ABF1080F6B}"/>
              </a:ext>
            </a:extLst>
          </p:cNvPr>
          <p:cNvCxnSpPr>
            <a:cxnSpLocks/>
            <a:stCxn id="9" idx="6"/>
          </p:cNvCxnSpPr>
          <p:nvPr/>
        </p:nvCxnSpPr>
        <p:spPr>
          <a:xfrm flipV="1">
            <a:off x="4633184" y="4077459"/>
            <a:ext cx="1173256" cy="10529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D9DE461-1C7E-B7E2-754A-92983884D9FC}"/>
              </a:ext>
            </a:extLst>
          </p:cNvPr>
          <p:cNvSpPr txBox="1"/>
          <p:nvPr/>
        </p:nvSpPr>
        <p:spPr>
          <a:xfrm>
            <a:off x="741269" y="2624441"/>
            <a:ext cx="18580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1600" dirty="0" err="1">
                <a:solidFill>
                  <a:schemeClr val="bg1"/>
                </a:solidFill>
              </a:rPr>
              <a:t>Size</a:t>
            </a:r>
            <a:endParaRPr lang="fi-FI" sz="1600" dirty="0">
              <a:solidFill>
                <a:schemeClr val="bg1"/>
              </a:solidFill>
            </a:endParaRPr>
          </a:p>
          <a:p>
            <a:pPr algn="r"/>
            <a:endParaRPr lang="fi-FI" sz="1600" dirty="0">
              <a:solidFill>
                <a:schemeClr val="bg1"/>
              </a:solidFill>
            </a:endParaRPr>
          </a:p>
          <a:p>
            <a:pPr algn="r"/>
            <a:r>
              <a:rPr lang="fi-FI" sz="1600" dirty="0" err="1">
                <a:solidFill>
                  <a:schemeClr val="bg1"/>
                </a:solidFill>
              </a:rPr>
              <a:t>Readliness</a:t>
            </a:r>
            <a:r>
              <a:rPr lang="fi-FI" sz="1600" dirty="0">
                <a:solidFill>
                  <a:schemeClr val="bg1"/>
                </a:solidFill>
              </a:rPr>
              <a:t> </a:t>
            </a:r>
            <a:r>
              <a:rPr lang="fi-FI" sz="1600" dirty="0" err="1">
                <a:solidFill>
                  <a:schemeClr val="bg1"/>
                </a:solidFill>
              </a:rPr>
              <a:t>level</a:t>
            </a:r>
            <a:endParaRPr lang="fi-FI" sz="1600" dirty="0">
              <a:solidFill>
                <a:schemeClr val="bg1"/>
              </a:solidFill>
            </a:endParaRPr>
          </a:p>
          <a:p>
            <a:pPr algn="r"/>
            <a:endParaRPr lang="fi-FI" sz="1600" dirty="0">
              <a:solidFill>
                <a:schemeClr val="bg1"/>
              </a:solidFill>
            </a:endParaRPr>
          </a:p>
          <a:p>
            <a:pPr algn="r"/>
            <a:r>
              <a:rPr lang="fi-FI" sz="1600" dirty="0" err="1">
                <a:solidFill>
                  <a:schemeClr val="bg1"/>
                </a:solidFill>
              </a:rPr>
              <a:t>Sources</a:t>
            </a:r>
            <a:endParaRPr lang="fi-FI" sz="1600" dirty="0">
              <a:solidFill>
                <a:schemeClr val="bg1"/>
              </a:solidFill>
            </a:endParaRPr>
          </a:p>
          <a:p>
            <a:pPr algn="r"/>
            <a:endParaRPr lang="fi-FI" sz="1600" dirty="0">
              <a:solidFill>
                <a:schemeClr val="bg1"/>
              </a:solidFill>
            </a:endParaRPr>
          </a:p>
          <a:p>
            <a:pPr algn="r"/>
            <a:r>
              <a:rPr lang="fi-FI" sz="1600" dirty="0" err="1">
                <a:solidFill>
                  <a:schemeClr val="bg1"/>
                </a:solidFill>
              </a:rPr>
              <a:t>Category</a:t>
            </a:r>
            <a:endParaRPr lang="fi-FI" sz="1600" dirty="0">
              <a:solidFill>
                <a:schemeClr val="bg1"/>
              </a:solidFill>
            </a:endParaRPr>
          </a:p>
          <a:p>
            <a:pPr algn="r"/>
            <a:endParaRPr lang="fi-FI" sz="1600" dirty="0">
              <a:solidFill>
                <a:schemeClr val="bg1"/>
              </a:solidFill>
            </a:endParaRPr>
          </a:p>
          <a:p>
            <a:pPr algn="r"/>
            <a:r>
              <a:rPr lang="fi-FI" sz="1600" dirty="0">
                <a:solidFill>
                  <a:schemeClr val="bg1"/>
                </a:solidFill>
              </a:rPr>
              <a:t>Status</a:t>
            </a:r>
          </a:p>
          <a:p>
            <a:pPr algn="r"/>
            <a:endParaRPr lang="fi-FI" sz="1600" dirty="0">
              <a:solidFill>
                <a:schemeClr val="bg1"/>
              </a:solidFill>
            </a:endParaRPr>
          </a:p>
          <a:p>
            <a:pPr algn="r"/>
            <a:r>
              <a:rPr lang="fi-FI" sz="1600" dirty="0" err="1">
                <a:solidFill>
                  <a:schemeClr val="bg1"/>
                </a:solidFill>
              </a:rPr>
              <a:t>Figure</a:t>
            </a:r>
            <a:r>
              <a:rPr lang="fi-FI" sz="16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DAFCBE-B389-C164-F98B-9F0F8F768B37}"/>
              </a:ext>
            </a:extLst>
          </p:cNvPr>
          <p:cNvSpPr txBox="1"/>
          <p:nvPr/>
        </p:nvSpPr>
        <p:spPr>
          <a:xfrm>
            <a:off x="7161306" y="5228439"/>
            <a:ext cx="21198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b="1" dirty="0" err="1">
                <a:solidFill>
                  <a:schemeClr val="accent5">
                    <a:lumMod val="75000"/>
                  </a:schemeClr>
                </a:solidFill>
              </a:rPr>
              <a:t>Expectation</a:t>
            </a:r>
            <a:endParaRPr lang="fi-FI" sz="16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i-FI" sz="1600" dirty="0" err="1">
                <a:solidFill>
                  <a:schemeClr val="accent5">
                    <a:lumMod val="75000"/>
                  </a:schemeClr>
                </a:solidFill>
              </a:rPr>
              <a:t>What</a:t>
            </a:r>
            <a:r>
              <a:rPr lang="fi-FI" sz="1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i-FI" sz="1600" dirty="0" err="1">
                <a:solidFill>
                  <a:schemeClr val="accent5">
                    <a:lumMod val="75000"/>
                  </a:schemeClr>
                </a:solidFill>
              </a:rPr>
              <a:t>do</a:t>
            </a:r>
            <a:r>
              <a:rPr lang="fi-FI" sz="1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i-FI" sz="1600" dirty="0" err="1">
                <a:solidFill>
                  <a:schemeClr val="accent5">
                    <a:lumMod val="75000"/>
                  </a:schemeClr>
                </a:solidFill>
              </a:rPr>
              <a:t>we</a:t>
            </a:r>
            <a:r>
              <a:rPr lang="fi-FI" sz="1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i-FI" sz="1600" dirty="0" err="1">
                <a:solidFill>
                  <a:schemeClr val="accent5">
                    <a:lumMod val="75000"/>
                  </a:schemeClr>
                </a:solidFill>
              </a:rPr>
              <a:t>want</a:t>
            </a:r>
            <a:r>
              <a:rPr lang="fi-FI" sz="1600" dirty="0">
                <a:solidFill>
                  <a:schemeClr val="accent5">
                    <a:lumMod val="75000"/>
                  </a:schemeClr>
                </a:solidFill>
              </a:rPr>
              <a:t> the </a:t>
            </a:r>
            <a:r>
              <a:rPr lang="fi-FI" sz="1600" dirty="0" err="1">
                <a:solidFill>
                  <a:schemeClr val="accent5">
                    <a:lumMod val="75000"/>
                  </a:schemeClr>
                </a:solidFill>
              </a:rPr>
              <a:t>machine</a:t>
            </a:r>
            <a:r>
              <a:rPr lang="fi-FI" sz="1600" dirty="0">
                <a:solidFill>
                  <a:schemeClr val="accent5">
                    <a:lumMod val="75000"/>
                  </a:schemeClr>
                </a:solidFill>
              </a:rPr>
              <a:t> to </a:t>
            </a:r>
            <a:r>
              <a:rPr lang="fi-FI" sz="1600" dirty="0" err="1">
                <a:solidFill>
                  <a:schemeClr val="accent5">
                    <a:lumMod val="75000"/>
                  </a:schemeClr>
                </a:solidFill>
              </a:rPr>
              <a:t>do</a:t>
            </a:r>
            <a:r>
              <a:rPr lang="fi-FI" sz="1600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  <a:p>
            <a:pPr algn="ctr"/>
            <a:r>
              <a:rPr lang="fi-FI" sz="1600" dirty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fi-FI" sz="1600" dirty="0" err="1">
                <a:solidFill>
                  <a:schemeClr val="accent5">
                    <a:lumMod val="75000"/>
                  </a:schemeClr>
                </a:solidFill>
              </a:rPr>
              <a:t>From</a:t>
            </a:r>
            <a:r>
              <a:rPr lang="fi-FI" sz="1600" dirty="0">
                <a:solidFill>
                  <a:schemeClr val="accent5">
                    <a:lumMod val="75000"/>
                  </a:schemeClr>
                </a:solidFill>
              </a:rPr>
              <a:t> RM </a:t>
            </a:r>
            <a:r>
              <a:rPr lang="fi-FI" sz="1600" dirty="0" err="1">
                <a:solidFill>
                  <a:schemeClr val="accent5">
                    <a:lumMod val="75000"/>
                  </a:schemeClr>
                </a:solidFill>
              </a:rPr>
              <a:t>tasks</a:t>
            </a:r>
            <a:r>
              <a:rPr lang="fi-FI" sz="1600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976DA0-9CB1-43C3-2B45-C2BC7FD8A560}"/>
              </a:ext>
            </a:extLst>
          </p:cNvPr>
          <p:cNvSpPr txBox="1"/>
          <p:nvPr/>
        </p:nvSpPr>
        <p:spPr>
          <a:xfrm>
            <a:off x="5224406" y="2183806"/>
            <a:ext cx="26105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b="1" dirty="0" err="1">
                <a:solidFill>
                  <a:schemeClr val="accent1"/>
                </a:solidFill>
              </a:rPr>
              <a:t>Ability</a:t>
            </a:r>
            <a:endParaRPr lang="fi-FI" sz="1600" b="1" dirty="0">
              <a:solidFill>
                <a:schemeClr val="accent1"/>
              </a:solidFill>
            </a:endParaRPr>
          </a:p>
          <a:p>
            <a:pPr algn="ctr"/>
            <a:r>
              <a:rPr lang="fi-FI" sz="1600" dirty="0" err="1">
                <a:solidFill>
                  <a:schemeClr val="accent1"/>
                </a:solidFill>
              </a:rPr>
              <a:t>What</a:t>
            </a:r>
            <a:r>
              <a:rPr lang="fi-FI" sz="1600" dirty="0">
                <a:solidFill>
                  <a:schemeClr val="accent1"/>
                </a:solidFill>
              </a:rPr>
              <a:t> </a:t>
            </a:r>
            <a:r>
              <a:rPr lang="fi-FI" sz="1600" dirty="0" err="1">
                <a:solidFill>
                  <a:schemeClr val="accent1"/>
                </a:solidFill>
              </a:rPr>
              <a:t>can</a:t>
            </a:r>
            <a:r>
              <a:rPr lang="fi-FI" sz="1600" dirty="0">
                <a:solidFill>
                  <a:schemeClr val="accent1"/>
                </a:solidFill>
              </a:rPr>
              <a:t> the </a:t>
            </a:r>
            <a:r>
              <a:rPr lang="fi-FI" sz="1600" dirty="0" err="1">
                <a:solidFill>
                  <a:schemeClr val="accent1"/>
                </a:solidFill>
              </a:rPr>
              <a:t>machine</a:t>
            </a:r>
            <a:r>
              <a:rPr lang="fi-FI" sz="1600" dirty="0">
                <a:solidFill>
                  <a:schemeClr val="accent1"/>
                </a:solidFill>
              </a:rPr>
              <a:t> </a:t>
            </a:r>
            <a:r>
              <a:rPr lang="fi-FI" sz="1600" dirty="0" err="1">
                <a:solidFill>
                  <a:schemeClr val="accent1"/>
                </a:solidFill>
              </a:rPr>
              <a:t>do</a:t>
            </a:r>
            <a:r>
              <a:rPr lang="fi-FI" sz="1600" dirty="0">
                <a:solidFill>
                  <a:schemeClr val="accent1"/>
                </a:solidFill>
              </a:rPr>
              <a:t>?</a:t>
            </a:r>
          </a:p>
          <a:p>
            <a:pPr algn="ctr"/>
            <a:r>
              <a:rPr lang="fi-FI" sz="1600" dirty="0">
                <a:solidFill>
                  <a:schemeClr val="accent1"/>
                </a:solidFill>
              </a:rPr>
              <a:t>(</a:t>
            </a:r>
            <a:r>
              <a:rPr lang="fi-FI" sz="1600" dirty="0" err="1">
                <a:solidFill>
                  <a:schemeClr val="accent1"/>
                </a:solidFill>
              </a:rPr>
              <a:t>From</a:t>
            </a:r>
            <a:r>
              <a:rPr lang="fi-FI" sz="1600" dirty="0">
                <a:solidFill>
                  <a:schemeClr val="accent1"/>
                </a:solidFill>
              </a:rPr>
              <a:t> products)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3F7463B4-A307-39AE-9163-335A6CD24B1D}"/>
              </a:ext>
            </a:extLst>
          </p:cNvPr>
          <p:cNvSpPr/>
          <p:nvPr/>
        </p:nvSpPr>
        <p:spPr>
          <a:xfrm rot="17320205">
            <a:off x="6071743" y="3188116"/>
            <a:ext cx="4846484" cy="2221229"/>
          </a:xfrm>
          <a:prstGeom prst="arc">
            <a:avLst>
              <a:gd name="adj1" fmla="val 16200000"/>
              <a:gd name="adj2" fmla="val 20991084"/>
            </a:avLst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89471A86-5881-13AD-22D2-41067FF26BA4}"/>
              </a:ext>
            </a:extLst>
          </p:cNvPr>
          <p:cNvSpPr/>
          <p:nvPr/>
        </p:nvSpPr>
        <p:spPr>
          <a:xfrm rot="2323969" flipV="1">
            <a:off x="6448174" y="4058974"/>
            <a:ext cx="4775533" cy="540795"/>
          </a:xfrm>
          <a:prstGeom prst="arc">
            <a:avLst>
              <a:gd name="adj1" fmla="val 16200000"/>
              <a:gd name="adj2" fmla="val 20334532"/>
            </a:avLst>
          </a:prstGeom>
          <a:ln w="28575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4E6762-2343-E72E-5959-BF4A9A5DA8F5}"/>
              </a:ext>
            </a:extLst>
          </p:cNvPr>
          <p:cNvSpPr txBox="1"/>
          <p:nvPr/>
        </p:nvSpPr>
        <p:spPr>
          <a:xfrm>
            <a:off x="8563610" y="1853451"/>
            <a:ext cx="3376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b="1" dirty="0" err="1">
                <a:solidFill>
                  <a:srgbClr val="23B900"/>
                </a:solidFill>
              </a:rPr>
              <a:t>Ability</a:t>
            </a:r>
            <a:r>
              <a:rPr lang="fi-FI" sz="1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i-FI" sz="1600" b="1" dirty="0">
                <a:solidFill>
                  <a:srgbClr val="23B900"/>
                </a:solidFill>
              </a:rPr>
              <a:t>&gt;</a:t>
            </a:r>
            <a:r>
              <a:rPr lang="fi-FI" sz="1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i-FI" sz="1600" b="1" dirty="0" err="1">
                <a:solidFill>
                  <a:schemeClr val="accent5">
                    <a:lumMod val="75000"/>
                  </a:schemeClr>
                </a:solidFill>
              </a:rPr>
              <a:t>Expectiation</a:t>
            </a:r>
            <a:endParaRPr lang="fi-FI" sz="16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fi-FI" sz="16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fi-FI" sz="1600" dirty="0">
                <a:solidFill>
                  <a:schemeClr val="bg1"/>
                </a:solidFill>
              </a:rPr>
              <a:t>Focus on </a:t>
            </a:r>
            <a:r>
              <a:rPr lang="fi-FI" sz="1600" dirty="0" err="1">
                <a:solidFill>
                  <a:schemeClr val="bg1"/>
                </a:solidFill>
              </a:rPr>
              <a:t>using</a:t>
            </a:r>
            <a:r>
              <a:rPr lang="fi-FI" sz="1600" dirty="0">
                <a:solidFill>
                  <a:schemeClr val="bg1"/>
                </a:solidFill>
              </a:rPr>
              <a:t> </a:t>
            </a:r>
            <a:r>
              <a:rPr lang="fi-FI" sz="1600" dirty="0" err="1">
                <a:solidFill>
                  <a:schemeClr val="bg1"/>
                </a:solidFill>
              </a:rPr>
              <a:t>current</a:t>
            </a:r>
            <a:r>
              <a:rPr lang="fi-FI" sz="1600" dirty="0">
                <a:solidFill>
                  <a:schemeClr val="bg1"/>
                </a:solidFill>
              </a:rPr>
              <a:t> </a:t>
            </a:r>
            <a:r>
              <a:rPr lang="fi-FI" sz="1600" dirty="0" err="1">
                <a:solidFill>
                  <a:schemeClr val="bg1"/>
                </a:solidFill>
              </a:rPr>
              <a:t>technology</a:t>
            </a:r>
            <a:endParaRPr lang="fi-FI" sz="160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599413-6A61-26C0-FDBD-D7F2579A2CA7}"/>
              </a:ext>
            </a:extLst>
          </p:cNvPr>
          <p:cNvSpPr txBox="1"/>
          <p:nvPr/>
        </p:nvSpPr>
        <p:spPr>
          <a:xfrm>
            <a:off x="8979856" y="4768982"/>
            <a:ext cx="2937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b="1" dirty="0" err="1">
                <a:solidFill>
                  <a:schemeClr val="accent5">
                    <a:lumMod val="75000"/>
                  </a:schemeClr>
                </a:solidFill>
              </a:rPr>
              <a:t>Expectiation</a:t>
            </a:r>
            <a:r>
              <a:rPr lang="fi-FI" sz="1600" b="1" dirty="0">
                <a:solidFill>
                  <a:schemeClr val="accent5">
                    <a:lumMod val="75000"/>
                  </a:schemeClr>
                </a:solidFill>
              </a:rPr>
              <a:t> &gt; </a:t>
            </a:r>
            <a:r>
              <a:rPr lang="fi-FI" sz="1600" b="1" dirty="0" err="1">
                <a:solidFill>
                  <a:srgbClr val="23B900"/>
                </a:solidFill>
              </a:rPr>
              <a:t>Ability</a:t>
            </a:r>
            <a:endParaRPr lang="fi-FI" sz="1600" b="1" dirty="0">
              <a:solidFill>
                <a:srgbClr val="23B900"/>
              </a:solidFill>
            </a:endParaRPr>
          </a:p>
          <a:p>
            <a:pPr algn="ctr"/>
            <a:endParaRPr lang="fi-FI" sz="1600" b="1" dirty="0">
              <a:solidFill>
                <a:srgbClr val="23B900"/>
              </a:solidFill>
            </a:endParaRPr>
          </a:p>
          <a:p>
            <a:pPr algn="ctr"/>
            <a:r>
              <a:rPr lang="fi-FI" sz="1600" dirty="0">
                <a:solidFill>
                  <a:schemeClr val="bg1"/>
                </a:solidFill>
              </a:rPr>
              <a:t>Focus on design/</a:t>
            </a:r>
            <a:r>
              <a:rPr lang="fi-FI" sz="1600" dirty="0" err="1">
                <a:solidFill>
                  <a:schemeClr val="bg1"/>
                </a:solidFill>
              </a:rPr>
              <a:t>research</a:t>
            </a:r>
            <a:endParaRPr lang="fi-FI" sz="16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5964EE-E783-65AD-DC62-E378134380E9}"/>
              </a:ext>
            </a:extLst>
          </p:cNvPr>
          <p:cNvSpPr txBox="1"/>
          <p:nvPr/>
        </p:nvSpPr>
        <p:spPr>
          <a:xfrm>
            <a:off x="157016" y="6426425"/>
            <a:ext cx="61018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Li.Changyang@lut.fi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156D8D-DB81-1EFD-82F1-95BC02AF9282}"/>
              </a:ext>
            </a:extLst>
          </p:cNvPr>
          <p:cNvSpPr txBox="1"/>
          <p:nvPr/>
        </p:nvSpPr>
        <p:spPr>
          <a:xfrm>
            <a:off x="11217855" y="6426424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6A40919-8154-4890-B736-E90AC38AA305}" type="slidenum">
              <a:rPr lang="fi-FI" sz="1000" smtClean="0">
                <a:solidFill>
                  <a:schemeClr val="bg1"/>
                </a:solidFill>
              </a:rPr>
              <a:t>12</a:t>
            </a:fld>
            <a:r>
              <a:rPr lang="fi-FI" sz="1000" dirty="0">
                <a:solidFill>
                  <a:schemeClr val="bg1"/>
                </a:solidFill>
              </a:rPr>
              <a:t> / 14</a:t>
            </a:r>
          </a:p>
        </p:txBody>
      </p:sp>
    </p:spTree>
    <p:extLst>
      <p:ext uri="{BB962C8B-B14F-4D97-AF65-F5344CB8AC3E}">
        <p14:creationId xmlns:p14="http://schemas.microsoft.com/office/powerpoint/2010/main" val="208172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8" grpId="0" animBg="1"/>
      <p:bldP spid="9" grpId="0" animBg="1"/>
      <p:bldP spid="17" grpId="0"/>
      <p:bldP spid="18" grpId="0"/>
      <p:bldP spid="19" grpId="0"/>
      <p:bldP spid="20" grpId="0" animBg="1"/>
      <p:bldP spid="21" grpId="0" animBg="1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187E4-E122-70CE-3D2C-6AB2F2E36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67DE914-3BCA-6DAF-7559-9AFACF6A22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7DA1ADE-1E80-2872-758F-106A7C970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i-FI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EDF07D7-6DA6-20BD-2C9B-F8440B8831D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702526" y="1927066"/>
            <a:ext cx="9710105" cy="4359434"/>
          </a:xfrm>
          <a:prstGeom prst="rect">
            <a:avLst/>
          </a:prstGeom>
        </p:spPr>
        <p:txBody>
          <a:bodyPr/>
          <a:lstStyle/>
          <a:p>
            <a:endParaRPr lang="fi-FI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8A65B1-7A2F-AD41-BC34-19F1E52FC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86" y="488402"/>
            <a:ext cx="4480560" cy="25241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CE8329-5F35-CEE8-F568-D1CBFCC2C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9696" y="706591"/>
            <a:ext cx="2559685" cy="19418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0526F9-C115-860B-6094-729629BDB0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011" y="88362"/>
            <a:ext cx="2972435" cy="2365375"/>
          </a:xfrm>
          <a:prstGeom prst="rect">
            <a:avLst/>
          </a:prstGeom>
          <a:noFill/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A6B9CC9-4F53-8DD3-DF92-316419A2DF4A}"/>
              </a:ext>
            </a:extLst>
          </p:cNvPr>
          <p:cNvGrpSpPr/>
          <p:nvPr/>
        </p:nvGrpSpPr>
        <p:grpSpPr>
          <a:xfrm>
            <a:off x="2324827" y="3243228"/>
            <a:ext cx="3151646" cy="2958336"/>
            <a:chOff x="5512705" y="3585808"/>
            <a:chExt cx="3151646" cy="295833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CE9F950-A075-7395-CBD9-D0813B7BA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12705" y="3585808"/>
              <a:ext cx="3151646" cy="2958336"/>
            </a:xfrm>
            <a:prstGeom prst="rect">
              <a:avLst/>
            </a:prstGeom>
          </p:spPr>
        </p:pic>
        <p:sp>
          <p:nvSpPr>
            <p:cNvPr id="11" name="Arrow: Curved Down 10">
              <a:extLst>
                <a:ext uri="{FF2B5EF4-FFF2-40B4-BE49-F238E27FC236}">
                  <a16:creationId xmlns:a16="http://schemas.microsoft.com/office/drawing/2014/main" id="{CBEB6F43-3458-179D-7217-66FBBA7D6962}"/>
                </a:ext>
              </a:extLst>
            </p:cNvPr>
            <p:cNvSpPr/>
            <p:nvPr/>
          </p:nvSpPr>
          <p:spPr>
            <a:xfrm>
              <a:off x="5963194" y="4592760"/>
              <a:ext cx="574766" cy="345724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chemeClr val="tx1"/>
                </a:solidFill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E237993-7783-D5BE-F874-5061CA59A7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668" y="3798960"/>
            <a:ext cx="2156801" cy="21217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426030-96F7-B2FF-1354-837AB4BACE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143" y="2564040"/>
            <a:ext cx="2186112" cy="2540507"/>
          </a:xfrm>
          <a:prstGeom prst="rect">
            <a:avLst/>
          </a:prstGeom>
        </p:spPr>
      </p:pic>
      <p:pic>
        <p:nvPicPr>
          <p:cNvPr id="16" name="Picture 15" descr="A close-up of several machines&#10;&#10;Description automatically generated">
            <a:extLst>
              <a:ext uri="{FF2B5EF4-FFF2-40B4-BE49-F238E27FC236}">
                <a16:creationId xmlns:a16="http://schemas.microsoft.com/office/drawing/2014/main" id="{198D6CA6-6BC1-66C8-5A7E-27147F02DC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452" y="5319857"/>
            <a:ext cx="3292172" cy="1442637"/>
          </a:xfrm>
          <a:prstGeom prst="rect">
            <a:avLst/>
          </a:prstGeom>
        </p:spPr>
      </p:pic>
      <p:pic>
        <p:nvPicPr>
          <p:cNvPr id="17" name="Online Media 16" title="Cascade's 20G Ag Rotator">
            <a:hlinkClick r:id="" action="ppaction://media"/>
            <a:extLst>
              <a:ext uri="{FF2B5EF4-FFF2-40B4-BE49-F238E27FC236}">
                <a16:creationId xmlns:a16="http://schemas.microsoft.com/office/drawing/2014/main" id="{C0FD4C4E-25B5-9DF6-619B-80FF059D828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5322179" y="3384424"/>
            <a:ext cx="4151299" cy="23454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5865A3-7526-D3FA-708A-F693E208B1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53839" y="1877081"/>
            <a:ext cx="1765684" cy="12920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DC3E9F-536F-B3EC-4A85-1E85A612F583}"/>
              </a:ext>
            </a:extLst>
          </p:cNvPr>
          <p:cNvSpPr txBox="1"/>
          <p:nvPr/>
        </p:nvSpPr>
        <p:spPr>
          <a:xfrm>
            <a:off x="11217855" y="6426424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6A40919-8154-4890-B736-E90AC38AA305}" type="slidenum">
              <a:rPr lang="fi-FI" sz="1000" smtClean="0">
                <a:solidFill>
                  <a:schemeClr val="bg1"/>
                </a:solidFill>
              </a:rPr>
              <a:t>13</a:t>
            </a:fld>
            <a:r>
              <a:rPr lang="fi-FI" sz="1000" dirty="0">
                <a:solidFill>
                  <a:schemeClr val="bg1"/>
                </a:solidFill>
              </a:rPr>
              <a:t> / 14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B840C4-D60A-EAFA-D23D-D18631F2C10F}"/>
              </a:ext>
            </a:extLst>
          </p:cNvPr>
          <p:cNvSpPr txBox="1"/>
          <p:nvPr/>
        </p:nvSpPr>
        <p:spPr>
          <a:xfrm>
            <a:off x="157016" y="6426425"/>
            <a:ext cx="61018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Li.Changyang@lut.fi</a:t>
            </a:r>
          </a:p>
        </p:txBody>
      </p:sp>
    </p:spTree>
    <p:extLst>
      <p:ext uri="{BB962C8B-B14F-4D97-AF65-F5344CB8AC3E}">
        <p14:creationId xmlns:p14="http://schemas.microsoft.com/office/powerpoint/2010/main" val="289412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630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1B120-BCA7-6143-E148-9D417E864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39D105C-B2E8-DF1F-9DF3-43BE0B3F1E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5BDE35D-BFFD-487F-7366-29C1A899B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err="1"/>
              <a:t>Table</a:t>
            </a:r>
            <a:r>
              <a:rPr lang="fi-FI" dirty="0"/>
              <a:t> of </a:t>
            </a:r>
            <a:r>
              <a:rPr lang="fi-FI" dirty="0" err="1"/>
              <a:t>content</a:t>
            </a:r>
            <a:endParaRPr lang="fi-FI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552C41-01DB-8CE7-A6ED-0BAAF069CA0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37931" y="2238351"/>
            <a:ext cx="9710105" cy="4359434"/>
          </a:xfrm>
          <a:prstGeom prst="rect">
            <a:avLst/>
          </a:prstGeo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i-FI" dirty="0" err="1"/>
              <a:t>Activities</a:t>
            </a:r>
            <a:r>
              <a:rPr lang="fi-FI" dirty="0"/>
              <a:t> in Upper Port (UP)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 err="1"/>
              <a:t>Activities</a:t>
            </a:r>
            <a:r>
              <a:rPr lang="fi-FI" dirty="0"/>
              <a:t> in </a:t>
            </a:r>
            <a:r>
              <a:rPr lang="fi-FI" dirty="0" err="1"/>
              <a:t>Equatorial</a:t>
            </a:r>
            <a:r>
              <a:rPr lang="fi-FI" dirty="0"/>
              <a:t> Port (EP)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 err="1"/>
              <a:t>Activities</a:t>
            </a:r>
            <a:r>
              <a:rPr lang="fi-FI" dirty="0"/>
              <a:t> in </a:t>
            </a:r>
            <a:r>
              <a:rPr lang="fi-FI" dirty="0" err="1"/>
              <a:t>Lower</a:t>
            </a:r>
            <a:r>
              <a:rPr lang="fi-FI" dirty="0"/>
              <a:t> Port (LP)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dirty="0" err="1"/>
              <a:t>Methodology</a:t>
            </a:r>
            <a:endParaRPr lang="fi-FI" dirty="0"/>
          </a:p>
          <a:p>
            <a:pPr>
              <a:buFont typeface="Arial" panose="020B0604020202020204" pitchFamily="34" charset="0"/>
              <a:buChar char="•"/>
            </a:pPr>
            <a:endParaRPr lang="fi-FI" dirty="0"/>
          </a:p>
          <a:p>
            <a:pPr>
              <a:buFont typeface="Arial" panose="020B0604020202020204" pitchFamily="34" charset="0"/>
              <a:buChar char="•"/>
            </a:pPr>
            <a:endParaRPr lang="fi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0EDEF7-A6BA-DF4B-EA26-0F727A4044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067" y="185354"/>
            <a:ext cx="5928360" cy="6487292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F28671-6302-F75A-F865-72BE48896A02}"/>
              </a:ext>
            </a:extLst>
          </p:cNvPr>
          <p:cNvSpPr txBox="1"/>
          <p:nvPr/>
        </p:nvSpPr>
        <p:spPr>
          <a:xfrm>
            <a:off x="157016" y="6426425"/>
            <a:ext cx="61018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Li.Changyang@lut.fi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D88964-8307-11C2-A11A-A47C3C648A98}"/>
              </a:ext>
            </a:extLst>
          </p:cNvPr>
          <p:cNvSpPr txBox="1"/>
          <p:nvPr/>
        </p:nvSpPr>
        <p:spPr>
          <a:xfrm>
            <a:off x="11217855" y="6426424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6A40919-8154-4890-B736-E90AC38AA305}" type="slidenum">
              <a:rPr lang="fi-FI" sz="1000" smtClean="0">
                <a:solidFill>
                  <a:schemeClr val="bg1"/>
                </a:solidFill>
              </a:rPr>
              <a:t>2</a:t>
            </a:fld>
            <a:r>
              <a:rPr lang="fi-FI" sz="1000" dirty="0">
                <a:solidFill>
                  <a:schemeClr val="bg1"/>
                </a:solidFill>
              </a:rPr>
              <a:t> / 14</a:t>
            </a:r>
          </a:p>
        </p:txBody>
      </p:sp>
    </p:spTree>
    <p:extLst>
      <p:ext uri="{BB962C8B-B14F-4D97-AF65-F5344CB8AC3E}">
        <p14:creationId xmlns:p14="http://schemas.microsoft.com/office/powerpoint/2010/main" val="85035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D7895-C59C-F15C-F3C5-FBCE0A294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A499F6-AB87-5B05-F5FD-E57B937729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81B7CA4-5E24-62F0-E97A-CF7DDBF81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i-FI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CFF20ED-5177-DDA7-F08A-16CD4B7B674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702526" y="1927066"/>
            <a:ext cx="9710105" cy="4359434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D12086-961D-461F-52B1-C373CE084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1" y="115066"/>
            <a:ext cx="5928360" cy="6487292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695477F-C143-3F7C-DA4F-DE039197A1BA}"/>
              </a:ext>
            </a:extLst>
          </p:cNvPr>
          <p:cNvSpPr/>
          <p:nvPr/>
        </p:nvSpPr>
        <p:spPr>
          <a:xfrm>
            <a:off x="3253741" y="115066"/>
            <a:ext cx="1737359" cy="233095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DED6B4-DE9E-5510-AA66-0065F910C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8582" y="2629004"/>
            <a:ext cx="3380423" cy="22281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8A6D88-D885-C2BD-7971-8EEA4C2A0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4065" y="115066"/>
            <a:ext cx="4144735" cy="2147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739352-3349-A8C9-52D5-D9C76AF26F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065" y="2271760"/>
            <a:ext cx="1838549" cy="2423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CD6107-1BFA-9D30-5B36-D3C9BC3022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325" y="5228407"/>
            <a:ext cx="2533378" cy="1491667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DCD993-4B4B-C37F-C595-E9F143A9A1E0}"/>
              </a:ext>
            </a:extLst>
          </p:cNvPr>
          <p:cNvSpPr txBox="1"/>
          <p:nvPr/>
        </p:nvSpPr>
        <p:spPr>
          <a:xfrm>
            <a:off x="7002738" y="604132"/>
            <a:ext cx="2109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solidFill>
                  <a:schemeClr val="bg1"/>
                </a:solidFill>
              </a:rPr>
              <a:t>Bioshield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door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B92D20-A047-2CFC-F834-85F5B977D5C1}"/>
              </a:ext>
            </a:extLst>
          </p:cNvPr>
          <p:cNvSpPr txBox="1"/>
          <p:nvPr/>
        </p:nvSpPr>
        <p:spPr>
          <a:xfrm>
            <a:off x="6404065" y="4672474"/>
            <a:ext cx="2109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solidFill>
                  <a:schemeClr val="bg1"/>
                </a:solidFill>
              </a:rPr>
              <a:t>Bioshield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plug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96079A-039C-6DE1-B278-20CAC0D68E2C}"/>
              </a:ext>
            </a:extLst>
          </p:cNvPr>
          <p:cNvSpPr txBox="1"/>
          <p:nvPr/>
        </p:nvSpPr>
        <p:spPr>
          <a:xfrm>
            <a:off x="9669780" y="5676193"/>
            <a:ext cx="2109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Port </a:t>
            </a:r>
            <a:r>
              <a:rPr lang="fi-FI" dirty="0" err="1">
                <a:solidFill>
                  <a:schemeClr val="bg1"/>
                </a:solidFill>
              </a:rPr>
              <a:t>closure</a:t>
            </a:r>
            <a:r>
              <a:rPr lang="fi-FI" dirty="0">
                <a:solidFill>
                  <a:schemeClr val="bg1"/>
                </a:solidFill>
              </a:rPr>
              <a:t> plate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D496F5-8D2E-1409-E1AF-BAC005F10F86}"/>
              </a:ext>
            </a:extLst>
          </p:cNvPr>
          <p:cNvSpPr txBox="1"/>
          <p:nvPr/>
        </p:nvSpPr>
        <p:spPr>
          <a:xfrm>
            <a:off x="157016" y="6426425"/>
            <a:ext cx="61018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Li.Changyang@lut.fi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5804BA-DF08-22B8-F451-F898C564139E}"/>
              </a:ext>
            </a:extLst>
          </p:cNvPr>
          <p:cNvSpPr txBox="1"/>
          <p:nvPr/>
        </p:nvSpPr>
        <p:spPr>
          <a:xfrm>
            <a:off x="11217855" y="6426424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6A40919-8154-4890-B736-E90AC38AA305}" type="slidenum">
              <a:rPr lang="fi-FI" sz="1000" smtClean="0">
                <a:solidFill>
                  <a:schemeClr val="bg1"/>
                </a:solidFill>
              </a:rPr>
              <a:t>3</a:t>
            </a:fld>
            <a:r>
              <a:rPr lang="fi-FI" sz="1000" dirty="0">
                <a:solidFill>
                  <a:schemeClr val="bg1"/>
                </a:solidFill>
              </a:rPr>
              <a:t> / 14</a:t>
            </a:r>
          </a:p>
        </p:txBody>
      </p:sp>
    </p:spTree>
    <p:extLst>
      <p:ext uri="{BB962C8B-B14F-4D97-AF65-F5344CB8AC3E}">
        <p14:creationId xmlns:p14="http://schemas.microsoft.com/office/powerpoint/2010/main" val="400422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BFF114-FE28-9A7C-B389-02730A56FB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4EB765-BC02-E624-5D2B-1AC9044C1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err="1"/>
              <a:t>Activities</a:t>
            </a:r>
            <a:r>
              <a:rPr lang="fi-FI" dirty="0"/>
              <a:t> in </a:t>
            </a:r>
            <a:r>
              <a:rPr lang="fi-FI" dirty="0" err="1"/>
              <a:t>uP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F0A6DF-3A1E-F4EB-6B7E-583B8F5F6B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9308" y="1968629"/>
            <a:ext cx="5758147" cy="4359434"/>
          </a:xfrm>
        </p:spPr>
        <p:txBody>
          <a:bodyPr/>
          <a:lstStyle/>
          <a:p>
            <a:r>
              <a:rPr lang="fi-FI" dirty="0"/>
              <a:t>Remote </a:t>
            </a:r>
            <a:r>
              <a:rPr lang="fi-FI" dirty="0" err="1"/>
              <a:t>maintenance</a:t>
            </a:r>
            <a:r>
              <a:rPr lang="fi-FI" dirty="0"/>
              <a:t> of the </a:t>
            </a:r>
            <a:r>
              <a:rPr lang="fi-FI" dirty="0" err="1"/>
              <a:t>breeding</a:t>
            </a:r>
            <a:r>
              <a:rPr lang="fi-FI" dirty="0"/>
              <a:t> </a:t>
            </a:r>
            <a:r>
              <a:rPr lang="fi-FI" dirty="0" err="1"/>
              <a:t>blanket</a:t>
            </a:r>
            <a:endParaRPr lang="fi-FI" dirty="0"/>
          </a:p>
          <a:p>
            <a:r>
              <a:rPr lang="fi-FI" dirty="0"/>
              <a:t>Architecture study of the </a:t>
            </a:r>
            <a:r>
              <a:rPr lang="fi-FI" dirty="0" err="1"/>
              <a:t>breeding</a:t>
            </a:r>
            <a:r>
              <a:rPr lang="fi-FI" dirty="0"/>
              <a:t> </a:t>
            </a:r>
            <a:r>
              <a:rPr lang="fi-FI" dirty="0" err="1"/>
              <a:t>blanket</a:t>
            </a:r>
            <a:r>
              <a:rPr lang="fi-FI" dirty="0"/>
              <a:t>, </a:t>
            </a:r>
            <a:r>
              <a:rPr lang="fi-FI" dirty="0" err="1"/>
              <a:t>which</a:t>
            </a:r>
            <a:r>
              <a:rPr lang="fi-FI" dirty="0"/>
              <a:t> </a:t>
            </a:r>
            <a:r>
              <a:rPr lang="fi-FI" dirty="0" err="1"/>
              <a:t>will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beneficial</a:t>
            </a:r>
            <a:r>
              <a:rPr lang="fi-FI" dirty="0"/>
              <a:t> for the </a:t>
            </a:r>
            <a:r>
              <a:rPr lang="fi-FI" dirty="0" err="1"/>
              <a:t>remote</a:t>
            </a:r>
            <a:r>
              <a:rPr lang="fi-FI" dirty="0"/>
              <a:t> </a:t>
            </a:r>
            <a:r>
              <a:rPr lang="fi-FI" dirty="0" err="1"/>
              <a:t>maintenance</a:t>
            </a:r>
            <a:endParaRPr lang="fi-FI" dirty="0"/>
          </a:p>
          <a:p>
            <a:r>
              <a:rPr lang="fi-FI" dirty="0" err="1"/>
              <a:t>Bluemira</a:t>
            </a:r>
            <a:r>
              <a:rPr lang="fi-FI" dirty="0"/>
              <a:t> study of the </a:t>
            </a:r>
            <a:r>
              <a:rPr lang="fi-FI" dirty="0" err="1"/>
              <a:t>breeding</a:t>
            </a:r>
            <a:r>
              <a:rPr lang="fi-FI" dirty="0"/>
              <a:t> </a:t>
            </a:r>
            <a:r>
              <a:rPr lang="fi-FI" dirty="0" err="1"/>
              <a:t>blanket</a:t>
            </a:r>
            <a:r>
              <a:rPr lang="fi-FI" dirty="0"/>
              <a:t>, multi-</a:t>
            </a:r>
            <a:r>
              <a:rPr lang="fi-FI" dirty="0" err="1"/>
              <a:t>objective</a:t>
            </a:r>
            <a:r>
              <a:rPr lang="fi-FI" dirty="0"/>
              <a:t> </a:t>
            </a:r>
            <a:r>
              <a:rPr lang="fi-FI" dirty="0" err="1"/>
              <a:t>optimization</a:t>
            </a:r>
            <a:endParaRPr lang="fi-FI" dirty="0"/>
          </a:p>
          <a:p>
            <a:r>
              <a:rPr lang="fi-FI" dirty="0" err="1"/>
              <a:t>Checking</a:t>
            </a:r>
            <a:r>
              <a:rPr lang="fi-FI" dirty="0"/>
              <a:t> </a:t>
            </a:r>
            <a:r>
              <a:rPr lang="fi-FI" dirty="0" err="1"/>
              <a:t>piping</a:t>
            </a:r>
            <a:endParaRPr lang="fi-FI" dirty="0"/>
          </a:p>
        </p:txBody>
      </p:sp>
      <p:pic>
        <p:nvPicPr>
          <p:cNvPr id="1026" name="Picture 2" descr="Applsci 13 01740 g003">
            <a:extLst>
              <a:ext uri="{FF2B5EF4-FFF2-40B4-BE49-F238E27FC236}">
                <a16:creationId xmlns:a16="http://schemas.microsoft.com/office/drawing/2014/main" id="{9A9D0FD2-ED1E-AC1B-635F-B17347CC5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311" y="241248"/>
            <a:ext cx="2254106" cy="232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pplsci 13 01740 g004">
            <a:extLst>
              <a:ext uri="{FF2B5EF4-FFF2-40B4-BE49-F238E27FC236}">
                <a16:creationId xmlns:a16="http://schemas.microsoft.com/office/drawing/2014/main" id="{A96FB03B-5654-D43C-46DA-EF8845666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272" y="679509"/>
            <a:ext cx="3323359" cy="193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128A7A-C7D9-A6C4-B2C4-D2CE856F6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7439" y="3250354"/>
            <a:ext cx="4313284" cy="26703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2F9936-E545-44A0-B78E-44AB5DA01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8136" y="4535453"/>
            <a:ext cx="904777" cy="1288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41F9BD-4576-82AE-BA57-66A65B2820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484" y="3177493"/>
            <a:ext cx="930903" cy="1357960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CA6810-9B49-6632-D157-3B4E8828623D}"/>
              </a:ext>
            </a:extLst>
          </p:cNvPr>
          <p:cNvSpPr txBox="1"/>
          <p:nvPr/>
        </p:nvSpPr>
        <p:spPr>
          <a:xfrm>
            <a:off x="157016" y="6426425"/>
            <a:ext cx="61018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Li.Changyang@lut.fi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597381-7759-817C-EA55-BDCED2EF02B4}"/>
              </a:ext>
            </a:extLst>
          </p:cNvPr>
          <p:cNvSpPr txBox="1"/>
          <p:nvPr/>
        </p:nvSpPr>
        <p:spPr>
          <a:xfrm>
            <a:off x="11217855" y="6426424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6A40919-8154-4890-B736-E90AC38AA305}" type="slidenum">
              <a:rPr lang="fi-FI" sz="1000" smtClean="0">
                <a:solidFill>
                  <a:schemeClr val="bg1"/>
                </a:solidFill>
              </a:rPr>
              <a:t>4</a:t>
            </a:fld>
            <a:r>
              <a:rPr lang="fi-FI" sz="1000" dirty="0">
                <a:solidFill>
                  <a:schemeClr val="bg1"/>
                </a:solidFill>
              </a:rPr>
              <a:t> / 14</a:t>
            </a:r>
          </a:p>
        </p:txBody>
      </p:sp>
    </p:spTree>
    <p:extLst>
      <p:ext uri="{BB962C8B-B14F-4D97-AF65-F5344CB8AC3E}">
        <p14:creationId xmlns:p14="http://schemas.microsoft.com/office/powerpoint/2010/main" val="500209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C1A8F-E75F-4E7E-6E0F-8E0667F84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B397DA-1F77-C9D0-3A92-4022B70F79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92FE506-C0F4-512F-71E8-24F702F4A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i-FI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EF81ED-4A2F-8AB0-A1B9-A955FDF9F88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702526" y="1927066"/>
            <a:ext cx="9710105" cy="4359434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21FDA7-8462-4A07-6498-BF72178EEB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1" y="115066"/>
            <a:ext cx="5928360" cy="6487292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71EE179-5730-D106-AE9D-08C2C5B223C7}"/>
              </a:ext>
            </a:extLst>
          </p:cNvPr>
          <p:cNvSpPr/>
          <p:nvPr/>
        </p:nvSpPr>
        <p:spPr>
          <a:xfrm>
            <a:off x="2225041" y="2689860"/>
            <a:ext cx="1790699" cy="108204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Picture 3" descr="A diagram of a machine&#10;&#10;AI-generated content may be incorrect.">
            <a:extLst>
              <a:ext uri="{FF2B5EF4-FFF2-40B4-BE49-F238E27FC236}">
                <a16:creationId xmlns:a16="http://schemas.microsoft.com/office/drawing/2014/main" id="{A57E8616-5C5C-286B-C731-EB0D502645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30" t="5011" b="9621"/>
          <a:stretch>
            <a:fillRect/>
          </a:stretch>
        </p:blipFill>
        <p:spPr bwMode="auto">
          <a:xfrm>
            <a:off x="6557578" y="3903327"/>
            <a:ext cx="4101689" cy="26928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A close-up of several different types of electrical wiring&#10;&#10;Description automatically generated">
            <a:extLst>
              <a:ext uri="{FF2B5EF4-FFF2-40B4-BE49-F238E27FC236}">
                <a16:creationId xmlns:a16="http://schemas.microsoft.com/office/drawing/2014/main" id="{4D8978BD-D100-B657-6FFC-D8112038A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21"/>
          <a:stretch>
            <a:fillRect/>
          </a:stretch>
        </p:blipFill>
        <p:spPr>
          <a:xfrm>
            <a:off x="6273017" y="676370"/>
            <a:ext cx="4825438" cy="29207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689F55-46A4-2889-1904-575B5A9E5FEC}"/>
              </a:ext>
            </a:extLst>
          </p:cNvPr>
          <p:cNvSpPr txBox="1"/>
          <p:nvPr/>
        </p:nvSpPr>
        <p:spPr>
          <a:xfrm>
            <a:off x="10081260" y="1805940"/>
            <a:ext cx="1821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solidFill>
                  <a:schemeClr val="bg1"/>
                </a:solidFill>
              </a:rPr>
              <a:t>C</a:t>
            </a:r>
            <a:r>
              <a:rPr lang="fi-FI" altLang="zh-CN" dirty="0" err="1">
                <a:solidFill>
                  <a:schemeClr val="bg1"/>
                </a:solidFill>
              </a:rPr>
              <a:t>onfiguration</a:t>
            </a:r>
            <a:r>
              <a:rPr lang="fi-FI" altLang="zh-CN" dirty="0">
                <a:solidFill>
                  <a:schemeClr val="bg1"/>
                </a:solidFill>
              </a:rPr>
              <a:t> 1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B1093F-32D8-A84D-9671-CBB4C67023A0}"/>
              </a:ext>
            </a:extLst>
          </p:cNvPr>
          <p:cNvSpPr txBox="1"/>
          <p:nvPr/>
        </p:nvSpPr>
        <p:spPr>
          <a:xfrm>
            <a:off x="10125360" y="4944177"/>
            <a:ext cx="1821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solidFill>
                  <a:schemeClr val="bg1"/>
                </a:solidFill>
              </a:rPr>
              <a:t>C</a:t>
            </a:r>
            <a:r>
              <a:rPr lang="fi-FI" altLang="zh-CN" dirty="0" err="1">
                <a:solidFill>
                  <a:schemeClr val="bg1"/>
                </a:solidFill>
              </a:rPr>
              <a:t>onfiguration</a:t>
            </a:r>
            <a:r>
              <a:rPr lang="fi-FI" altLang="zh-CN" dirty="0">
                <a:solidFill>
                  <a:schemeClr val="bg1"/>
                </a:solidFill>
              </a:rPr>
              <a:t> 2</a:t>
            </a:r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8E4E37-7CEF-3578-4FA9-7EC8ECC80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2060" y="2355226"/>
            <a:ext cx="4686895" cy="21475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C3CFEF-B5EC-A823-87C8-844581D2DBD6}"/>
              </a:ext>
            </a:extLst>
          </p:cNvPr>
          <p:cNvSpPr txBox="1"/>
          <p:nvPr/>
        </p:nvSpPr>
        <p:spPr>
          <a:xfrm>
            <a:off x="157016" y="6426425"/>
            <a:ext cx="61018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Li.Changyang@lut.fi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D12A64-4391-E885-AE72-9B7D95260A20}"/>
              </a:ext>
            </a:extLst>
          </p:cNvPr>
          <p:cNvSpPr txBox="1"/>
          <p:nvPr/>
        </p:nvSpPr>
        <p:spPr>
          <a:xfrm>
            <a:off x="11217855" y="6426424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6A40919-8154-4890-B736-E90AC38AA305}" type="slidenum">
              <a:rPr lang="fi-FI" sz="1000" smtClean="0">
                <a:solidFill>
                  <a:schemeClr val="bg1"/>
                </a:solidFill>
              </a:rPr>
              <a:t>5</a:t>
            </a:fld>
            <a:r>
              <a:rPr lang="fi-FI" sz="1000" dirty="0">
                <a:solidFill>
                  <a:schemeClr val="bg1"/>
                </a:solidFill>
              </a:rPr>
              <a:t> / 14</a:t>
            </a:r>
          </a:p>
        </p:txBody>
      </p:sp>
    </p:spTree>
    <p:extLst>
      <p:ext uri="{BB962C8B-B14F-4D97-AF65-F5344CB8AC3E}">
        <p14:creationId xmlns:p14="http://schemas.microsoft.com/office/powerpoint/2010/main" val="368326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45B3B4-662D-F06A-35B0-E26FCC51CD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638D79-95BD-369E-C476-90BCB60E1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err="1"/>
              <a:t>Activities</a:t>
            </a:r>
            <a:r>
              <a:rPr lang="fi-FI" dirty="0"/>
              <a:t> in EP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8960F55-AD54-BF29-EB0B-3AF007029F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9308" y="1968629"/>
            <a:ext cx="5758147" cy="4359434"/>
          </a:xfrm>
        </p:spPr>
        <p:txBody>
          <a:bodyPr/>
          <a:lstStyle/>
          <a:p>
            <a:r>
              <a:rPr lang="fi-FI" dirty="0"/>
              <a:t>Multi-</a:t>
            </a:r>
            <a:r>
              <a:rPr lang="fi-FI" dirty="0" err="1"/>
              <a:t>Purpose</a:t>
            </a:r>
            <a:r>
              <a:rPr lang="fi-FI" dirty="0"/>
              <a:t> </a:t>
            </a:r>
            <a:r>
              <a:rPr lang="fi-FI" dirty="0" err="1"/>
              <a:t>Deployer</a:t>
            </a:r>
            <a:r>
              <a:rPr lang="fi-FI" dirty="0"/>
              <a:t> (MPD) study</a:t>
            </a:r>
          </a:p>
          <a:p>
            <a:r>
              <a:rPr lang="fi-FI" dirty="0"/>
              <a:t>Remote </a:t>
            </a:r>
            <a:r>
              <a:rPr lang="fi-FI" dirty="0" err="1"/>
              <a:t>maintenance</a:t>
            </a:r>
            <a:r>
              <a:rPr lang="fi-FI" dirty="0"/>
              <a:t> of the plasma </a:t>
            </a:r>
            <a:r>
              <a:rPr lang="fi-FI" dirty="0" err="1"/>
              <a:t>facing</a:t>
            </a:r>
            <a:r>
              <a:rPr lang="fi-FI" dirty="0"/>
              <a:t> </a:t>
            </a:r>
            <a:r>
              <a:rPr lang="fi-FI" dirty="0" err="1"/>
              <a:t>component</a:t>
            </a:r>
            <a:r>
              <a:rPr lang="fi-FI" dirty="0"/>
              <a:t> – 3D </a:t>
            </a:r>
            <a:r>
              <a:rPr lang="fi-FI" dirty="0" err="1"/>
              <a:t>printing</a:t>
            </a:r>
            <a:r>
              <a:rPr lang="fi-FI" dirty="0"/>
              <a:t> </a:t>
            </a:r>
            <a:r>
              <a:rPr lang="fi-FI" dirty="0" err="1"/>
              <a:t>possibility</a:t>
            </a:r>
            <a:endParaRPr lang="fi-FI" dirty="0"/>
          </a:p>
          <a:p>
            <a:r>
              <a:rPr lang="fi-FI" dirty="0"/>
              <a:t>Study on the </a:t>
            </a:r>
            <a:r>
              <a:rPr lang="fi-FI" dirty="0" err="1"/>
              <a:t>current</a:t>
            </a:r>
            <a:r>
              <a:rPr lang="fi-FI" dirty="0"/>
              <a:t> design</a:t>
            </a:r>
          </a:p>
          <a:p>
            <a:r>
              <a:rPr lang="fi-FI" dirty="0"/>
              <a:t>Remote </a:t>
            </a:r>
            <a:r>
              <a:rPr lang="fi-FI" dirty="0" err="1"/>
              <a:t>maintenance</a:t>
            </a:r>
            <a:r>
              <a:rPr lang="fi-FI" dirty="0"/>
              <a:t> of </a:t>
            </a:r>
            <a:r>
              <a:rPr lang="fi-FI" dirty="0" err="1"/>
              <a:t>limiter</a:t>
            </a:r>
            <a:r>
              <a:rPr lang="fi-FI" dirty="0"/>
              <a:t> (6-20 tonnes)</a:t>
            </a:r>
          </a:p>
          <a:p>
            <a:r>
              <a:rPr lang="fi-FI" dirty="0"/>
              <a:t>Remote </a:t>
            </a:r>
            <a:r>
              <a:rPr lang="fi-FI" dirty="0" err="1"/>
              <a:t>maintenance</a:t>
            </a:r>
            <a:r>
              <a:rPr lang="fi-FI" dirty="0"/>
              <a:t> of </a:t>
            </a:r>
            <a:r>
              <a:rPr lang="fi-FI" dirty="0" err="1"/>
              <a:t>components</a:t>
            </a:r>
            <a:r>
              <a:rPr lang="fi-FI" dirty="0"/>
              <a:t> in EC </a:t>
            </a:r>
            <a:r>
              <a:rPr lang="fi-FI" dirty="0" err="1"/>
              <a:t>launcher</a:t>
            </a:r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57A779-FB82-6989-9DCB-690F48E47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1119" y="1206822"/>
            <a:ext cx="3146056" cy="22319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DDC1FA-4302-464F-0812-FDFC05601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912" y="3783477"/>
            <a:ext cx="3897084" cy="14392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99BCBC9-2F68-AA42-1DAD-F1987A119C4B}"/>
              </a:ext>
            </a:extLst>
          </p:cNvPr>
          <p:cNvSpPr txBox="1"/>
          <p:nvPr/>
        </p:nvSpPr>
        <p:spPr>
          <a:xfrm>
            <a:off x="157016" y="6426425"/>
            <a:ext cx="61018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Li.Changyang@lut.fi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E3B03C-B155-57A4-6CCB-492CCBDD1BE3}"/>
              </a:ext>
            </a:extLst>
          </p:cNvPr>
          <p:cNvSpPr txBox="1"/>
          <p:nvPr/>
        </p:nvSpPr>
        <p:spPr>
          <a:xfrm>
            <a:off x="11217855" y="6426424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6A40919-8154-4890-B736-E90AC38AA305}" type="slidenum">
              <a:rPr lang="fi-FI" sz="1000" smtClean="0">
                <a:solidFill>
                  <a:schemeClr val="bg1"/>
                </a:solidFill>
              </a:rPr>
              <a:t>6</a:t>
            </a:fld>
            <a:r>
              <a:rPr lang="fi-FI" sz="1000" dirty="0">
                <a:solidFill>
                  <a:schemeClr val="bg1"/>
                </a:solidFill>
              </a:rPr>
              <a:t> / 14</a:t>
            </a:r>
          </a:p>
        </p:txBody>
      </p:sp>
    </p:spTree>
    <p:extLst>
      <p:ext uri="{BB962C8B-B14F-4D97-AF65-F5344CB8AC3E}">
        <p14:creationId xmlns:p14="http://schemas.microsoft.com/office/powerpoint/2010/main" val="174180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1509FC3-4E94-AE23-514C-7194F23CC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26" y="3669831"/>
            <a:ext cx="2770004" cy="2616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E8C949-BBF3-4864-39A3-AD043BC81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25" y="400413"/>
            <a:ext cx="2837881" cy="2639967"/>
          </a:xfrm>
          <a:prstGeom prst="rect">
            <a:avLst/>
          </a:prstGeom>
        </p:spPr>
      </p:pic>
      <p:pic>
        <p:nvPicPr>
          <p:cNvPr id="17" name="Picture 16" descr="A diagram of a machine&#10;&#10;AI-generated content may be incorrect.">
            <a:extLst>
              <a:ext uri="{FF2B5EF4-FFF2-40B4-BE49-F238E27FC236}">
                <a16:creationId xmlns:a16="http://schemas.microsoft.com/office/drawing/2014/main" id="{D6A0892B-1D96-202A-3575-8C6B868448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30" t="5011" b="9621"/>
          <a:stretch>
            <a:fillRect/>
          </a:stretch>
        </p:blipFill>
        <p:spPr bwMode="auto">
          <a:xfrm>
            <a:off x="6557578" y="3903327"/>
            <a:ext cx="4101689" cy="26928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 descr="A close-up of several different types of electrical wiring&#10;&#10;Description automatically generated">
            <a:extLst>
              <a:ext uri="{FF2B5EF4-FFF2-40B4-BE49-F238E27FC236}">
                <a16:creationId xmlns:a16="http://schemas.microsoft.com/office/drawing/2014/main" id="{0B4D599C-281D-E3F3-E975-4C3F21A781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21"/>
          <a:stretch>
            <a:fillRect/>
          </a:stretch>
        </p:blipFill>
        <p:spPr>
          <a:xfrm>
            <a:off x="6273017" y="676370"/>
            <a:ext cx="4825438" cy="29207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4EDBBAC-6F1C-C5D3-E090-6D1D07491209}"/>
              </a:ext>
            </a:extLst>
          </p:cNvPr>
          <p:cNvSpPr txBox="1"/>
          <p:nvPr/>
        </p:nvSpPr>
        <p:spPr>
          <a:xfrm>
            <a:off x="10081260" y="1805940"/>
            <a:ext cx="1821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solidFill>
                  <a:schemeClr val="bg1"/>
                </a:solidFill>
              </a:rPr>
              <a:t>C</a:t>
            </a:r>
            <a:r>
              <a:rPr lang="fi-FI" altLang="zh-CN" dirty="0" err="1">
                <a:solidFill>
                  <a:schemeClr val="bg1"/>
                </a:solidFill>
              </a:rPr>
              <a:t>onfiguration</a:t>
            </a:r>
            <a:r>
              <a:rPr lang="fi-FI" altLang="zh-CN" dirty="0">
                <a:solidFill>
                  <a:schemeClr val="bg1"/>
                </a:solidFill>
              </a:rPr>
              <a:t> 1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468B82-67F7-89C5-470A-5C20B6A45F16}"/>
              </a:ext>
            </a:extLst>
          </p:cNvPr>
          <p:cNvSpPr txBox="1"/>
          <p:nvPr/>
        </p:nvSpPr>
        <p:spPr>
          <a:xfrm>
            <a:off x="10125360" y="4944177"/>
            <a:ext cx="1821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solidFill>
                  <a:schemeClr val="bg1"/>
                </a:solidFill>
              </a:rPr>
              <a:t>C</a:t>
            </a:r>
            <a:r>
              <a:rPr lang="fi-FI" altLang="zh-CN" dirty="0" err="1">
                <a:solidFill>
                  <a:schemeClr val="bg1"/>
                </a:solidFill>
              </a:rPr>
              <a:t>onfiguration</a:t>
            </a:r>
            <a:r>
              <a:rPr lang="fi-FI" altLang="zh-CN" dirty="0">
                <a:solidFill>
                  <a:schemeClr val="bg1"/>
                </a:solidFill>
              </a:rPr>
              <a:t> 2</a:t>
            </a:r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274FE38-E34C-186D-5BC8-18312EDC60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3064" y="1997432"/>
            <a:ext cx="2841767" cy="263350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ACA772E-467B-B438-CD97-8A405134BC2F}"/>
              </a:ext>
            </a:extLst>
          </p:cNvPr>
          <p:cNvSpPr txBox="1"/>
          <p:nvPr/>
        </p:nvSpPr>
        <p:spPr>
          <a:xfrm>
            <a:off x="3273292" y="1094015"/>
            <a:ext cx="2109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Port </a:t>
            </a:r>
            <a:r>
              <a:rPr lang="fi-FI" dirty="0" err="1">
                <a:solidFill>
                  <a:schemeClr val="bg1"/>
                </a:solidFill>
              </a:rPr>
              <a:t>closure</a:t>
            </a:r>
            <a:r>
              <a:rPr lang="fi-FI" dirty="0">
                <a:solidFill>
                  <a:schemeClr val="bg1"/>
                </a:solidFill>
              </a:rPr>
              <a:t> plate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44772A-3BAF-C7C4-42BC-894F08482EAF}"/>
              </a:ext>
            </a:extLst>
          </p:cNvPr>
          <p:cNvSpPr txBox="1"/>
          <p:nvPr/>
        </p:nvSpPr>
        <p:spPr>
          <a:xfrm>
            <a:off x="647615" y="3244334"/>
            <a:ext cx="2109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Port </a:t>
            </a:r>
            <a:r>
              <a:rPr lang="fi-FI" dirty="0" err="1">
                <a:solidFill>
                  <a:schemeClr val="bg1"/>
                </a:solidFill>
              </a:rPr>
              <a:t>plug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705785-208E-E462-0CCC-1B5A22091E1A}"/>
              </a:ext>
            </a:extLst>
          </p:cNvPr>
          <p:cNvSpPr txBox="1"/>
          <p:nvPr/>
        </p:nvSpPr>
        <p:spPr>
          <a:xfrm>
            <a:off x="3921887" y="4630937"/>
            <a:ext cx="2109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solidFill>
                  <a:schemeClr val="bg1"/>
                </a:solidFill>
              </a:rPr>
              <a:t>Neutron</a:t>
            </a:r>
            <a:r>
              <a:rPr lang="fi-FI" dirty="0">
                <a:solidFill>
                  <a:schemeClr val="bg1"/>
                </a:solidFill>
              </a:rPr>
              <a:t> </a:t>
            </a:r>
            <a:r>
              <a:rPr lang="fi-FI" dirty="0" err="1">
                <a:solidFill>
                  <a:schemeClr val="bg1"/>
                </a:solidFill>
              </a:rPr>
              <a:t>shield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47CE84-9260-5B04-1046-2F41A73DD30F}"/>
              </a:ext>
            </a:extLst>
          </p:cNvPr>
          <p:cNvSpPr txBox="1"/>
          <p:nvPr/>
        </p:nvSpPr>
        <p:spPr>
          <a:xfrm>
            <a:off x="157016" y="6426425"/>
            <a:ext cx="61018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Li.Changyang@lut.fi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F9DFEE-889C-E990-CF17-0EA8D82C6311}"/>
              </a:ext>
            </a:extLst>
          </p:cNvPr>
          <p:cNvSpPr txBox="1"/>
          <p:nvPr/>
        </p:nvSpPr>
        <p:spPr>
          <a:xfrm>
            <a:off x="11217855" y="6426424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6A40919-8154-4890-B736-E90AC38AA305}" type="slidenum">
              <a:rPr lang="fi-FI" sz="1000" smtClean="0">
                <a:solidFill>
                  <a:schemeClr val="bg1"/>
                </a:solidFill>
              </a:rPr>
              <a:t>7</a:t>
            </a:fld>
            <a:r>
              <a:rPr lang="fi-FI" sz="1000" dirty="0">
                <a:solidFill>
                  <a:schemeClr val="bg1"/>
                </a:solidFill>
              </a:rPr>
              <a:t> / 14</a:t>
            </a:r>
          </a:p>
        </p:txBody>
      </p:sp>
    </p:spTree>
    <p:extLst>
      <p:ext uri="{BB962C8B-B14F-4D97-AF65-F5344CB8AC3E}">
        <p14:creationId xmlns:p14="http://schemas.microsoft.com/office/powerpoint/2010/main" val="390698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99947-D03B-FF80-E965-4B957F829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10618AA-58A3-AB8D-F2C3-8F8252A3AF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2F12D6-8426-D1FE-C589-84F40359E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fi-FI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D83AEBA-FF97-A68B-A7EC-0D18B3C5BD3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702526" y="1927066"/>
            <a:ext cx="9710105" cy="4359434"/>
          </a:xfrm>
          <a:prstGeom prst="rect">
            <a:avLst/>
          </a:prstGeom>
        </p:spPr>
        <p:txBody>
          <a:bodyPr/>
          <a:lstStyle/>
          <a:p>
            <a:endParaRPr lang="fi-FI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E778E3-593C-61AC-14C3-C34B765480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1" y="115066"/>
            <a:ext cx="5928360" cy="6487292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F4274A8-C09B-09D2-DB9D-3E447D50B785}"/>
              </a:ext>
            </a:extLst>
          </p:cNvPr>
          <p:cNvSpPr/>
          <p:nvPr/>
        </p:nvSpPr>
        <p:spPr>
          <a:xfrm>
            <a:off x="2476501" y="4191000"/>
            <a:ext cx="1424939" cy="10363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Picture 5" descr="A brown square object with holes&#10;&#10;AI-generated content may be incorrect.">
            <a:extLst>
              <a:ext uri="{FF2B5EF4-FFF2-40B4-BE49-F238E27FC236}">
                <a16:creationId xmlns:a16="http://schemas.microsoft.com/office/drawing/2014/main" id="{8C97D259-8F0F-80C3-A328-9FFA9ABD8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886" y="221410"/>
            <a:ext cx="1619159" cy="24981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8E826D-C0DA-CA29-FDC6-7353C873E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526" y="2085642"/>
            <a:ext cx="5015865" cy="24276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528F5B-3C62-7EB2-5F47-7B280392F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3728" y="4369827"/>
            <a:ext cx="3288953" cy="23167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3C6313-A19B-49C2-8E59-8792B5F630C1}"/>
              </a:ext>
            </a:extLst>
          </p:cNvPr>
          <p:cNvSpPr txBox="1"/>
          <p:nvPr/>
        </p:nvSpPr>
        <p:spPr>
          <a:xfrm>
            <a:off x="9185744" y="1051805"/>
            <a:ext cx="2109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Port </a:t>
            </a:r>
            <a:r>
              <a:rPr lang="fi-FI" dirty="0" err="1">
                <a:solidFill>
                  <a:schemeClr val="bg1"/>
                </a:solidFill>
              </a:rPr>
              <a:t>closure</a:t>
            </a:r>
            <a:r>
              <a:rPr lang="fi-FI" dirty="0">
                <a:solidFill>
                  <a:schemeClr val="bg1"/>
                </a:solidFill>
              </a:rPr>
              <a:t> plate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35277C-0EC3-231A-BEF2-9208FDC386C0}"/>
              </a:ext>
            </a:extLst>
          </p:cNvPr>
          <p:cNvSpPr txBox="1"/>
          <p:nvPr/>
        </p:nvSpPr>
        <p:spPr>
          <a:xfrm>
            <a:off x="9956452" y="5436863"/>
            <a:ext cx="2109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bg1"/>
                </a:solidFill>
              </a:rPr>
              <a:t>Port </a:t>
            </a:r>
            <a:r>
              <a:rPr lang="fi-FI" dirty="0" err="1">
                <a:solidFill>
                  <a:schemeClr val="bg1"/>
                </a:solidFill>
              </a:rPr>
              <a:t>closure</a:t>
            </a:r>
            <a:r>
              <a:rPr lang="fi-FI" dirty="0">
                <a:solidFill>
                  <a:schemeClr val="bg1"/>
                </a:solidFill>
              </a:rPr>
              <a:t> plate RM </a:t>
            </a:r>
            <a:r>
              <a:rPr lang="fi-FI" dirty="0" err="1">
                <a:solidFill>
                  <a:schemeClr val="bg1"/>
                </a:solidFill>
              </a:rPr>
              <a:t>tool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6E767B-D80E-C4E1-58D3-2FFB844A64B9}"/>
              </a:ext>
            </a:extLst>
          </p:cNvPr>
          <p:cNvSpPr txBox="1"/>
          <p:nvPr/>
        </p:nvSpPr>
        <p:spPr>
          <a:xfrm>
            <a:off x="157016" y="6426425"/>
            <a:ext cx="61018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Li.Changyang@lut.fi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180B36-8835-1A65-0D9F-50B1B6B909D3}"/>
              </a:ext>
            </a:extLst>
          </p:cNvPr>
          <p:cNvSpPr txBox="1"/>
          <p:nvPr/>
        </p:nvSpPr>
        <p:spPr>
          <a:xfrm>
            <a:off x="11217855" y="6426424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6A40919-8154-4890-B736-E90AC38AA305}" type="slidenum">
              <a:rPr lang="fi-FI" sz="1000" smtClean="0">
                <a:solidFill>
                  <a:schemeClr val="bg1"/>
                </a:solidFill>
              </a:rPr>
              <a:t>8</a:t>
            </a:fld>
            <a:r>
              <a:rPr lang="fi-FI" sz="1000" dirty="0">
                <a:solidFill>
                  <a:schemeClr val="bg1"/>
                </a:solidFill>
              </a:rPr>
              <a:t> / 14</a:t>
            </a:r>
          </a:p>
        </p:txBody>
      </p:sp>
    </p:spTree>
    <p:extLst>
      <p:ext uri="{BB962C8B-B14F-4D97-AF65-F5344CB8AC3E}">
        <p14:creationId xmlns:p14="http://schemas.microsoft.com/office/powerpoint/2010/main" val="408780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288E0F-AF28-3665-23E8-D18DEF41F5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E5BC23-96F3-C37F-CFB2-00BB61E20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err="1"/>
              <a:t>Activities</a:t>
            </a:r>
            <a:r>
              <a:rPr lang="fi-FI" dirty="0"/>
              <a:t> in LP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6158500-096C-0476-EB00-A281FA04FE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9308" y="1968629"/>
            <a:ext cx="5758147" cy="4359434"/>
          </a:xfrm>
        </p:spPr>
        <p:txBody>
          <a:bodyPr/>
          <a:lstStyle/>
          <a:p>
            <a:r>
              <a:rPr lang="fi-FI" dirty="0"/>
              <a:t>Main </a:t>
            </a:r>
            <a:r>
              <a:rPr lang="fi-FI" dirty="0" err="1"/>
              <a:t>focus</a:t>
            </a:r>
            <a:r>
              <a:rPr lang="fi-FI" dirty="0"/>
              <a:t>: Remote </a:t>
            </a:r>
            <a:r>
              <a:rPr lang="fi-FI" dirty="0" err="1"/>
              <a:t>maintenance</a:t>
            </a:r>
            <a:r>
              <a:rPr lang="fi-FI" dirty="0"/>
              <a:t> of the PCP in </a:t>
            </a:r>
            <a:r>
              <a:rPr lang="fi-FI" dirty="0" err="1"/>
              <a:t>horizontal</a:t>
            </a:r>
            <a:r>
              <a:rPr lang="fi-FI" dirty="0"/>
              <a:t> </a:t>
            </a:r>
            <a:r>
              <a:rPr lang="fi-FI" dirty="0" err="1"/>
              <a:t>direction</a:t>
            </a:r>
            <a:r>
              <a:rPr lang="fi-FI" dirty="0"/>
              <a:t> (14 tonnes)</a:t>
            </a:r>
          </a:p>
          <a:p>
            <a:r>
              <a:rPr lang="fi-FI" dirty="0" err="1"/>
              <a:t>Autonomous</a:t>
            </a:r>
            <a:r>
              <a:rPr lang="fi-FI" dirty="0"/>
              <a:t> </a:t>
            </a:r>
            <a:r>
              <a:rPr lang="fi-FI" dirty="0" err="1"/>
              <a:t>nut</a:t>
            </a:r>
            <a:r>
              <a:rPr lang="fi-FI" dirty="0"/>
              <a:t> </a:t>
            </a:r>
            <a:r>
              <a:rPr lang="fi-FI" dirty="0" err="1"/>
              <a:t>runners</a:t>
            </a:r>
            <a:endParaRPr lang="fi-FI" dirty="0"/>
          </a:p>
          <a:p>
            <a:r>
              <a:rPr lang="fi-FI" dirty="0"/>
              <a:t>Remote </a:t>
            </a:r>
            <a:r>
              <a:rPr lang="fi-FI" dirty="0" err="1"/>
              <a:t>maintenance</a:t>
            </a:r>
            <a:r>
              <a:rPr lang="fi-FI" dirty="0"/>
              <a:t> of </a:t>
            </a:r>
            <a:r>
              <a:rPr lang="fi-FI" dirty="0" err="1"/>
              <a:t>other</a:t>
            </a:r>
            <a:r>
              <a:rPr lang="fi-FI" dirty="0"/>
              <a:t> </a:t>
            </a:r>
            <a:r>
              <a:rPr lang="fi-FI" dirty="0" err="1"/>
              <a:t>components</a:t>
            </a:r>
            <a:r>
              <a:rPr lang="fi-FI" dirty="0"/>
              <a:t>, </a:t>
            </a:r>
            <a:r>
              <a:rPr lang="fi-FI" dirty="0" err="1"/>
              <a:t>which</a:t>
            </a:r>
            <a:r>
              <a:rPr lang="fi-FI" dirty="0"/>
              <a:t> is </a:t>
            </a:r>
            <a:r>
              <a:rPr lang="fi-FI" dirty="0" err="1"/>
              <a:t>similar</a:t>
            </a:r>
            <a:r>
              <a:rPr lang="fi-FI" dirty="0"/>
              <a:t> as the EP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8F1B9E-2116-A2A0-A988-134EA798A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539" y="2293549"/>
            <a:ext cx="4031065" cy="22709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A3A39E-EA13-BB75-3EAB-94A751BBE265}"/>
              </a:ext>
            </a:extLst>
          </p:cNvPr>
          <p:cNvSpPr txBox="1"/>
          <p:nvPr/>
        </p:nvSpPr>
        <p:spPr>
          <a:xfrm>
            <a:off x="157016" y="6426425"/>
            <a:ext cx="61018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000" dirty="0">
                <a:solidFill>
                  <a:schemeClr val="bg1"/>
                </a:solidFill>
              </a:rPr>
              <a:t>Li.Changyang@lut.fi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ECD422-852A-15E5-14B1-300D77653698}"/>
              </a:ext>
            </a:extLst>
          </p:cNvPr>
          <p:cNvSpPr txBox="1"/>
          <p:nvPr/>
        </p:nvSpPr>
        <p:spPr>
          <a:xfrm>
            <a:off x="11217855" y="6426424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6A40919-8154-4890-B736-E90AC38AA305}" type="slidenum">
              <a:rPr lang="fi-FI" sz="1000" smtClean="0">
                <a:solidFill>
                  <a:schemeClr val="bg1"/>
                </a:solidFill>
              </a:rPr>
              <a:t>9</a:t>
            </a:fld>
            <a:r>
              <a:rPr lang="fi-FI" sz="1000" dirty="0">
                <a:solidFill>
                  <a:schemeClr val="bg1"/>
                </a:solidFill>
              </a:rPr>
              <a:t> / 14</a:t>
            </a:r>
          </a:p>
        </p:txBody>
      </p:sp>
    </p:spTree>
    <p:extLst>
      <p:ext uri="{BB962C8B-B14F-4D97-AF65-F5344CB8AC3E}">
        <p14:creationId xmlns:p14="http://schemas.microsoft.com/office/powerpoint/2010/main" val="150076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UT Presentation | Black">
  <a:themeElements>
    <a:clrScheme name="LUT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23B900"/>
      </a:accent1>
      <a:accent2>
        <a:srgbClr val="EDB831"/>
      </a:accent2>
      <a:accent3>
        <a:srgbClr val="ED174D"/>
      </a:accent3>
      <a:accent4>
        <a:srgbClr val="237F00"/>
      </a:accent4>
      <a:accent5>
        <a:srgbClr val="FF8620"/>
      </a:accent5>
      <a:accent6>
        <a:srgbClr val="ED7F7C"/>
      </a:accent6>
      <a:hlink>
        <a:srgbClr val="058A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T-template-2023.pptx" id="{67140024-3829-4873-B76F-22392002CBCA}" vid="{AFCB3144-7B6A-4510-9232-17E6997399C6}"/>
    </a:ext>
  </a:extLst>
</a:theme>
</file>

<file path=ppt/theme/theme2.xml><?xml version="1.0" encoding="utf-8"?>
<a:theme xmlns:a="http://schemas.openxmlformats.org/drawingml/2006/main" name="LUT Presentation | White">
  <a:themeElements>
    <a:clrScheme name="LUT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23B900"/>
      </a:accent1>
      <a:accent2>
        <a:srgbClr val="EDB831"/>
      </a:accent2>
      <a:accent3>
        <a:srgbClr val="ED174D"/>
      </a:accent3>
      <a:accent4>
        <a:srgbClr val="237F00"/>
      </a:accent4>
      <a:accent5>
        <a:srgbClr val="FF8620"/>
      </a:accent5>
      <a:accent6>
        <a:srgbClr val="ED7F7C"/>
      </a:accent6>
      <a:hlink>
        <a:srgbClr val="058A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T-template-2023.pptx" id="{67140024-3829-4873-B76F-22392002CBCA}" vid="{EA3B0B62-A20C-4926-ACE0-649895E4DEE5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B719CAC5311C4F87F0F8AFCF69E406" ma:contentTypeVersion="10" ma:contentTypeDescription="Create a new document." ma:contentTypeScope="" ma:versionID="42650b16f2f595ccfe3e5875bcd8b6f4">
  <xsd:schema xmlns:xsd="http://www.w3.org/2001/XMLSchema" xmlns:xs="http://www.w3.org/2001/XMLSchema" xmlns:p="http://schemas.microsoft.com/office/2006/metadata/properties" xmlns:ns2="a246dfee-da5b-43ee-a3ee-402d2aab91ea" xmlns:ns3="9cd46a37-e9dd-4bde-ba45-577ffa68f7f8" targetNamespace="http://schemas.microsoft.com/office/2006/metadata/properties" ma:root="true" ma:fieldsID="ef2f36039547570cf9534c16e9294edc" ns2:_="" ns3:_="">
    <xsd:import namespace="a246dfee-da5b-43ee-a3ee-402d2aab91ea"/>
    <xsd:import namespace="9cd46a37-e9dd-4bde-ba45-577ffa68f7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46dfee-da5b-43ee-a3ee-402d2aab91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703ad23-8153-45da-8605-685a98b051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d46a37-e9dd-4bde-ba45-577ffa68f7f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6207b66-5329-470f-b38a-59f051c87dae}" ma:internalName="TaxCatchAll" ma:showField="CatchAllData" ma:web="9cd46a37-e9dd-4bde-ba45-577ffa68f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cd46a37-e9dd-4bde-ba45-577ffa68f7f8" xsi:nil="true"/>
    <lcf76f155ced4ddcb4097134ff3c332f xmlns="a246dfee-da5b-43ee-a3ee-402d2aab91e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2A9DBFC-AFC2-4DA0-8E6F-8DF5FFC2844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D9CDC8-799B-41AF-8781-A18958BF538D}"/>
</file>

<file path=customXml/itemProps3.xml><?xml version="1.0" encoding="utf-8"?>
<ds:datastoreItem xmlns:ds="http://schemas.openxmlformats.org/officeDocument/2006/customXml" ds:itemID="{12DD85DC-73D7-4FEA-B6C1-5683F0DF7E71}">
  <ds:schemaRefs>
    <ds:schemaRef ds:uri="860501af-f85d-4bf7-b615-e4522cc7c3ae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infopath/2007/PartnerControls"/>
    <ds:schemaRef ds:uri="http://purl.org/dc/elements/1.1/"/>
  </ds:schemaRefs>
</ds:datastoreItem>
</file>

<file path=docMetadata/LabelInfo.xml><?xml version="1.0" encoding="utf-8"?>
<clbl:labelList xmlns:clbl="http://schemas.microsoft.com/office/2020/mipLabelMetadata">
  <clbl:label id="{4306014c-c088-4a50-b503-4830bda7971c}" enabled="1" method="Standard" siteId="{9d97530e-8f27-4137-a2a9-5cb4dcf26f2e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LUT-template-EN</Template>
  <TotalTime>347</TotalTime>
  <Words>628</Words>
  <Application>Microsoft Office PowerPoint</Application>
  <PresentationFormat>Widescreen</PresentationFormat>
  <Paragraphs>194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Arial</vt:lpstr>
      <vt:lpstr>Calibri</vt:lpstr>
      <vt:lpstr>Helvetica</vt:lpstr>
      <vt:lpstr>Wingdings</vt:lpstr>
      <vt:lpstr>LUT Presentation | Black</vt:lpstr>
      <vt:lpstr>LUT Presentation | White</vt:lpstr>
      <vt:lpstr>Remote Maintenance Strategies and Equipment for  DEMO Port Systems</vt:lpstr>
      <vt:lpstr>Table of content</vt:lpstr>
      <vt:lpstr>PowerPoint Presentation</vt:lpstr>
      <vt:lpstr>Activities in uP</vt:lpstr>
      <vt:lpstr>PowerPoint Presentation</vt:lpstr>
      <vt:lpstr>Activities in EP</vt:lpstr>
      <vt:lpstr>PowerPoint Presentation</vt:lpstr>
      <vt:lpstr>PowerPoint Presentation</vt:lpstr>
      <vt:lpstr>Activities in LP</vt:lpstr>
      <vt:lpstr>Parameters of components</vt:lpstr>
      <vt:lpstr>Methodology</vt:lpstr>
      <vt:lpstr>Methodology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Changyang Li (LUT)</dc:creator>
  <cp:keywords/>
  <dc:description/>
  <cp:lastModifiedBy>Changyang Li (LUT)</cp:lastModifiedBy>
  <cp:revision>1</cp:revision>
  <dcterms:created xsi:type="dcterms:W3CDTF">2025-09-30T07:07:26Z</dcterms:created>
  <dcterms:modified xsi:type="dcterms:W3CDTF">2025-10-07T10:51:07Z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0x010100ADB719CAC5311C4F87F0F8AFCF69E406</vt:lpwstr>
  </property>
  <property fmtid="{D5CDD505-2E9C-101B-9397-08002B2CF9AE}" pid="3" name="Kategoria">
    <vt:lpwstr>33;#Viestintä|9b02cd0d-b40d-4d4c-989a-ef466ae7331a</vt:lpwstr>
  </property>
  <property fmtid="{D5CDD505-2E9C-101B-9397-08002B2CF9AE}" pid="4" name="Dokumenttityyppi">
    <vt:lpwstr>30;#Esitys|a8b2bc3c-e21c-45b3-ac0d-1e4be550bc10</vt:lpwstr>
  </property>
  <property fmtid="{D5CDD505-2E9C-101B-9397-08002B2CF9AE}" pid="5" name="ClassificationContentMarkingFooterLocations">
    <vt:lpwstr>LUT Presentation | Black:4\LUT Presentation | White:4</vt:lpwstr>
  </property>
  <property fmtid="{D5CDD505-2E9C-101B-9397-08002B2CF9AE}" pid="6" name="ClassificationContentMarkingFooterText">
    <vt:lpwstr>LUT Group Confidential - Other information (3Y)</vt:lpwstr>
  </property>
</Properties>
</file>