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8" r:id="rId1"/>
    <p:sldMasterId id="214748391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9" r:id="rId4"/>
    <p:sldId id="274" r:id="rId5"/>
    <p:sldId id="275" r:id="rId6"/>
    <p:sldId id="261" r:id="rId7"/>
    <p:sldId id="276" r:id="rId8"/>
    <p:sldId id="263" r:id="rId9"/>
    <p:sldId id="277" r:id="rId10"/>
    <p:sldId id="282" r:id="rId11"/>
    <p:sldId id="265" r:id="rId12"/>
    <p:sldId id="278" r:id="rId13"/>
    <p:sldId id="267" r:id="rId14"/>
    <p:sldId id="279" r:id="rId15"/>
    <p:sldId id="280" r:id="rId16"/>
    <p:sldId id="269" r:id="rId17"/>
    <p:sldId id="281" r:id="rId18"/>
    <p:sldId id="271" r:id="rId19"/>
    <p:sldId id="257" r:id="rId20"/>
    <p:sldId id="273" r:id="rId21"/>
  </p:sldIdLst>
  <p:sldSz cx="12192000" cy="6858000"/>
  <p:notesSz cx="6858000" cy="9144000"/>
  <p:embeddedFontLst>
    <p:embeddedFont>
      <p:font typeface="Fortum Sans TT Bold" panose="02010804010101010104" pitchFamily="2" charset="0"/>
      <p:bold r:id="rId24"/>
    </p:embeddedFont>
    <p:embeddedFont>
      <p:font typeface="Fortum Sans TT Light" panose="02010404010101010104" pitchFamily="2" charset="0"/>
      <p:regular r:id="rId25"/>
    </p:embeddedFont>
    <p:embeddedFont>
      <p:font typeface="Fortum Sans TT Regular" panose="02010504010101010104" pitchFamily="2" charset="0"/>
      <p:regular r:id="rId2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529" userDrawn="1">
          <p15:clr>
            <a:srgbClr val="A4A3A4"/>
          </p15:clr>
        </p15:guide>
        <p15:guide id="6" pos="7151" userDrawn="1">
          <p15:clr>
            <a:srgbClr val="A4A3A4"/>
          </p15:clr>
        </p15:guide>
        <p15:guide id="7" orient="horz" pos="300" userDrawn="1">
          <p15:clr>
            <a:srgbClr val="A4A3A4"/>
          </p15:clr>
        </p15:guide>
        <p15:guide id="10" orient="horz" pos="3748">
          <p15:clr>
            <a:srgbClr val="A4A3A4"/>
          </p15:clr>
        </p15:guide>
        <p15:guide id="13" pos="3840">
          <p15:clr>
            <a:srgbClr val="A4A3A4"/>
          </p15:clr>
        </p15:guide>
        <p15:guide id="16" orient="horz" pos="2160">
          <p15:clr>
            <a:srgbClr val="A4A3A4"/>
          </p15:clr>
        </p15:guide>
        <p15:guide id="17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3BE01-08A2-4B88-A432-516FA0F32B2B}" v="532" dt="2025-10-17T12:54:26.254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932" autoAdjust="0"/>
  </p:normalViewPr>
  <p:slideViewPr>
    <p:cSldViewPr showGuides="1">
      <p:cViewPr>
        <p:scale>
          <a:sx n="51" d="100"/>
          <a:sy n="51" d="100"/>
        </p:scale>
        <p:origin x="1256" y="-140"/>
      </p:cViewPr>
      <p:guideLst>
        <p:guide pos="529"/>
        <p:guide pos="7151"/>
        <p:guide orient="horz" pos="300"/>
        <p:guide orient="horz" pos="3748"/>
        <p:guide pos="3840"/>
        <p:guide orient="horz" pos="2160"/>
        <p:guide orient="horz" pos="935"/>
      </p:guideLst>
    </p:cSldViewPr>
  </p:slideViewPr>
  <p:notesTextViewPr>
    <p:cViewPr>
      <p:scale>
        <a:sx n="87" d="100"/>
        <a:sy n="87" d="100"/>
      </p:scale>
      <p:origin x="0" y="-308"/>
    </p:cViewPr>
  </p:notesTextViewPr>
  <p:notesViewPr>
    <p:cSldViewPr showGuides="1">
      <p:cViewPr varScale="1">
        <p:scale>
          <a:sx n="83" d="100"/>
          <a:sy n="83" d="100"/>
        </p:scale>
        <p:origin x="385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istinen Pyry-Pekka" userId="c7d6181e-9b07-4439-8fbd-0686e49a4668" providerId="ADAL" clId="{C9C3BE01-08A2-4B88-A432-516FA0F32B2B}"/>
    <pc:docChg chg="undo custSel addSld delSld modSld sldOrd">
      <pc:chgData name="Koistinen Pyry-Pekka" userId="c7d6181e-9b07-4439-8fbd-0686e49a4668" providerId="ADAL" clId="{C9C3BE01-08A2-4B88-A432-516FA0F32B2B}" dt="2025-10-17T13:09:45.183" v="21731" actId="6549"/>
      <pc:docMkLst>
        <pc:docMk/>
      </pc:docMkLst>
      <pc:sldChg chg="modSp mod modNotesTx">
        <pc:chgData name="Koistinen Pyry-Pekka" userId="c7d6181e-9b07-4439-8fbd-0686e49a4668" providerId="ADAL" clId="{C9C3BE01-08A2-4B88-A432-516FA0F32B2B}" dt="2025-10-17T12:46:45.339" v="21567" actId="20577"/>
        <pc:sldMkLst>
          <pc:docMk/>
          <pc:sldMk cId="332036990" sldId="256"/>
        </pc:sldMkLst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332036990" sldId="256"/>
            <ac:spMk id="2" creationId="{9E5D0A96-CC12-DD04-46CD-B34736541A69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332036990" sldId="256"/>
            <ac:spMk id="3" creationId="{D6AEED5B-4DE5-6BD3-3571-0AAF9A2BDA1A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332036990" sldId="256"/>
            <ac:spMk id="4" creationId="{F251B5B9-0415-CD51-5C47-6B99F961C339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332036990" sldId="256"/>
            <ac:spMk id="5" creationId="{FE26E1C9-BF23-47E1-A3C2-7CFA09AB9F01}"/>
          </ac:spMkLst>
        </pc:spChg>
      </pc:sldChg>
      <pc:sldChg chg="modSp mod">
        <pc:chgData name="Koistinen Pyry-Pekka" userId="c7d6181e-9b07-4439-8fbd-0686e49a4668" providerId="ADAL" clId="{C9C3BE01-08A2-4B88-A432-516FA0F32B2B}" dt="2025-10-17T10:23:17.277" v="20222" actId="313"/>
        <pc:sldMkLst>
          <pc:docMk/>
          <pc:sldMk cId="2046131660" sldId="257"/>
        </pc:sldMkLst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046131660" sldId="257"/>
            <ac:spMk id="2" creationId="{BE49E57F-9D27-AC2C-7467-AA43D2D1A02D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046131660" sldId="257"/>
            <ac:spMk id="61" creationId="{EECCFCCB-4E1B-3654-B9CE-5BB627F357BE}"/>
          </ac:spMkLst>
        </pc:spChg>
        <pc:spChg chg="mod">
          <ac:chgData name="Koistinen Pyry-Pekka" userId="c7d6181e-9b07-4439-8fbd-0686e49a4668" providerId="ADAL" clId="{C9C3BE01-08A2-4B88-A432-516FA0F32B2B}" dt="2025-10-17T10:23:17.277" v="20222" actId="313"/>
          <ac:spMkLst>
            <pc:docMk/>
            <pc:sldMk cId="2046131660" sldId="257"/>
            <ac:spMk id="62" creationId="{4B972C21-C225-5359-CCFC-4F583B262DB4}"/>
          </ac:spMkLst>
        </pc:spChg>
      </pc:sldChg>
      <pc:sldChg chg="modSp del mod">
        <pc:chgData name="Koistinen Pyry-Pekka" userId="c7d6181e-9b07-4439-8fbd-0686e49a4668" providerId="ADAL" clId="{C9C3BE01-08A2-4B88-A432-516FA0F32B2B}" dt="2025-10-16T07:51:13.915" v="10573" actId="47"/>
        <pc:sldMkLst>
          <pc:docMk/>
          <pc:sldMk cId="2606084660" sldId="258"/>
        </pc:sldMkLst>
        <pc:spChg chg="mod">
          <ac:chgData name="Koistinen Pyry-Pekka" userId="c7d6181e-9b07-4439-8fbd-0686e49a4668" providerId="ADAL" clId="{C9C3BE01-08A2-4B88-A432-516FA0F32B2B}" dt="2025-10-16T06:46:26.834" v="8720" actId="790"/>
          <ac:spMkLst>
            <pc:docMk/>
            <pc:sldMk cId="2606084660" sldId="258"/>
            <ac:spMk id="2" creationId="{F5086A91-3D5E-981A-DF40-046DB4920C3A}"/>
          </ac:spMkLst>
        </pc:spChg>
        <pc:spChg chg="mod">
          <ac:chgData name="Koistinen Pyry-Pekka" userId="c7d6181e-9b07-4439-8fbd-0686e49a4668" providerId="ADAL" clId="{C9C3BE01-08A2-4B88-A432-516FA0F32B2B}" dt="2025-10-16T06:46:26.834" v="8720" actId="790"/>
          <ac:spMkLst>
            <pc:docMk/>
            <pc:sldMk cId="2606084660" sldId="258"/>
            <ac:spMk id="6" creationId="{05DE3A4E-2399-10A9-B4A6-672CEAEAA94C}"/>
          </ac:spMkLst>
        </pc:spChg>
        <pc:spChg chg="mod">
          <ac:chgData name="Koistinen Pyry-Pekka" userId="c7d6181e-9b07-4439-8fbd-0686e49a4668" providerId="ADAL" clId="{C9C3BE01-08A2-4B88-A432-516FA0F32B2B}" dt="2025-10-16T07:50:54.165" v="10558" actId="21"/>
          <ac:spMkLst>
            <pc:docMk/>
            <pc:sldMk cId="2606084660" sldId="258"/>
            <ac:spMk id="7" creationId="{CCCFE2C6-A458-6685-54B7-51306833D4FC}"/>
          </ac:spMkLst>
        </pc:spChg>
      </pc:sldChg>
      <pc:sldChg chg="addSp delSp modSp mod">
        <pc:chgData name="Koistinen Pyry-Pekka" userId="c7d6181e-9b07-4439-8fbd-0686e49a4668" providerId="ADAL" clId="{C9C3BE01-08A2-4B88-A432-516FA0F32B2B}" dt="2025-10-17T12:49:02.101" v="21582" actId="20577"/>
        <pc:sldMkLst>
          <pc:docMk/>
          <pc:sldMk cId="2005290840" sldId="259"/>
        </pc:sldMkLst>
        <pc:spChg chg="add del mod">
          <ac:chgData name="Koistinen Pyry-Pekka" userId="c7d6181e-9b07-4439-8fbd-0686e49a4668" providerId="ADAL" clId="{C9C3BE01-08A2-4B88-A432-516FA0F32B2B}" dt="2025-10-17T12:49:02.101" v="21582" actId="20577"/>
          <ac:spMkLst>
            <pc:docMk/>
            <pc:sldMk cId="2005290840" sldId="259"/>
            <ac:spMk id="2" creationId="{9403A951-4019-480D-0DF2-3B610F19F6C2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005290840" sldId="259"/>
            <ac:spMk id="3" creationId="{59F4BE33-5FDB-CC52-7CF2-4B150B739A49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005290840" sldId="259"/>
            <ac:spMk id="4" creationId="{387F20F8-90C7-2178-F748-A4C742515880}"/>
          </ac:spMkLst>
        </pc:spChg>
      </pc:sldChg>
      <pc:sldChg chg="addSp delSp modSp mod modClrScheme chgLayout modNotesTx">
        <pc:chgData name="Koistinen Pyry-Pekka" userId="c7d6181e-9b07-4439-8fbd-0686e49a4668" providerId="ADAL" clId="{C9C3BE01-08A2-4B88-A432-516FA0F32B2B}" dt="2025-10-17T13:04:11.452" v="21722" actId="20577"/>
        <pc:sldMkLst>
          <pc:docMk/>
          <pc:sldMk cId="2247993670" sldId="261"/>
        </pc:sldMkLst>
        <pc:spChg chg="add del mod ord">
          <ac:chgData name="Koistinen Pyry-Pekka" userId="c7d6181e-9b07-4439-8fbd-0686e49a4668" providerId="ADAL" clId="{C9C3BE01-08A2-4B88-A432-516FA0F32B2B}" dt="2025-10-17T12:49:27.353" v="21592" actId="20577"/>
          <ac:spMkLst>
            <pc:docMk/>
            <pc:sldMk cId="2247993670" sldId="261"/>
            <ac:spMk id="2" creationId="{340B4240-6184-2081-B544-9EC568403642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247993670" sldId="261"/>
            <ac:spMk id="3" creationId="{B967488C-BE8A-F68D-C9FE-5E10328A8C7D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247993670" sldId="261"/>
            <ac:spMk id="4" creationId="{799C79BF-0396-5236-2479-7DB7551CE6ED}"/>
          </ac:spMkLst>
        </pc:spChg>
        <pc:spChg chg="add del mod">
          <ac:chgData name="Koistinen Pyry-Pekka" userId="c7d6181e-9b07-4439-8fbd-0686e49a4668" providerId="ADAL" clId="{C9C3BE01-08A2-4B88-A432-516FA0F32B2B}" dt="2025-10-16T06:18:08.269" v="7888" actId="478"/>
          <ac:spMkLst>
            <pc:docMk/>
            <pc:sldMk cId="2247993670" sldId="261"/>
            <ac:spMk id="13" creationId="{B1FEEC37-BC48-9301-CE79-29A273B84F6B}"/>
          </ac:spMkLst>
        </pc:spChg>
        <pc:spChg chg="add 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247993670" sldId="261"/>
            <ac:spMk id="16" creationId="{24EBDFE6-BB90-9894-E01C-CE51F97DD50B}"/>
          </ac:spMkLst>
        </pc:spChg>
        <pc:spChg chg="add 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247993670" sldId="261"/>
            <ac:spMk id="18" creationId="{D45A5602-299B-D409-1A81-92416D24D9B1}"/>
          </ac:spMkLst>
        </pc:spChg>
        <pc:graphicFrameChg chg="add mod">
          <ac:chgData name="Koistinen Pyry-Pekka" userId="c7d6181e-9b07-4439-8fbd-0686e49a4668" providerId="ADAL" clId="{C9C3BE01-08A2-4B88-A432-516FA0F32B2B}" dt="2025-10-16T06:07:50.682" v="7673"/>
          <ac:graphicFrameMkLst>
            <pc:docMk/>
            <pc:sldMk cId="2247993670" sldId="261"/>
            <ac:graphicFrameMk id="5" creationId="{04D301F9-3520-8522-831C-F9F680994FF6}"/>
          </ac:graphicFrameMkLst>
        </pc:graphicFrameChg>
        <pc:graphicFrameChg chg="add mod">
          <ac:chgData name="Koistinen Pyry-Pekka" userId="c7d6181e-9b07-4439-8fbd-0686e49a4668" providerId="ADAL" clId="{C9C3BE01-08A2-4B88-A432-516FA0F32B2B}" dt="2025-10-16T06:08:02.954" v="7674"/>
          <ac:graphicFrameMkLst>
            <pc:docMk/>
            <pc:sldMk cId="2247993670" sldId="261"/>
            <ac:graphicFrameMk id="6" creationId="{F781ADB0-A785-D829-0AA6-34409B7FE626}"/>
          </ac:graphicFrameMkLst>
        </pc:graphicFrameChg>
        <pc:graphicFrameChg chg="add del mod">
          <ac:chgData name="Koistinen Pyry-Pekka" userId="c7d6181e-9b07-4439-8fbd-0686e49a4668" providerId="ADAL" clId="{C9C3BE01-08A2-4B88-A432-516FA0F32B2B}" dt="2025-10-16T06:11:41.097" v="7769" actId="478"/>
          <ac:graphicFrameMkLst>
            <pc:docMk/>
            <pc:sldMk cId="2247993670" sldId="261"/>
            <ac:graphicFrameMk id="7" creationId="{A3CFDAE5-9981-6C98-FFF7-D0BA15CA2D0A}"/>
          </ac:graphicFrameMkLst>
        </pc:graphicFrameChg>
        <pc:graphicFrameChg chg="add mod">
          <ac:chgData name="Koistinen Pyry-Pekka" userId="c7d6181e-9b07-4439-8fbd-0686e49a4668" providerId="ADAL" clId="{C9C3BE01-08A2-4B88-A432-516FA0F32B2B}" dt="2025-10-16T06:11:55.344" v="7770"/>
          <ac:graphicFrameMkLst>
            <pc:docMk/>
            <pc:sldMk cId="2247993670" sldId="261"/>
            <ac:graphicFrameMk id="10" creationId="{96E6950F-FD82-69D6-72C1-E50ACE7A03C8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05:47:50.561" v="15600" actId="790"/>
          <ac:graphicFrameMkLst>
            <pc:docMk/>
            <pc:sldMk cId="2247993670" sldId="261"/>
            <ac:graphicFrameMk id="11" creationId="{E5B6F41D-FA9D-B705-9B3E-50E1FCBC13F0}"/>
          </ac:graphicFrameMkLst>
        </pc:graphicFrameChg>
        <pc:picChg chg="add del mod ord">
          <ac:chgData name="Koistinen Pyry-Pekka" userId="c7d6181e-9b07-4439-8fbd-0686e49a4668" providerId="ADAL" clId="{C9C3BE01-08A2-4B88-A432-516FA0F32B2B}" dt="2025-10-16T06:14:09.155" v="7856" actId="478"/>
          <ac:picMkLst>
            <pc:docMk/>
            <pc:sldMk cId="2247993670" sldId="261"/>
            <ac:picMk id="9" creationId="{69382718-46DD-6353-A8D8-9ECFFBBF71BF}"/>
          </ac:picMkLst>
        </pc:picChg>
        <pc:picChg chg="add mod">
          <ac:chgData name="Koistinen Pyry-Pekka" userId="c7d6181e-9b07-4439-8fbd-0686e49a4668" providerId="ADAL" clId="{C9C3BE01-08A2-4B88-A432-516FA0F32B2B}" dt="2025-10-16T06:20:56.990" v="7949" actId="1076"/>
          <ac:picMkLst>
            <pc:docMk/>
            <pc:sldMk cId="2247993670" sldId="261"/>
            <ac:picMk id="14" creationId="{A0D657FF-075A-B48E-0E02-BDC36FE4DF13}"/>
          </ac:picMkLst>
        </pc:picChg>
        <pc:picChg chg="add mod">
          <ac:chgData name="Koistinen Pyry-Pekka" userId="c7d6181e-9b07-4439-8fbd-0686e49a4668" providerId="ADAL" clId="{C9C3BE01-08A2-4B88-A432-516FA0F32B2B}" dt="2025-10-16T06:20:58.160" v="7950" actId="1076"/>
          <ac:picMkLst>
            <pc:docMk/>
            <pc:sldMk cId="2247993670" sldId="261"/>
            <ac:picMk id="15" creationId="{1400131B-C887-C6E1-DBE6-03280DBC4B12}"/>
          </ac:picMkLst>
        </pc:picChg>
      </pc:sldChg>
      <pc:sldChg chg="modSp del mod">
        <pc:chgData name="Koistinen Pyry-Pekka" userId="c7d6181e-9b07-4439-8fbd-0686e49a4668" providerId="ADAL" clId="{C9C3BE01-08A2-4B88-A432-516FA0F32B2B}" dt="2025-10-15T11:34:37.757" v="3728" actId="2696"/>
        <pc:sldMkLst>
          <pc:docMk/>
          <pc:sldMk cId="3764764020" sldId="262"/>
        </pc:sldMkLst>
      </pc:sldChg>
      <pc:sldChg chg="addSp delSp modSp mod modNotesTx">
        <pc:chgData name="Koistinen Pyry-Pekka" userId="c7d6181e-9b07-4439-8fbd-0686e49a4668" providerId="ADAL" clId="{C9C3BE01-08A2-4B88-A432-516FA0F32B2B}" dt="2025-10-17T13:09:10.698" v="21730" actId="20577"/>
        <pc:sldMkLst>
          <pc:docMk/>
          <pc:sldMk cId="1299757418" sldId="263"/>
        </pc:sldMkLst>
        <pc:spChg chg="del mod">
          <ac:chgData name="Koistinen Pyry-Pekka" userId="c7d6181e-9b07-4439-8fbd-0686e49a4668" providerId="ADAL" clId="{C9C3BE01-08A2-4B88-A432-516FA0F32B2B}" dt="2025-10-16T06:14:49.978" v="7858"/>
          <ac:spMkLst>
            <pc:docMk/>
            <pc:sldMk cId="1299757418" sldId="263"/>
            <ac:spMk id="2" creationId="{D79A192E-D36E-72A2-8FED-6E232C756EF6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299757418" sldId="263"/>
            <ac:spMk id="3" creationId="{1E2F14ED-DEBC-C91F-2CB5-66BB4D981CCE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299757418" sldId="263"/>
            <ac:spMk id="4" creationId="{82B8E3F9-5FB6-C4F8-797A-5C9654FA3FCF}"/>
          </ac:spMkLst>
        </pc:spChg>
        <pc:spChg chg="add del mod">
          <ac:chgData name="Koistinen Pyry-Pekka" userId="c7d6181e-9b07-4439-8fbd-0686e49a4668" providerId="ADAL" clId="{C9C3BE01-08A2-4B88-A432-516FA0F32B2B}" dt="2025-10-17T12:53:13.715" v="21625" actId="20577"/>
          <ac:spMkLst>
            <pc:docMk/>
            <pc:sldMk cId="1299757418" sldId="263"/>
            <ac:spMk id="9" creationId="{62BC38EE-95E1-7647-72AA-CD476A157574}"/>
          </ac:spMkLst>
        </pc:spChg>
        <pc:spChg chg="add 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299757418" sldId="263"/>
            <ac:spMk id="11" creationId="{01776AB8-1679-1640-5E5D-FE2705DB36FE}"/>
          </ac:spMkLst>
        </pc:spChg>
        <pc:graphicFrameChg chg="add del mod">
          <ac:chgData name="Koistinen Pyry-Pekka" userId="c7d6181e-9b07-4439-8fbd-0686e49a4668" providerId="ADAL" clId="{C9C3BE01-08A2-4B88-A432-516FA0F32B2B}" dt="2025-10-16T06:39:12.857" v="8662" actId="478"/>
          <ac:graphicFrameMkLst>
            <pc:docMk/>
            <pc:sldMk cId="1299757418" sldId="263"/>
            <ac:graphicFrameMk id="6" creationId="{2396B4C5-D78E-23D3-FE66-0055B9BF571A}"/>
          </ac:graphicFrameMkLst>
        </pc:graphicFrameChg>
        <pc:graphicFrameChg chg="add mod">
          <ac:chgData name="Koistinen Pyry-Pekka" userId="c7d6181e-9b07-4439-8fbd-0686e49a4668" providerId="ADAL" clId="{C9C3BE01-08A2-4B88-A432-516FA0F32B2B}" dt="2025-10-16T06:39:08.608" v="8660"/>
          <ac:graphicFrameMkLst>
            <pc:docMk/>
            <pc:sldMk cId="1299757418" sldId="263"/>
            <ac:graphicFrameMk id="7" creationId="{C118EB2F-D6E0-62CC-8B89-6E885D364596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12:42:30.953" v="21536" actId="14734"/>
          <ac:graphicFrameMkLst>
            <pc:docMk/>
            <pc:sldMk cId="1299757418" sldId="263"/>
            <ac:graphicFrameMk id="8" creationId="{5ABE9E1A-F414-530E-82B3-BEE7ED0077F6}"/>
          </ac:graphicFrameMkLst>
        </pc:graphicFrameChg>
        <pc:picChg chg="add mod modCrop">
          <ac:chgData name="Koistinen Pyry-Pekka" userId="c7d6181e-9b07-4439-8fbd-0686e49a4668" providerId="ADAL" clId="{C9C3BE01-08A2-4B88-A432-516FA0F32B2B}" dt="2025-10-16T07:17:34.129" v="9790" actId="1076"/>
          <ac:picMkLst>
            <pc:docMk/>
            <pc:sldMk cId="1299757418" sldId="263"/>
            <ac:picMk id="5" creationId="{6F871D10-3E1D-1336-B85A-E345DFE3D2ED}"/>
          </ac:picMkLst>
        </pc:picChg>
      </pc:sldChg>
      <pc:sldChg chg="del">
        <pc:chgData name="Koistinen Pyry-Pekka" userId="c7d6181e-9b07-4439-8fbd-0686e49a4668" providerId="ADAL" clId="{C9C3BE01-08A2-4B88-A432-516FA0F32B2B}" dt="2025-10-15T11:39:12.373" v="4174" actId="47"/>
        <pc:sldMkLst>
          <pc:docMk/>
          <pc:sldMk cId="2820769494" sldId="264"/>
        </pc:sldMkLst>
      </pc:sldChg>
      <pc:sldChg chg="addSp delSp modSp mod modNotesTx">
        <pc:chgData name="Koistinen Pyry-Pekka" userId="c7d6181e-9b07-4439-8fbd-0686e49a4668" providerId="ADAL" clId="{C9C3BE01-08A2-4B88-A432-516FA0F32B2B}" dt="2025-10-17T12:55:48.166" v="21650" actId="20577"/>
        <pc:sldMkLst>
          <pc:docMk/>
          <pc:sldMk cId="106892352" sldId="265"/>
        </pc:sldMkLst>
        <pc:spChg chg="add del mod">
          <ac:chgData name="Koistinen Pyry-Pekka" userId="c7d6181e-9b07-4439-8fbd-0686e49a4668" providerId="ADAL" clId="{C9C3BE01-08A2-4B88-A432-516FA0F32B2B}" dt="2025-10-16T06:44:40.193" v="8685"/>
          <ac:spMkLst>
            <pc:docMk/>
            <pc:sldMk cId="106892352" sldId="265"/>
            <ac:spMk id="2" creationId="{2C7A511A-D80F-6496-002F-77915908E730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06892352" sldId="265"/>
            <ac:spMk id="3" creationId="{18EF21D3-DABD-D8FB-C512-DF48E945CB9B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06892352" sldId="265"/>
            <ac:spMk id="4" creationId="{0A7873E3-28BF-CB16-C503-01DEFF49087B}"/>
          </ac:spMkLst>
        </pc:spChg>
        <pc:spChg chg="add 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06892352" sldId="265"/>
            <ac:spMk id="10" creationId="{241CD966-FBC6-83B5-7B4C-2B331E57ADF2}"/>
          </ac:spMkLst>
        </pc:spChg>
        <pc:spChg chg="add mod">
          <ac:chgData name="Koistinen Pyry-Pekka" userId="c7d6181e-9b07-4439-8fbd-0686e49a4668" providerId="ADAL" clId="{C9C3BE01-08A2-4B88-A432-516FA0F32B2B}" dt="2025-10-17T12:55:48.166" v="21650" actId="20577"/>
          <ac:spMkLst>
            <pc:docMk/>
            <pc:sldMk cId="106892352" sldId="265"/>
            <ac:spMk id="11" creationId="{FC6EF75F-5557-4538-C777-EDA94D2C4024}"/>
          </ac:spMkLst>
        </pc:spChg>
        <pc:graphicFrameChg chg="add mod">
          <ac:chgData name="Koistinen Pyry-Pekka" userId="c7d6181e-9b07-4439-8fbd-0686e49a4668" providerId="ADAL" clId="{C9C3BE01-08A2-4B88-A432-516FA0F32B2B}" dt="2025-10-16T06:44:40.113" v="8684"/>
          <ac:graphicFrameMkLst>
            <pc:docMk/>
            <pc:sldMk cId="106892352" sldId="265"/>
            <ac:graphicFrameMk id="5" creationId="{0FF8D9A7-7D89-AD06-147A-F9EAD4C45360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10:22:56.021" v="20219" actId="2"/>
          <ac:graphicFrameMkLst>
            <pc:docMk/>
            <pc:sldMk cId="106892352" sldId="265"/>
            <ac:graphicFrameMk id="6" creationId="{9CCC4889-B2A1-5909-0456-FB216C8DF451}"/>
          </ac:graphicFrameMkLst>
        </pc:graphicFrameChg>
        <pc:picChg chg="add mod ord modCrop">
          <ac:chgData name="Koistinen Pyry-Pekka" userId="c7d6181e-9b07-4439-8fbd-0686e49a4668" providerId="ADAL" clId="{C9C3BE01-08A2-4B88-A432-516FA0F32B2B}" dt="2025-10-16T09:17:39.565" v="11964" actId="1076"/>
          <ac:picMkLst>
            <pc:docMk/>
            <pc:sldMk cId="106892352" sldId="265"/>
            <ac:picMk id="8" creationId="{2264A937-3D5A-EB6C-18E1-570F85DAA885}"/>
          </ac:picMkLst>
        </pc:picChg>
      </pc:sldChg>
      <pc:sldChg chg="del">
        <pc:chgData name="Koistinen Pyry-Pekka" userId="c7d6181e-9b07-4439-8fbd-0686e49a4668" providerId="ADAL" clId="{C9C3BE01-08A2-4B88-A432-516FA0F32B2B}" dt="2025-10-15T11:39:22.993" v="4181" actId="47"/>
        <pc:sldMkLst>
          <pc:docMk/>
          <pc:sldMk cId="3277890212" sldId="266"/>
        </pc:sldMkLst>
      </pc:sldChg>
      <pc:sldChg chg="addSp delSp modSp mod modNotesTx">
        <pc:chgData name="Koistinen Pyry-Pekka" userId="c7d6181e-9b07-4439-8fbd-0686e49a4668" providerId="ADAL" clId="{C9C3BE01-08A2-4B88-A432-516FA0F32B2B}" dt="2025-10-17T12:56:50.212" v="21669" actId="20577"/>
        <pc:sldMkLst>
          <pc:docMk/>
          <pc:sldMk cId="1112572692" sldId="267"/>
        </pc:sldMkLst>
        <pc:spChg chg="add del mod">
          <ac:chgData name="Koistinen Pyry-Pekka" userId="c7d6181e-9b07-4439-8fbd-0686e49a4668" providerId="ADAL" clId="{C9C3BE01-08A2-4B88-A432-516FA0F32B2B}" dt="2025-10-16T06:45:42.762" v="8704"/>
          <ac:spMkLst>
            <pc:docMk/>
            <pc:sldMk cId="1112572692" sldId="267"/>
            <ac:spMk id="2" creationId="{6DA4B83E-B2BC-D0A9-9D7C-7E570DC733E4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112572692" sldId="267"/>
            <ac:spMk id="3" creationId="{9A5CC5FB-10D0-16E7-52B3-D1A46FF5B3FD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112572692" sldId="267"/>
            <ac:spMk id="4" creationId="{999AFE99-5242-4C09-AC22-F26BFD5CAA47}"/>
          </ac:spMkLst>
        </pc:spChg>
        <pc:spChg chg="add mod">
          <ac:chgData name="Koistinen Pyry-Pekka" userId="c7d6181e-9b07-4439-8fbd-0686e49a4668" providerId="ADAL" clId="{C9C3BE01-08A2-4B88-A432-516FA0F32B2B}" dt="2025-10-17T12:56:50.212" v="21669" actId="20577"/>
          <ac:spMkLst>
            <pc:docMk/>
            <pc:sldMk cId="1112572692" sldId="267"/>
            <ac:spMk id="7" creationId="{4DDBA326-008A-1E45-0F93-AE0AF12826F0}"/>
          </ac:spMkLst>
        </pc:spChg>
        <pc:spChg chg="add 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112572692" sldId="267"/>
            <ac:spMk id="11" creationId="{4951A2F9-DE32-FA19-A31E-9F739227401B}"/>
          </ac:spMkLst>
        </pc:spChg>
        <pc:graphicFrameChg chg="add mod">
          <ac:chgData name="Koistinen Pyry-Pekka" userId="c7d6181e-9b07-4439-8fbd-0686e49a4668" providerId="ADAL" clId="{C9C3BE01-08A2-4B88-A432-516FA0F32B2B}" dt="2025-10-16T06:45:40.948" v="8703"/>
          <ac:graphicFrameMkLst>
            <pc:docMk/>
            <pc:sldMk cId="1112572692" sldId="267"/>
            <ac:graphicFrameMk id="5" creationId="{63BE5CA1-F563-607E-871B-62926B00840F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12:45:06.991" v="21566" actId="20577"/>
          <ac:graphicFrameMkLst>
            <pc:docMk/>
            <pc:sldMk cId="1112572692" sldId="267"/>
            <ac:graphicFrameMk id="6" creationId="{CB405023-0008-2BFE-AA1A-4641DC62154D}"/>
          </ac:graphicFrameMkLst>
        </pc:graphicFrameChg>
        <pc:picChg chg="add mod">
          <ac:chgData name="Koistinen Pyry-Pekka" userId="c7d6181e-9b07-4439-8fbd-0686e49a4668" providerId="ADAL" clId="{C9C3BE01-08A2-4B88-A432-516FA0F32B2B}" dt="2025-10-16T09:52:17.224" v="13590" actId="1076"/>
          <ac:picMkLst>
            <pc:docMk/>
            <pc:sldMk cId="1112572692" sldId="267"/>
            <ac:picMk id="9" creationId="{EAFC741E-1927-2104-D38B-B81A2EACD729}"/>
          </ac:picMkLst>
        </pc:picChg>
      </pc:sldChg>
      <pc:sldChg chg="del">
        <pc:chgData name="Koistinen Pyry-Pekka" userId="c7d6181e-9b07-4439-8fbd-0686e49a4668" providerId="ADAL" clId="{C9C3BE01-08A2-4B88-A432-516FA0F32B2B}" dt="2025-10-15T11:39:33.846" v="4188" actId="47"/>
        <pc:sldMkLst>
          <pc:docMk/>
          <pc:sldMk cId="534266624" sldId="268"/>
        </pc:sldMkLst>
      </pc:sldChg>
      <pc:sldChg chg="addSp delSp modSp new mod ord modNotesTx">
        <pc:chgData name="Koistinen Pyry-Pekka" userId="c7d6181e-9b07-4439-8fbd-0686e49a4668" providerId="ADAL" clId="{C9C3BE01-08A2-4B88-A432-516FA0F32B2B}" dt="2025-10-17T11:01:50.193" v="21133" actId="20577"/>
        <pc:sldMkLst>
          <pc:docMk/>
          <pc:sldMk cId="4217262672" sldId="269"/>
        </pc:sldMkLst>
        <pc:spChg chg="del mod">
          <ac:chgData name="Koistinen Pyry-Pekka" userId="c7d6181e-9b07-4439-8fbd-0686e49a4668" providerId="ADAL" clId="{C9C3BE01-08A2-4B88-A432-516FA0F32B2B}" dt="2025-10-16T10:18:04.135" v="14924" actId="478"/>
          <ac:spMkLst>
            <pc:docMk/>
            <pc:sldMk cId="4217262672" sldId="269"/>
            <ac:spMk id="2" creationId="{57FDF524-A1FC-A191-B26C-5335CDCD6960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4217262672" sldId="269"/>
            <ac:spMk id="3" creationId="{4393EEE8-587F-FCE2-0829-36092F4B3572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4217262672" sldId="269"/>
            <ac:spMk id="4" creationId="{9D2B8DD4-0321-86B7-8A63-F2C542B5EFFC}"/>
          </ac:spMkLst>
        </pc:spChg>
        <pc:graphicFrameChg chg="add mod">
          <ac:chgData name="Koistinen Pyry-Pekka" userId="c7d6181e-9b07-4439-8fbd-0686e49a4668" providerId="ADAL" clId="{C9C3BE01-08A2-4B88-A432-516FA0F32B2B}" dt="2025-10-16T10:18:16.119" v="14926" actId="26606"/>
          <ac:graphicFrameMkLst>
            <pc:docMk/>
            <pc:sldMk cId="4217262672" sldId="269"/>
            <ac:graphicFrameMk id="5" creationId="{3E3DDFC9-EF15-2B2A-26CF-4E427EBA4B88}"/>
          </ac:graphicFrameMkLst>
        </pc:graphicFrameChg>
      </pc:sldChg>
      <pc:sldChg chg="modSp new del mod">
        <pc:chgData name="Koistinen Pyry-Pekka" userId="c7d6181e-9b07-4439-8fbd-0686e49a4668" providerId="ADAL" clId="{C9C3BE01-08A2-4B88-A432-516FA0F32B2B}" dt="2025-10-15T09:18:11.306" v="610" actId="47"/>
        <pc:sldMkLst>
          <pc:docMk/>
          <pc:sldMk cId="2617791760" sldId="270"/>
        </pc:sldMkLst>
      </pc:sldChg>
      <pc:sldChg chg="addSp delSp modSp new mod ord modClrScheme chgLayout">
        <pc:chgData name="Koistinen Pyry-Pekka" userId="c7d6181e-9b07-4439-8fbd-0686e49a4668" providerId="ADAL" clId="{C9C3BE01-08A2-4B88-A432-516FA0F32B2B}" dt="2025-10-17T05:47:50.561" v="15600" actId="790"/>
        <pc:sldMkLst>
          <pc:docMk/>
          <pc:sldMk cId="2366909455" sldId="271"/>
        </pc:sldMkLst>
        <pc:spChg chg="mod or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366909455" sldId="271"/>
            <ac:spMk id="3" creationId="{753C44BD-F5B8-6AAB-3800-B332A0195921}"/>
          </ac:spMkLst>
        </pc:spChg>
        <pc:spChg chg="mod or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366909455" sldId="271"/>
            <ac:spMk id="4" creationId="{FFDAD6E8-E7E4-598C-31ED-81A215920304}"/>
          </ac:spMkLst>
        </pc:spChg>
        <pc:spChg chg="add mod or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366909455" sldId="271"/>
            <ac:spMk id="5" creationId="{8B8A8C1E-E647-2D5E-477F-B9E7DAC45610}"/>
          </ac:spMkLst>
        </pc:spChg>
      </pc:sldChg>
      <pc:sldChg chg="modSp new del mod">
        <pc:chgData name="Koistinen Pyry-Pekka" userId="c7d6181e-9b07-4439-8fbd-0686e49a4668" providerId="ADAL" clId="{C9C3BE01-08A2-4B88-A432-516FA0F32B2B}" dt="2025-10-16T11:46:58.260" v="15439" actId="47"/>
        <pc:sldMkLst>
          <pc:docMk/>
          <pc:sldMk cId="2421480934" sldId="272"/>
        </pc:sldMkLst>
        <pc:spChg chg="mod">
          <ac:chgData name="Koistinen Pyry-Pekka" userId="c7d6181e-9b07-4439-8fbd-0686e49a4668" providerId="ADAL" clId="{C9C3BE01-08A2-4B88-A432-516FA0F32B2B}" dt="2025-10-16T10:24:12.708" v="15187" actId="20577"/>
          <ac:spMkLst>
            <pc:docMk/>
            <pc:sldMk cId="2421480934" sldId="272"/>
            <ac:spMk id="2" creationId="{D1B99C98-F1A8-E594-6C03-A3FCB8D53886}"/>
          </ac:spMkLst>
        </pc:spChg>
        <pc:spChg chg="mod">
          <ac:chgData name="Koistinen Pyry-Pekka" userId="c7d6181e-9b07-4439-8fbd-0686e49a4668" providerId="ADAL" clId="{C9C3BE01-08A2-4B88-A432-516FA0F32B2B}" dt="2025-10-16T06:46:26.834" v="8720" actId="790"/>
          <ac:spMkLst>
            <pc:docMk/>
            <pc:sldMk cId="2421480934" sldId="272"/>
            <ac:spMk id="3" creationId="{B7E18C11-2CBB-71DB-3B94-FAF91666E6C9}"/>
          </ac:spMkLst>
        </pc:spChg>
        <pc:spChg chg="mod">
          <ac:chgData name="Koistinen Pyry-Pekka" userId="c7d6181e-9b07-4439-8fbd-0686e49a4668" providerId="ADAL" clId="{C9C3BE01-08A2-4B88-A432-516FA0F32B2B}" dt="2025-10-16T06:46:26.834" v="8720" actId="790"/>
          <ac:spMkLst>
            <pc:docMk/>
            <pc:sldMk cId="2421480934" sldId="272"/>
            <ac:spMk id="4" creationId="{B7A0A2F7-305A-66BD-A0C9-14DC472BCE83}"/>
          </ac:spMkLst>
        </pc:spChg>
      </pc:sldChg>
      <pc:sldChg chg="modSp new mod ord">
        <pc:chgData name="Koistinen Pyry-Pekka" userId="c7d6181e-9b07-4439-8fbd-0686e49a4668" providerId="ADAL" clId="{C9C3BE01-08A2-4B88-A432-516FA0F32B2B}" dt="2025-10-17T10:23:21.896" v="20225" actId="2"/>
        <pc:sldMkLst>
          <pc:docMk/>
          <pc:sldMk cId="2492928318" sldId="273"/>
        </pc:sldMkLst>
        <pc:spChg chg="mod">
          <ac:chgData name="Koistinen Pyry-Pekka" userId="c7d6181e-9b07-4439-8fbd-0686e49a4668" providerId="ADAL" clId="{C9C3BE01-08A2-4B88-A432-516FA0F32B2B}" dt="2025-10-17T10:23:21.896" v="20225" actId="2"/>
          <ac:spMkLst>
            <pc:docMk/>
            <pc:sldMk cId="2492928318" sldId="273"/>
            <ac:spMk id="2" creationId="{696AA36E-9089-EF35-0D9A-00FFF659DCCD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492928318" sldId="273"/>
            <ac:spMk id="3" creationId="{8228EF10-C04A-272F-83B6-D07D5B871F34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492928318" sldId="273"/>
            <ac:spMk id="4" creationId="{A2687D51-7B0F-DD6E-B97F-4645D1ACFFFA}"/>
          </ac:spMkLst>
        </pc:spChg>
      </pc:sldChg>
      <pc:sldChg chg="modSp new del mod">
        <pc:chgData name="Koistinen Pyry-Pekka" userId="c7d6181e-9b07-4439-8fbd-0686e49a4668" providerId="ADAL" clId="{C9C3BE01-08A2-4B88-A432-516FA0F32B2B}" dt="2025-10-15T09:21:33.329" v="650" actId="47"/>
        <pc:sldMkLst>
          <pc:docMk/>
          <pc:sldMk cId="3074224979" sldId="273"/>
        </pc:sldMkLst>
      </pc:sldChg>
      <pc:sldChg chg="addSp delSp modSp new mod modClrScheme chgLayout">
        <pc:chgData name="Koistinen Pyry-Pekka" userId="c7d6181e-9b07-4439-8fbd-0686e49a4668" providerId="ADAL" clId="{C9C3BE01-08A2-4B88-A432-516FA0F32B2B}" dt="2025-10-17T05:47:50.561" v="15600" actId="790"/>
        <pc:sldMkLst>
          <pc:docMk/>
          <pc:sldMk cId="1524925681" sldId="274"/>
        </pc:sldMkLst>
        <pc:spChg chg="mod or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524925681" sldId="274"/>
            <ac:spMk id="3" creationId="{C2CED073-8A58-90A3-42DF-75588256BAF6}"/>
          </ac:spMkLst>
        </pc:spChg>
        <pc:spChg chg="add mod or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524925681" sldId="274"/>
            <ac:spMk id="8" creationId="{87EFC1A1-3877-6D1E-94C8-796534B79053}"/>
          </ac:spMkLst>
        </pc:spChg>
        <pc:spChg chg="add mod or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524925681" sldId="274"/>
            <ac:spMk id="9" creationId="{9256171B-5C92-3281-DA16-F6C487FE3F55}"/>
          </ac:spMkLst>
        </pc:spChg>
        <pc:spChg chg="add mod or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524925681" sldId="274"/>
            <ac:spMk id="10" creationId="{67C9A2E8-7420-6788-0F76-25B84B9A6DD3}"/>
          </ac:spMkLst>
        </pc:spChg>
      </pc:sldChg>
      <pc:sldChg chg="modSp new del mod ord">
        <pc:chgData name="Koistinen Pyry-Pekka" userId="c7d6181e-9b07-4439-8fbd-0686e49a4668" providerId="ADAL" clId="{C9C3BE01-08A2-4B88-A432-516FA0F32B2B}" dt="2025-10-15T09:56:33.893" v="2665" actId="47"/>
        <pc:sldMkLst>
          <pc:docMk/>
          <pc:sldMk cId="2454501289" sldId="275"/>
        </pc:sldMkLst>
      </pc:sldChg>
      <pc:sldChg chg="new del">
        <pc:chgData name="Koistinen Pyry-Pekka" userId="c7d6181e-9b07-4439-8fbd-0686e49a4668" providerId="ADAL" clId="{C9C3BE01-08A2-4B88-A432-516FA0F32B2B}" dt="2025-10-15T09:35:47.387" v="1242" actId="680"/>
        <pc:sldMkLst>
          <pc:docMk/>
          <pc:sldMk cId="2883860773" sldId="275"/>
        </pc:sldMkLst>
      </pc:sldChg>
      <pc:sldChg chg="modSp new mod ord modNotesTx">
        <pc:chgData name="Koistinen Pyry-Pekka" userId="c7d6181e-9b07-4439-8fbd-0686e49a4668" providerId="ADAL" clId="{C9C3BE01-08A2-4B88-A432-516FA0F32B2B}" dt="2025-10-17T09:21:02.892" v="19800" actId="20577"/>
        <pc:sldMkLst>
          <pc:docMk/>
          <pc:sldMk cId="3442345894" sldId="275"/>
        </pc:sldMkLst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3442345894" sldId="275"/>
            <ac:spMk id="2" creationId="{4190307A-0412-5A65-B0D6-33B7C617604A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3442345894" sldId="275"/>
            <ac:spMk id="3" creationId="{87995D2D-96A9-8C44-9CC7-75DF2807C1C3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3442345894" sldId="275"/>
            <ac:spMk id="4" creationId="{A42929F9-4F6B-088C-AB22-0AA674EDFBDE}"/>
          </ac:spMkLst>
        </pc:spChg>
      </pc:sldChg>
      <pc:sldChg chg="addSp delSp modSp add mod modNotesTx">
        <pc:chgData name="Koistinen Pyry-Pekka" userId="c7d6181e-9b07-4439-8fbd-0686e49a4668" providerId="ADAL" clId="{C9C3BE01-08A2-4B88-A432-516FA0F32B2B}" dt="2025-10-17T13:07:36.061" v="21727" actId="20577"/>
        <pc:sldMkLst>
          <pc:docMk/>
          <pc:sldMk cId="2564765508" sldId="276"/>
        </pc:sldMkLst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564765508" sldId="276"/>
            <ac:spMk id="3" creationId="{B28D60ED-C57D-FBAB-09FF-C340E844E5F0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564765508" sldId="276"/>
            <ac:spMk id="4" creationId="{318F77CE-E53A-9C2D-A3D9-23B48A20CF97}"/>
          </ac:spMkLst>
        </pc:spChg>
        <pc:spChg chg="add mod">
          <ac:chgData name="Koistinen Pyry-Pekka" userId="c7d6181e-9b07-4439-8fbd-0686e49a4668" providerId="ADAL" clId="{C9C3BE01-08A2-4B88-A432-516FA0F32B2B}" dt="2025-10-17T12:52:29.159" v="21610" actId="20577"/>
          <ac:spMkLst>
            <pc:docMk/>
            <pc:sldMk cId="2564765508" sldId="276"/>
            <ac:spMk id="11" creationId="{D255E8B8-25B0-5289-E538-D9CC46CCBC55}"/>
          </ac:spMkLst>
        </pc:spChg>
        <pc:graphicFrameChg chg="add del mod">
          <ac:chgData name="Koistinen Pyry-Pekka" userId="c7d6181e-9b07-4439-8fbd-0686e49a4668" providerId="ADAL" clId="{C9C3BE01-08A2-4B88-A432-516FA0F32B2B}" dt="2025-10-16T04:56:38.524" v="4381" actId="478"/>
          <ac:graphicFrameMkLst>
            <pc:docMk/>
            <pc:sldMk cId="2564765508" sldId="276"/>
            <ac:graphicFrameMk id="2" creationId="{43BF3194-9CE4-432A-A7AD-68114F3A807A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05:47:50.561" v="15600" actId="790"/>
          <ac:graphicFrameMkLst>
            <pc:docMk/>
            <pc:sldMk cId="2564765508" sldId="276"/>
            <ac:graphicFrameMk id="5" creationId="{FD763849-9622-4F50-9403-B50997D5A881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05:47:50.561" v="15600" actId="790"/>
          <ac:graphicFrameMkLst>
            <pc:docMk/>
            <pc:sldMk cId="2564765508" sldId="276"/>
            <ac:graphicFrameMk id="8" creationId="{4FB5BFED-D7E1-4E45-1F40-30102ECF77D4}"/>
          </ac:graphicFrameMkLst>
        </pc:graphicFrameChg>
        <pc:graphicFrameChg chg="add del mod modGraphic">
          <ac:chgData name="Koistinen Pyry-Pekka" userId="c7d6181e-9b07-4439-8fbd-0686e49a4668" providerId="ADAL" clId="{C9C3BE01-08A2-4B88-A432-516FA0F32B2B}" dt="2025-10-16T04:53:52.644" v="4377" actId="478"/>
          <ac:graphicFrameMkLst>
            <pc:docMk/>
            <pc:sldMk cId="2564765508" sldId="276"/>
            <ac:graphicFrameMk id="9" creationId="{FD763849-9622-4F50-9403-B50997D5A881}"/>
          </ac:graphicFrameMkLst>
        </pc:graphicFrameChg>
      </pc:sldChg>
      <pc:sldChg chg="new del">
        <pc:chgData name="Koistinen Pyry-Pekka" userId="c7d6181e-9b07-4439-8fbd-0686e49a4668" providerId="ADAL" clId="{C9C3BE01-08A2-4B88-A432-516FA0F32B2B}" dt="2025-10-15T11:26:13.590" v="3458" actId="47"/>
        <pc:sldMkLst>
          <pc:docMk/>
          <pc:sldMk cId="2593440962" sldId="276"/>
        </pc:sldMkLst>
      </pc:sldChg>
      <pc:sldChg chg="addSp delSp modSp add mod ord modNotesTx">
        <pc:chgData name="Koistinen Pyry-Pekka" userId="c7d6181e-9b07-4439-8fbd-0686e49a4668" providerId="ADAL" clId="{C9C3BE01-08A2-4B88-A432-516FA0F32B2B}" dt="2025-10-17T13:09:45.183" v="21731" actId="6549"/>
        <pc:sldMkLst>
          <pc:docMk/>
          <pc:sldMk cId="2121732950" sldId="277"/>
        </pc:sldMkLst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121732950" sldId="277"/>
            <ac:spMk id="3" creationId="{F2C1440C-A729-DD15-67AF-DD0218AB0966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121732950" sldId="277"/>
            <ac:spMk id="4" creationId="{A241BEAD-8ACC-5E95-B3D5-F5C4C8797758}"/>
          </ac:spMkLst>
        </pc:spChg>
        <pc:spChg chg="mod">
          <ac:chgData name="Koistinen Pyry-Pekka" userId="c7d6181e-9b07-4439-8fbd-0686e49a4668" providerId="ADAL" clId="{C9C3BE01-08A2-4B88-A432-516FA0F32B2B}" dt="2025-10-17T07:12:42.023" v="18108" actId="313"/>
          <ac:spMkLst>
            <pc:docMk/>
            <pc:sldMk cId="2121732950" sldId="277"/>
            <ac:spMk id="11" creationId="{547F2554-0B43-B856-8D25-34A39565AE82}"/>
          </ac:spMkLst>
        </pc:spChg>
        <pc:graphicFrameChg chg="add del mod modGraphic">
          <ac:chgData name="Koistinen Pyry-Pekka" userId="c7d6181e-9b07-4439-8fbd-0686e49a4668" providerId="ADAL" clId="{C9C3BE01-08A2-4B88-A432-516FA0F32B2B}" dt="2025-10-16T04:58:42.898" v="4508" actId="478"/>
          <ac:graphicFrameMkLst>
            <pc:docMk/>
            <pc:sldMk cId="2121732950" sldId="277"/>
            <ac:graphicFrameMk id="2" creationId="{234B9A3B-4189-4E8D-A6D4-BFD63490C195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05:47:50.561" v="15600" actId="790"/>
          <ac:graphicFrameMkLst>
            <pc:docMk/>
            <pc:sldMk cId="2121732950" sldId="277"/>
            <ac:graphicFrameMk id="5" creationId="{234B9A3B-4189-4E8D-A6D4-BFD63490C195}"/>
          </ac:graphicFrameMkLst>
        </pc:graphicFrameChg>
        <pc:graphicFrameChg chg="mod modGraphic">
          <ac:chgData name="Koistinen Pyry-Pekka" userId="c7d6181e-9b07-4439-8fbd-0686e49a4668" providerId="ADAL" clId="{C9C3BE01-08A2-4B88-A432-516FA0F32B2B}" dt="2025-10-17T07:17:45.513" v="18305" actId="122"/>
          <ac:graphicFrameMkLst>
            <pc:docMk/>
            <pc:sldMk cId="2121732950" sldId="277"/>
            <ac:graphicFrameMk id="8" creationId="{4DEF5747-EBA7-EFE9-39E1-E05F7600CAC4}"/>
          </ac:graphicFrameMkLst>
        </pc:graphicFrameChg>
      </pc:sldChg>
      <pc:sldChg chg="addSp delSp modSp add mod ord modNotesTx">
        <pc:chgData name="Koistinen Pyry-Pekka" userId="c7d6181e-9b07-4439-8fbd-0686e49a4668" providerId="ADAL" clId="{C9C3BE01-08A2-4B88-A432-516FA0F32B2B}" dt="2025-10-17T11:45:13.455" v="21452" actId="20577"/>
        <pc:sldMkLst>
          <pc:docMk/>
          <pc:sldMk cId="1347751381" sldId="278"/>
        </pc:sldMkLst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347751381" sldId="278"/>
            <ac:spMk id="3" creationId="{590DD258-C4CE-93BD-3E89-8C3D48B5B72B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1347751381" sldId="278"/>
            <ac:spMk id="4" creationId="{F0BCCB66-B4F0-6C5E-290C-5CA1FBD93312}"/>
          </ac:spMkLst>
        </pc:spChg>
        <pc:spChg chg="add mod">
          <ac:chgData name="Koistinen Pyry-Pekka" userId="c7d6181e-9b07-4439-8fbd-0686e49a4668" providerId="ADAL" clId="{C9C3BE01-08A2-4B88-A432-516FA0F32B2B}" dt="2025-10-17T07:46:43.589" v="18826" actId="14100"/>
          <ac:spMkLst>
            <pc:docMk/>
            <pc:sldMk cId="1347751381" sldId="278"/>
            <ac:spMk id="7" creationId="{13D6A11B-F288-7262-639E-8EC50154C379}"/>
          </ac:spMkLst>
        </pc:spChg>
        <pc:spChg chg="del mod">
          <ac:chgData name="Koistinen Pyry-Pekka" userId="c7d6181e-9b07-4439-8fbd-0686e49a4668" providerId="ADAL" clId="{C9C3BE01-08A2-4B88-A432-516FA0F32B2B}" dt="2025-10-16T09:39:19.979" v="12736"/>
          <ac:spMkLst>
            <pc:docMk/>
            <pc:sldMk cId="1347751381" sldId="278"/>
            <ac:spMk id="11" creationId="{5EDAECBE-405D-8C23-D54B-280A2CEDBFCE}"/>
          </ac:spMkLst>
        </pc:spChg>
        <pc:graphicFrameChg chg="add mod modGraphic">
          <ac:chgData name="Koistinen Pyry-Pekka" userId="c7d6181e-9b07-4439-8fbd-0686e49a4668" providerId="ADAL" clId="{C9C3BE01-08A2-4B88-A432-516FA0F32B2B}" dt="2025-10-17T05:47:50.561" v="15600" actId="790"/>
          <ac:graphicFrameMkLst>
            <pc:docMk/>
            <pc:sldMk cId="1347751381" sldId="278"/>
            <ac:graphicFrameMk id="2" creationId="{F31AEEDE-C238-455C-8607-8E51E4758D30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07:17:58.325" v="18307" actId="2062"/>
          <ac:graphicFrameMkLst>
            <pc:docMk/>
            <pc:sldMk cId="1347751381" sldId="278"/>
            <ac:graphicFrameMk id="5" creationId="{C1C09EBB-7F52-D736-49D6-4E197F17AF92}"/>
          </ac:graphicFrameMkLst>
        </pc:graphicFrameChg>
        <pc:graphicFrameChg chg="add del mod modGraphic">
          <ac:chgData name="Koistinen Pyry-Pekka" userId="c7d6181e-9b07-4439-8fbd-0686e49a4668" providerId="ADAL" clId="{C9C3BE01-08A2-4B88-A432-516FA0F32B2B}" dt="2025-10-16T04:58:59.313" v="4511" actId="478"/>
          <ac:graphicFrameMkLst>
            <pc:docMk/>
            <pc:sldMk cId="1347751381" sldId="278"/>
            <ac:graphicFrameMk id="6" creationId="{F31AEEDE-C238-455C-8607-8E51E4758D30}"/>
          </ac:graphicFrameMkLst>
        </pc:graphicFrameChg>
      </pc:sldChg>
      <pc:sldChg chg="addSp delSp modSp add mod ord modNotesTx">
        <pc:chgData name="Koistinen Pyry-Pekka" userId="c7d6181e-9b07-4439-8fbd-0686e49a4668" providerId="ADAL" clId="{C9C3BE01-08A2-4B88-A432-516FA0F32B2B}" dt="2025-10-17T12:59:23.370" v="21720" actId="20577"/>
        <pc:sldMkLst>
          <pc:docMk/>
          <pc:sldMk cId="943378748" sldId="279"/>
        </pc:sldMkLst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943378748" sldId="279"/>
            <ac:spMk id="3" creationId="{8DAB02D3-DC66-64A3-9E91-C5F5ABBEEAF2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943378748" sldId="279"/>
            <ac:spMk id="4" creationId="{D9861C16-9ADF-2985-6E42-7D37E4C57AFA}"/>
          </ac:spMkLst>
        </pc:spChg>
        <pc:spChg chg="mod">
          <ac:chgData name="Koistinen Pyry-Pekka" userId="c7d6181e-9b07-4439-8fbd-0686e49a4668" providerId="ADAL" clId="{C9C3BE01-08A2-4B88-A432-516FA0F32B2B}" dt="2025-10-17T12:59:23.370" v="21720" actId="20577"/>
          <ac:spMkLst>
            <pc:docMk/>
            <pc:sldMk cId="943378748" sldId="279"/>
            <ac:spMk id="11" creationId="{5C07BB10-4630-D765-2299-029B2634841F}"/>
          </ac:spMkLst>
        </pc:spChg>
        <pc:graphicFrameChg chg="add mod modGraphic">
          <ac:chgData name="Koistinen Pyry-Pekka" userId="c7d6181e-9b07-4439-8fbd-0686e49a4668" providerId="ADAL" clId="{C9C3BE01-08A2-4B88-A432-516FA0F32B2B}" dt="2025-10-17T07:18:05.972" v="18309" actId="2062"/>
          <ac:graphicFrameMkLst>
            <pc:docMk/>
            <pc:sldMk cId="943378748" sldId="279"/>
            <ac:graphicFrameMk id="2" creationId="{6532B6C6-F47C-82D8-EEB0-571A4B08A7B0}"/>
          </ac:graphicFrameMkLst>
        </pc:graphicFrameChg>
        <pc:graphicFrameChg chg="add del mod">
          <ac:chgData name="Koistinen Pyry-Pekka" userId="c7d6181e-9b07-4439-8fbd-0686e49a4668" providerId="ADAL" clId="{C9C3BE01-08A2-4B88-A432-516FA0F32B2B}" dt="2025-10-16T04:59:19.755" v="4514" actId="478"/>
          <ac:graphicFrameMkLst>
            <pc:docMk/>
            <pc:sldMk cId="943378748" sldId="279"/>
            <ac:graphicFrameMk id="5" creationId="{43BF3194-9CE4-432A-A7AD-68114F3A807A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05:47:50.561" v="15600" actId="790"/>
          <ac:graphicFrameMkLst>
            <pc:docMk/>
            <pc:sldMk cId="943378748" sldId="279"/>
            <ac:graphicFrameMk id="6" creationId="{43BF3194-9CE4-432A-A7AD-68114F3A807A}"/>
          </ac:graphicFrameMkLst>
        </pc:graphicFrameChg>
        <pc:graphicFrameChg chg="del modGraphic">
          <ac:chgData name="Koistinen Pyry-Pekka" userId="c7d6181e-9b07-4439-8fbd-0686e49a4668" providerId="ADAL" clId="{C9C3BE01-08A2-4B88-A432-516FA0F32B2B}" dt="2025-10-16T04:49:39.500" v="4344" actId="478"/>
          <ac:graphicFrameMkLst>
            <pc:docMk/>
            <pc:sldMk cId="943378748" sldId="279"/>
            <ac:graphicFrameMk id="8" creationId="{C4ADA819-351E-7EB1-6ED6-15A27798407C}"/>
          </ac:graphicFrameMkLst>
        </pc:graphicFrameChg>
        <pc:graphicFrameChg chg="del mod modGraphic">
          <ac:chgData name="Koistinen Pyry-Pekka" userId="c7d6181e-9b07-4439-8fbd-0686e49a4668" providerId="ADAL" clId="{C9C3BE01-08A2-4B88-A432-516FA0F32B2B}" dt="2025-10-16T04:49:54.185" v="4349" actId="478"/>
          <ac:graphicFrameMkLst>
            <pc:docMk/>
            <pc:sldMk cId="943378748" sldId="279"/>
            <ac:graphicFrameMk id="9" creationId="{D6CFE93F-EEFA-6B0B-FB21-7147B85FDF9A}"/>
          </ac:graphicFrameMkLst>
        </pc:graphicFrameChg>
      </pc:sldChg>
      <pc:sldChg chg="modSp add del mod ord">
        <pc:chgData name="Koistinen Pyry-Pekka" userId="c7d6181e-9b07-4439-8fbd-0686e49a4668" providerId="ADAL" clId="{C9C3BE01-08A2-4B88-A432-516FA0F32B2B}" dt="2025-10-15T11:42:08.576" v="4212" actId="2696"/>
        <pc:sldMkLst>
          <pc:docMk/>
          <pc:sldMk cId="2054010831" sldId="280"/>
        </pc:sldMkLst>
      </pc:sldChg>
      <pc:sldChg chg="add del">
        <pc:chgData name="Koistinen Pyry-Pekka" userId="c7d6181e-9b07-4439-8fbd-0686e49a4668" providerId="ADAL" clId="{C9C3BE01-08A2-4B88-A432-516FA0F32B2B}" dt="2025-10-15T11:41:59.194" v="4201" actId="47"/>
        <pc:sldMkLst>
          <pc:docMk/>
          <pc:sldMk cId="3520034243" sldId="280"/>
        </pc:sldMkLst>
      </pc:sldChg>
      <pc:sldChg chg="modSp add mod ord">
        <pc:chgData name="Koistinen Pyry-Pekka" userId="c7d6181e-9b07-4439-8fbd-0686e49a4668" providerId="ADAL" clId="{C9C3BE01-08A2-4B88-A432-516FA0F32B2B}" dt="2025-10-17T05:47:50.561" v="15600" actId="790"/>
        <pc:sldMkLst>
          <pc:docMk/>
          <pc:sldMk cId="4143258075" sldId="280"/>
        </pc:sldMkLst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4143258075" sldId="280"/>
            <ac:spMk id="3" creationId="{2EABD017-ACF6-B4FF-B559-A8FFA2CFB36A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4143258075" sldId="280"/>
            <ac:spMk id="8" creationId="{5851AC15-4B4C-694A-46FE-E5443CD2A996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4143258075" sldId="280"/>
            <ac:spMk id="9" creationId="{7E98D9FA-FCC4-AC1A-B858-8AF530F8B8C2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4143258075" sldId="280"/>
            <ac:spMk id="10" creationId="{CC272C9A-B2C9-FDCD-9DCC-7963E84D958D}"/>
          </ac:spMkLst>
        </pc:spChg>
      </pc:sldChg>
      <pc:sldChg chg="modSp new del mod">
        <pc:chgData name="Koistinen Pyry-Pekka" userId="c7d6181e-9b07-4439-8fbd-0686e49a4668" providerId="ADAL" clId="{C9C3BE01-08A2-4B88-A432-516FA0F32B2B}" dt="2025-10-16T05:44:59.770" v="6885" actId="47"/>
        <pc:sldMkLst>
          <pc:docMk/>
          <pc:sldMk cId="525514757" sldId="281"/>
        </pc:sldMkLst>
        <pc:spChg chg="mod">
          <ac:chgData name="Koistinen Pyry-Pekka" userId="c7d6181e-9b07-4439-8fbd-0686e49a4668" providerId="ADAL" clId="{C9C3BE01-08A2-4B88-A432-516FA0F32B2B}" dt="2025-10-16T05:38:08.648" v="6497" actId="790"/>
          <ac:spMkLst>
            <pc:docMk/>
            <pc:sldMk cId="525514757" sldId="281"/>
            <ac:spMk id="2" creationId="{9CB7E741-6CA5-63C8-17AE-785CAB0D1AA2}"/>
          </ac:spMkLst>
        </pc:spChg>
        <pc:spChg chg="mod">
          <ac:chgData name="Koistinen Pyry-Pekka" userId="c7d6181e-9b07-4439-8fbd-0686e49a4668" providerId="ADAL" clId="{C9C3BE01-08A2-4B88-A432-516FA0F32B2B}" dt="2025-10-16T05:38:08.648" v="6497" actId="790"/>
          <ac:spMkLst>
            <pc:docMk/>
            <pc:sldMk cId="525514757" sldId="281"/>
            <ac:spMk id="3" creationId="{099DAC8B-D352-8F38-8CFD-EE12C44575A7}"/>
          </ac:spMkLst>
        </pc:spChg>
        <pc:spChg chg="mod">
          <ac:chgData name="Koistinen Pyry-Pekka" userId="c7d6181e-9b07-4439-8fbd-0686e49a4668" providerId="ADAL" clId="{C9C3BE01-08A2-4B88-A432-516FA0F32B2B}" dt="2025-10-16T05:38:08.648" v="6497" actId="790"/>
          <ac:spMkLst>
            <pc:docMk/>
            <pc:sldMk cId="525514757" sldId="281"/>
            <ac:spMk id="4" creationId="{9C362122-C5B5-0584-570C-883B6A9F4A8F}"/>
          </ac:spMkLst>
        </pc:spChg>
      </pc:sldChg>
      <pc:sldChg chg="addSp delSp modSp add mod modNotesTx">
        <pc:chgData name="Koistinen Pyry-Pekka" userId="c7d6181e-9b07-4439-8fbd-0686e49a4668" providerId="ADAL" clId="{C9C3BE01-08A2-4B88-A432-516FA0F32B2B}" dt="2025-10-17T11:48:46.981" v="21511" actId="20577"/>
        <pc:sldMkLst>
          <pc:docMk/>
          <pc:sldMk cId="2906996418" sldId="281"/>
        </pc:sldMkLst>
        <pc:spChg chg="del mod">
          <ac:chgData name="Koistinen Pyry-Pekka" userId="c7d6181e-9b07-4439-8fbd-0686e49a4668" providerId="ADAL" clId="{C9C3BE01-08A2-4B88-A432-516FA0F32B2B}" dt="2025-10-16T06:49:14.952" v="8755"/>
          <ac:spMkLst>
            <pc:docMk/>
            <pc:sldMk cId="2906996418" sldId="281"/>
            <ac:spMk id="2" creationId="{90FDA039-1CE1-36CD-1F1F-BE8185BF59D6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906996418" sldId="281"/>
            <ac:spMk id="3" creationId="{DAF3EEA7-DAAE-042A-566D-4889285AF2CA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906996418" sldId="281"/>
            <ac:spMk id="4" creationId="{D8FA3D6B-F584-DED6-711C-4C732861D9B4}"/>
          </ac:spMkLst>
        </pc:spChg>
        <pc:graphicFrameChg chg="del">
          <ac:chgData name="Koistinen Pyry-Pekka" userId="c7d6181e-9b07-4439-8fbd-0686e49a4668" providerId="ADAL" clId="{C9C3BE01-08A2-4B88-A432-516FA0F32B2B}" dt="2025-10-16T06:48:09.687" v="8734" actId="478"/>
          <ac:graphicFrameMkLst>
            <pc:docMk/>
            <pc:sldMk cId="2906996418" sldId="281"/>
            <ac:graphicFrameMk id="5" creationId="{1551478E-5132-2AE1-886C-D5848472F6F6}"/>
          </ac:graphicFrameMkLst>
        </pc:graphicFrameChg>
        <pc:graphicFrameChg chg="add mod">
          <ac:chgData name="Koistinen Pyry-Pekka" userId="c7d6181e-9b07-4439-8fbd-0686e49a4668" providerId="ADAL" clId="{C9C3BE01-08A2-4B88-A432-516FA0F32B2B}" dt="2025-10-16T06:48:47.831" v="8739"/>
          <ac:graphicFrameMkLst>
            <pc:docMk/>
            <pc:sldMk cId="2906996418" sldId="281"/>
            <ac:graphicFrameMk id="6" creationId="{58C34F8D-A746-4D68-892B-8C497C8B815F}"/>
          </ac:graphicFrameMkLst>
        </pc:graphicFrameChg>
        <pc:graphicFrameChg chg="add mod">
          <ac:chgData name="Koistinen Pyry-Pekka" userId="c7d6181e-9b07-4439-8fbd-0686e49a4668" providerId="ADAL" clId="{C9C3BE01-08A2-4B88-A432-516FA0F32B2B}" dt="2025-10-16T06:49:12.481" v="8753"/>
          <ac:graphicFrameMkLst>
            <pc:docMk/>
            <pc:sldMk cId="2906996418" sldId="281"/>
            <ac:graphicFrameMk id="7" creationId="{58C34F8D-A746-4D68-892B-8C497C8B815F}"/>
          </ac:graphicFrameMkLst>
        </pc:graphicFrameChg>
        <pc:graphicFrameChg chg="add mod modGraphic">
          <ac:chgData name="Koistinen Pyry-Pekka" userId="c7d6181e-9b07-4439-8fbd-0686e49a4668" providerId="ADAL" clId="{C9C3BE01-08A2-4B88-A432-516FA0F32B2B}" dt="2025-10-17T05:47:50.561" v="15600" actId="790"/>
          <ac:graphicFrameMkLst>
            <pc:docMk/>
            <pc:sldMk cId="2906996418" sldId="281"/>
            <ac:graphicFrameMk id="9" creationId="{A59AE0A7-9465-79AB-FFCC-ABFCC8954298}"/>
          </ac:graphicFrameMkLst>
        </pc:graphicFrameChg>
        <pc:picChg chg="add mod">
          <ac:chgData name="Koistinen Pyry-Pekka" userId="c7d6181e-9b07-4439-8fbd-0686e49a4668" providerId="ADAL" clId="{C9C3BE01-08A2-4B88-A432-516FA0F32B2B}" dt="2025-10-17T09:48:30.768" v="20055" actId="1076"/>
          <ac:picMkLst>
            <pc:docMk/>
            <pc:sldMk cId="2906996418" sldId="281"/>
            <ac:picMk id="8" creationId="{199E3D0A-2799-72D5-CC33-AD5F408F59CD}"/>
          </ac:picMkLst>
        </pc:picChg>
      </pc:sldChg>
      <pc:sldChg chg="addSp delSp modSp new mod modNotesTx">
        <pc:chgData name="Koistinen Pyry-Pekka" userId="c7d6181e-9b07-4439-8fbd-0686e49a4668" providerId="ADAL" clId="{C9C3BE01-08A2-4B88-A432-516FA0F32B2B}" dt="2025-10-17T07:19:07.638" v="18420" actId="313"/>
        <pc:sldMkLst>
          <pc:docMk/>
          <pc:sldMk cId="2663720114" sldId="282"/>
        </pc:sldMkLst>
        <pc:spChg chg="del">
          <ac:chgData name="Koistinen Pyry-Pekka" userId="c7d6181e-9b07-4439-8fbd-0686e49a4668" providerId="ADAL" clId="{C9C3BE01-08A2-4B88-A432-516FA0F32B2B}" dt="2025-10-16T07:31:25.119" v="10014" actId="22"/>
          <ac:spMkLst>
            <pc:docMk/>
            <pc:sldMk cId="2663720114" sldId="282"/>
            <ac:spMk id="2" creationId="{45B24854-364C-2D82-38C0-0E754B81F870}"/>
          </ac:spMkLst>
        </pc:spChg>
        <pc:spChg chg="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663720114" sldId="282"/>
            <ac:spMk id="3" creationId="{77A56CE5-A9C7-F523-28DF-AEEBDABD8FB0}"/>
          </ac:spMkLst>
        </pc:spChg>
        <pc:spChg chg="mod">
          <ac:chgData name="Koistinen Pyry-Pekka" userId="c7d6181e-9b07-4439-8fbd-0686e49a4668" providerId="ADAL" clId="{C9C3BE01-08A2-4B88-A432-516FA0F32B2B}" dt="2025-10-17T07:18:25.635" v="18310" actId="313"/>
          <ac:spMkLst>
            <pc:docMk/>
            <pc:sldMk cId="2663720114" sldId="282"/>
            <ac:spMk id="4" creationId="{FF5D8CC4-7E8C-C70F-B349-3C176482DC0F}"/>
          </ac:spMkLst>
        </pc:spChg>
        <pc:spChg chg="add 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663720114" sldId="282"/>
            <ac:spMk id="7" creationId="{EC2D809C-D53F-2618-8C64-E45F7589DD3D}"/>
          </ac:spMkLst>
        </pc:spChg>
        <pc:spChg chg="add mod">
          <ac:chgData name="Koistinen Pyry-Pekka" userId="c7d6181e-9b07-4439-8fbd-0686e49a4668" providerId="ADAL" clId="{C9C3BE01-08A2-4B88-A432-516FA0F32B2B}" dt="2025-10-17T05:47:50.561" v="15600" actId="790"/>
          <ac:spMkLst>
            <pc:docMk/>
            <pc:sldMk cId="2663720114" sldId="282"/>
            <ac:spMk id="9" creationId="{D2967981-6998-4BB0-0B96-D953B6C6672C}"/>
          </ac:spMkLst>
        </pc:spChg>
        <pc:picChg chg="add mod ord">
          <ac:chgData name="Koistinen Pyry-Pekka" userId="c7d6181e-9b07-4439-8fbd-0686e49a4668" providerId="ADAL" clId="{C9C3BE01-08A2-4B88-A432-516FA0F32B2B}" dt="2025-10-16T07:41:32.699" v="10554" actId="1076"/>
          <ac:picMkLst>
            <pc:docMk/>
            <pc:sldMk cId="2663720114" sldId="282"/>
            <ac:picMk id="6" creationId="{58C671DF-4EE5-F161-9B76-92D4759815D0}"/>
          </ac:picMkLst>
        </pc:picChg>
      </pc:sldChg>
      <pc:sldChg chg="new del">
        <pc:chgData name="Koistinen Pyry-Pekka" userId="c7d6181e-9b07-4439-8fbd-0686e49a4668" providerId="ADAL" clId="{C9C3BE01-08A2-4B88-A432-516FA0F32B2B}" dt="2025-10-16T10:29:49.270" v="15433" actId="47"/>
        <pc:sldMkLst>
          <pc:docMk/>
          <pc:sldMk cId="1890834814" sldId="283"/>
        </pc:sldMkLst>
      </pc:sldChg>
      <pc:sldChg chg="addSp delSp modSp new del mod">
        <pc:chgData name="Koistinen Pyry-Pekka" userId="c7d6181e-9b07-4439-8fbd-0686e49a4668" providerId="ADAL" clId="{C9C3BE01-08A2-4B88-A432-516FA0F32B2B}" dt="2025-10-16T12:10:49.892" v="15515" actId="47"/>
        <pc:sldMkLst>
          <pc:docMk/>
          <pc:sldMk cId="1991742119" sldId="284"/>
        </pc:sldMkLst>
        <pc:spChg chg="del">
          <ac:chgData name="Koistinen Pyry-Pekka" userId="c7d6181e-9b07-4439-8fbd-0686e49a4668" providerId="ADAL" clId="{C9C3BE01-08A2-4B88-A432-516FA0F32B2B}" dt="2025-10-16T10:29:07.222" v="15430"/>
          <ac:spMkLst>
            <pc:docMk/>
            <pc:sldMk cId="1991742119" sldId="284"/>
            <ac:spMk id="2" creationId="{88EA15D8-DBDF-3D18-A1A5-D37068B8DFE4}"/>
          </ac:spMkLst>
        </pc:spChg>
        <pc:spChg chg="mod">
          <ac:chgData name="Koistinen Pyry-Pekka" userId="c7d6181e-9b07-4439-8fbd-0686e49a4668" providerId="ADAL" clId="{C9C3BE01-08A2-4B88-A432-516FA0F32B2B}" dt="2025-10-16T10:29:22.609" v="15432"/>
          <ac:spMkLst>
            <pc:docMk/>
            <pc:sldMk cId="1991742119" sldId="284"/>
            <ac:spMk id="4" creationId="{13D46FF5-A06B-4F49-92EF-F6FE9871CAFA}"/>
          </ac:spMkLst>
        </pc:spChg>
        <pc:spChg chg="add mod">
          <ac:chgData name="Koistinen Pyry-Pekka" userId="c7d6181e-9b07-4439-8fbd-0686e49a4668" providerId="ADAL" clId="{C9C3BE01-08A2-4B88-A432-516FA0F32B2B}" dt="2025-10-16T12:09:57.064" v="15501" actId="21"/>
          <ac:spMkLst>
            <pc:docMk/>
            <pc:sldMk cId="1991742119" sldId="284"/>
            <ac:spMk id="7" creationId="{BF725E86-35D9-B7EF-1179-7ECF137BD6A3}"/>
          </ac:spMkLst>
        </pc:spChg>
        <pc:graphicFrameChg chg="add del mod">
          <ac:chgData name="Koistinen Pyry-Pekka" userId="c7d6181e-9b07-4439-8fbd-0686e49a4668" providerId="ADAL" clId="{C9C3BE01-08A2-4B88-A432-516FA0F32B2B}" dt="2025-10-16T12:09:57.064" v="15501" actId="21"/>
          <ac:graphicFrameMkLst>
            <pc:docMk/>
            <pc:sldMk cId="1991742119" sldId="284"/>
            <ac:graphicFrameMk id="5" creationId="{A59AE0A7-9465-79AB-FFCC-ABFCC895429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rtum-my.sharepoint.com/personal/pyry-pekka_koistinen_fortum_com/Documents/Documents/Ty&#246;/Phenomena%20identification/PI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ortum-my.sharepoint.com/personal/pyry-pekka_koistinen_fortum_com/Documents/Documents/Ty&#246;/Phenomena%20identification/PI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ortum-my.sharepoint.com/personal/pyry-pekka_koistinen_fortum_com/Documents/Documents/Ty&#246;/Phenomena%20identification/PI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ortum-my.sharepoint.com/personal/pyry-pekka_koistinen_fortum_com/Documents/Documents/Ty&#246;/Phenomena%20identification/PI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ortum-my.sharepoint.com/personal/pyry-pekka_koistinen_fortum_com/Documents/Documents/General/Gen%20IV%20project%20developmen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Template!$X$3</c:f>
              <c:strCache>
                <c:ptCount val="1"/>
                <c:pt idx="0">
                  <c:v>Green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685828832679629E-2"/>
                  <c:y val="5.79756159512319E-2"/>
                </c:manualLayout>
              </c:layout>
              <c:tx>
                <c:rich>
                  <a:bodyPr/>
                  <a:lstStyle/>
                  <a:p>
                    <a:fld id="{38E1D5AA-FD2C-472B-9598-0F0CD6433013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2EC-43DB-9C31-BF4FA63FA2BF}"/>
                </c:ext>
              </c:extLst>
            </c:dLbl>
            <c:dLbl>
              <c:idx val="1"/>
              <c:layout>
                <c:manualLayout>
                  <c:x val="-1.9096392397860477E-2"/>
                  <c:y val="-0.1152073732718894"/>
                </c:manualLayout>
              </c:layout>
              <c:tx>
                <c:rich>
                  <a:bodyPr/>
                  <a:lstStyle/>
                  <a:p>
                    <a:fld id="{060BD20A-BBFE-4522-A010-AE7FD8B4F100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2EC-43DB-9C31-BF4FA63FA2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2EC-43DB-9C31-BF4FA63FA2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2EC-43DB-9C31-BF4FA63FA2BF}"/>
                </c:ext>
              </c:extLst>
            </c:dLbl>
            <c:dLbl>
              <c:idx val="4"/>
              <c:layout>
                <c:manualLayout>
                  <c:x val="-6.6894275634460043E-2"/>
                  <c:y val="0"/>
                </c:manualLayout>
              </c:layout>
              <c:tx>
                <c:rich>
                  <a:bodyPr/>
                  <a:lstStyle/>
                  <a:p>
                    <a:fld id="{7ED45CB1-7DE7-4C0B-8C16-24445B856682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2EC-43DB-9C31-BF4FA63FA2B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2EC-43DB-9C31-BF4FA63FA2B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2EC-43DB-9C31-BF4FA63FA2B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2EC-43DB-9C31-BF4FA63FA2B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2EC-43DB-9C31-BF4FA63FA2B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2EC-43DB-9C31-BF4FA63FA2B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2EC-43DB-9C31-BF4FA63FA2B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2EC-43DB-9C31-BF4FA63FA2B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2EC-43DB-9C31-BF4FA63FA2B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2EC-43DB-9C31-BF4FA63FA2BF}"/>
                </c:ext>
              </c:extLst>
            </c:dLbl>
            <c:dLbl>
              <c:idx val="14"/>
              <c:layout>
                <c:manualLayout>
                  <c:x val="-7.0310381567616528E-2"/>
                  <c:y val="2.7279654559308275E-3"/>
                </c:manualLayout>
              </c:layout>
              <c:tx>
                <c:rich>
                  <a:bodyPr/>
                  <a:lstStyle/>
                  <a:p>
                    <a:fld id="{DA80B3C5-B9B9-4070-9747-3B8C1C25A169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72EC-43DB-9C31-BF4FA63FA2B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2EC-43DB-9C31-BF4FA63FA2B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2EC-43DB-9C31-BF4FA63FA2B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2EC-43DB-9C31-BF4FA63FA2BF}"/>
                </c:ext>
              </c:extLst>
            </c:dLbl>
            <c:dLbl>
              <c:idx val="18"/>
              <c:layout>
                <c:manualLayout>
                  <c:x val="-7.1594131989902804E-2"/>
                  <c:y val="1.2968540222794731E-2"/>
                </c:manualLayout>
              </c:layout>
              <c:tx>
                <c:rich>
                  <a:bodyPr/>
                  <a:lstStyle/>
                  <a:p>
                    <a:fld id="{24653458-3144-4B51-973A-AF35B9F8CAD3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72EC-43DB-9C31-BF4FA63FA2B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2EC-43DB-9C31-BF4FA63FA2BF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2EC-43DB-9C31-BF4FA63FA2B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2EC-43DB-9C31-BF4FA63FA2B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2EC-43DB-9C31-BF4FA63FA2BF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72EC-43DB-9C31-BF4FA63FA2BF}"/>
                </c:ext>
              </c:extLst>
            </c:dLbl>
            <c:dLbl>
              <c:idx val="24"/>
              <c:layout>
                <c:manualLayout>
                  <c:x val="-6.2342096278593377E-2"/>
                  <c:y val="-0.11059907834101378"/>
                </c:manualLayout>
              </c:layout>
              <c:tx>
                <c:rich>
                  <a:bodyPr/>
                  <a:lstStyle/>
                  <a:p>
                    <a:fld id="{E116E806-65B9-4044-8B79-8198C90CE099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72EC-43DB-9C31-BF4FA63FA2BF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72EC-43DB-9C31-BF4FA63FA2BF}"/>
                </c:ext>
              </c:extLst>
            </c:dLbl>
            <c:dLbl>
              <c:idx val="26"/>
              <c:layout>
                <c:manualLayout>
                  <c:x val="-0.10558780015932628"/>
                  <c:y val="-0.11059907834101378"/>
                </c:manualLayout>
              </c:layout>
              <c:tx>
                <c:rich>
                  <a:bodyPr/>
                  <a:lstStyle/>
                  <a:p>
                    <a:fld id="{7CB0062D-CBBD-4786-97BF-EFD3EB910524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72EC-43DB-9C31-BF4FA63FA2BF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72EC-43DB-9C31-BF4FA63FA2BF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72EC-43DB-9C31-BF4FA63FA2BF}"/>
                </c:ext>
              </c:extLst>
            </c:dLbl>
            <c:dLbl>
              <c:idx val="29"/>
              <c:layout>
                <c:manualLayout>
                  <c:x val="-5.2392395284148234E-2"/>
                  <c:y val="-3.5268725471573406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D-72EC-43DB-9C31-BF4FA63FA2BF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72EC-43DB-9C31-BF4FA63FA2BF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72EC-43DB-9C31-BF4FA63FA2BF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72EC-43DB-9C31-BF4FA63FA2BF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72EC-43DB-9C31-BF4FA63FA2BF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VHTR!$X$5:$X$38</c:f>
              <c:numCache>
                <c:formatCode>General</c:formatCode>
                <c:ptCount val="34"/>
                <c:pt idx="0">
                  <c:v>2.4662120743304703</c:v>
                </c:pt>
                <c:pt idx="1">
                  <c:v>2.1544346900318838</c:v>
                </c:pt>
                <c:pt idx="2">
                  <c:v>#N/A</c:v>
                </c:pt>
                <c:pt idx="3">
                  <c:v>#N/A</c:v>
                </c:pt>
                <c:pt idx="4">
                  <c:v>1.8171205928321397</c:v>
                </c:pt>
                <c:pt idx="5">
                  <c:v>#N/A</c:v>
                </c:pt>
                <c:pt idx="7">
                  <c:v>#N/A</c:v>
                </c:pt>
                <c:pt idx="8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2.2894284851066637</c:v>
                </c:pt>
                <c:pt idx="15">
                  <c:v>#N/A</c:v>
                </c:pt>
                <c:pt idx="17">
                  <c:v>#N/A</c:v>
                </c:pt>
                <c:pt idx="18">
                  <c:v>1.9999999999999998</c:v>
                </c:pt>
                <c:pt idx="19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2.1544346900318838</c:v>
                </c:pt>
                <c:pt idx="25">
                  <c:v>#N/A</c:v>
                </c:pt>
                <c:pt idx="26">
                  <c:v>2.1544346900318838</c:v>
                </c:pt>
                <c:pt idx="27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</c:numCache>
            </c:numRef>
          </c:xVal>
          <c:yVal>
            <c:numRef>
              <c:f>VHTR!$Y$5:$Y$38</c:f>
              <c:numCache>
                <c:formatCode>General</c:formatCode>
                <c:ptCount val="34"/>
                <c:pt idx="0">
                  <c:v>2</c:v>
                </c:pt>
                <c:pt idx="1">
                  <c:v>2.4494897427831779</c:v>
                </c:pt>
                <c:pt idx="2">
                  <c:v>#N/A</c:v>
                </c:pt>
                <c:pt idx="3">
                  <c:v>#N/A</c:v>
                </c:pt>
                <c:pt idx="4">
                  <c:v>1.4142135623730951</c:v>
                </c:pt>
                <c:pt idx="5">
                  <c:v>#N/A</c:v>
                </c:pt>
                <c:pt idx="7">
                  <c:v>#N/A</c:v>
                </c:pt>
                <c:pt idx="8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2</c:v>
                </c:pt>
                <c:pt idx="15">
                  <c:v>#N/A</c:v>
                </c:pt>
                <c:pt idx="17">
                  <c:v>#N/A</c:v>
                </c:pt>
                <c:pt idx="18">
                  <c:v>2.4494897427831779</c:v>
                </c:pt>
                <c:pt idx="19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2.4494897427831779</c:v>
                </c:pt>
                <c:pt idx="25">
                  <c:v>#N/A</c:v>
                </c:pt>
                <c:pt idx="26">
                  <c:v>2.4494897427831779</c:v>
                </c:pt>
                <c:pt idx="27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VHTR!$C$5:$C$1048576</c15:f>
                <c15:dlblRangeCache>
                  <c:ptCount val="1048572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5">
                    <c:v>1.6</c:v>
                  </c:pt>
                  <c:pt idx="7">
                    <c:v>2.1</c:v>
                  </c:pt>
                  <c:pt idx="8">
                    <c:v>2.2</c:v>
                  </c:pt>
                  <c:pt idx="10">
                    <c:v>3.1</c:v>
                  </c:pt>
                  <c:pt idx="11">
                    <c:v>3.2</c:v>
                  </c:pt>
                  <c:pt idx="12">
                    <c:v>3.3</c:v>
                  </c:pt>
                  <c:pt idx="13">
                    <c:v>3.4</c:v>
                  </c:pt>
                  <c:pt idx="14">
                    <c:v>3.5</c:v>
                  </c:pt>
                  <c:pt idx="15">
                    <c:v>3.6</c:v>
                  </c:pt>
                  <c:pt idx="17">
                    <c:v>4.1</c:v>
                  </c:pt>
                  <c:pt idx="18">
                    <c:v>4.2</c:v>
                  </c:pt>
                  <c:pt idx="19">
                    <c:v>4.3</c:v>
                  </c:pt>
                  <c:pt idx="21">
                    <c:v>5.1</c:v>
                  </c:pt>
                  <c:pt idx="22">
                    <c:v>5.2</c:v>
                  </c:pt>
                  <c:pt idx="23">
                    <c:v>5.3</c:v>
                  </c:pt>
                  <c:pt idx="24">
                    <c:v>5.4</c:v>
                  </c:pt>
                  <c:pt idx="25">
                    <c:v>5.5</c:v>
                  </c:pt>
                  <c:pt idx="26">
                    <c:v>5.6</c:v>
                  </c:pt>
                  <c:pt idx="27">
                    <c:v>5.7</c:v>
                  </c:pt>
                  <c:pt idx="29">
                    <c:v>6.1</c:v>
                  </c:pt>
                  <c:pt idx="30">
                    <c:v>6.2</c:v>
                  </c:pt>
                  <c:pt idx="31">
                    <c:v>6.3</c:v>
                  </c:pt>
                  <c:pt idx="35">
                    <c:v>27</c:v>
                  </c:pt>
                  <c:pt idx="36">
                    <c:v>26</c:v>
                  </c:pt>
                  <c:pt idx="37">
                    <c:v>21</c:v>
                  </c:pt>
                  <c:pt idx="38">
                    <c:v>26</c:v>
                  </c:pt>
                  <c:pt idx="39">
                    <c:v>100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2-72EC-43DB-9C31-BF4FA63FA2BF}"/>
            </c:ext>
          </c:extLst>
        </c:ser>
        <c:ser>
          <c:idx val="2"/>
          <c:order val="1"/>
          <c:tx>
            <c:strRef>
              <c:f>Template!$Z$3</c:f>
              <c:strCache>
                <c:ptCount val="1"/>
                <c:pt idx="0">
                  <c:v>Orange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4175082470565E-2"/>
                  <c:y val="4.6333168880050631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3-72EC-43DB-9C31-BF4FA63FA2BF}"/>
                </c:ext>
              </c:extLst>
            </c:dLbl>
            <c:dLbl>
              <c:idx val="1"/>
              <c:layout>
                <c:manualLayout>
                  <c:x val="-6.8274894801889335E-2"/>
                  <c:y val="-5.642996075451745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4-72EC-43DB-9C31-BF4FA63FA2BF}"/>
                </c:ext>
              </c:extLst>
            </c:dLbl>
            <c:dLbl>
              <c:idx val="2"/>
              <c:layout>
                <c:manualLayout>
                  <c:x val="-6.689427563445996E-2"/>
                  <c:y val="0"/>
                </c:manualLayout>
              </c:layout>
              <c:tx>
                <c:rich>
                  <a:bodyPr/>
                  <a:lstStyle/>
                  <a:p>
                    <a:fld id="{71518FFE-9743-40BE-95A0-61493D974A91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72EC-43DB-9C31-BF4FA63FA2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72EC-43DB-9C31-BF4FA63FA2B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72EC-43DB-9C31-BF4FA63FA2BF}"/>
                </c:ext>
              </c:extLst>
            </c:dLbl>
            <c:dLbl>
              <c:idx val="5"/>
              <c:layout>
                <c:manualLayout>
                  <c:x val="-9.3590298481382207E-3"/>
                  <c:y val="-5.4021553757393231E-2"/>
                </c:manualLayout>
              </c:layout>
              <c:tx>
                <c:rich>
                  <a:bodyPr/>
                  <a:lstStyle/>
                  <a:p>
                    <a:fld id="{C1E75114-406D-4A61-BB4C-70F9C3BD7134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72EC-43DB-9C31-BF4FA63FA2B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72EC-43DB-9C31-BF4FA63FA2BF}"/>
                </c:ext>
              </c:extLst>
            </c:dLbl>
            <c:dLbl>
              <c:idx val="7"/>
              <c:layout>
                <c:manualLayout>
                  <c:x val="-3.5029020143393735E-2"/>
                  <c:y val="5.9907834101382403E-2"/>
                </c:manualLayout>
              </c:layout>
              <c:tx>
                <c:rich>
                  <a:bodyPr/>
                  <a:lstStyle/>
                  <a:p>
                    <a:fld id="{370E0497-5209-4DD5-9F83-9402DA5E69A0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72EC-43DB-9C31-BF4FA63FA2BF}"/>
                </c:ext>
              </c:extLst>
            </c:dLbl>
            <c:dLbl>
              <c:idx val="8"/>
              <c:layout>
                <c:manualLayout>
                  <c:x val="-6.7955793678743381E-2"/>
                  <c:y val="-3.5639899851228275E-3"/>
                </c:manualLayout>
              </c:layout>
              <c:tx>
                <c:rich>
                  <a:bodyPr/>
                  <a:lstStyle/>
                  <a:p>
                    <a:fld id="{11472BDD-A499-4121-B420-F67EFAE33FD5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72EC-43DB-9C31-BF4FA63FA2B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72EC-43DB-9C31-BF4FA63FA2BF}"/>
                </c:ext>
              </c:extLst>
            </c:dLbl>
            <c:dLbl>
              <c:idx val="10"/>
              <c:layout>
                <c:manualLayout>
                  <c:x val="-4.979474868475172E-2"/>
                  <c:y val="-6.3245763634384417E-2"/>
                </c:manualLayout>
              </c:layout>
              <c:tx>
                <c:rich>
                  <a:bodyPr/>
                  <a:lstStyle/>
                  <a:p>
                    <a:fld id="{163B2DDB-FA3C-4C3D-BD0F-671B1DFD56DB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72EC-43DB-9C31-BF4FA63FA2BF}"/>
                </c:ext>
              </c:extLst>
            </c:dLbl>
            <c:dLbl>
              <c:idx val="11"/>
              <c:layout>
                <c:manualLayout>
                  <c:x val="-3.7622866277939225E-2"/>
                  <c:y val="-6.3201132116549943E-2"/>
                </c:manualLayout>
              </c:layout>
              <c:tx>
                <c:rich>
                  <a:bodyPr/>
                  <a:lstStyle/>
                  <a:p>
                    <a:fld id="{6205403F-1662-4B7A-821F-602186AE0550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72EC-43DB-9C31-BF4FA63FA2BF}"/>
                </c:ext>
              </c:extLst>
            </c:dLbl>
            <c:dLbl>
              <c:idx val="12"/>
              <c:layout>
                <c:manualLayout>
                  <c:x val="-5.9582630735735248E-2"/>
                  <c:y val="3.0698142162289721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F-72EC-43DB-9C31-BF4FA63FA2B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72EC-43DB-9C31-BF4FA63FA2BF}"/>
                </c:ext>
              </c:extLst>
            </c:dLbl>
            <c:dLbl>
              <c:idx val="14"/>
              <c:layout>
                <c:manualLayout>
                  <c:x val="-6.2724436261855268E-2"/>
                  <c:y val="5.3461348707750864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1-72EC-43DB-9C31-BF4FA63FA2BF}"/>
                </c:ext>
              </c:extLst>
            </c:dLbl>
            <c:dLbl>
              <c:idx val="15"/>
              <c:layout>
                <c:manualLayout>
                  <c:x val="-3.8154252568889796E-2"/>
                  <c:y val="6.5081461591494527E-2"/>
                </c:manualLayout>
              </c:layout>
              <c:tx>
                <c:rich>
                  <a:bodyPr/>
                  <a:lstStyle/>
                  <a:p>
                    <a:fld id="{0BA3EC17-EDEB-4767-948C-D6FF2B4941F0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72EC-43DB-9C31-BF4FA63FA2B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72EC-43DB-9C31-BF4FA63FA2BF}"/>
                </c:ext>
              </c:extLst>
            </c:dLbl>
            <c:dLbl>
              <c:idx val="17"/>
              <c:layout>
                <c:manualLayout>
                  <c:x val="-6.3505231869915205E-2"/>
                  <c:y val="-1.2709822562502268E-2"/>
                </c:manualLayout>
              </c:layout>
              <c:tx>
                <c:rich>
                  <a:bodyPr/>
                  <a:lstStyle/>
                  <a:p>
                    <a:fld id="{C7FD4EE1-F97D-47FE-91C6-31EEF10126A1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72EC-43DB-9C31-BF4FA63FA2BF}"/>
                </c:ext>
              </c:extLst>
            </c:dLbl>
            <c:dLbl>
              <c:idx val="18"/>
              <c:layout>
                <c:manualLayout>
                  <c:x val="-5.6978345550595083E-2"/>
                  <c:y val="-2.5943832944625312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5-72EC-43DB-9C31-BF4FA63FA2B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72EC-43DB-9C31-BF4FA63FA2BF}"/>
                </c:ext>
              </c:extLst>
            </c:dLbl>
            <c:dLbl>
              <c:idx val="20"/>
              <c:layout>
                <c:manualLayout>
                  <c:x val="-4.7284968441119374E-2"/>
                  <c:y val="8.980395584304135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7-72EC-43DB-9C31-BF4FA63FA2BF}"/>
                </c:ext>
              </c:extLst>
            </c:dLbl>
            <c:dLbl>
              <c:idx val="21"/>
              <c:layout>
                <c:manualLayout>
                  <c:x val="-6.6894275634460001E-2"/>
                  <c:y val="-3.2258064516129073E-2"/>
                </c:manualLayout>
              </c:layout>
              <c:tx>
                <c:rich>
                  <a:bodyPr/>
                  <a:lstStyle/>
                  <a:p>
                    <a:fld id="{61FA4231-6270-4E24-A49C-DA16F9D08EC2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72EC-43DB-9C31-BF4FA63FA2BF}"/>
                </c:ext>
              </c:extLst>
            </c:dLbl>
            <c:dLbl>
              <c:idx val="22"/>
              <c:layout>
                <c:manualLayout>
                  <c:x val="-6.5176634416088994E-2"/>
                  <c:y val="1.4107551072245001E-2"/>
                </c:manualLayout>
              </c:layout>
              <c:tx>
                <c:rich>
                  <a:bodyPr/>
                  <a:lstStyle/>
                  <a:p>
                    <a:fld id="{35E700A8-A2E2-403B-A1EE-1639FB260CF2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72EC-43DB-9C31-BF4FA63FA2BF}"/>
                </c:ext>
              </c:extLst>
            </c:dLbl>
            <c:dLbl>
              <c:idx val="23"/>
              <c:layout>
                <c:manualLayout>
                  <c:x val="-1.0650665935450455E-2"/>
                  <c:y val="5.9674153634021468E-2"/>
                </c:manualLayout>
              </c:layout>
              <c:tx>
                <c:rich>
                  <a:bodyPr/>
                  <a:lstStyle/>
                  <a:p>
                    <a:fld id="{B588DD45-44BD-4B3E-AF65-7E7D2ADD2F5A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72EC-43DB-9C31-BF4FA63FA2BF}"/>
                </c:ext>
              </c:extLst>
            </c:dLbl>
            <c:dLbl>
              <c:idx val="24"/>
              <c:layout>
                <c:manualLayout>
                  <c:x val="-2.793803574125157E-2"/>
                  <c:y val="-8.486321844060031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B-72EC-43DB-9C31-BF4FA63FA2BF}"/>
                </c:ext>
              </c:extLst>
            </c:dLbl>
            <c:dLbl>
              <c:idx val="25"/>
              <c:layout>
                <c:manualLayout>
                  <c:x val="-5.5553076350263318E-2"/>
                  <c:y val="-5.797851881418057E-2"/>
                </c:manualLayout>
              </c:layout>
              <c:tx>
                <c:rich>
                  <a:bodyPr/>
                  <a:lstStyle/>
                  <a:p>
                    <a:fld id="{2EC895AA-9D2A-4845-942F-CCA32E3727E1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72EC-43DB-9C31-BF4FA63FA2BF}"/>
                </c:ext>
              </c:extLst>
            </c:dLbl>
            <c:dLbl>
              <c:idx val="26"/>
              <c:layout>
                <c:manualLayout>
                  <c:x val="9.1888662833829338E-3"/>
                  <c:y val="-6.7026584098572567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D-72EC-43DB-9C31-BF4FA63FA2BF}"/>
                </c:ext>
              </c:extLst>
            </c:dLbl>
            <c:dLbl>
              <c:idx val="27"/>
              <c:layout>
                <c:manualLayout>
                  <c:x val="-8.5963068351747884E-4"/>
                  <c:y val="3.8792531958816628E-2"/>
                </c:manualLayout>
              </c:layout>
              <c:tx>
                <c:rich>
                  <a:bodyPr/>
                  <a:lstStyle/>
                  <a:p>
                    <a:fld id="{20AEC11F-F065-4369-A973-13D0A3EB2FA3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72EC-43DB-9C31-BF4FA63FA2BF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72EC-43DB-9C31-BF4FA63FA2BF}"/>
                </c:ext>
              </c:extLst>
            </c:dLbl>
            <c:dLbl>
              <c:idx val="29"/>
              <c:layout>
                <c:manualLayout>
                  <c:x val="-6.4618185956526686E-2"/>
                  <c:y val="-2.3041474654377881E-2"/>
                </c:manualLayout>
              </c:layout>
              <c:tx>
                <c:rich>
                  <a:bodyPr/>
                  <a:lstStyle/>
                  <a:p>
                    <a:fld id="{F404115A-1C2E-48C9-A739-D9E751E189AE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0-72EC-43DB-9C31-BF4FA63FA2BF}"/>
                </c:ext>
              </c:extLst>
            </c:dLbl>
            <c:dLbl>
              <c:idx val="30"/>
              <c:layout>
                <c:manualLayout>
                  <c:x val="-3.2650237600463823E-2"/>
                  <c:y val="-5.4221125585108353E-2"/>
                </c:manualLayout>
              </c:layout>
              <c:tx>
                <c:rich>
                  <a:bodyPr/>
                  <a:lstStyle/>
                  <a:p>
                    <a:fld id="{385F4705-345B-471F-9061-0E38B354D39F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72EC-43DB-9C31-BF4FA63FA2BF}"/>
                </c:ext>
              </c:extLst>
            </c:dLbl>
            <c:dLbl>
              <c:idx val="31"/>
              <c:layout>
                <c:manualLayout>
                  <c:x val="-6.2845345082974222E-2"/>
                  <c:y val="-1.4120251097645052E-2"/>
                </c:manualLayout>
              </c:layout>
              <c:tx>
                <c:rich>
                  <a:bodyPr/>
                  <a:lstStyle/>
                  <a:p>
                    <a:fld id="{933C7D50-9C34-4764-A744-B141B94764F6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2-72EC-43DB-9C31-BF4FA63FA2BF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72EC-43DB-9C31-BF4FA63FA2BF}"/>
                </c:ext>
              </c:extLst>
            </c:dLbl>
            <c:spPr>
              <a:solidFill>
                <a:srgbClr val="FFFF00">
                  <a:alpha val="79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VHTR!$Z$5:$Z$37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2.4662120743304703</c:v>
                </c:pt>
                <c:pt idx="3">
                  <c:v>#N/A</c:v>
                </c:pt>
                <c:pt idx="4">
                  <c:v>#N/A</c:v>
                </c:pt>
                <c:pt idx="5">
                  <c:v>3.6342411856642789</c:v>
                </c:pt>
                <c:pt idx="7">
                  <c:v>3.9148676411688634</c:v>
                </c:pt>
                <c:pt idx="8">
                  <c:v>3.6342411856642789</c:v>
                </c:pt>
                <c:pt idx="10">
                  <c:v>2.7144176165949063</c:v>
                </c:pt>
                <c:pt idx="11">
                  <c:v>3.3019272488946263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3.5568933044900626</c:v>
                </c:pt>
                <c:pt idx="17">
                  <c:v>2.9999999999999996</c:v>
                </c:pt>
                <c:pt idx="18">
                  <c:v>#N/A</c:v>
                </c:pt>
                <c:pt idx="19">
                  <c:v>#N/A</c:v>
                </c:pt>
                <c:pt idx="21">
                  <c:v>3.9148676411688634</c:v>
                </c:pt>
                <c:pt idx="22">
                  <c:v>3.1072325059538586</c:v>
                </c:pt>
                <c:pt idx="23">
                  <c:v>3.1748021039363987</c:v>
                </c:pt>
                <c:pt idx="24">
                  <c:v>#N/A</c:v>
                </c:pt>
                <c:pt idx="25">
                  <c:v>3.1748021039363987</c:v>
                </c:pt>
                <c:pt idx="26">
                  <c:v>#N/A</c:v>
                </c:pt>
                <c:pt idx="27">
                  <c:v>2.5198420997897459</c:v>
                </c:pt>
                <c:pt idx="29">
                  <c:v>2.5198420997897459</c:v>
                </c:pt>
                <c:pt idx="30">
                  <c:v>2.5198420997897459</c:v>
                </c:pt>
                <c:pt idx="31">
                  <c:v>2.5198420997897459</c:v>
                </c:pt>
              </c:numCache>
            </c:numRef>
          </c:xVal>
          <c:yVal>
            <c:numRef>
              <c:f>VHTR!$AA$5:$AA$37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3.872983346207417</c:v>
                </c:pt>
                <c:pt idx="3">
                  <c:v>#N/A</c:v>
                </c:pt>
                <c:pt idx="4">
                  <c:v>#N/A</c:v>
                </c:pt>
                <c:pt idx="5">
                  <c:v>2.4494897427831779</c:v>
                </c:pt>
                <c:pt idx="7">
                  <c:v>2.4494897427831779</c:v>
                </c:pt>
                <c:pt idx="8">
                  <c:v>3</c:v>
                </c:pt>
                <c:pt idx="10">
                  <c:v>2.4494897427831779</c:v>
                </c:pt>
                <c:pt idx="11">
                  <c:v>2.4494897427831779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2.4494897427831779</c:v>
                </c:pt>
                <c:pt idx="17">
                  <c:v>2.4494897427831779</c:v>
                </c:pt>
                <c:pt idx="18">
                  <c:v>#N/A</c:v>
                </c:pt>
                <c:pt idx="19">
                  <c:v>#N/A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#N/A</c:v>
                </c:pt>
                <c:pt idx="25">
                  <c:v>2.4494897427831779</c:v>
                </c:pt>
                <c:pt idx="26">
                  <c:v>#N/A</c:v>
                </c:pt>
                <c:pt idx="27">
                  <c:v>2</c:v>
                </c:pt>
                <c:pt idx="29">
                  <c:v>1</c:v>
                </c:pt>
                <c:pt idx="30">
                  <c:v>3.1622776601683795</c:v>
                </c:pt>
                <c:pt idx="31">
                  <c:v>2.4494897427831779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VHTR!$C$5:$C$1048576</c15:f>
                <c15:dlblRangeCache>
                  <c:ptCount val="1048572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5">
                    <c:v>1.6</c:v>
                  </c:pt>
                  <c:pt idx="7">
                    <c:v>2.1</c:v>
                  </c:pt>
                  <c:pt idx="8">
                    <c:v>2.2</c:v>
                  </c:pt>
                  <c:pt idx="10">
                    <c:v>3.1</c:v>
                  </c:pt>
                  <c:pt idx="11">
                    <c:v>3.2</c:v>
                  </c:pt>
                  <c:pt idx="12">
                    <c:v>3.3</c:v>
                  </c:pt>
                  <c:pt idx="13">
                    <c:v>3.4</c:v>
                  </c:pt>
                  <c:pt idx="14">
                    <c:v>3.5</c:v>
                  </c:pt>
                  <c:pt idx="15">
                    <c:v>3.6</c:v>
                  </c:pt>
                  <c:pt idx="17">
                    <c:v>4.1</c:v>
                  </c:pt>
                  <c:pt idx="18">
                    <c:v>4.2</c:v>
                  </c:pt>
                  <c:pt idx="19">
                    <c:v>4.3</c:v>
                  </c:pt>
                  <c:pt idx="21">
                    <c:v>5.1</c:v>
                  </c:pt>
                  <c:pt idx="22">
                    <c:v>5.2</c:v>
                  </c:pt>
                  <c:pt idx="23">
                    <c:v>5.3</c:v>
                  </c:pt>
                  <c:pt idx="24">
                    <c:v>5.4</c:v>
                  </c:pt>
                  <c:pt idx="25">
                    <c:v>5.5</c:v>
                  </c:pt>
                  <c:pt idx="26">
                    <c:v>5.6</c:v>
                  </c:pt>
                  <c:pt idx="27">
                    <c:v>5.7</c:v>
                  </c:pt>
                  <c:pt idx="29">
                    <c:v>6.1</c:v>
                  </c:pt>
                  <c:pt idx="30">
                    <c:v>6.2</c:v>
                  </c:pt>
                  <c:pt idx="31">
                    <c:v>6.3</c:v>
                  </c:pt>
                  <c:pt idx="35">
                    <c:v>27</c:v>
                  </c:pt>
                  <c:pt idx="36">
                    <c:v>26</c:v>
                  </c:pt>
                  <c:pt idx="37">
                    <c:v>21</c:v>
                  </c:pt>
                  <c:pt idx="38">
                    <c:v>26</c:v>
                  </c:pt>
                  <c:pt idx="39">
                    <c:v>100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4-72EC-43DB-9C31-BF4FA63FA2BF}"/>
            </c:ext>
          </c:extLst>
        </c:ser>
        <c:ser>
          <c:idx val="3"/>
          <c:order val="2"/>
          <c:tx>
            <c:strRef>
              <c:f>Template!$AB$3</c:f>
              <c:strCache>
                <c:ptCount val="1"/>
                <c:pt idx="0">
                  <c:v>Red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72EC-43DB-9C31-BF4FA63FA2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72EC-43DB-9C31-BF4FA63FA2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72EC-43DB-9C31-BF4FA63FA2BF}"/>
                </c:ext>
              </c:extLst>
            </c:dLbl>
            <c:dLbl>
              <c:idx val="3"/>
              <c:layout>
                <c:manualLayout>
                  <c:x val="-3.8567353884451712E-2"/>
                  <c:y val="-6.2067201277259697E-2"/>
                </c:manualLayout>
              </c:layout>
              <c:tx>
                <c:rich>
                  <a:bodyPr/>
                  <a:lstStyle/>
                  <a:p>
                    <a:fld id="{09E2E84A-576B-4A41-A1B9-9359E9B8F1AF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8-72EC-43DB-9C31-BF4FA63FA2B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72EC-43DB-9C31-BF4FA63FA2B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72EC-43DB-9C31-BF4FA63FA2B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72EC-43DB-9C31-BF4FA63FA2B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72EC-43DB-9C31-BF4FA63FA2BF}"/>
                </c:ext>
              </c:extLst>
            </c:dLbl>
            <c:dLbl>
              <c:idx val="8"/>
              <c:layout>
                <c:manualLayout>
                  <c:x val="-1.9646450265688443E-2"/>
                  <c:y val="-4.6135205872744396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D-72EC-43DB-9C31-BF4FA63FA2BF}"/>
                </c:ext>
              </c:extLst>
            </c:dLbl>
            <c:dLbl>
              <c:idx val="9"/>
              <c:layout>
                <c:manualLayout>
                  <c:x val="-5.7847641772465395E-2"/>
                  <c:y val="-1.0420857688555331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E-72EC-43DB-9C31-BF4FA63FA2BF}"/>
                </c:ext>
              </c:extLst>
            </c:dLbl>
            <c:dLbl>
              <c:idx val="10"/>
              <c:layout>
                <c:manualLayout>
                  <c:x val="5.1372012598208464E-3"/>
                  <c:y val="-6.9472384590368664E-3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F-72EC-43DB-9C31-BF4FA63FA2B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72EC-43DB-9C31-BF4FA63FA2BF}"/>
                </c:ext>
              </c:extLst>
            </c:dLbl>
            <c:dLbl>
              <c:idx val="12"/>
              <c:layout>
                <c:manualLayout>
                  <c:x val="-6.3250560733510305E-2"/>
                  <c:y val="-6.9631336405529959E-2"/>
                </c:manualLayout>
              </c:layout>
              <c:tx>
                <c:rich>
                  <a:bodyPr/>
                  <a:lstStyle/>
                  <a:p>
                    <a:fld id="{0A77DC25-FEF7-4A40-8DCF-C6080807847E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1-72EC-43DB-9C31-BF4FA63FA2BF}"/>
                </c:ext>
              </c:extLst>
            </c:dLbl>
            <c:dLbl>
              <c:idx val="13"/>
              <c:layout>
                <c:manualLayout>
                  <c:x val="-6.6279193762438959E-2"/>
                  <c:y val="2.5755651511303024E-3"/>
                </c:manualLayout>
              </c:layout>
              <c:tx>
                <c:rich>
                  <a:bodyPr/>
                  <a:lstStyle/>
                  <a:p>
                    <a:fld id="{1CC2621A-B7F6-403E-99DA-94CC557244BC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2-72EC-43DB-9C31-BF4FA63FA2B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72EC-43DB-9C31-BF4FA63FA2B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72EC-43DB-9C31-BF4FA63FA2BF}"/>
                </c:ext>
              </c:extLst>
            </c:dLbl>
            <c:dLbl>
              <c:idx val="16"/>
              <c:layout>
                <c:manualLayout>
                  <c:x val="-4.9974536393429615E-2"/>
                  <c:y val="-3.8209811524702764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55-72EC-43DB-9C31-BF4FA63FA2B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72EC-43DB-9C31-BF4FA63FA2BF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72EC-43DB-9C31-BF4FA63FA2BF}"/>
                </c:ext>
              </c:extLst>
            </c:dLbl>
            <c:dLbl>
              <c:idx val="19"/>
              <c:layout>
                <c:manualLayout>
                  <c:x val="-7.0493006400830144E-2"/>
                  <c:y val="7.3148517725606455E-3"/>
                </c:manualLayout>
              </c:layout>
              <c:tx>
                <c:rich>
                  <a:bodyPr/>
                  <a:lstStyle/>
                  <a:p>
                    <a:fld id="{1D8C398D-6BA3-45D4-B1AE-D24367500FA0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8-72EC-43DB-9C31-BF4FA63FA2BF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9-72EC-43DB-9C31-BF4FA63FA2B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A-72EC-43DB-9C31-BF4FA63FA2B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72EC-43DB-9C31-BF4FA63FA2BF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72EC-43DB-9C31-BF4FA63FA2BF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72EC-43DB-9C31-BF4FA63FA2BF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72EC-43DB-9C31-BF4FA63FA2BF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72EC-43DB-9C31-BF4FA63FA2BF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72EC-43DB-9C31-BF4FA63FA2BF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1-72EC-43DB-9C31-BF4FA63FA2BF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2-72EC-43DB-9C31-BF4FA63FA2BF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3-72EC-43DB-9C31-BF4FA63FA2BF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4-72EC-43DB-9C31-BF4FA63FA2BF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5-72EC-43DB-9C31-BF4FA63FA2BF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VHTR!$AB$5:$AB$37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3.9148676411688634</c:v>
                </c:pt>
                <c:pt idx="4">
                  <c:v>#N/A</c:v>
                </c:pt>
                <c:pt idx="5">
                  <c:v>#N/A</c:v>
                </c:pt>
                <c:pt idx="7">
                  <c:v>#N/A</c:v>
                </c:pt>
                <c:pt idx="8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3.5568933044900626</c:v>
                </c:pt>
                <c:pt idx="13">
                  <c:v>3.5568933044900626</c:v>
                </c:pt>
                <c:pt idx="14">
                  <c:v>#N/A</c:v>
                </c:pt>
                <c:pt idx="15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3.5568933044900626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</c:numCache>
            </c:numRef>
          </c:xVal>
          <c:yVal>
            <c:numRef>
              <c:f>VHTR!$AC$5:$AC$37</c:f>
              <c:numCache>
                <c:formatCode>General</c:formatCode>
                <c:ptCount val="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3.4641016151377544</c:v>
                </c:pt>
                <c:pt idx="4">
                  <c:v>#N/A</c:v>
                </c:pt>
                <c:pt idx="5">
                  <c:v>#N/A</c:v>
                </c:pt>
                <c:pt idx="7">
                  <c:v>#N/A</c:v>
                </c:pt>
                <c:pt idx="8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3.872983346207417</c:v>
                </c:pt>
                <c:pt idx="13">
                  <c:v>3.872983346207417</c:v>
                </c:pt>
                <c:pt idx="14">
                  <c:v>#N/A</c:v>
                </c:pt>
                <c:pt idx="15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3.4641016151377544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VHTR!$C$5:$C$1048576</c15:f>
                <c15:dlblRangeCache>
                  <c:ptCount val="1048572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5">
                    <c:v>1.6</c:v>
                  </c:pt>
                  <c:pt idx="7">
                    <c:v>2.1</c:v>
                  </c:pt>
                  <c:pt idx="8">
                    <c:v>2.2</c:v>
                  </c:pt>
                  <c:pt idx="10">
                    <c:v>3.1</c:v>
                  </c:pt>
                  <c:pt idx="11">
                    <c:v>3.2</c:v>
                  </c:pt>
                  <c:pt idx="12">
                    <c:v>3.3</c:v>
                  </c:pt>
                  <c:pt idx="13">
                    <c:v>3.4</c:v>
                  </c:pt>
                  <c:pt idx="14">
                    <c:v>3.5</c:v>
                  </c:pt>
                  <c:pt idx="15">
                    <c:v>3.6</c:v>
                  </c:pt>
                  <c:pt idx="17">
                    <c:v>4.1</c:v>
                  </c:pt>
                  <c:pt idx="18">
                    <c:v>4.2</c:v>
                  </c:pt>
                  <c:pt idx="19">
                    <c:v>4.3</c:v>
                  </c:pt>
                  <c:pt idx="21">
                    <c:v>5.1</c:v>
                  </c:pt>
                  <c:pt idx="22">
                    <c:v>5.2</c:v>
                  </c:pt>
                  <c:pt idx="23">
                    <c:v>5.3</c:v>
                  </c:pt>
                  <c:pt idx="24">
                    <c:v>5.4</c:v>
                  </c:pt>
                  <c:pt idx="25">
                    <c:v>5.5</c:v>
                  </c:pt>
                  <c:pt idx="26">
                    <c:v>5.6</c:v>
                  </c:pt>
                  <c:pt idx="27">
                    <c:v>5.7</c:v>
                  </c:pt>
                  <c:pt idx="29">
                    <c:v>6.1</c:v>
                  </c:pt>
                  <c:pt idx="30">
                    <c:v>6.2</c:v>
                  </c:pt>
                  <c:pt idx="31">
                    <c:v>6.3</c:v>
                  </c:pt>
                  <c:pt idx="35">
                    <c:v>27</c:v>
                  </c:pt>
                  <c:pt idx="36">
                    <c:v>26</c:v>
                  </c:pt>
                  <c:pt idx="37">
                    <c:v>21</c:v>
                  </c:pt>
                  <c:pt idx="38">
                    <c:v>26</c:v>
                  </c:pt>
                  <c:pt idx="39">
                    <c:v>100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66-72EC-43DB-9C31-BF4FA63FA2B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42145871"/>
        <c:axId val="542146831"/>
      </c:scatterChart>
      <c:valAx>
        <c:axId val="542145871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Importance</a:t>
                </a:r>
                <a:r>
                  <a:rPr lang="en-GB" sz="120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 [IL]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542146831"/>
        <c:crosses val="autoZero"/>
        <c:crossBetween val="midCat"/>
        <c:majorUnit val="0.5"/>
      </c:valAx>
      <c:valAx>
        <c:axId val="542146831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 level [UL]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542145871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Template!$X$3</c:f>
              <c:strCache>
                <c:ptCount val="1"/>
                <c:pt idx="0">
                  <c:v>Green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0-599C-488D-A5F7-394B0D3A9B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99C-488D-A5F7-394B0D3A9B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99C-488D-A5F7-394B0D3A9B7D}"/>
                </c:ext>
              </c:extLst>
            </c:dLbl>
            <c:dLbl>
              <c:idx val="3"/>
              <c:layout>
                <c:manualLayout>
                  <c:x val="-5.611732072256663E-2"/>
                  <c:y val="-4.0751506151971831E-2"/>
                </c:manualLayout>
              </c:layout>
              <c:tx>
                <c:rich>
                  <a:bodyPr/>
                  <a:lstStyle/>
                  <a:p>
                    <a:fld id="{F80C034C-D69F-4CFC-AC93-5C267E4316F9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99C-488D-A5F7-394B0D3A9B7D}"/>
                </c:ext>
              </c:extLst>
            </c:dLbl>
            <c:dLbl>
              <c:idx val="4"/>
              <c:layout>
                <c:manualLayout>
                  <c:x val="-7.8274724024126593E-2"/>
                  <c:y val="-6.8573486244805646E-17"/>
                </c:manualLayout>
              </c:layout>
              <c:tx>
                <c:rich>
                  <a:bodyPr/>
                  <a:lstStyle/>
                  <a:p>
                    <a:fld id="{4C22105F-45C8-4826-9713-49EA713321E1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99C-488D-A5F7-394B0D3A9B7D}"/>
                </c:ext>
              </c:extLst>
            </c:dLbl>
            <c:dLbl>
              <c:idx val="5"/>
              <c:layout>
                <c:manualLayout>
                  <c:x val="-6.7977268744243244E-2"/>
                  <c:y val="-1.1493881777381243E-16"/>
                </c:manualLayout>
              </c:layout>
              <c:tx>
                <c:rich>
                  <a:bodyPr/>
                  <a:lstStyle/>
                  <a:p>
                    <a:fld id="{927B00C9-DF45-4E51-907F-002531E8EEA5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99C-488D-A5F7-394B0D3A9B7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99C-488D-A5F7-394B0D3A9B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99C-488D-A5F7-394B0D3A9B7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99C-488D-A5F7-394B0D3A9B7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99C-488D-A5F7-394B0D3A9B7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99C-488D-A5F7-394B0D3A9B7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99C-488D-A5F7-394B0D3A9B7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99C-488D-A5F7-394B0D3A9B7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99C-488D-A5F7-394B0D3A9B7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99C-488D-A5F7-394B0D3A9B7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99C-488D-A5F7-394B0D3A9B7D}"/>
                </c:ext>
              </c:extLst>
            </c:dLbl>
            <c:dLbl>
              <c:idx val="16"/>
              <c:layout>
                <c:manualLayout>
                  <c:x val="-7.5998634346193236E-2"/>
                  <c:y val="6.358705816345607E-2"/>
                </c:manualLayout>
              </c:layout>
              <c:tx>
                <c:rich>
                  <a:bodyPr/>
                  <a:lstStyle/>
                  <a:p>
                    <a:fld id="{F805554E-A013-4220-A842-FBD77FAC7E3C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599C-488D-A5F7-394B0D3A9B7D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99C-488D-A5F7-394B0D3A9B7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99C-488D-A5F7-394B0D3A9B7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99C-488D-A5F7-394B0D3A9B7D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99C-488D-A5F7-394B0D3A9B7D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99C-488D-A5F7-394B0D3A9B7D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99C-488D-A5F7-394B0D3A9B7D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99C-488D-A5F7-394B0D3A9B7D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99C-488D-A5F7-394B0D3A9B7D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99C-488D-A5F7-394B0D3A9B7D}"/>
                </c:ext>
              </c:extLst>
            </c:dLbl>
            <c:dLbl>
              <c:idx val="26"/>
              <c:layout>
                <c:manualLayout>
                  <c:x val="-7.8274724024126593E-2"/>
                  <c:y val="-5.9846642977370489E-2"/>
                </c:manualLayout>
              </c:layout>
              <c:tx>
                <c:rich>
                  <a:bodyPr/>
                  <a:lstStyle/>
                  <a:p>
                    <a:fld id="{DA3C0445-61BF-4747-9019-99AA76C05487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599C-488D-A5F7-394B0D3A9B7D}"/>
                </c:ext>
              </c:extLst>
            </c:dLbl>
            <c:dLbl>
              <c:idx val="27"/>
              <c:layout>
                <c:manualLayout>
                  <c:x val="-4.4257372700889933E-2"/>
                  <c:y val="-4.702096863689062E-2"/>
                </c:manualLayout>
              </c:layout>
              <c:tx>
                <c:rich>
                  <a:bodyPr/>
                  <a:lstStyle/>
                  <a:p>
                    <a:fld id="{85EA9127-8746-4087-8945-EC822FB05E24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599C-488D-A5F7-394B0D3A9B7D}"/>
                </c:ext>
              </c:extLst>
            </c:dLbl>
            <c:dLbl>
              <c:idx val="28"/>
              <c:layout>
                <c:manualLayout>
                  <c:x val="-4.9317617190138621E-2"/>
                  <c:y val="4.3886237394431135E-2"/>
                </c:manualLayout>
              </c:layout>
              <c:tx>
                <c:rich>
                  <a:bodyPr/>
                  <a:lstStyle/>
                  <a:p>
                    <a:fld id="{E1EA05E8-F6D3-4672-AB62-9A100902D692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599C-488D-A5F7-394B0D3A9B7D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99C-488D-A5F7-394B0D3A9B7D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99C-488D-A5F7-394B0D3A9B7D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SFR!$X$5:$X$35</c:f>
              <c:numCache>
                <c:formatCode>General</c:formatCode>
                <c:ptCount val="3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1.9999999999999998</c:v>
                </c:pt>
                <c:pt idx="4">
                  <c:v>1.7099759466766968</c:v>
                </c:pt>
                <c:pt idx="5">
                  <c:v>2.1544346900318838</c:v>
                </c:pt>
                <c:pt idx="6">
                  <c:v>#N/A</c:v>
                </c:pt>
                <c:pt idx="8">
                  <c:v>#N/A</c:v>
                </c:pt>
                <c:pt idx="9">
                  <c:v>#N/A</c:v>
                </c:pt>
                <c:pt idx="11">
                  <c:v>#N/A</c:v>
                </c:pt>
                <c:pt idx="12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1.7099759466766968</c:v>
                </c:pt>
                <c:pt idx="17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1.7099759466766968</c:v>
                </c:pt>
                <c:pt idx="27">
                  <c:v>2.2894284851066637</c:v>
                </c:pt>
                <c:pt idx="28">
                  <c:v>2.2894284851066637</c:v>
                </c:pt>
                <c:pt idx="30">
                  <c:v>#N/A</c:v>
                </c:pt>
              </c:numCache>
            </c:numRef>
          </c:xVal>
          <c:yVal>
            <c:numRef>
              <c:f>SFR!$Y$5:$Y$35</c:f>
              <c:numCache>
                <c:formatCode>General</c:formatCode>
                <c:ptCount val="3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2.4494897427831779</c:v>
                </c:pt>
                <c:pt idx="4">
                  <c:v>2.4494897427831779</c:v>
                </c:pt>
                <c:pt idx="5">
                  <c:v>2</c:v>
                </c:pt>
                <c:pt idx="6">
                  <c:v>#N/A</c:v>
                </c:pt>
                <c:pt idx="8">
                  <c:v>#N/A</c:v>
                </c:pt>
                <c:pt idx="9">
                  <c:v>#N/A</c:v>
                </c:pt>
                <c:pt idx="11">
                  <c:v>#N/A</c:v>
                </c:pt>
                <c:pt idx="12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2.4494897427831779</c:v>
                </c:pt>
                <c:pt idx="17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2.4494897427831779</c:v>
                </c:pt>
                <c:pt idx="27">
                  <c:v>2</c:v>
                </c:pt>
                <c:pt idx="28">
                  <c:v>2</c:v>
                </c:pt>
                <c:pt idx="30">
                  <c:v>#N/A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SFR!$C$5:$C$40</c15:f>
                <c15:dlblRangeCache>
                  <c:ptCount val="36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5">
                    <c:v>1.6</c:v>
                  </c:pt>
                  <c:pt idx="6">
                    <c:v>1.7</c:v>
                  </c:pt>
                  <c:pt idx="8">
                    <c:v>2.1</c:v>
                  </c:pt>
                  <c:pt idx="9">
                    <c:v>2.2</c:v>
                  </c:pt>
                  <c:pt idx="11">
                    <c:v>3.1</c:v>
                  </c:pt>
                  <c:pt idx="12">
                    <c:v>3.2</c:v>
                  </c:pt>
                  <c:pt idx="14">
                    <c:v>4.1</c:v>
                  </c:pt>
                  <c:pt idx="15">
                    <c:v>4.2</c:v>
                  </c:pt>
                  <c:pt idx="16">
                    <c:v>4.3</c:v>
                  </c:pt>
                  <c:pt idx="17">
                    <c:v>4.5</c:v>
                  </c:pt>
                  <c:pt idx="19">
                    <c:v>5.1</c:v>
                  </c:pt>
                  <c:pt idx="20">
                    <c:v>5.2</c:v>
                  </c:pt>
                  <c:pt idx="21">
                    <c:v>5.3</c:v>
                  </c:pt>
                  <c:pt idx="22">
                    <c:v>5.4</c:v>
                  </c:pt>
                  <c:pt idx="23">
                    <c:v>5.5</c:v>
                  </c:pt>
                  <c:pt idx="24">
                    <c:v>5.6</c:v>
                  </c:pt>
                  <c:pt idx="25">
                    <c:v>5.7</c:v>
                  </c:pt>
                  <c:pt idx="26">
                    <c:v>5.8</c:v>
                  </c:pt>
                  <c:pt idx="27">
                    <c:v>5.9</c:v>
                  </c:pt>
                  <c:pt idx="28">
                    <c:v>5.10</c:v>
                  </c:pt>
                  <c:pt idx="30">
                    <c:v>6.1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99C-488D-A5F7-394B0D3A9B7D}"/>
            </c:ext>
          </c:extLst>
        </c:ser>
        <c:ser>
          <c:idx val="2"/>
          <c:order val="1"/>
          <c:tx>
            <c:strRef>
              <c:f>Template!$Z$3</c:f>
              <c:strCache>
                <c:ptCount val="1"/>
                <c:pt idx="0">
                  <c:v>Orange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6299983242961824E-2"/>
                  <c:y val="-4.8232212043253404E-2"/>
                </c:manualLayout>
              </c:layout>
              <c:tx>
                <c:rich>
                  <a:bodyPr/>
                  <a:lstStyle/>
                  <a:p>
                    <a:fld id="{548388E2-9A30-4756-8B63-92FAB385E5D9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599C-488D-A5F7-394B0D3A9B7D}"/>
                </c:ext>
              </c:extLst>
            </c:dLbl>
            <c:dLbl>
              <c:idx val="1"/>
              <c:layout>
                <c:manualLayout>
                  <c:x val="-3.1684243634790598E-3"/>
                  <c:y val="-3.4981423095443907E-2"/>
                </c:manualLayout>
              </c:layout>
              <c:tx>
                <c:rich>
                  <a:bodyPr/>
                  <a:lstStyle/>
                  <a:p>
                    <a:fld id="{28F00655-D374-4FBB-BD88-FCCD62BCBB03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599C-488D-A5F7-394B0D3A9B7D}"/>
                </c:ext>
              </c:extLst>
            </c:dLbl>
            <c:dLbl>
              <c:idx val="2"/>
              <c:layout>
                <c:manualLayout>
                  <c:x val="-6.4023893565028508E-2"/>
                  <c:y val="2.6788735754393077E-2"/>
                </c:manualLayout>
              </c:layout>
              <c:tx>
                <c:rich>
                  <a:bodyPr/>
                  <a:lstStyle/>
                  <a:p>
                    <a:fld id="{4199BAE0-8700-4B45-9BB1-2242197718DD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599C-488D-A5F7-394B0D3A9B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599C-488D-A5F7-394B0D3A9B7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599C-488D-A5F7-394B0D3A9B7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599C-488D-A5F7-394B0D3A9B7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CA174FA-C471-4215-9A94-EC33B51A7F76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599C-488D-A5F7-394B0D3A9B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599C-488D-A5F7-394B0D3A9B7D}"/>
                </c:ext>
              </c:extLst>
            </c:dLbl>
            <c:dLbl>
              <c:idx val="8"/>
              <c:layout>
                <c:manualLayout>
                  <c:x val="-5.6012870657873498E-2"/>
                  <c:y val="4.7064357606106659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8-599C-488D-A5F7-394B0D3A9B7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599C-488D-A5F7-394B0D3A9B7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599C-488D-A5F7-394B0D3A9B7D}"/>
                </c:ext>
              </c:extLst>
            </c:dLbl>
            <c:dLbl>
              <c:idx val="11"/>
              <c:layout>
                <c:manualLayout>
                  <c:x val="-6.2302309514144547E-2"/>
                  <c:y val="6.7951563095944592E-2"/>
                </c:manualLayout>
              </c:layout>
              <c:tx>
                <c:rich>
                  <a:bodyPr/>
                  <a:lstStyle/>
                  <a:p>
                    <a:fld id="{72A5F3AF-F80C-4916-8738-0A6D1CEC1339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599C-488D-A5F7-394B0D3A9B7D}"/>
                </c:ext>
              </c:extLst>
            </c:dLbl>
            <c:dLbl>
              <c:idx val="12"/>
              <c:layout>
                <c:manualLayout>
                  <c:x val="-2.4063823705205165E-3"/>
                  <c:y val="3.8452940717364506E-2"/>
                </c:manualLayout>
              </c:layout>
              <c:tx>
                <c:rich>
                  <a:bodyPr/>
                  <a:lstStyle/>
                  <a:p>
                    <a:fld id="{C89BABD5-9615-40AB-A0A6-084ADAACC476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599C-488D-A5F7-394B0D3A9B7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599C-488D-A5F7-394B0D3A9B7D}"/>
                </c:ext>
              </c:extLst>
            </c:dLbl>
            <c:dLbl>
              <c:idx val="14"/>
              <c:layout>
                <c:manualLayout>
                  <c:x val="-3.9923329829589072E-2"/>
                  <c:y val="-6.5016367997950172E-2"/>
                </c:manualLayout>
              </c:layout>
              <c:tx>
                <c:rich>
                  <a:bodyPr/>
                  <a:lstStyle/>
                  <a:p>
                    <a:fld id="{27834735-9FD7-44F2-8039-0D4E5A47DC12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599C-488D-A5F7-394B0D3A9B7D}"/>
                </c:ext>
              </c:extLst>
            </c:dLbl>
            <c:dLbl>
              <c:idx val="15"/>
              <c:layout>
                <c:manualLayout>
                  <c:x val="-6.8875548972220063E-2"/>
                  <c:y val="1.0009881175550643E-2"/>
                </c:manualLayout>
              </c:layout>
              <c:tx>
                <c:rich>
                  <a:bodyPr/>
                  <a:lstStyle/>
                  <a:p>
                    <a:fld id="{1D10C4AF-1924-48BA-A7D6-E2A40DFE061A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599C-488D-A5F7-394B0D3A9B7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599C-488D-A5F7-394B0D3A9B7D}"/>
                </c:ext>
              </c:extLst>
            </c:dLbl>
            <c:dLbl>
              <c:idx val="17"/>
              <c:layout>
                <c:manualLayout>
                  <c:x val="-4.4257372700890002E-2"/>
                  <c:y val="-4.07515061519718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1-599C-488D-A5F7-394B0D3A9B7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599C-488D-A5F7-394B0D3A9B7D}"/>
                </c:ext>
              </c:extLst>
            </c:dLbl>
            <c:dLbl>
              <c:idx val="19"/>
              <c:layout>
                <c:manualLayout>
                  <c:x val="-6.0070636729792244E-2"/>
                  <c:y val="-5.7469408886906214E-17"/>
                </c:manualLayout>
              </c:layout>
              <c:tx>
                <c:rich>
                  <a:bodyPr/>
                  <a:lstStyle/>
                  <a:p>
                    <a:fld id="{FBF57023-E30B-4F31-9ED5-04E74B0763D0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599C-488D-A5F7-394B0D3A9B7D}"/>
                </c:ext>
              </c:extLst>
            </c:dLbl>
            <c:dLbl>
              <c:idx val="20"/>
              <c:layout>
                <c:manualLayout>
                  <c:x val="-4.8582829596827283E-2"/>
                  <c:y val="3.8983468365378353E-2"/>
                </c:manualLayout>
              </c:layout>
              <c:tx>
                <c:rich>
                  <a:bodyPr/>
                  <a:lstStyle/>
                  <a:p>
                    <a:fld id="{29810F26-9CB4-45F3-8A0D-D8E8546F6E7E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599C-488D-A5F7-394B0D3A9B7D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4AAF507-68D1-46B2-B94C-C4339F7312B7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599C-488D-A5F7-394B0D3A9B7D}"/>
                </c:ext>
              </c:extLst>
            </c:dLbl>
            <c:dLbl>
              <c:idx val="22"/>
              <c:layout>
                <c:manualLayout>
                  <c:x val="-3.56324527375355E-2"/>
                  <c:y val="5.3183991612045178E-2"/>
                </c:manualLayout>
              </c:layout>
              <c:tx>
                <c:rich>
                  <a:bodyPr/>
                  <a:lstStyle/>
                  <a:p>
                    <a:fld id="{58D894F5-042B-48C3-9C6F-3D9F427AD48F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599C-488D-A5F7-394B0D3A9B7D}"/>
                </c:ext>
              </c:extLst>
            </c:dLbl>
            <c:dLbl>
              <c:idx val="23"/>
              <c:layout>
                <c:manualLayout>
                  <c:x val="-3.8316823137033204E-2"/>
                  <c:y val="-7.5233549819024803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7-599C-488D-A5F7-394B0D3A9B7D}"/>
                </c:ext>
              </c:extLst>
            </c:dLbl>
            <c:dLbl>
              <c:idx val="24"/>
              <c:layout>
                <c:manualLayout>
                  <c:x val="-3.7609245583803644E-2"/>
                  <c:y val="4.8625397419113384E-2"/>
                </c:manualLayout>
              </c:layout>
              <c:tx>
                <c:rich>
                  <a:bodyPr/>
                  <a:lstStyle/>
                  <a:p>
                    <a:fld id="{4A12C4B6-3009-448E-B20B-AAC4BC0CA512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599C-488D-A5F7-394B0D3A9B7D}"/>
                </c:ext>
              </c:extLst>
            </c:dLbl>
            <c:dLbl>
              <c:idx val="25"/>
              <c:layout>
                <c:manualLayout>
                  <c:x val="-6.9170365312393303E-2"/>
                  <c:y val="-3.7404151860856555E-3"/>
                </c:manualLayout>
              </c:layout>
              <c:tx>
                <c:rich>
                  <a:bodyPr/>
                  <a:lstStyle/>
                  <a:p>
                    <a:fld id="{8F2369A1-8A02-4695-806A-9904EA28083D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599C-488D-A5F7-394B0D3A9B7D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599C-488D-A5F7-394B0D3A9B7D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599C-488D-A5F7-394B0D3A9B7D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599C-488D-A5F7-394B0D3A9B7D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599C-488D-A5F7-394B0D3A9B7D}"/>
                </c:ext>
              </c:extLst>
            </c:dLbl>
            <c:dLbl>
              <c:idx val="30"/>
              <c:layout>
                <c:manualLayout>
                  <c:x val="-3.5029020143393652E-2"/>
                  <c:y val="-4.8625397419113522E-2"/>
                </c:manualLayout>
              </c:layout>
              <c:tx>
                <c:rich>
                  <a:bodyPr/>
                  <a:lstStyle/>
                  <a:p>
                    <a:fld id="{28B36255-B516-4A4D-A67C-E5CB698D6182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599C-488D-A5F7-394B0D3A9B7D}"/>
                </c:ext>
              </c:extLst>
            </c:dLbl>
            <c:spPr>
              <a:solidFill>
                <a:srgbClr val="FFFF00">
                  <a:alpha val="79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SFR!$Z$5:$Z$35</c:f>
              <c:numCache>
                <c:formatCode>General</c:formatCode>
                <c:ptCount val="31"/>
                <c:pt idx="0">
                  <c:v>3.1072325059538586</c:v>
                </c:pt>
                <c:pt idx="1">
                  <c:v>3.9148676411688634</c:v>
                </c:pt>
                <c:pt idx="2">
                  <c:v>3.1072325059538586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2.1544346900318838</c:v>
                </c:pt>
                <c:pt idx="8">
                  <c:v>#N/A</c:v>
                </c:pt>
                <c:pt idx="9">
                  <c:v>#N/A</c:v>
                </c:pt>
                <c:pt idx="11">
                  <c:v>3.1072325059538586</c:v>
                </c:pt>
                <c:pt idx="12">
                  <c:v>3.9148676411688634</c:v>
                </c:pt>
                <c:pt idx="14">
                  <c:v>3.3019272488946263</c:v>
                </c:pt>
                <c:pt idx="15">
                  <c:v>3.1072325059538586</c:v>
                </c:pt>
                <c:pt idx="16">
                  <c:v>#N/A</c:v>
                </c:pt>
                <c:pt idx="17">
                  <c:v>3.3019272488946263</c:v>
                </c:pt>
                <c:pt idx="19">
                  <c:v>3.6342411856642789</c:v>
                </c:pt>
                <c:pt idx="20">
                  <c:v>3.5568933044900626</c:v>
                </c:pt>
                <c:pt idx="21">
                  <c:v>2.7144176165949063</c:v>
                </c:pt>
                <c:pt idx="22">
                  <c:v>3.3019272488946263</c:v>
                </c:pt>
                <c:pt idx="23">
                  <c:v>#N/A</c:v>
                </c:pt>
                <c:pt idx="24">
                  <c:v>3.9148676411688634</c:v>
                </c:pt>
                <c:pt idx="25">
                  <c:v>3.3019272488946263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30">
                  <c:v>2.5198420997897459</c:v>
                </c:pt>
              </c:numCache>
            </c:numRef>
          </c:xVal>
          <c:yVal>
            <c:numRef>
              <c:f>SFR!$AA$5:$AA$35</c:f>
              <c:numCache>
                <c:formatCode>General</c:formatCode>
                <c:ptCount val="31"/>
                <c:pt idx="0">
                  <c:v>3</c:v>
                </c:pt>
                <c:pt idx="1">
                  <c:v>3</c:v>
                </c:pt>
                <c:pt idx="2">
                  <c:v>2.4494897427831779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3.4641016151377544</c:v>
                </c:pt>
                <c:pt idx="8">
                  <c:v>#N/A</c:v>
                </c:pt>
                <c:pt idx="9">
                  <c:v>#N/A</c:v>
                </c:pt>
                <c:pt idx="11">
                  <c:v>3</c:v>
                </c:pt>
                <c:pt idx="12">
                  <c:v>3</c:v>
                </c:pt>
                <c:pt idx="14">
                  <c:v>3.4641016151377544</c:v>
                </c:pt>
                <c:pt idx="15">
                  <c:v>3</c:v>
                </c:pt>
                <c:pt idx="16">
                  <c:v>#N/A</c:v>
                </c:pt>
                <c:pt idx="17">
                  <c:v>2.4494897427831779</c:v>
                </c:pt>
                <c:pt idx="19">
                  <c:v>2.8284271247461903</c:v>
                </c:pt>
                <c:pt idx="20">
                  <c:v>2.4494897427831779</c:v>
                </c:pt>
                <c:pt idx="21">
                  <c:v>3.4641016151377544</c:v>
                </c:pt>
                <c:pt idx="22">
                  <c:v>2</c:v>
                </c:pt>
                <c:pt idx="23">
                  <c:v>#N/A</c:v>
                </c:pt>
                <c:pt idx="24">
                  <c:v>2</c:v>
                </c:pt>
                <c:pt idx="25">
                  <c:v>3.4641016151377544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30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SFR!$C$5:$C$40</c15:f>
                <c15:dlblRangeCache>
                  <c:ptCount val="36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5">
                    <c:v>1.6</c:v>
                  </c:pt>
                  <c:pt idx="6">
                    <c:v>1.7</c:v>
                  </c:pt>
                  <c:pt idx="8">
                    <c:v>2.1</c:v>
                  </c:pt>
                  <c:pt idx="9">
                    <c:v>2.2</c:v>
                  </c:pt>
                  <c:pt idx="11">
                    <c:v>3.1</c:v>
                  </c:pt>
                  <c:pt idx="12">
                    <c:v>3.2</c:v>
                  </c:pt>
                  <c:pt idx="14">
                    <c:v>4.1</c:v>
                  </c:pt>
                  <c:pt idx="15">
                    <c:v>4.2</c:v>
                  </c:pt>
                  <c:pt idx="16">
                    <c:v>4.3</c:v>
                  </c:pt>
                  <c:pt idx="17">
                    <c:v>4.5</c:v>
                  </c:pt>
                  <c:pt idx="19">
                    <c:v>5.1</c:v>
                  </c:pt>
                  <c:pt idx="20">
                    <c:v>5.2</c:v>
                  </c:pt>
                  <c:pt idx="21">
                    <c:v>5.3</c:v>
                  </c:pt>
                  <c:pt idx="22">
                    <c:v>5.4</c:v>
                  </c:pt>
                  <c:pt idx="23">
                    <c:v>5.5</c:v>
                  </c:pt>
                  <c:pt idx="24">
                    <c:v>5.6</c:v>
                  </c:pt>
                  <c:pt idx="25">
                    <c:v>5.7</c:v>
                  </c:pt>
                  <c:pt idx="26">
                    <c:v>5.8</c:v>
                  </c:pt>
                  <c:pt idx="27">
                    <c:v>5.9</c:v>
                  </c:pt>
                  <c:pt idx="28">
                    <c:v>5.10</c:v>
                  </c:pt>
                  <c:pt idx="30">
                    <c:v>6.1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599C-488D-A5F7-394B0D3A9B7D}"/>
            </c:ext>
          </c:extLst>
        </c:ser>
        <c:ser>
          <c:idx val="3"/>
          <c:order val="2"/>
          <c:tx>
            <c:strRef>
              <c:f>Template!$AB$3</c:f>
              <c:strCache>
                <c:ptCount val="1"/>
                <c:pt idx="0">
                  <c:v>Red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599C-488D-A5F7-394B0D3A9B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599C-488D-A5F7-394B0D3A9B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599C-488D-A5F7-394B0D3A9B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599C-488D-A5F7-394B0D3A9B7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599C-488D-A5F7-394B0D3A9B7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599C-488D-A5F7-394B0D3A9B7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599C-488D-A5F7-394B0D3A9B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599C-488D-A5F7-394B0D3A9B7D}"/>
                </c:ext>
              </c:extLst>
            </c:dLbl>
            <c:dLbl>
              <c:idx val="8"/>
              <c:layout>
                <c:manualLayout>
                  <c:x val="-1.2245474153562358E-2"/>
                  <c:y val="-3.9160691753731568E-2"/>
                </c:manualLayout>
              </c:layout>
              <c:tx>
                <c:rich>
                  <a:bodyPr/>
                  <a:lstStyle/>
                  <a:p>
                    <a:fld id="{008C47F8-6FB6-42D2-94BF-089B00386B71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8-599C-488D-A5F7-394B0D3A9B7D}"/>
                </c:ext>
              </c:extLst>
            </c:dLbl>
            <c:dLbl>
              <c:idx val="9"/>
              <c:layout>
                <c:manualLayout>
                  <c:x val="-4.3388421391112762E-3"/>
                  <c:y val="-3.9160691753731568E-2"/>
                </c:manualLayout>
              </c:layout>
              <c:tx>
                <c:rich>
                  <a:bodyPr/>
                  <a:lstStyle/>
                  <a:p>
                    <a:fld id="{CA85B5D8-AA2F-4180-99FB-CC742AE29688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599C-488D-A5F7-394B0D3A9B7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599C-488D-A5F7-394B0D3A9B7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599C-488D-A5F7-394B0D3A9B7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599C-488D-A5F7-394B0D3A9B7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599C-488D-A5F7-394B0D3A9B7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599C-488D-A5F7-394B0D3A9B7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599C-488D-A5F7-394B0D3A9B7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599C-488D-A5F7-394B0D3A9B7D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599C-488D-A5F7-394B0D3A9B7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599C-488D-A5F7-394B0D3A9B7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599C-488D-A5F7-394B0D3A9B7D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599C-488D-A5F7-394B0D3A9B7D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599C-488D-A5F7-394B0D3A9B7D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599C-488D-A5F7-394B0D3A9B7D}"/>
                </c:ext>
              </c:extLst>
            </c:dLbl>
            <c:dLbl>
              <c:idx val="23"/>
              <c:layout>
                <c:manualLayout>
                  <c:x val="-1.4100465164626782E-2"/>
                  <c:y val="-4.6727210342395249E-2"/>
                </c:manualLayout>
              </c:layout>
              <c:tx>
                <c:rich>
                  <a:bodyPr/>
                  <a:lstStyle/>
                  <a:p>
                    <a:fld id="{E94952B0-BC04-4CEB-AB67-3C9F5CC197CA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7-599C-488D-A5F7-394B0D3A9B7D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599C-488D-A5F7-394B0D3A9B7D}"/>
                </c:ext>
              </c:extLst>
            </c:dLbl>
            <c:dLbl>
              <c:idx val="25"/>
              <c:layout>
                <c:manualLayout>
                  <c:x val="-3.3988712193302836E-2"/>
                  <c:y val="-3.9160691753731568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59-599C-488D-A5F7-394B0D3A9B7D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A-599C-488D-A5F7-394B0D3A9B7D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599C-488D-A5F7-394B0D3A9B7D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599C-488D-A5F7-394B0D3A9B7D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599C-488D-A5F7-394B0D3A9B7D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599C-488D-A5F7-394B0D3A9B7D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SFR!$AB$5:$AB$35</c:f>
              <c:numCache>
                <c:formatCode>General</c:formatCode>
                <c:ptCount val="3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8">
                  <c:v>3.9148676411688634</c:v>
                </c:pt>
                <c:pt idx="9">
                  <c:v>3.6342411856642789</c:v>
                </c:pt>
                <c:pt idx="11">
                  <c:v>#N/A</c:v>
                </c:pt>
                <c:pt idx="12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3.4199518933533941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30">
                  <c:v>#N/A</c:v>
                </c:pt>
              </c:numCache>
            </c:numRef>
          </c:xVal>
          <c:yVal>
            <c:numRef>
              <c:f>SFR!$AC$5:$AC$35</c:f>
              <c:numCache>
                <c:formatCode>General</c:formatCode>
                <c:ptCount val="3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8">
                  <c:v>3.4641016151377544</c:v>
                </c:pt>
                <c:pt idx="9">
                  <c:v>3.4641016151377544</c:v>
                </c:pt>
                <c:pt idx="11">
                  <c:v>#N/A</c:v>
                </c:pt>
                <c:pt idx="12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3.4641016151377544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30">
                  <c:v>#N/A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SFR!$C$5:$C$40</c15:f>
                <c15:dlblRangeCache>
                  <c:ptCount val="36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5">
                    <c:v>1.6</c:v>
                  </c:pt>
                  <c:pt idx="6">
                    <c:v>1.7</c:v>
                  </c:pt>
                  <c:pt idx="8">
                    <c:v>2.1</c:v>
                  </c:pt>
                  <c:pt idx="9">
                    <c:v>2.2</c:v>
                  </c:pt>
                  <c:pt idx="11">
                    <c:v>3.1</c:v>
                  </c:pt>
                  <c:pt idx="12">
                    <c:v>3.2</c:v>
                  </c:pt>
                  <c:pt idx="14">
                    <c:v>4.1</c:v>
                  </c:pt>
                  <c:pt idx="15">
                    <c:v>4.2</c:v>
                  </c:pt>
                  <c:pt idx="16">
                    <c:v>4.3</c:v>
                  </c:pt>
                  <c:pt idx="17">
                    <c:v>4.5</c:v>
                  </c:pt>
                  <c:pt idx="19">
                    <c:v>5.1</c:v>
                  </c:pt>
                  <c:pt idx="20">
                    <c:v>5.2</c:v>
                  </c:pt>
                  <c:pt idx="21">
                    <c:v>5.3</c:v>
                  </c:pt>
                  <c:pt idx="22">
                    <c:v>5.4</c:v>
                  </c:pt>
                  <c:pt idx="23">
                    <c:v>5.5</c:v>
                  </c:pt>
                  <c:pt idx="24">
                    <c:v>5.6</c:v>
                  </c:pt>
                  <c:pt idx="25">
                    <c:v>5.7</c:v>
                  </c:pt>
                  <c:pt idx="26">
                    <c:v>5.8</c:v>
                  </c:pt>
                  <c:pt idx="27">
                    <c:v>5.9</c:v>
                  </c:pt>
                  <c:pt idx="28">
                    <c:v>5.10</c:v>
                  </c:pt>
                  <c:pt idx="30">
                    <c:v>6.1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F-599C-488D-A5F7-394B0D3A9B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42145871"/>
        <c:axId val="542146831"/>
      </c:scatterChart>
      <c:valAx>
        <c:axId val="542145871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Importance</a:t>
                </a:r>
                <a:r>
                  <a:rPr lang="en-GB" sz="120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 [IL]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542146831"/>
        <c:crosses val="autoZero"/>
        <c:crossBetween val="midCat"/>
        <c:majorUnit val="0.5"/>
      </c:valAx>
      <c:valAx>
        <c:axId val="542146831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 level [KL]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542145871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Template!$X$3</c:f>
              <c:strCache>
                <c:ptCount val="1"/>
                <c:pt idx="0">
                  <c:v>Green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0-9A70-4447-AB52-D2F051A017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A70-4447-AB52-D2F051A017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A70-4447-AB52-D2F051A017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A70-4447-AB52-D2F051A017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A70-4447-AB52-D2F051A017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A70-4447-AB52-D2F051A0179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A70-4447-AB52-D2F051A0179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A70-4447-AB52-D2F051A0179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A70-4447-AB52-D2F051A0179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A70-4447-AB52-D2F051A0179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A70-4447-AB52-D2F051A0179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A70-4447-AB52-D2F051A0179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A70-4447-AB52-D2F051A0179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A70-4447-AB52-D2F051A0179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A70-4447-AB52-D2F051A0179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A70-4447-AB52-D2F051A0179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A70-4447-AB52-D2F051A0179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A70-4447-AB52-D2F051A0179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A70-4447-AB52-D2F051A0179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A70-4447-AB52-D2F051A0179C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A70-4447-AB52-D2F051A0179C}"/>
                </c:ext>
              </c:extLst>
            </c:dLbl>
            <c:dLbl>
              <c:idx val="21"/>
              <c:layout>
                <c:manualLayout>
                  <c:x val="-7.1446454990326619E-2"/>
                  <c:y val="4.1059330732909054E-3"/>
                </c:manualLayout>
              </c:layout>
              <c:tx>
                <c:rich>
                  <a:bodyPr/>
                  <a:lstStyle/>
                  <a:p>
                    <a:fld id="{43999997-205E-4292-B07D-522E40AD1244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9A70-4447-AB52-D2F051A0179C}"/>
                </c:ext>
              </c:extLst>
            </c:dLbl>
            <c:dLbl>
              <c:idx val="22"/>
              <c:layout>
                <c:manualLayout>
                  <c:x val="-2.8200751109593761E-2"/>
                  <c:y val="6.9800862245945311E-2"/>
                </c:manualLayout>
              </c:layout>
              <c:tx>
                <c:rich>
                  <a:bodyPr/>
                  <a:lstStyle/>
                  <a:p>
                    <a:fld id="{3DA3FF97-3141-48EC-9F70-39B075D6AFD3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9A70-4447-AB52-D2F051A0179C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A70-4447-AB52-D2F051A0179C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A70-4447-AB52-D2F051A0179C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A70-4447-AB52-D2F051A0179C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9A70-4447-AB52-D2F051A0179C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LFR!$X$5:$X$31</c:f>
              <c:numCache>
                <c:formatCode>General</c:formatCode>
                <c:ptCount val="2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10">
                  <c:v>#N/A</c:v>
                </c:pt>
                <c:pt idx="11">
                  <c:v>#N/A</c:v>
                </c:pt>
                <c:pt idx="13">
                  <c:v>#N/A</c:v>
                </c:pt>
                <c:pt idx="14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2.2894284851066637</c:v>
                </c:pt>
                <c:pt idx="22">
                  <c:v>2.2894284851066637</c:v>
                </c:pt>
                <c:pt idx="23">
                  <c:v>#N/A</c:v>
                </c:pt>
                <c:pt idx="25">
                  <c:v>#N/A</c:v>
                </c:pt>
              </c:numCache>
            </c:numRef>
          </c:xVal>
          <c:yVal>
            <c:numRef>
              <c:f>LFR!$Y$5:$Y$31</c:f>
              <c:numCache>
                <c:formatCode>General</c:formatCode>
                <c:ptCount val="2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10">
                  <c:v>#N/A</c:v>
                </c:pt>
                <c:pt idx="11">
                  <c:v>#N/A</c:v>
                </c:pt>
                <c:pt idx="13">
                  <c:v>#N/A</c:v>
                </c:pt>
                <c:pt idx="14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2.4494897427831779</c:v>
                </c:pt>
                <c:pt idx="22">
                  <c:v>2.4494897427831779</c:v>
                </c:pt>
                <c:pt idx="23">
                  <c:v>#N/A</c:v>
                </c:pt>
                <c:pt idx="25">
                  <c:v>#N/A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LFR!$C$5:$C$41</c15:f>
                <c15:dlblRangeCache>
                  <c:ptCount val="37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6">
                    <c:v>2.1</c:v>
                  </c:pt>
                  <c:pt idx="7">
                    <c:v>2.2</c:v>
                  </c:pt>
                  <c:pt idx="8">
                    <c:v>2.3</c:v>
                  </c:pt>
                  <c:pt idx="10">
                    <c:v>3.1</c:v>
                  </c:pt>
                  <c:pt idx="11">
                    <c:v>3.2</c:v>
                  </c:pt>
                  <c:pt idx="13">
                    <c:v>4.2</c:v>
                  </c:pt>
                  <c:pt idx="14">
                    <c:v>4.3</c:v>
                  </c:pt>
                  <c:pt idx="16">
                    <c:v>5.1</c:v>
                  </c:pt>
                  <c:pt idx="17">
                    <c:v>5.2</c:v>
                  </c:pt>
                  <c:pt idx="18">
                    <c:v>5.3</c:v>
                  </c:pt>
                  <c:pt idx="19">
                    <c:v>5.4</c:v>
                  </c:pt>
                  <c:pt idx="20">
                    <c:v>5.5</c:v>
                  </c:pt>
                  <c:pt idx="21">
                    <c:v>5.6</c:v>
                  </c:pt>
                  <c:pt idx="22">
                    <c:v>5.7</c:v>
                  </c:pt>
                  <c:pt idx="23">
                    <c:v>5.8</c:v>
                  </c:pt>
                  <c:pt idx="25">
                    <c:v>6.1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9A70-4447-AB52-D2F051A0179C}"/>
            </c:ext>
          </c:extLst>
        </c:ser>
        <c:ser>
          <c:idx val="2"/>
          <c:order val="1"/>
          <c:tx>
            <c:strRef>
              <c:f>Template!$Z$3</c:f>
              <c:strCache>
                <c:ptCount val="1"/>
                <c:pt idx="0">
                  <c:v>Orange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348685289381508E-2"/>
                  <c:y val="-2.108865420769232E-2"/>
                </c:manualLayout>
              </c:layout>
              <c:tx>
                <c:rich>
                  <a:bodyPr/>
                  <a:lstStyle/>
                  <a:p>
                    <a:fld id="{15CA109B-8827-40CD-A76E-C0C793A62CA4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9A70-4447-AB52-D2F051A0179C}"/>
                </c:ext>
              </c:extLst>
            </c:dLbl>
            <c:dLbl>
              <c:idx val="1"/>
              <c:layout>
                <c:manualLayout>
                  <c:x val="-4.9913976797411413E-2"/>
                  <c:y val="-5.7945710496538523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D-9A70-4447-AB52-D2F051A0179C}"/>
                </c:ext>
              </c:extLst>
            </c:dLbl>
            <c:dLbl>
              <c:idx val="2"/>
              <c:layout>
                <c:manualLayout>
                  <c:x val="-2.4832855264891138E-2"/>
                  <c:y val="5.0061669821553564E-2"/>
                </c:manualLayout>
              </c:layout>
              <c:tx>
                <c:rich>
                  <a:bodyPr/>
                  <a:lstStyle/>
                  <a:p>
                    <a:fld id="{4237320E-B610-4C10-BD46-463DB4C62CBF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9A70-4447-AB52-D2F051A0179C}"/>
                </c:ext>
              </c:extLst>
            </c:dLbl>
            <c:dLbl>
              <c:idx val="3"/>
              <c:layout>
                <c:manualLayout>
                  <c:x val="-6.0848035241532136E-2"/>
                  <c:y val="-6.1164916635235045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F-9A70-4447-AB52-D2F051A0179C}"/>
                </c:ext>
              </c:extLst>
            </c:dLbl>
            <c:dLbl>
              <c:idx val="4"/>
              <c:layout>
                <c:manualLayout>
                  <c:x val="-6.9170365312393345E-2"/>
                  <c:y val="-4.1059330732909427E-3"/>
                </c:manualLayout>
              </c:layout>
              <c:tx>
                <c:rich>
                  <a:bodyPr/>
                  <a:lstStyle/>
                  <a:p>
                    <a:fld id="{3D23DE84-8AC9-4D77-AFCE-192337FCE78B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9A70-4447-AB52-D2F051A017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9A70-4447-AB52-D2F051A0179C}"/>
                </c:ext>
              </c:extLst>
            </c:dLbl>
            <c:dLbl>
              <c:idx val="6"/>
              <c:layout>
                <c:manualLayout>
                  <c:x val="-4.8091633723391411E-2"/>
                  <c:y val="-3.2192061386965752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2-9A70-4447-AB52-D2F051A0179C}"/>
                </c:ext>
              </c:extLst>
            </c:dLbl>
            <c:dLbl>
              <c:idx val="7"/>
              <c:layout>
                <c:manualLayout>
                  <c:x val="-3.5161105032577737E-2"/>
                  <c:y val="5.1017673293815076E-2"/>
                </c:manualLayout>
              </c:layout>
              <c:tx>
                <c:rich>
                  <a:bodyPr/>
                  <a:lstStyle/>
                  <a:p>
                    <a:fld id="{4EF42A3B-E9E1-459F-BF16-B2718781FF24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9A70-4447-AB52-D2F051A0179C}"/>
                </c:ext>
              </c:extLst>
            </c:dLbl>
            <c:dLbl>
              <c:idx val="8"/>
              <c:layout>
                <c:manualLayout>
                  <c:x val="-7.3722544668260018E-2"/>
                  <c:y val="0"/>
                </c:manualLayout>
              </c:layout>
              <c:tx>
                <c:rich>
                  <a:bodyPr/>
                  <a:lstStyle/>
                  <a:p>
                    <a:fld id="{F858ABA5-00E7-4D1A-9778-AB979D93530E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9A70-4447-AB52-D2F051A0179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A70-4447-AB52-D2F051A0179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9A70-4447-AB52-D2F051A0179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9A70-4447-AB52-D2F051A0179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9A70-4447-AB52-D2F051A0179C}"/>
                </c:ext>
              </c:extLst>
            </c:dLbl>
            <c:dLbl>
              <c:idx val="13"/>
              <c:layout>
                <c:manualLayout>
                  <c:x val="-5.3524511949261444E-2"/>
                  <c:y val="5.4472009636326028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9-9A70-4447-AB52-D2F051A0179C}"/>
                </c:ext>
              </c:extLst>
            </c:dLbl>
            <c:dLbl>
              <c:idx val="14"/>
              <c:layout>
                <c:manualLayout>
                  <c:x val="-7.0859869044194668E-2"/>
                  <c:y val="5.001802407628554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A-9A70-4447-AB52-D2F051A0179C}"/>
                </c:ext>
              </c:extLst>
            </c:dLbl>
            <c:dLbl>
              <c:idx val="15"/>
              <c:layout>
                <c:manualLayout>
                  <c:x val="-5.7203349093491875E-2"/>
                  <c:y val="-2.2534442970876069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B-9A70-4447-AB52-D2F051A0179C}"/>
                </c:ext>
              </c:extLst>
            </c:dLbl>
            <c:dLbl>
              <c:idx val="16"/>
              <c:layout>
                <c:manualLayout>
                  <c:x val="-6.5925593373890826E-2"/>
                  <c:y val="-7.3551163320769808E-4"/>
                </c:manualLayout>
              </c:layout>
              <c:tx>
                <c:rich>
                  <a:bodyPr/>
                  <a:lstStyle/>
                  <a:p>
                    <a:fld id="{1E6BA2B1-3144-4BA9-9FFE-FC022827419E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9A70-4447-AB52-D2F051A0179C}"/>
                </c:ext>
              </c:extLst>
            </c:dLbl>
            <c:dLbl>
              <c:idx val="17"/>
              <c:layout>
                <c:manualLayout>
                  <c:x val="-3.4442434197261784E-2"/>
                  <c:y val="-5.0061669821553564E-2"/>
                </c:manualLayout>
              </c:layout>
              <c:tx>
                <c:rich>
                  <a:bodyPr/>
                  <a:lstStyle/>
                  <a:p>
                    <a:fld id="{D67955FA-DBB1-41A1-A97E-D8EEE4616C5C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9A70-4447-AB52-D2F051A0179C}"/>
                </c:ext>
              </c:extLst>
            </c:dLbl>
            <c:dLbl>
              <c:idx val="18"/>
              <c:layout>
                <c:manualLayout>
                  <c:x val="-2.6959834185970866E-2"/>
                  <c:y val="5.1893821217328252E-2"/>
                </c:manualLayout>
              </c:layout>
              <c:tx>
                <c:rich>
                  <a:bodyPr/>
                  <a:lstStyle/>
                  <a:p>
                    <a:fld id="{240F9720-A06B-4D06-87D8-F4D10594D906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9A70-4447-AB52-D2F051A0179C}"/>
                </c:ext>
              </c:extLst>
            </c:dLbl>
            <c:dLbl>
              <c:idx val="19"/>
              <c:layout>
                <c:manualLayout>
                  <c:x val="-6.8583779366261366E-2"/>
                  <c:y val="-1.5421496661100487E-3"/>
                </c:manualLayout>
              </c:layout>
              <c:tx>
                <c:rich>
                  <a:bodyPr/>
                  <a:lstStyle/>
                  <a:p>
                    <a:fld id="{60689619-A026-435A-88ED-8CB8BDE7DEF7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9A70-4447-AB52-D2F051A0179C}"/>
                </c:ext>
              </c:extLst>
            </c:dLbl>
            <c:dLbl>
              <c:idx val="20"/>
              <c:layout>
                <c:manualLayout>
                  <c:x val="-5.8114520630502008E-2"/>
                  <c:y val="9.0137771883504275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512889131230225E-2"/>
                      <c:h val="5.1459136867464013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30-9A70-4447-AB52-D2F051A0179C}"/>
                </c:ext>
              </c:extLst>
            </c:dLbl>
            <c:dLbl>
              <c:idx val="21"/>
              <c:layout>
                <c:manualLayout>
                  <c:x val="-6.098003172391301E-2"/>
                  <c:y val="-5.7522439236670381E-1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1-9A70-4447-AB52-D2F051A0179C}"/>
                </c:ext>
              </c:extLst>
            </c:dLbl>
            <c:dLbl>
              <c:idx val="22"/>
              <c:layout>
                <c:manualLayout>
                  <c:x val="-5.3449308448344938E-2"/>
                  <c:y val="5.6477229127327874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2-9A70-4447-AB52-D2F051A0179C}"/>
                </c:ext>
              </c:extLst>
            </c:dLbl>
            <c:dLbl>
              <c:idx val="23"/>
              <c:layout>
                <c:manualLayout>
                  <c:x val="-7.1446454990326619E-2"/>
                  <c:y val="-8.2118661465818109E-3"/>
                </c:manualLayout>
              </c:layout>
              <c:tx>
                <c:rich>
                  <a:bodyPr/>
                  <a:lstStyle/>
                  <a:p>
                    <a:fld id="{B8B269D4-58B9-47F3-8249-5D19A1191BAA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9A70-4447-AB52-D2F051A0179C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9A70-4447-AB52-D2F051A0179C}"/>
                </c:ext>
              </c:extLst>
            </c:dLbl>
            <c:dLbl>
              <c:idx val="25"/>
              <c:layout>
                <c:manualLayout>
                  <c:x val="-3.7305109821326961E-2"/>
                  <c:y val="-4.1059330732909204E-2"/>
                </c:manualLayout>
              </c:layout>
              <c:tx>
                <c:rich>
                  <a:bodyPr/>
                  <a:lstStyle/>
                  <a:p>
                    <a:fld id="{91BFB58C-A6AC-4D99-BD10-B244D09DC02F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9A70-4447-AB52-D2F051A0179C}"/>
                </c:ext>
              </c:extLst>
            </c:dLbl>
            <c:spPr>
              <a:solidFill>
                <a:srgbClr val="FFFF00">
                  <a:alpha val="79000"/>
                </a:srgbClr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LFR!$Z$5:$Z$30</c:f>
              <c:numCache>
                <c:formatCode>General</c:formatCode>
                <c:ptCount val="26"/>
                <c:pt idx="0">
                  <c:v>3.1072325059538586</c:v>
                </c:pt>
                <c:pt idx="1">
                  <c:v>#N/A</c:v>
                </c:pt>
                <c:pt idx="2">
                  <c:v>3.1072325059538586</c:v>
                </c:pt>
                <c:pt idx="3">
                  <c:v>#N/A</c:v>
                </c:pt>
                <c:pt idx="4">
                  <c:v>2.1544346900318838</c:v>
                </c:pt>
                <c:pt idx="6">
                  <c:v>#N/A</c:v>
                </c:pt>
                <c:pt idx="7">
                  <c:v>2.8844991406148166</c:v>
                </c:pt>
                <c:pt idx="8">
                  <c:v>3.1748021039363987</c:v>
                </c:pt>
                <c:pt idx="10">
                  <c:v>#N/A</c:v>
                </c:pt>
                <c:pt idx="11">
                  <c:v>#N/A</c:v>
                </c:pt>
                <c:pt idx="13">
                  <c:v>#N/A</c:v>
                </c:pt>
                <c:pt idx="14">
                  <c:v>2.1544346900318838</c:v>
                </c:pt>
                <c:pt idx="16">
                  <c:v>3.1072325059538586</c:v>
                </c:pt>
                <c:pt idx="17">
                  <c:v>3.3019272488946263</c:v>
                </c:pt>
                <c:pt idx="18">
                  <c:v>3.3019272488946263</c:v>
                </c:pt>
                <c:pt idx="19">
                  <c:v>2.5198420997897459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2.7144176165949063</c:v>
                </c:pt>
                <c:pt idx="25">
                  <c:v>2.5198420997897459</c:v>
                </c:pt>
              </c:numCache>
            </c:numRef>
          </c:xVal>
          <c:yVal>
            <c:numRef>
              <c:f>LFR!$AA$5:$AA$30</c:f>
              <c:numCache>
                <c:formatCode>General</c:formatCode>
                <c:ptCount val="26"/>
                <c:pt idx="0">
                  <c:v>4</c:v>
                </c:pt>
                <c:pt idx="1">
                  <c:v>#N/A</c:v>
                </c:pt>
                <c:pt idx="2">
                  <c:v>3</c:v>
                </c:pt>
                <c:pt idx="3">
                  <c:v>#N/A</c:v>
                </c:pt>
                <c:pt idx="4">
                  <c:v>3.4641016151377544</c:v>
                </c:pt>
                <c:pt idx="6">
                  <c:v>#N/A</c:v>
                </c:pt>
                <c:pt idx="7">
                  <c:v>3</c:v>
                </c:pt>
                <c:pt idx="8">
                  <c:v>4.4721359549995796</c:v>
                </c:pt>
                <c:pt idx="10">
                  <c:v>#N/A</c:v>
                </c:pt>
                <c:pt idx="11">
                  <c:v>#N/A</c:v>
                </c:pt>
                <c:pt idx="13">
                  <c:v>#N/A</c:v>
                </c:pt>
                <c:pt idx="14">
                  <c:v>3</c:v>
                </c:pt>
                <c:pt idx="16">
                  <c:v>3.4641016151377544</c:v>
                </c:pt>
                <c:pt idx="17">
                  <c:v>3.872983346207417</c:v>
                </c:pt>
                <c:pt idx="18">
                  <c:v>3.4641016151377544</c:v>
                </c:pt>
                <c:pt idx="19">
                  <c:v>4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2.8284271247461903</c:v>
                </c:pt>
                <c:pt idx="25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LFR!$C$5:$C$41</c15:f>
                <c15:dlblRangeCache>
                  <c:ptCount val="37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6">
                    <c:v>2.1</c:v>
                  </c:pt>
                  <c:pt idx="7">
                    <c:v>2.2</c:v>
                  </c:pt>
                  <c:pt idx="8">
                    <c:v>2.3</c:v>
                  </c:pt>
                  <c:pt idx="10">
                    <c:v>3.1</c:v>
                  </c:pt>
                  <c:pt idx="11">
                    <c:v>3.2</c:v>
                  </c:pt>
                  <c:pt idx="13">
                    <c:v>4.2</c:v>
                  </c:pt>
                  <c:pt idx="14">
                    <c:v>4.3</c:v>
                  </c:pt>
                  <c:pt idx="16">
                    <c:v>5.1</c:v>
                  </c:pt>
                  <c:pt idx="17">
                    <c:v>5.2</c:v>
                  </c:pt>
                  <c:pt idx="18">
                    <c:v>5.3</c:v>
                  </c:pt>
                  <c:pt idx="19">
                    <c:v>5.4</c:v>
                  </c:pt>
                  <c:pt idx="20">
                    <c:v>5.5</c:v>
                  </c:pt>
                  <c:pt idx="21">
                    <c:v>5.6</c:v>
                  </c:pt>
                  <c:pt idx="22">
                    <c:v>5.7</c:v>
                  </c:pt>
                  <c:pt idx="23">
                    <c:v>5.8</c:v>
                  </c:pt>
                  <c:pt idx="25">
                    <c:v>6.1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6-9A70-4447-AB52-D2F051A0179C}"/>
            </c:ext>
          </c:extLst>
        </c:ser>
        <c:ser>
          <c:idx val="3"/>
          <c:order val="2"/>
          <c:tx>
            <c:strRef>
              <c:f>Template!$AB$3</c:f>
              <c:strCache>
                <c:ptCount val="1"/>
                <c:pt idx="0">
                  <c:v>Red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214670086129009E-2"/>
                  <c:y val="-6.2752476808142499E-3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7-9A70-4447-AB52-D2F051A0179C}"/>
                </c:ext>
              </c:extLst>
            </c:dLbl>
            <c:dLbl>
              <c:idx val="1"/>
              <c:layout>
                <c:manualLayout>
                  <c:x val="-3.028382121405198E-2"/>
                  <c:y val="4.8615864096848253E-2"/>
                </c:manualLayout>
              </c:layout>
              <c:tx>
                <c:rich>
                  <a:bodyPr/>
                  <a:lstStyle/>
                  <a:p>
                    <a:fld id="{EF7ED5CF-7EA3-4574-B1CF-99D2FD0EE52F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9A70-4447-AB52-D2F051A017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9A70-4447-AB52-D2F051A0179C}"/>
                </c:ext>
              </c:extLst>
            </c:dLbl>
            <c:dLbl>
              <c:idx val="3"/>
              <c:layout>
                <c:manualLayout>
                  <c:x val="-6.2553754696675207E-2"/>
                  <c:y val="-5.2911898638414417E-2"/>
                </c:manualLayout>
              </c:layout>
              <c:tx>
                <c:rich>
                  <a:bodyPr/>
                  <a:lstStyle/>
                  <a:p>
                    <a:fld id="{90D54F87-5C50-4FBC-8520-52803614C2F7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9A70-4447-AB52-D2F051A017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9A70-4447-AB52-D2F051A017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9A70-4447-AB52-D2F051A0179C}"/>
                </c:ext>
              </c:extLst>
            </c:dLbl>
            <c:dLbl>
              <c:idx val="6"/>
              <c:layout>
                <c:manualLayout>
                  <c:x val="-3.5350002553880232E-2"/>
                  <c:y val="-5.4167602894844478E-2"/>
                </c:manualLayout>
              </c:layout>
              <c:tx>
                <c:rich>
                  <a:bodyPr/>
                  <a:lstStyle/>
                  <a:p>
                    <a:fld id="{B6C755EF-BA11-4EAD-97B5-6E7E2A5872CA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9A70-4447-AB52-D2F051A0179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9A70-4447-AB52-D2F051A0179C}"/>
                </c:ext>
              </c:extLst>
            </c:dLbl>
            <c:dLbl>
              <c:idx val="8"/>
              <c:layout>
                <c:manualLayout>
                  <c:x val="-5.9097350905021044E-2"/>
                  <c:y val="-1.255049536162847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F-9A70-4447-AB52-D2F051A0179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9A70-4447-AB52-D2F051A0179C}"/>
                </c:ext>
              </c:extLst>
            </c:dLbl>
            <c:dLbl>
              <c:idx val="10"/>
              <c:layout>
                <c:manualLayout>
                  <c:x val="-3.2106126713676068E-2"/>
                  <c:y val="4.6845140046264493E-2"/>
                </c:manualLayout>
              </c:layout>
              <c:tx>
                <c:rich>
                  <a:bodyPr/>
                  <a:lstStyle/>
                  <a:p>
                    <a:fld id="{8AFB8E11-50B7-4FD8-B56D-9F4EA8EE409B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9A70-4447-AB52-D2F051A0179C}"/>
                </c:ext>
              </c:extLst>
            </c:dLbl>
            <c:dLbl>
              <c:idx val="11"/>
              <c:layout>
                <c:manualLayout>
                  <c:x val="-3.3667846828125826E-2"/>
                  <c:y val="-5.1519437713480228E-2"/>
                </c:manualLayout>
              </c:layout>
              <c:tx>
                <c:rich>
                  <a:bodyPr/>
                  <a:lstStyle/>
                  <a:p>
                    <a:fld id="{5D20A4CF-D6C5-4626-8BBC-5148A526776E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2-9A70-4447-AB52-D2F051A0179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9A70-4447-AB52-D2F051A0179C}"/>
                </c:ext>
              </c:extLst>
            </c:dLbl>
            <c:dLbl>
              <c:idx val="13"/>
              <c:layout>
                <c:manualLayout>
                  <c:x val="-3.0294932832952044E-2"/>
                  <c:y val="-5.77158403341647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4-9A70-4447-AB52-D2F051A0179C}"/>
                </c:ext>
              </c:extLst>
            </c:dLbl>
            <c:dLbl>
              <c:idx val="14"/>
              <c:layout>
                <c:manualLayout>
                  <c:x val="-5.3558662945451675E-2"/>
                  <c:y val="9.6576184160897145E-3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5-9A70-4447-AB52-D2F051A0179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9A70-4447-AB52-D2F051A0179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9A70-4447-AB52-D2F051A0179C}"/>
                </c:ext>
              </c:extLst>
            </c:dLbl>
            <c:dLbl>
              <c:idx val="17"/>
              <c:layout>
                <c:manualLayout>
                  <c:x val="-5.7214670086129078E-2"/>
                  <c:y val="2.1963366882849774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8-9A70-4447-AB52-D2F051A0179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9A70-4447-AB52-D2F051A0179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9A70-4447-AB52-D2F051A0179C}"/>
                </c:ext>
              </c:extLst>
            </c:dLbl>
            <c:dLbl>
              <c:idx val="20"/>
              <c:layout>
                <c:manualLayout>
                  <c:x val="-6.2553754696675207E-2"/>
                  <c:y val="4.8805965565123455E-2"/>
                </c:manualLayout>
              </c:layout>
              <c:tx>
                <c:rich>
                  <a:bodyPr/>
                  <a:lstStyle/>
                  <a:p>
                    <a:fld id="{0D50ABDD-4AF7-483F-90C8-74C7CFE14617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9A70-4447-AB52-D2F051A0179C}"/>
                </c:ext>
              </c:extLst>
            </c:dLbl>
            <c:dLbl>
              <c:idx val="21"/>
              <c:layout>
                <c:manualLayout>
                  <c:x val="-5.9766969673054567E-2"/>
                  <c:y val="3.724368021673622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C-9A70-4447-AB52-D2F051A0179C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9A70-4447-AB52-D2F051A0179C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9A70-4447-AB52-D2F051A0179C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9A70-4447-AB52-D2F051A0179C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9A70-4447-AB52-D2F051A0179C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LFR!$AB$5:$AB$30</c:f>
              <c:numCache>
                <c:formatCode>General</c:formatCode>
                <c:ptCount val="26"/>
                <c:pt idx="0">
                  <c:v>#N/A</c:v>
                </c:pt>
                <c:pt idx="1">
                  <c:v>3.9148676411688634</c:v>
                </c:pt>
                <c:pt idx="2">
                  <c:v>#N/A</c:v>
                </c:pt>
                <c:pt idx="3">
                  <c:v>3.6342411856642789</c:v>
                </c:pt>
                <c:pt idx="4">
                  <c:v>#N/A</c:v>
                </c:pt>
                <c:pt idx="6">
                  <c:v>3.6342411856642789</c:v>
                </c:pt>
                <c:pt idx="7">
                  <c:v>#N/A</c:v>
                </c:pt>
                <c:pt idx="8">
                  <c:v>#N/A</c:v>
                </c:pt>
                <c:pt idx="10">
                  <c:v>3.9148676411688634</c:v>
                </c:pt>
                <c:pt idx="11">
                  <c:v>3.9148676411688634</c:v>
                </c:pt>
                <c:pt idx="13">
                  <c:v>4.3088693800637659</c:v>
                </c:pt>
                <c:pt idx="14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3.6342411856642789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5">
                  <c:v>#N/A</c:v>
                </c:pt>
              </c:numCache>
            </c:numRef>
          </c:xVal>
          <c:yVal>
            <c:numRef>
              <c:f>LFR!$AC$5:$AC$30</c:f>
              <c:numCache>
                <c:formatCode>General</c:formatCode>
                <c:ptCount val="26"/>
                <c:pt idx="0">
                  <c:v>#N/A</c:v>
                </c:pt>
                <c:pt idx="1">
                  <c:v>4</c:v>
                </c:pt>
                <c:pt idx="2">
                  <c:v>#N/A</c:v>
                </c:pt>
                <c:pt idx="3">
                  <c:v>4</c:v>
                </c:pt>
                <c:pt idx="4">
                  <c:v>#N/A</c:v>
                </c:pt>
                <c:pt idx="6">
                  <c:v>4.4721359549995796</c:v>
                </c:pt>
                <c:pt idx="7">
                  <c:v>#N/A</c:v>
                </c:pt>
                <c:pt idx="8">
                  <c:v>#N/A</c:v>
                </c:pt>
                <c:pt idx="10">
                  <c:v>3.4641016151377544</c:v>
                </c:pt>
                <c:pt idx="11">
                  <c:v>4.4721359549995796</c:v>
                </c:pt>
                <c:pt idx="13">
                  <c:v>3.872983346207417</c:v>
                </c:pt>
                <c:pt idx="14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4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5">
                  <c:v>#N/A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LFR!$C$5:$C$41</c15:f>
                <c15:dlblRangeCache>
                  <c:ptCount val="37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6">
                    <c:v>2.1</c:v>
                  </c:pt>
                  <c:pt idx="7">
                    <c:v>2.2</c:v>
                  </c:pt>
                  <c:pt idx="8">
                    <c:v>2.3</c:v>
                  </c:pt>
                  <c:pt idx="10">
                    <c:v>3.1</c:v>
                  </c:pt>
                  <c:pt idx="11">
                    <c:v>3.2</c:v>
                  </c:pt>
                  <c:pt idx="13">
                    <c:v>4.2</c:v>
                  </c:pt>
                  <c:pt idx="14">
                    <c:v>4.3</c:v>
                  </c:pt>
                  <c:pt idx="16">
                    <c:v>5.1</c:v>
                  </c:pt>
                  <c:pt idx="17">
                    <c:v>5.2</c:v>
                  </c:pt>
                  <c:pt idx="18">
                    <c:v>5.3</c:v>
                  </c:pt>
                  <c:pt idx="19">
                    <c:v>5.4</c:v>
                  </c:pt>
                  <c:pt idx="20">
                    <c:v>5.5</c:v>
                  </c:pt>
                  <c:pt idx="21">
                    <c:v>5.6</c:v>
                  </c:pt>
                  <c:pt idx="22">
                    <c:v>5.7</c:v>
                  </c:pt>
                  <c:pt idx="23">
                    <c:v>5.8</c:v>
                  </c:pt>
                  <c:pt idx="25">
                    <c:v>6.1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1-9A70-4447-AB52-D2F051A0179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42145871"/>
        <c:axId val="542146831"/>
      </c:scatterChart>
      <c:valAx>
        <c:axId val="542145871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Importance</a:t>
                </a:r>
                <a:r>
                  <a:rPr lang="en-GB" sz="120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 [IL]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542146831"/>
        <c:crosses val="autoZero"/>
        <c:crossBetween val="midCat"/>
        <c:majorUnit val="0.5"/>
      </c:valAx>
      <c:valAx>
        <c:axId val="542146831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 level [UL]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542145871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Template!$X$3</c:f>
              <c:strCache>
                <c:ptCount val="1"/>
                <c:pt idx="0">
                  <c:v>Green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0-35A4-421F-986C-B9693E512D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5A4-421F-986C-B9693E512D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5A4-421F-986C-B9693E512DD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5A4-421F-986C-B9693E512D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5A4-421F-986C-B9693E512DD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5A4-421F-986C-B9693E512DD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5A4-421F-986C-B9693E512DD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5A4-421F-986C-B9693E512DD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5A4-421F-986C-B9693E512DD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5A4-421F-986C-B9693E512DD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5A4-421F-986C-B9693E512DD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5A4-421F-986C-B9693E512DD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5A4-421F-986C-B9693E512DD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5A4-421F-986C-B9693E512DD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5A4-421F-986C-B9693E512DD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5A4-421F-986C-B9693E512DD9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5A4-421F-986C-B9693E512DD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5A4-421F-986C-B9693E512DD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5A4-421F-986C-B9693E512DD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5A4-421F-986C-B9693E512DD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5A4-421F-986C-B9693E512DD9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5A4-421F-986C-B9693E512DD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35A4-421F-986C-B9693E512DD9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5A4-421F-986C-B9693E512DD9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5A4-421F-986C-B9693E512DD9}"/>
                </c:ext>
              </c:extLst>
            </c:dLbl>
            <c:dLbl>
              <c:idx val="25"/>
              <c:layout>
                <c:manualLayout>
                  <c:x val="-6.689427563445996E-2"/>
                  <c:y val="0"/>
                </c:manualLayout>
              </c:layout>
              <c:tx>
                <c:rich>
                  <a:bodyPr/>
                  <a:lstStyle/>
                  <a:p>
                    <a:fld id="{6BE3A5AA-C612-4D64-A86E-9B2DA18652A9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35A4-421F-986C-B9693E512DD9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5A4-421F-986C-B9693E512DD9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5A4-421F-986C-B9693E512DD9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5A4-421F-986C-B9693E512DD9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5A4-421F-986C-B9693E512DD9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MSR!$X$5:$X$34</c:f>
              <c:numCache>
                <c:formatCode>General</c:formatCode>
                <c:ptCount val="3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6">
                  <c:v>#N/A</c:v>
                </c:pt>
                <c:pt idx="17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2.2894284851066637</c:v>
                </c:pt>
                <c:pt idx="26">
                  <c:v>#N/A</c:v>
                </c:pt>
                <c:pt idx="27">
                  <c:v>#N/A</c:v>
                </c:pt>
                <c:pt idx="29">
                  <c:v>#N/A</c:v>
                </c:pt>
              </c:numCache>
            </c:numRef>
          </c:xVal>
          <c:yVal>
            <c:numRef>
              <c:f>MSR!$Y$5:$Y$34</c:f>
              <c:numCache>
                <c:formatCode>General</c:formatCode>
                <c:ptCount val="3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6">
                  <c:v>#N/A</c:v>
                </c:pt>
                <c:pt idx="17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2.4494897427831779</c:v>
                </c:pt>
                <c:pt idx="26">
                  <c:v>#N/A</c:v>
                </c:pt>
                <c:pt idx="27">
                  <c:v>#N/A</c:v>
                </c:pt>
                <c:pt idx="29">
                  <c:v>#N/A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MSR!$C$5:$C$34</c15:f>
                <c15:dlblRangeCache>
                  <c:ptCount val="30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6">
                    <c:v>2.1</c:v>
                  </c:pt>
                  <c:pt idx="7">
                    <c:v>2.2</c:v>
                  </c:pt>
                  <c:pt idx="8">
                    <c:v>2.3</c:v>
                  </c:pt>
                  <c:pt idx="9">
                    <c:v>2.4</c:v>
                  </c:pt>
                  <c:pt idx="11">
                    <c:v>3.1</c:v>
                  </c:pt>
                  <c:pt idx="12">
                    <c:v>3.2</c:v>
                  </c:pt>
                  <c:pt idx="13">
                    <c:v>3.2</c:v>
                  </c:pt>
                  <c:pt idx="14">
                    <c:v>3.3</c:v>
                  </c:pt>
                  <c:pt idx="16">
                    <c:v>4.1</c:v>
                  </c:pt>
                  <c:pt idx="17">
                    <c:v>4.2</c:v>
                  </c:pt>
                  <c:pt idx="19">
                    <c:v>5.1</c:v>
                  </c:pt>
                  <c:pt idx="20">
                    <c:v>5.2</c:v>
                  </c:pt>
                  <c:pt idx="21">
                    <c:v>5.3</c:v>
                  </c:pt>
                  <c:pt idx="22">
                    <c:v>5.4</c:v>
                  </c:pt>
                  <c:pt idx="23">
                    <c:v>5.5</c:v>
                  </c:pt>
                  <c:pt idx="24">
                    <c:v>5.6</c:v>
                  </c:pt>
                  <c:pt idx="25">
                    <c:v>5.7</c:v>
                  </c:pt>
                  <c:pt idx="26">
                    <c:v>5.8</c:v>
                  </c:pt>
                  <c:pt idx="27">
                    <c:v>5.9</c:v>
                  </c:pt>
                  <c:pt idx="29">
                    <c:v>6.1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35A4-421F-986C-B9693E512DD9}"/>
            </c:ext>
          </c:extLst>
        </c:ser>
        <c:ser>
          <c:idx val="2"/>
          <c:order val="1"/>
          <c:tx>
            <c:strRef>
              <c:f>Template!$Z$3</c:f>
              <c:strCache>
                <c:ptCount val="1"/>
                <c:pt idx="0">
                  <c:v>Orange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5A4-421F-986C-B9693E512D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35A4-421F-986C-B9693E512D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35A4-421F-986C-B9693E512DD9}"/>
                </c:ext>
              </c:extLst>
            </c:dLbl>
            <c:dLbl>
              <c:idx val="3"/>
              <c:layout>
                <c:manualLayout>
                  <c:x val="-6.3932198637687593E-2"/>
                  <c:y val="0"/>
                </c:manualLayout>
              </c:layout>
              <c:tx>
                <c:rich>
                  <a:bodyPr/>
                  <a:lstStyle/>
                  <a:p>
                    <a:fld id="{4453EE30-A8D0-42EF-AC90-0D7D7456E00D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35A4-421F-986C-B9693E512DD9}"/>
                </c:ext>
              </c:extLst>
            </c:dLbl>
            <c:dLbl>
              <c:idx val="4"/>
              <c:layout>
                <c:manualLayout>
                  <c:x val="-2.3825640777490727E-2"/>
                  <c:y val="-4.9876727589892152E-2"/>
                </c:manualLayout>
              </c:layout>
              <c:tx>
                <c:rich>
                  <a:bodyPr/>
                  <a:lstStyle/>
                  <a:p>
                    <a:fld id="{E8A80658-A759-4685-94CC-C6533BBC3497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35A4-421F-986C-B9693E512DD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35A4-421F-986C-B9693E512DD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35A4-421F-986C-B9693E512DD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35A4-421F-986C-B9693E512DD9}"/>
                </c:ext>
              </c:extLst>
            </c:dLbl>
            <c:dLbl>
              <c:idx val="8"/>
              <c:layout>
                <c:manualLayout>
                  <c:x val="-6.4234476665152265E-2"/>
                  <c:y val="-3.718579139980319E-4"/>
                </c:manualLayout>
              </c:layout>
              <c:tx>
                <c:rich>
                  <a:bodyPr/>
                  <a:lstStyle/>
                  <a:p>
                    <a:fld id="{77AFE5EB-EA9D-4A76-B9B3-EA69AF533C99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35A4-421F-986C-B9693E512DD9}"/>
                </c:ext>
              </c:extLst>
            </c:dLbl>
            <c:dLbl>
              <c:idx val="9"/>
              <c:layout>
                <c:manualLayout>
                  <c:x val="-3.3668026047785335E-2"/>
                  <c:y val="-4.7786765183820253E-2"/>
                </c:manualLayout>
              </c:layout>
              <c:tx>
                <c:rich>
                  <a:bodyPr/>
                  <a:lstStyle/>
                  <a:p>
                    <a:fld id="{9F5CB523-F8D5-4873-BA8B-F272D7A54F7B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35A4-421F-986C-B9693E512DD9}"/>
                </c:ext>
              </c:extLst>
            </c:dLbl>
            <c:dLbl>
              <c:idx val="10"/>
              <c:layout>
                <c:manualLayout>
                  <c:x val="-5.4626156858168212E-2"/>
                  <c:y val="4.1322439742544625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9-35A4-421F-986C-B9693E512DD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5A4-421F-986C-B9693E512DD9}"/>
                </c:ext>
              </c:extLst>
            </c:dLbl>
            <c:dLbl>
              <c:idx val="12"/>
              <c:layout>
                <c:manualLayout>
                  <c:x val="-3.037717002266169E-2"/>
                  <c:y val="-3.7651486084885381E-2"/>
                </c:manualLayout>
              </c:layout>
              <c:tx>
                <c:rich>
                  <a:bodyPr/>
                  <a:lstStyle/>
                  <a:p>
                    <a:fld id="{4F32C4F5-455F-4D65-A6E6-E6EE421C61B8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35A4-421F-986C-B9693E512DD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5A4-421F-986C-B9693E512DD9}"/>
                </c:ext>
              </c:extLst>
            </c:dLbl>
            <c:dLbl>
              <c:idx val="14"/>
              <c:layout>
                <c:manualLayout>
                  <c:x val="-2.628758124251198E-2"/>
                  <c:y val="5.09037205442427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D-35A4-421F-986C-B9693E512DD9}"/>
                </c:ext>
              </c:extLst>
            </c:dLbl>
            <c:dLbl>
              <c:idx val="15"/>
              <c:layout>
                <c:manualLayout>
                  <c:x val="-6.0190218683694438E-2"/>
                  <c:y val="6.4384122773931633E-3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E-35A4-421F-986C-B9693E512DD9}"/>
                </c:ext>
              </c:extLst>
            </c:dLbl>
            <c:dLbl>
              <c:idx val="16"/>
              <c:layout>
                <c:manualLayout>
                  <c:x val="-6.9322164364142092E-4"/>
                  <c:y val="3.5326804153320346E-2"/>
                </c:manualLayout>
              </c:layout>
              <c:tx>
                <c:rich>
                  <a:bodyPr/>
                  <a:lstStyle/>
                  <a:p>
                    <a:fld id="{90485DB9-252E-408F-810D-434C02C06A3F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35A4-421F-986C-B9693E512DD9}"/>
                </c:ext>
              </c:extLst>
            </c:dLbl>
            <c:dLbl>
              <c:idx val="17"/>
              <c:layout>
                <c:manualLayout>
                  <c:x val="-6.3932198637687593E-2"/>
                  <c:y val="0"/>
                </c:manualLayout>
              </c:layout>
              <c:tx>
                <c:rich>
                  <a:bodyPr/>
                  <a:lstStyle/>
                  <a:p>
                    <a:fld id="{BA54C1D4-5B30-4C8C-85C4-2D8D4D1C8111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5A4-421F-986C-B9693E512DD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35A4-421F-986C-B9693E512DD9}"/>
                </c:ext>
              </c:extLst>
            </c:dLbl>
            <c:dLbl>
              <c:idx val="19"/>
              <c:layout>
                <c:manualLayout>
                  <c:x val="-3.933943217835232E-2"/>
                  <c:y val="5.6147219455122341E-2"/>
                </c:manualLayout>
              </c:layout>
              <c:tx>
                <c:rich>
                  <a:bodyPr/>
                  <a:lstStyle/>
                  <a:p>
                    <a:fld id="{5E70DA07-EA82-4F5B-B759-066EDF4E83D8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35A4-421F-986C-B9693E512DD9}"/>
                </c:ext>
              </c:extLst>
            </c:dLbl>
            <c:dLbl>
              <c:idx val="20"/>
              <c:layout>
                <c:manualLayout>
                  <c:x val="-7.6974843832469046E-4"/>
                  <c:y val="9.8670230053072891E-2"/>
                </c:manualLayout>
              </c:layout>
              <c:tx>
                <c:rich>
                  <a:bodyPr/>
                  <a:lstStyle/>
                  <a:p>
                    <a:fld id="{7A2141A2-308E-47D6-8479-8311315C7FA9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35A4-421F-986C-B9693E512DD9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35A4-421F-986C-B9693E512DD9}"/>
                </c:ext>
              </c:extLst>
            </c:dLbl>
            <c:dLbl>
              <c:idx val="22"/>
              <c:layout>
                <c:manualLayout>
                  <c:x val="-4.7999505353739286E-2"/>
                  <c:y val="-4.4670414470412353E-2"/>
                </c:manualLayout>
              </c:layout>
              <c:tx>
                <c:rich>
                  <a:bodyPr/>
                  <a:lstStyle/>
                  <a:p>
                    <a:fld id="{313E098A-FD58-404B-84E9-399EB5F8F320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35A4-421F-986C-B9693E512DD9}"/>
                </c:ext>
              </c:extLst>
            </c:dLbl>
            <c:dLbl>
              <c:idx val="23"/>
              <c:layout>
                <c:manualLayout>
                  <c:x val="1.2039976737287339E-3"/>
                  <c:y val="0.16212460868001022"/>
                </c:manualLayout>
              </c:layout>
              <c:tx>
                <c:rich>
                  <a:bodyPr/>
                  <a:lstStyle/>
                  <a:p>
                    <a:fld id="{34EB8685-BBBE-4618-BB06-6F0C933E559A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35A4-421F-986C-B9693E512DD9}"/>
                </c:ext>
              </c:extLst>
            </c:dLbl>
            <c:dLbl>
              <c:idx val="24"/>
              <c:layout>
                <c:manualLayout>
                  <c:x val="-6.5141328143131991E-2"/>
                  <c:y val="-6.2753290413472742E-3"/>
                </c:manualLayout>
              </c:layout>
              <c:tx>
                <c:rich>
                  <a:bodyPr/>
                  <a:lstStyle/>
                  <a:p>
                    <a:fld id="{E592FAFC-4D82-4FEB-8F01-0FB36C0E13BF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35A4-421F-986C-B9693E512DD9}"/>
                </c:ext>
              </c:extLst>
            </c:dLbl>
            <c:dLbl>
              <c:idx val="25"/>
              <c:layout>
                <c:manualLayout>
                  <c:x val="-6.3932198637687593E-2"/>
                  <c:y val="1.5688119202035552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38-35A4-421F-986C-B9693E512DD9}"/>
                </c:ext>
              </c:extLst>
            </c:dLbl>
            <c:dLbl>
              <c:idx val="26"/>
              <c:layout>
                <c:manualLayout>
                  <c:x val="-2.1272835945011906E-2"/>
                  <c:y val="5.1605715728229307E-2"/>
                </c:manualLayout>
              </c:layout>
              <c:tx>
                <c:rich>
                  <a:bodyPr/>
                  <a:lstStyle/>
                  <a:p>
                    <a:fld id="{B4043C79-29FC-4156-80D3-DF8E52BF32DF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35A4-421F-986C-B9693E512DD9}"/>
                </c:ext>
              </c:extLst>
            </c:dLbl>
            <c:dLbl>
              <c:idx val="27"/>
              <c:layout>
                <c:manualLayout>
                  <c:x val="-6.7879804543039157E-2"/>
                  <c:y val="-3.3440305467671828E-2"/>
                </c:manualLayout>
              </c:layout>
              <c:tx>
                <c:rich>
                  <a:bodyPr/>
                  <a:lstStyle/>
                  <a:p>
                    <a:fld id="{BC676FFD-F00B-456D-B1BE-40550F5DB485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35A4-421F-986C-B9693E512DD9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35A4-421F-986C-B9693E512DD9}"/>
                </c:ext>
              </c:extLst>
            </c:dLbl>
            <c:dLbl>
              <c:idx val="29"/>
              <c:layout>
                <c:manualLayout>
                  <c:x val="-3.5029020143393652E-2"/>
                  <c:y val="-5.3753119600691256E-2"/>
                </c:manualLayout>
              </c:layout>
              <c:tx>
                <c:rich>
                  <a:bodyPr/>
                  <a:lstStyle/>
                  <a:p>
                    <a:fld id="{B1677933-CB7B-42F6-8FE3-329FC63CBC5C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35A4-421F-986C-B9693E512DD9}"/>
                </c:ext>
              </c:extLst>
            </c:dLbl>
            <c:spPr>
              <a:solidFill>
                <a:srgbClr val="FFFF00">
                  <a:alpha val="79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MSR!$Z$5:$Z$34</c:f>
              <c:numCache>
                <c:formatCode>General</c:formatCode>
                <c:ptCount val="3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2.1544346900318838</c:v>
                </c:pt>
                <c:pt idx="4">
                  <c:v>2.9999999999999996</c:v>
                </c:pt>
                <c:pt idx="6">
                  <c:v>#N/A</c:v>
                </c:pt>
                <c:pt idx="7">
                  <c:v>#N/A</c:v>
                </c:pt>
                <c:pt idx="8">
                  <c:v>2.5198420997897459</c:v>
                </c:pt>
                <c:pt idx="9">
                  <c:v>3.1748021039363987</c:v>
                </c:pt>
                <c:pt idx="11">
                  <c:v>#N/A</c:v>
                </c:pt>
                <c:pt idx="12">
                  <c:v>3.1072325059538586</c:v>
                </c:pt>
                <c:pt idx="13">
                  <c:v>#N/A</c:v>
                </c:pt>
                <c:pt idx="14">
                  <c:v>3.1072325059538586</c:v>
                </c:pt>
                <c:pt idx="16">
                  <c:v>3.3019272488946263</c:v>
                </c:pt>
                <c:pt idx="17">
                  <c:v>2.1544346900318838</c:v>
                </c:pt>
                <c:pt idx="19">
                  <c:v>2.7144176165949063</c:v>
                </c:pt>
                <c:pt idx="20">
                  <c:v>3.3019272488946263</c:v>
                </c:pt>
                <c:pt idx="21">
                  <c:v>#N/A</c:v>
                </c:pt>
                <c:pt idx="22">
                  <c:v>2.8844991406148166</c:v>
                </c:pt>
                <c:pt idx="23">
                  <c:v>3.3019272488946263</c:v>
                </c:pt>
                <c:pt idx="24">
                  <c:v>2.5198420997897459</c:v>
                </c:pt>
                <c:pt idx="25">
                  <c:v>#N/A</c:v>
                </c:pt>
                <c:pt idx="26">
                  <c:v>2.8844991406148166</c:v>
                </c:pt>
                <c:pt idx="27">
                  <c:v>2.5198420997897459</c:v>
                </c:pt>
                <c:pt idx="29">
                  <c:v>2.5198420997897459</c:v>
                </c:pt>
              </c:numCache>
            </c:numRef>
          </c:xVal>
          <c:yVal>
            <c:numRef>
              <c:f>MSR!$AA$5:$AA$34</c:f>
              <c:numCache>
                <c:formatCode>General</c:formatCode>
                <c:ptCount val="3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3.4641016151377544</c:v>
                </c:pt>
                <c:pt idx="4">
                  <c:v>4</c:v>
                </c:pt>
                <c:pt idx="6">
                  <c:v>#N/A</c:v>
                </c:pt>
                <c:pt idx="7">
                  <c:v>#N/A</c:v>
                </c:pt>
                <c:pt idx="8">
                  <c:v>2</c:v>
                </c:pt>
                <c:pt idx="9">
                  <c:v>4.4721359549995796</c:v>
                </c:pt>
                <c:pt idx="11">
                  <c:v>#N/A</c:v>
                </c:pt>
                <c:pt idx="12">
                  <c:v>3.4641016151377544</c:v>
                </c:pt>
                <c:pt idx="13">
                  <c:v>#N/A</c:v>
                </c:pt>
                <c:pt idx="14">
                  <c:v>3</c:v>
                </c:pt>
                <c:pt idx="16">
                  <c:v>3.4641016151377544</c:v>
                </c:pt>
                <c:pt idx="17">
                  <c:v>3</c:v>
                </c:pt>
                <c:pt idx="19">
                  <c:v>3.4641016151377544</c:v>
                </c:pt>
                <c:pt idx="20">
                  <c:v>3.4641016151377544</c:v>
                </c:pt>
                <c:pt idx="21">
                  <c:v>#N/A</c:v>
                </c:pt>
                <c:pt idx="22">
                  <c:v>4</c:v>
                </c:pt>
                <c:pt idx="23">
                  <c:v>3.4641016151377544</c:v>
                </c:pt>
                <c:pt idx="24">
                  <c:v>2.8284271247461903</c:v>
                </c:pt>
                <c:pt idx="25">
                  <c:v>#N/A</c:v>
                </c:pt>
                <c:pt idx="26">
                  <c:v>3.4641016151377544</c:v>
                </c:pt>
                <c:pt idx="27">
                  <c:v>3.4641016151377544</c:v>
                </c:pt>
                <c:pt idx="29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MSR!$C$5:$C$34</c15:f>
                <c15:dlblRangeCache>
                  <c:ptCount val="30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6">
                    <c:v>2.1</c:v>
                  </c:pt>
                  <c:pt idx="7">
                    <c:v>2.2</c:v>
                  </c:pt>
                  <c:pt idx="8">
                    <c:v>2.3</c:v>
                  </c:pt>
                  <c:pt idx="9">
                    <c:v>2.4</c:v>
                  </c:pt>
                  <c:pt idx="11">
                    <c:v>3.1</c:v>
                  </c:pt>
                  <c:pt idx="12">
                    <c:v>3.2</c:v>
                  </c:pt>
                  <c:pt idx="13">
                    <c:v>3.2</c:v>
                  </c:pt>
                  <c:pt idx="14">
                    <c:v>3.3</c:v>
                  </c:pt>
                  <c:pt idx="16">
                    <c:v>4.1</c:v>
                  </c:pt>
                  <c:pt idx="17">
                    <c:v>4.2</c:v>
                  </c:pt>
                  <c:pt idx="19">
                    <c:v>5.1</c:v>
                  </c:pt>
                  <c:pt idx="20">
                    <c:v>5.2</c:v>
                  </c:pt>
                  <c:pt idx="21">
                    <c:v>5.3</c:v>
                  </c:pt>
                  <c:pt idx="22">
                    <c:v>5.4</c:v>
                  </c:pt>
                  <c:pt idx="23">
                    <c:v>5.5</c:v>
                  </c:pt>
                  <c:pt idx="24">
                    <c:v>5.6</c:v>
                  </c:pt>
                  <c:pt idx="25">
                    <c:v>5.7</c:v>
                  </c:pt>
                  <c:pt idx="26">
                    <c:v>5.8</c:v>
                  </c:pt>
                  <c:pt idx="27">
                    <c:v>5.9</c:v>
                  </c:pt>
                  <c:pt idx="29">
                    <c:v>6.1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D-35A4-421F-986C-B9693E512DD9}"/>
            </c:ext>
          </c:extLst>
        </c:ser>
        <c:ser>
          <c:idx val="3"/>
          <c:order val="2"/>
          <c:tx>
            <c:strRef>
              <c:f>Template!$AB$3</c:f>
              <c:strCache>
                <c:ptCount val="1"/>
                <c:pt idx="0">
                  <c:v>Red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540372364686834E-2"/>
                  <c:y val="-4.3926698642416287E-2"/>
                </c:manualLayout>
              </c:layout>
              <c:tx>
                <c:rich>
                  <a:bodyPr/>
                  <a:lstStyle/>
                  <a:p>
                    <a:fld id="{4094EA27-E456-416A-8DA0-F8FF7F4D4577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35A4-421F-986C-B9693E512DD9}"/>
                </c:ext>
              </c:extLst>
            </c:dLbl>
            <c:dLbl>
              <c:idx val="1"/>
              <c:layout>
                <c:manualLayout>
                  <c:x val="-6.6812730689305697E-2"/>
                  <c:y val="-6.0316865268017383E-2"/>
                </c:manualLayout>
              </c:layout>
              <c:tx>
                <c:rich>
                  <a:bodyPr/>
                  <a:lstStyle/>
                  <a:p>
                    <a:fld id="{D734B9CA-8180-4FB0-AF4F-1F005F3E681E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35A4-421F-986C-B9693E512DD9}"/>
                </c:ext>
              </c:extLst>
            </c:dLbl>
            <c:dLbl>
              <c:idx val="2"/>
              <c:layout>
                <c:manualLayout>
                  <c:x val="-2.4757941447144986E-2"/>
                  <c:y val="4.7766207185322762E-2"/>
                </c:manualLayout>
              </c:layout>
              <c:tx>
                <c:rich>
                  <a:bodyPr/>
                  <a:lstStyle/>
                  <a:p>
                    <a:fld id="{D9966F90-1476-4B19-A45A-7D4D73349128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0-35A4-421F-986C-B9693E512DD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35A4-421F-986C-B9693E512D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35A4-421F-986C-B9693E512DD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35A4-421F-986C-B9693E512DD9}"/>
                </c:ext>
              </c:extLst>
            </c:dLbl>
            <c:dLbl>
              <c:idx val="6"/>
              <c:layout>
                <c:manualLayout>
                  <c:x val="9.0993342303098221E-3"/>
                  <c:y val="5.3339605286920819E-2"/>
                </c:manualLayout>
              </c:layout>
              <c:tx>
                <c:rich>
                  <a:bodyPr/>
                  <a:lstStyle/>
                  <a:p>
                    <a:fld id="{F11968D6-7800-432A-96CD-B1481B331029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4-35A4-421F-986C-B9693E512DD9}"/>
                </c:ext>
              </c:extLst>
            </c:dLbl>
            <c:dLbl>
              <c:idx val="7"/>
              <c:layout>
                <c:manualLayout>
                  <c:x val="1.1676160828136535E-3"/>
                  <c:y val="-1.2550355759187233E-2"/>
                </c:manualLayout>
              </c:layout>
              <c:tx>
                <c:rich>
                  <a:bodyPr/>
                  <a:lstStyle/>
                  <a:p>
                    <a:fld id="{C0C96819-3BCC-4414-9C6D-44AE7532FEA7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35A4-421F-986C-B9693E512DD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35A4-421F-986C-B9693E512DD9}"/>
                </c:ext>
              </c:extLst>
            </c:dLbl>
            <c:dLbl>
              <c:idx val="9"/>
              <c:layout>
                <c:manualLayout>
                  <c:x val="-5.8010722999741776E-2"/>
                  <c:y val="-2.1963366882849774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7-35A4-421F-986C-B9693E512DD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35A4-421F-986C-B9693E512DD9}"/>
                </c:ext>
              </c:extLst>
            </c:dLbl>
            <c:dLbl>
              <c:idx val="11"/>
              <c:layout>
                <c:manualLayout>
                  <c:x val="-6.6812730689305697E-2"/>
                  <c:y val="1.4036880444657062E-3"/>
                </c:manualLayout>
              </c:layout>
              <c:tx>
                <c:rich>
                  <a:bodyPr/>
                  <a:lstStyle/>
                  <a:p>
                    <a:fld id="{4E16F5C1-A697-467F-87DA-4902C5BAFB9E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35A4-421F-986C-B9693E512DD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35A4-421F-986C-B9693E512DD9}"/>
                </c:ext>
              </c:extLst>
            </c:dLbl>
            <c:dLbl>
              <c:idx val="13"/>
              <c:layout>
                <c:manualLayout>
                  <c:x val="1.1073159442958549E-2"/>
                  <c:y val="9.09910913718061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4B-35A4-421F-986C-B9693E512DD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35A4-421F-986C-B9693E512DD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35A4-421F-986C-B9693E512DD9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35A4-421F-986C-B9693E512DD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35A4-421F-986C-B9693E512DD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35A4-421F-986C-B9693E512DD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35A4-421F-986C-B9693E512DD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35A4-421F-986C-B9693E512DD9}"/>
                </c:ext>
              </c:extLst>
            </c:dLbl>
            <c:dLbl>
              <c:idx val="21"/>
              <c:layout>
                <c:manualLayout>
                  <c:x val="9.0993342303098221E-3"/>
                  <c:y val="-6.2752476808142499E-3"/>
                </c:manualLayout>
              </c:layout>
              <c:tx>
                <c:rich>
                  <a:bodyPr/>
                  <a:lstStyle/>
                  <a:p>
                    <a:fld id="{7CCB1FED-685D-4B64-BF27-04926E2813AB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3-35A4-421F-986C-B9693E512DD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35A4-421F-986C-B9693E512DD9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35A4-421F-986C-B9693E512DD9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35A4-421F-986C-B9693E512DD9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35A4-421F-986C-B9693E512DD9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35A4-421F-986C-B9693E512DD9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9-35A4-421F-986C-B9693E512DD9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A-35A4-421F-986C-B9693E512DD9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FI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35A4-421F-986C-B9693E512DD9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MSR!$AB$5:$AB$34</c:f>
              <c:numCache>
                <c:formatCode>General</c:formatCode>
                <c:ptCount val="30"/>
                <c:pt idx="0">
                  <c:v>3.6342411856642789</c:v>
                </c:pt>
                <c:pt idx="1">
                  <c:v>3.5568933044900626</c:v>
                </c:pt>
                <c:pt idx="2">
                  <c:v>3.6342411856642789</c:v>
                </c:pt>
                <c:pt idx="3">
                  <c:v>#N/A</c:v>
                </c:pt>
                <c:pt idx="4">
                  <c:v>#N/A</c:v>
                </c:pt>
                <c:pt idx="6">
                  <c:v>3.9148676411688634</c:v>
                </c:pt>
                <c:pt idx="7">
                  <c:v>4.2171633265087456</c:v>
                </c:pt>
                <c:pt idx="8">
                  <c:v>#N/A</c:v>
                </c:pt>
                <c:pt idx="9">
                  <c:v>#N/A</c:v>
                </c:pt>
                <c:pt idx="11">
                  <c:v>3.5568933044900626</c:v>
                </c:pt>
                <c:pt idx="12">
                  <c:v>#N/A</c:v>
                </c:pt>
                <c:pt idx="13">
                  <c:v>3.9148676411688634</c:v>
                </c:pt>
                <c:pt idx="14">
                  <c:v>#N/A</c:v>
                </c:pt>
                <c:pt idx="16">
                  <c:v>#N/A</c:v>
                </c:pt>
                <c:pt idx="17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3.9148676411688634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9">
                  <c:v>#N/A</c:v>
                </c:pt>
              </c:numCache>
            </c:numRef>
          </c:xVal>
          <c:yVal>
            <c:numRef>
              <c:f>MSR!$AC$5:$AC$34</c:f>
              <c:numCache>
                <c:formatCode>General</c:formatCode>
                <c:ptCount val="30"/>
                <c:pt idx="0">
                  <c:v>4</c:v>
                </c:pt>
                <c:pt idx="1">
                  <c:v>3.872983346207417</c:v>
                </c:pt>
                <c:pt idx="2">
                  <c:v>3.872983346207417</c:v>
                </c:pt>
                <c:pt idx="3">
                  <c:v>#N/A</c:v>
                </c:pt>
                <c:pt idx="4">
                  <c:v>#N/A</c:v>
                </c:pt>
                <c:pt idx="6">
                  <c:v>4</c:v>
                </c:pt>
                <c:pt idx="7">
                  <c:v>4.4721359549995796</c:v>
                </c:pt>
                <c:pt idx="8">
                  <c:v>#N/A</c:v>
                </c:pt>
                <c:pt idx="9">
                  <c:v>#N/A</c:v>
                </c:pt>
                <c:pt idx="11">
                  <c:v>3.872983346207417</c:v>
                </c:pt>
                <c:pt idx="12">
                  <c:v>#N/A</c:v>
                </c:pt>
                <c:pt idx="13">
                  <c:v>3.872983346207417</c:v>
                </c:pt>
                <c:pt idx="14">
                  <c:v>#N/A</c:v>
                </c:pt>
                <c:pt idx="16">
                  <c:v>#N/A</c:v>
                </c:pt>
                <c:pt idx="17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4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9">
                  <c:v>#N/A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MSR!$C$5:$C$34</c15:f>
                <c15:dlblRangeCache>
                  <c:ptCount val="30"/>
                  <c:pt idx="0">
                    <c:v>1.1</c:v>
                  </c:pt>
                  <c:pt idx="1">
                    <c:v>1.2</c:v>
                  </c:pt>
                  <c:pt idx="2">
                    <c:v>1.3</c:v>
                  </c:pt>
                  <c:pt idx="3">
                    <c:v>1.4</c:v>
                  </c:pt>
                  <c:pt idx="4">
                    <c:v>1.5</c:v>
                  </c:pt>
                  <c:pt idx="6">
                    <c:v>2.1</c:v>
                  </c:pt>
                  <c:pt idx="7">
                    <c:v>2.2</c:v>
                  </c:pt>
                  <c:pt idx="8">
                    <c:v>2.3</c:v>
                  </c:pt>
                  <c:pt idx="9">
                    <c:v>2.4</c:v>
                  </c:pt>
                  <c:pt idx="11">
                    <c:v>3.1</c:v>
                  </c:pt>
                  <c:pt idx="12">
                    <c:v>3.2</c:v>
                  </c:pt>
                  <c:pt idx="13">
                    <c:v>3.2</c:v>
                  </c:pt>
                  <c:pt idx="14">
                    <c:v>3.3</c:v>
                  </c:pt>
                  <c:pt idx="16">
                    <c:v>4.1</c:v>
                  </c:pt>
                  <c:pt idx="17">
                    <c:v>4.2</c:v>
                  </c:pt>
                  <c:pt idx="19">
                    <c:v>5.1</c:v>
                  </c:pt>
                  <c:pt idx="20">
                    <c:v>5.2</c:v>
                  </c:pt>
                  <c:pt idx="21">
                    <c:v>5.3</c:v>
                  </c:pt>
                  <c:pt idx="22">
                    <c:v>5.4</c:v>
                  </c:pt>
                  <c:pt idx="23">
                    <c:v>5.5</c:v>
                  </c:pt>
                  <c:pt idx="24">
                    <c:v>5.6</c:v>
                  </c:pt>
                  <c:pt idx="25">
                    <c:v>5.7</c:v>
                  </c:pt>
                  <c:pt idx="26">
                    <c:v>5.8</c:v>
                  </c:pt>
                  <c:pt idx="27">
                    <c:v>5.9</c:v>
                  </c:pt>
                  <c:pt idx="29">
                    <c:v>6.1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C-35A4-421F-986C-B9693E512DD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42145871"/>
        <c:axId val="542146831"/>
      </c:scatterChart>
      <c:valAx>
        <c:axId val="542145871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Importance</a:t>
                </a:r>
                <a:r>
                  <a:rPr lang="en-GB" sz="1200" baseline="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 [IL]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542146831"/>
        <c:crosses val="autoZero"/>
        <c:crossBetween val="midCat"/>
        <c:majorUnit val="0.5"/>
      </c:valAx>
      <c:valAx>
        <c:axId val="542146831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  level [UL]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542145871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'Ongoing project outlook'!$C$101</c:f>
              <c:strCache>
                <c:ptCount val="1"/>
                <c:pt idx="0">
                  <c:v>Design development timeframe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5F36CC-8B74-4B76-AA9E-8BD349D542C1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6FF-4666-AD61-A1BD87DE28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9CDF27-FE98-4AE3-AFEC-055A193B420D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6FF-4666-AD61-A1BD87DE28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B3E6B86-27AE-4E61-B304-77D57E053C89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6FF-4666-AD61-A1BD87DE28D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2B9DB38-F359-48CE-9C7A-E04E06131E01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6FF-4666-AD61-A1BD87DE28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7210C05-02D4-4170-810C-CAF90399499D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6FF-4666-AD61-A1BD87DE28D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340DF3-FDA1-4ECD-A78C-5D5AFD304D4F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6FF-4666-AD61-A1BD87DE2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'Ongoing project outlook'!$B$102:$B$107</c:f>
              <c:strCache>
                <c:ptCount val="6"/>
                <c:pt idx="0">
                  <c:v>VHTR</c:v>
                </c:pt>
                <c:pt idx="1">
                  <c:v>SFR</c:v>
                </c:pt>
                <c:pt idx="2">
                  <c:v>MSR</c:v>
                </c:pt>
                <c:pt idx="3">
                  <c:v>LFR</c:v>
                </c:pt>
                <c:pt idx="4">
                  <c:v>SCWR</c:v>
                </c:pt>
                <c:pt idx="5">
                  <c:v>GFR</c:v>
                </c:pt>
              </c:strCache>
            </c:strRef>
          </c:cat>
          <c:val>
            <c:numRef>
              <c:f>'Ongoing project outlook'!$C$102:$C$107</c:f>
              <c:numCache>
                <c:formatCode>General</c:formatCode>
                <c:ptCount val="6"/>
                <c:pt idx="0">
                  <c:v>2028</c:v>
                </c:pt>
                <c:pt idx="1">
                  <c:v>2028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'Ongoing project outlook'!$C$86:$C$91</c15:f>
                <c15:dlblRangeCache>
                  <c:ptCount val="6"/>
                  <c:pt idx="0">
                    <c:v>2025-2028</c:v>
                  </c:pt>
                  <c:pt idx="1">
                    <c:v>2025-2028</c:v>
                  </c:pt>
                  <c:pt idx="2">
                    <c:v>2025-2030</c:v>
                  </c:pt>
                  <c:pt idx="3">
                    <c:v>2025-2035</c:v>
                  </c:pt>
                  <c:pt idx="4">
                    <c:v>2025-2040</c:v>
                  </c:pt>
                  <c:pt idx="5">
                    <c:v>2025-2040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B6FF-4666-AD61-A1BD87DE28DF}"/>
            </c:ext>
          </c:extLst>
        </c:ser>
        <c:ser>
          <c:idx val="1"/>
          <c:order val="1"/>
          <c:tx>
            <c:strRef>
              <c:f>'Ongoing project outlook'!$D$101</c:f>
              <c:strCache>
                <c:ptCount val="1"/>
                <c:pt idx="0">
                  <c:v>Demonstration timeframe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4724866-CF42-4E9A-90EC-FECA3BCBB9A6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6FF-4666-AD61-A1BD87DE28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C93865-729F-4D0D-AF85-6400D69B01EA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6FF-4666-AD61-A1BD87DE28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E1BD3A7-2A97-4667-BA57-3EFCA20EED63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6FF-4666-AD61-A1BD87DE28D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053A961-A328-4C64-BE98-DF2CE83295EC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6FF-4666-AD61-A1BD87DE28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6EBC90E-73B9-4C60-BE5A-73519A72D2B8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6FF-4666-AD61-A1BD87DE28D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9C2286E-F154-4AD7-ACCB-D434ED48B004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6FF-4666-AD61-A1BD87DE2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'Ongoing project outlook'!$B$102:$B$107</c:f>
              <c:strCache>
                <c:ptCount val="6"/>
                <c:pt idx="0">
                  <c:v>VHTR</c:v>
                </c:pt>
                <c:pt idx="1">
                  <c:v>SFR</c:v>
                </c:pt>
                <c:pt idx="2">
                  <c:v>MSR</c:v>
                </c:pt>
                <c:pt idx="3">
                  <c:v>LFR</c:v>
                </c:pt>
                <c:pt idx="4">
                  <c:v>SCWR</c:v>
                </c:pt>
                <c:pt idx="5">
                  <c:v>GFR</c:v>
                </c:pt>
              </c:strCache>
            </c:strRef>
          </c:cat>
          <c:val>
            <c:numRef>
              <c:f>'Ongoing project outlook'!$D$102:$D$107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'Ongoing project outlook'!$D$86:$D$91</c15:f>
                <c15:dlblRangeCache>
                  <c:ptCount val="6"/>
                  <c:pt idx="0">
                    <c:v>2028-2035</c:v>
                  </c:pt>
                  <c:pt idx="1">
                    <c:v>2028-2035</c:v>
                  </c:pt>
                  <c:pt idx="2">
                    <c:v>2030-2040</c:v>
                  </c:pt>
                  <c:pt idx="3">
                    <c:v>2035-2045</c:v>
                  </c:pt>
                  <c:pt idx="4">
                    <c:v>2040-2050</c:v>
                  </c:pt>
                  <c:pt idx="5">
                    <c:v>2040-2050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B6FF-4666-AD61-A1BD87DE28DF}"/>
            </c:ext>
          </c:extLst>
        </c:ser>
        <c:ser>
          <c:idx val="2"/>
          <c:order val="2"/>
          <c:tx>
            <c:strRef>
              <c:f>'Ongoing project outlook'!$E$101</c:f>
              <c:strCache>
                <c:ptCount val="1"/>
                <c:pt idx="0">
                  <c:v>Commercial deployment timeframe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8BB1A5B-E52F-4A35-BFCC-AEC18AF772C5}" type="CELLRANGE">
                      <a:rPr lang="en-US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6FF-4666-AD61-A1BD87DE28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4D141C-D2EF-40FA-8211-C0B21C4C40B3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6FF-4666-AD61-A1BD87DE28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3DED94-697D-432D-80FB-5BDCDF8A2E65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6FF-4666-AD61-A1BD87DE28D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CFBD7D2-B1FF-48C5-93A2-1521B254DD34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6FF-4666-AD61-A1BD87DE28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2B2ACDC-7675-4687-9FAB-D872CB07EB3F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6FF-4666-AD61-A1BD87DE28D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0F706C5-D046-453F-AF6F-FA60086613DA}" type="CELLRANGE">
                      <a:rPr lang="en-FI"/>
                      <a:pPr/>
                      <a:t>[CELLRANGE]</a:t>
                    </a:fld>
                    <a:endParaRPr lang="en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6FF-4666-AD61-A1BD87DE2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'Ongoing project outlook'!$B$102:$B$107</c:f>
              <c:strCache>
                <c:ptCount val="6"/>
                <c:pt idx="0">
                  <c:v>VHTR</c:v>
                </c:pt>
                <c:pt idx="1">
                  <c:v>SFR</c:v>
                </c:pt>
                <c:pt idx="2">
                  <c:v>MSR</c:v>
                </c:pt>
                <c:pt idx="3">
                  <c:v>LFR</c:v>
                </c:pt>
                <c:pt idx="4">
                  <c:v>SCWR</c:v>
                </c:pt>
                <c:pt idx="5">
                  <c:v>GFR</c:v>
                </c:pt>
              </c:strCache>
            </c:strRef>
          </c:cat>
          <c:val>
            <c:numRef>
              <c:f>'Ongoing project outlook'!$E$102:$E$107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'Ongoing project outlook'!$E$86:$E$91</c15:f>
                <c15:dlblRangeCache>
                  <c:ptCount val="6"/>
                  <c:pt idx="0">
                    <c:v>2035-2045</c:v>
                  </c:pt>
                  <c:pt idx="1">
                    <c:v>2035-2045</c:v>
                  </c:pt>
                  <c:pt idx="2">
                    <c:v>2040-2050</c:v>
                  </c:pt>
                  <c:pt idx="3">
                    <c:v>2045-2055</c:v>
                  </c:pt>
                  <c:pt idx="4">
                    <c:v>2050-</c:v>
                  </c:pt>
                  <c:pt idx="5">
                    <c:v>2050-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B6FF-4666-AD61-A1BD87DE28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80076495"/>
        <c:axId val="1480074575"/>
      </c:barChart>
      <c:catAx>
        <c:axId val="1480076495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480074575"/>
        <c:crosses val="autoZero"/>
        <c:auto val="1"/>
        <c:lblAlgn val="ctr"/>
        <c:lblOffset val="100"/>
        <c:noMultiLvlLbl val="0"/>
      </c:catAx>
      <c:valAx>
        <c:axId val="1480074575"/>
        <c:scaling>
          <c:orientation val="minMax"/>
          <c:min val="2025"/>
        </c:scaling>
        <c:delete val="0"/>
        <c:axPos val="t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48007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B5605-988A-E469-010C-7E06AE3A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0D72C-BADF-D5B0-C117-3D73F5D6B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9D0D6-C625-49B8-BA53-1E29242968D3}" type="datetimeFigureOut">
              <a:rPr lang="fi-FI" sz="800" smtClean="0"/>
              <a:t>17.10.2025</a:t>
            </a:fld>
            <a:endParaRPr lang="fi-FI" sz="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60FD1-65F8-B4CC-41AD-70A1073FEC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A2E4C-ED7B-25C6-ECF7-F3C1A4D97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9D228-F30E-411E-BAD7-7DE878B81EB0}" type="slidenum">
              <a:rPr lang="fi-FI" sz="800" smtClean="0"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22371154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C37DE60-7A5B-459E-B731-8E79E3F008D4}" type="datetimeFigureOut">
              <a:rPr lang="fi-FI" smtClean="0"/>
              <a:pPr/>
              <a:t>17.10.2025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FA650E1-BBC9-414D-A560-300C655DD9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18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noProof="0" dirty="0"/>
              <a:t>Intro:</a:t>
            </a:r>
          </a:p>
          <a:p>
            <a:r>
              <a:rPr lang="en-GB" b="0" noProof="0" dirty="0"/>
              <a:t>Pyry-Pekka Koistinen</a:t>
            </a:r>
          </a:p>
          <a:p>
            <a:endParaRPr lang="en-GB" b="0" noProof="0" dirty="0"/>
          </a:p>
          <a:p>
            <a:r>
              <a:rPr lang="en-GB" noProof="0" dirty="0"/>
              <a:t>Master’s thesis worker at Fortum New Nuclear Strategy and R&amp;D team</a:t>
            </a:r>
          </a:p>
          <a:p>
            <a:endParaRPr lang="en-GB" noProof="0" dirty="0"/>
          </a:p>
          <a:p>
            <a:r>
              <a:rPr lang="en-GB" noProof="0" dirty="0"/>
              <a:t>Master student at LUT Nuclear Engineering</a:t>
            </a:r>
          </a:p>
          <a:p>
            <a:endParaRPr lang="en-GB" noProof="0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47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LFR Phenomena</a:t>
            </a:r>
            <a:endParaRPr lang="en-GB" b="1" dirty="0"/>
          </a:p>
          <a:p>
            <a:endParaRPr lang="en-US" dirty="0"/>
          </a:p>
          <a:p>
            <a:r>
              <a:rPr lang="en-US" b="1" dirty="0"/>
              <a:t>Fuel handling and remote operations: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issues related to fuel handling and remote operations inside the reactor vessel are similar as in the SFR; complex and leak-tight equipment for fuel handling and maintenance are needed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ingress to the reactor should be avoided, as this can lead to formation of lead-oxide blockages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the SFR, the high shutdown temperatures due to avoidance of coolant solidification will bring problems as well; maintenance tools need to withstand high temperatures</a:t>
            </a:r>
          </a:p>
          <a:p>
            <a:endParaRPr lang="en-US" b="1" dirty="0"/>
          </a:p>
          <a:p>
            <a:r>
              <a:rPr lang="en-US" b="1" dirty="0"/>
              <a:t>Structural materials and fuel integrity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lead coolant is notably corrosive, requirements for structural materials and fuel cladding are strict.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 materials for LFR fuel cladding are ferritic/martensitic steels. Structural materials for reactor vessels are austenitic steels.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suitable temperature range of 400-550°C it is possible that a protective oxide layer forms on the steel surface, working as a corrosion inhibitor.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requires that a suitable oxygen content in the coolant is maintained and kept at levels that do not cause a formation of blockages.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Corrosion can be also inhibited by using different coatings such as aluminium on the steels; this is not yet demonstrated.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/>
          </a:p>
          <a:p>
            <a:r>
              <a:rPr lang="en-US" b="1" dirty="0"/>
              <a:t>Leaks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Lead leakages from the primary circuit do not cause fires, but are a serious personnel protection challenge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Lead is notably toxic, and if LBE is used instead of pure lead the polonium contamination must be considered in maintenance activities</a:t>
            </a:r>
          </a:p>
          <a:p>
            <a:endParaRPr lang="en-US" b="1" dirty="0"/>
          </a:p>
          <a:p>
            <a:endParaRPr lang="en-US" b="1" dirty="0"/>
          </a:p>
          <a:p>
            <a:endParaRPr lang="en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038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  <a:endParaRPr lang="en-US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noProof="0" dirty="0"/>
              <a:t>The MSR is a fast or thermal reactor cooled by molten salts and </a:t>
            </a:r>
            <a:r>
              <a:rPr lang="en-GB" dirty="0"/>
              <a:t>operated at high temperatures of </a:t>
            </a:r>
            <a:r>
              <a:rPr lang="en-US" b="0" dirty="0"/>
              <a:t>around 700°C, yielding a high 45–50% efficiency.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noProof="0" dirty="0"/>
              <a:t>Three experimental MSRs have been operated in history, Chinese </a:t>
            </a:r>
            <a:r>
              <a:rPr lang="en-FI" sz="1200" dirty="0"/>
              <a:t>TMSR</a:t>
            </a:r>
            <a:r>
              <a:rPr lang="en-US" sz="1200" dirty="0"/>
              <a:t> being the latest, commissioned in 2023.</a:t>
            </a: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Design and fuel: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Uses molten fluoride or chloride salts as coolant.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Three main types are circulating fuel, static fuel and salt-cooled HTR type reactors.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In all but the last one, fuel is dissolved in the salt, enabling online refueling and fuel processing.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Safety and Operational Challenges</a:t>
            </a:r>
            <a:r>
              <a:rPr lang="en-US" dirty="0"/>
              <a:t>:</a:t>
            </a: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Molten salts are corrosive, especially at high temperatures. </a:t>
            </a:r>
            <a:r>
              <a:rPr lang="en-US" dirty="0"/>
              <a:t>Structural materials must resist corrosion and radiation damage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Complex chemistry of molten salts requires continuous monitoring.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noProof="0" dirty="0"/>
              <a:t>Coolant and fuel salt processing have been demonstrated, but not yet on a commercial scale</a:t>
            </a:r>
            <a:endParaRPr lang="en-US" b="0" dirty="0"/>
          </a:p>
          <a:p>
            <a:endParaRPr lang="en-US" b="0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315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LFR Phenomena</a:t>
            </a:r>
            <a:endParaRPr lang="en-GB" b="1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 processing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phenomena related to fuel salt processing are of large importance and uncertainty in the liquid-fuelled MSRs. 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MSRE experiment demonstrated online refuelling and the and the removal of gaseous fission products trough an off-gas system. 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 for removal of fission products, such as helium sparging and pyrochemical separation are less technologically mature</a:t>
            </a:r>
          </a:p>
          <a:p>
            <a:pPr marL="171450" indent="-171450">
              <a:buFontTx/>
              <a:buChar char="-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 materials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corrosion structural materials by fluoride salts and fission products is a major concern.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Tested nickel-based alloys, such as Hastelloy-N suffer from issues such as irradiation damage and salt penetration. 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Preventing structural material failures is planned to be conducted by the salt chemical control systems, and possibly by coating the alloys with dissolution-resistant materials.</a:t>
            </a:r>
          </a:p>
          <a:p>
            <a:pPr marL="171450" indent="-171450">
              <a:buFontTx/>
              <a:buChar char="-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 challenges</a:t>
            </a:r>
          </a:p>
          <a:p>
            <a:pPr marL="171450" indent="-171450">
              <a:buFontTx/>
              <a:buChar char="-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important maintenance-related phenomena with the MSRs are caused by the difficult environment around the primary salt circuits.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 shutdown temperatures and major radiation dose rates caused by the circulation of fuel salts create a need for utilizing remote maintenance technologies. 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irradiated equipment in the MSR primary circuit need to be repaired or replaced, they most likely need to be remotely removed and decontaminated before such maintenance can be conducted. 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relevant operating experience yet exists on the subject. Similar issues are faced when dealing with possible salt spillages and leaks. </a:t>
            </a:r>
            <a:endParaRPr lang="en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603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 to deployment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time it takes to reach commercial maturity is dependent on the success of constructing and operating the demonstrator units.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using the HTR-PM as an example, the detailed design was completed and construction began in 2012, and full power was reached in 2022.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commercial demonstrator HTR-PM600 is finished in 2032, this would mean a 20-year long development from the end of detailed design to ready commercial deployment.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my estimation based on the current GEN IV vendor development status and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VHTR and SFR are the most developed among the six technologies and the closest to possible commercial deployment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development and interest towards the MSR and LFR in coming years dictates their rate of development, possibly becoming available in the 2040s or 2050s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SCWR and GFR are currently the least developed, and only a few major projects currently exist</a:t>
            </a:r>
            <a:endParaRPr lang="en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8536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collection of currently ongoing GEN IV projects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x-axis displays developer estimates for the year of first prototype or commercial unit deployment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y-axis displays the state of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accuracy of the estimated year of deployment is low, since the data is supplied by the reactor developers and is part of their marketing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Majority of the designs are still in the early stages of development, so it is understandably difficult to estimate when the design is ready to be licensed and demonstrated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the HTR-PM600 and the BN-1200 are in the most advanced stage of development. Both these reactors have “demonstrator” units currently in operation (HTR-PM, BN-800).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next few years, the Russian demonstrators LFR BREST-OD-300 and SFR MBIR are planned to enter operation along with a Chinese double-unit SFR CFR-600 and the Indian SFR PFBR.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western countries, multiple demonstration reactors are planned for the coming years. The molten salt reactors Natura Resources MSR-1 and Kairos power KP-FHR demo HERMES have been granted construction permits by the NRC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demonstrators planned are the SFR TerraPower Natrium, VHTR X-energy Xe-100, and the MSR Copenhagen atomics waste burner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300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049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22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and fuel: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-VHTR is a gas-cooled, graphite-moderated reactor with a high core outlet temperature in the range of 700-850°C, with the target design temperatures reaching 900-1000°C.  This corresponds thermodynamic efficiency of 45-55%.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 two main design lines of the VHTR are the prismatic type and the pebble bed type. Both utilize the same tri-structural isotropic (TRISO) fuel.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Historical operations: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-4 Prismatic core reactors and 4 pebble bed reactors have been operated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-Currently 1 demonstrator operating (HTR-PM) along with 2 experimental reactors in China and 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-Both reactors have a low power density due to the limited heat transfer by gas the aim to utilize passive residual heat removal, favouring a tall and thin core.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conversion: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 main driver for this technology is the high core outlet temperature, allowing vastly better thermodynamic efficiency compared to LWRs (45-55%), as well as heightened possibilities for use in cogeneration for industrial purposes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181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1. PIRT explanation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Goal of this method is the identification of the most important operability-related phenomena</a:t>
            </a:r>
          </a:p>
          <a:p>
            <a:pPr marL="171450" indent="-171450">
              <a:buFontTx/>
              <a:buChar char="-"/>
            </a:pPr>
            <a:r>
              <a:rPr lang="en-US" dirty="0"/>
              <a:t>Ranking the phenomena is based on their importance and the state of knowledge</a:t>
            </a:r>
          </a:p>
          <a:p>
            <a:pPr marL="171450" indent="-171450">
              <a:buFontTx/>
              <a:buChar char="-"/>
            </a:pPr>
            <a:r>
              <a:rPr lang="en-US" dirty="0"/>
              <a:t>Here the importance ranking is defined with parameters severity, occurrence and detection, such as in the failure modes and effects analysis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state of knowledge (or uncertainty) is defined with parameters technological readiness level and data availability.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The identified phenomena with the highest levels of importance and uncertainty are presented in this table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r>
              <a:rPr lang="en-US" b="1" dirty="0"/>
              <a:t>2. Table and risk matrix explanation</a:t>
            </a: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The risk matrix displays all the identified phenomena graphically, with colors representing the effect of importance and uncertainty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X – Axis displays the importance level, going from low to high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Y – Axis displays the uncertainty level, going from low to high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The phenomena on the upper right part are the most important</a:t>
            </a:r>
          </a:p>
          <a:p>
            <a:endParaRPr lang="en-US" dirty="0"/>
          </a:p>
          <a:p>
            <a:r>
              <a:rPr lang="en-US" b="1" dirty="0"/>
              <a:t>3.VHTR Phenomena:</a:t>
            </a:r>
          </a:p>
          <a:p>
            <a:r>
              <a:rPr lang="en-US" b="1" dirty="0"/>
              <a:t> Graphite dust</a:t>
            </a:r>
          </a:p>
          <a:p>
            <a:r>
              <a:rPr lang="en-US" dirty="0"/>
              <a:t>-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in both prismatic and pebble bed cores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Formed by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 interaction of fuel pebbles with surrounding pebbles and online refuelling system and the by the graphite reflector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dust is transported via the coolant and deposits on the primary system surfaces. </a:t>
            </a:r>
            <a:r>
              <a:rPr lang="en-US" dirty="0"/>
              <a:t>The graphite dust contains various radioactive activation and fission products.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Cleaning of graphite dust is difficult, and 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 problems with maintenance actions on radiation protection and safety issues in the case of a coolant leakage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Pressure vessel and heat exchanger materials</a:t>
            </a:r>
          </a:p>
          <a:p>
            <a:pPr marL="171450" indent="-171450">
              <a:buFontTx/>
              <a:buChar char="-"/>
            </a:pPr>
            <a:r>
              <a:rPr lang="en-US" dirty="0"/>
              <a:t>High temperatures and coolant impurities make the VHTR structural materials susceptible to degradation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temperatures below 750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°C,</a:t>
            </a:r>
            <a:r>
              <a:rPr lang="en-US" dirty="0"/>
              <a:t> when the pressure vessel is cooled, the use of standard PWR pressure vessel steels such is possible.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cooling is not possible, alloy steels with good creep resistance, such as 9Cr-1Mo alloys is needed, these are currently not suitable for forging large pressure vessels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noProof="0" dirty="0"/>
              <a:t>Advanced heat exchanger materials are </a:t>
            </a:r>
            <a:r>
              <a:rPr lang="en-US" dirty="0"/>
              <a:t>nickel-based alloys, such as Inconel, or Hastelloy X. These materials would require more thorough research and testing to be qualified for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Moisture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phenomenon of moisture in the VHTR reactors is a problem due to corrosivity. 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a small moisture ingress to the reactor coolant can be leaking welds, seals or fuel pebbles during online refuelling. 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phenomenon of moisture in the VHTR coolant is inevitable, so functioning of the coolant purification system is extremely important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66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b="1" dirty="0"/>
              <a:t>Design and fuel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Sodium has a good thermal conductivity allowing COT of around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500-550°C, corresponding to thermodynamic efficiency of around 45%</a:t>
            </a: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To main design lines are the pool type and loop-type reactor. Pool type has been favored historically due to simplicity.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Historical operations: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Most developed GEN IV reactor type.</a:t>
            </a:r>
          </a:p>
          <a:p>
            <a:pPr marL="171450" indent="-171450">
              <a:buFontTx/>
              <a:buChar char="-"/>
            </a:pPr>
            <a:r>
              <a:rPr lang="en-US" dirty="0"/>
              <a:t>Over 20 reactors operated historically, extensive operational data.</a:t>
            </a:r>
          </a:p>
          <a:p>
            <a:pPr marL="171450" indent="-171450">
              <a:buFontTx/>
              <a:buChar char="-"/>
            </a:pPr>
            <a:r>
              <a:rPr lang="en-US" dirty="0"/>
              <a:t>Much variance in SFR performance factors, quite low on average.</a:t>
            </a:r>
          </a:p>
          <a:p>
            <a:pPr marL="171450" indent="-171450">
              <a:buFontTx/>
              <a:buChar char="-"/>
            </a:pPr>
            <a:r>
              <a:rPr lang="en-US" dirty="0"/>
              <a:t>Long-operated BN-reactors show OK performance with capacity factors of 60-80%. This is mainly affected by the long refueling outages lasting approximately 40 days per year.</a:t>
            </a:r>
          </a:p>
          <a:p>
            <a:endParaRPr lang="en-US" b="1" dirty="0"/>
          </a:p>
          <a:p>
            <a:r>
              <a:rPr lang="en-US" b="1" dirty="0"/>
              <a:t>Power Conversion and operations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/>
              <a:t>Sodium has a high boiling point, which allows operations at atmospheric pressures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 a downside sodium is highly reactive with air and water. This is why the SFR uses a large non-radioactive secondary sodium circuit.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Maintenance is complex due to remote operations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15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SFR Phenomena</a:t>
            </a:r>
            <a:endParaRPr lang="en-GB" b="1" dirty="0"/>
          </a:p>
          <a:p>
            <a:endParaRPr lang="en-US" b="1" dirty="0"/>
          </a:p>
          <a:p>
            <a:r>
              <a:rPr lang="en-US" b="1" dirty="0"/>
              <a:t>Remote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-Due to the need of system leak tightness, the SFR must be refuelled and maintained without opening the reactor vessel.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 complex reactor refuelling and maintenance system often consists of a rotating plug vessel head, in-sodium manipulators, fuel transferring machine and a sodium-filled fuel storage tank.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-Multiple failures of these systems have been recorded in history.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Inspections and maintenance of in-sodium equipment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reliability requirements for in-vessel handling components need to be high, since repairing or replacing in-sodium equipment is difficult and time-consuming.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current and historically operated SFRs, the refuelling and maintenance actions are notably slower than with LWRs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Secondary sodium leaks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SFR anticipated operational occurrences, sodium leaks from the secondary sodium circuit are the likely to occur and to cause interruptions to operations.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secondary sodium circuit of the SFR is large and not as isolated as the primary circuit.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large sodium leak from the secondary circuit might be difficult to contain, and it has potential for serious structural damage. </a:t>
            </a:r>
          </a:p>
          <a:p>
            <a:pPr marL="171450" indent="-171450">
              <a:buFontTx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incidents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37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Superphenix refueling example</a:t>
            </a:r>
          </a:p>
          <a:p>
            <a:r>
              <a:rPr lang="en-US" b="1" dirty="0"/>
              <a:t>Path:</a:t>
            </a:r>
          </a:p>
          <a:p>
            <a:pPr marL="228600" indent="-228600">
              <a:buAutoNum type="arabicPeriod"/>
            </a:pPr>
            <a:r>
              <a:rPr lang="en-US" b="1" dirty="0"/>
              <a:t>Reactor</a:t>
            </a:r>
          </a:p>
          <a:p>
            <a:pPr marL="228600" indent="-228600">
              <a:buAutoNum type="arabicPeriod"/>
            </a:pPr>
            <a:r>
              <a:rPr lang="en-US" b="1" dirty="0"/>
              <a:t>In-vessel fuel manipulator</a:t>
            </a:r>
          </a:p>
          <a:p>
            <a:pPr marL="228600" indent="-228600">
              <a:buAutoNum type="arabicPeriod"/>
            </a:pPr>
            <a:r>
              <a:rPr lang="en-US" b="1" dirty="0"/>
              <a:t>In-vessel storage area</a:t>
            </a:r>
          </a:p>
          <a:p>
            <a:pPr marL="228600" indent="-228600">
              <a:buAutoNum type="arabicPeriod"/>
            </a:pPr>
            <a:r>
              <a:rPr lang="en-US" b="1" dirty="0"/>
              <a:t>Rotating transfer machine</a:t>
            </a:r>
          </a:p>
          <a:p>
            <a:pPr marL="228600" indent="-228600">
              <a:buAutoNum type="arabicPeriod"/>
            </a:pPr>
            <a:r>
              <a:rPr lang="en-US" b="1" dirty="0"/>
              <a:t>Fuel storage drum (in-sodium storage)</a:t>
            </a:r>
          </a:p>
          <a:p>
            <a:pPr marL="228600" indent="-228600">
              <a:buAutoNum type="arabicPeriod"/>
            </a:pPr>
            <a:r>
              <a:rPr lang="en-US" b="1" dirty="0"/>
              <a:t>Fuel handling cell (under nitrogen, inspections and removal of residual sodium)</a:t>
            </a:r>
          </a:p>
          <a:p>
            <a:pPr marL="228600" indent="-228600">
              <a:buAutoNum type="arabicPeriod"/>
            </a:pPr>
            <a:r>
              <a:rPr lang="en-US" b="1" dirty="0"/>
              <a:t>Transfer to a regular water storage pool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29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Historical operations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LFR shares many similarities with the SFR.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Only historical operating experience comes from Soviet submarines, not directly applicable to power reactors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Design and power conversion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-Uses </a:t>
            </a:r>
            <a:r>
              <a:rPr lang="en-US" b="0" dirty="0"/>
              <a:t>liquid lead </a:t>
            </a:r>
            <a:r>
              <a:rPr lang="en-US" dirty="0"/>
              <a:t>or </a:t>
            </a:r>
            <a:r>
              <a:rPr lang="en-US" b="0" dirty="0"/>
              <a:t>lead-bismuth eutectic (LBE) </a:t>
            </a:r>
            <a:r>
              <a:rPr lang="en-US" dirty="0"/>
              <a:t>as coolant.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-Operates at </a:t>
            </a:r>
            <a:r>
              <a:rPr lang="en-US" b="0" dirty="0"/>
              <a:t>atmospheric pressure. Operating temperature around 500°C, yielding 40–45% efficiency.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-Typically a</a:t>
            </a:r>
            <a:r>
              <a:rPr lang="en-US" b="1" dirty="0"/>
              <a:t> </a:t>
            </a:r>
            <a:r>
              <a:rPr lang="en-US" b="0" dirty="0"/>
              <a:t>pool-type design. L</a:t>
            </a:r>
            <a:r>
              <a:rPr lang="en-US" dirty="0"/>
              <a:t>oop-type designs are less viable due to </a:t>
            </a:r>
            <a:r>
              <a:rPr lang="en-US" b="0" dirty="0"/>
              <a:t>corrosion and pressure loss </a:t>
            </a:r>
            <a:r>
              <a:rPr lang="en-US" dirty="0"/>
              <a:t>challenges.</a:t>
            </a:r>
            <a:endParaRPr lang="en-US" b="1" dirty="0"/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Safety and Operational Challenges</a:t>
            </a:r>
            <a:r>
              <a:rPr lang="en-US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Lead is </a:t>
            </a:r>
            <a:r>
              <a:rPr lang="en-US" b="0" dirty="0"/>
              <a:t>chemically inert </a:t>
            </a:r>
            <a:r>
              <a:rPr lang="en-US" dirty="0"/>
              <a:t>with air and water, reducing risks compared to sodium. / </a:t>
            </a:r>
            <a:r>
              <a:rPr lang="en-US" b="0" dirty="0"/>
              <a:t>no intermediate circuit needed</a:t>
            </a:r>
            <a:endParaRPr lang="en-US" b="1" dirty="0"/>
          </a:p>
          <a:p>
            <a:pPr marL="171450" indent="-171450">
              <a:buFontTx/>
              <a:buChar char="-"/>
            </a:pPr>
            <a:r>
              <a:rPr lang="en-US" b="0" dirty="0"/>
              <a:t>As a downside, lead is highly corrosive, requiring advanced materials or coatings.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Polonium contamination (if LBE is used) poses serious radiation hazards.</a:t>
            </a:r>
          </a:p>
          <a:p>
            <a:endParaRPr lang="en-US" b="1" dirty="0"/>
          </a:p>
          <a:p>
            <a:endParaRPr lang="en-US" b="1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00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8FA7D8A4-769C-53BD-F677-6D56997B2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09EA037-6F28-4C89-BAA9-AE2B9607A85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1304738-6820-3106-82CB-9DF67B7D0E0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7FA2495-1411-BCB9-FAB4-8121DCD4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33764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eaf&#10;&#10;Description automatically generated">
            <a:extLst>
              <a:ext uri="{FF2B5EF4-FFF2-40B4-BE49-F238E27FC236}">
                <a16:creationId xmlns:a16="http://schemas.microsoft.com/office/drawing/2014/main" id="{8BD97802-4087-B8A2-46D6-12662A65A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777649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777649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738118"/>
            <a:ext cx="7776492" cy="1523494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C544558E-605F-1586-41EF-DD234A07B8E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993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ECBB-88DD-4A1B-B6EB-0AD0E368AFC6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D16BAD-F185-148E-C559-914D021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1484314"/>
            <a:ext cx="4680148" cy="4464966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3A5A4216-1AFA-65F6-D8D0-D3571ED4E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882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w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"/>
            <a:ext cx="12192001" cy="4293092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4581524"/>
            <a:ext cx="10512425" cy="13677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DCAF-49D5-4998-854B-1D9819B26E1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4139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ful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200"/>
            </a:lvl1pPr>
          </a:lstStyle>
          <a:p>
            <a:r>
              <a:rPr lang="en-GB" noProof="0" dirty="0"/>
              <a:t>Select shape and insert picture</a:t>
            </a:r>
          </a:p>
        </p:txBody>
      </p:sp>
      <p:sp>
        <p:nvSpPr>
          <p:cNvPr id="11" name="aurora">
            <a:extLst>
              <a:ext uri="{FF2B5EF4-FFF2-40B4-BE49-F238E27FC236}">
                <a16:creationId xmlns:a16="http://schemas.microsoft.com/office/drawing/2014/main" id="{D3D1ED17-0AC0-8747-E591-795AB7D27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4DF4A-2977-433A-9E09-5883630E1E3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1FCFAB-2E72-A7DA-BE09-92973306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374FAC-6B5D-6FBD-9263-D794FB510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3"/>
            <a:ext cx="10512425" cy="446496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76B85AB-84F2-075B-5F61-04318207DC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3607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_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DD78-1FF1-480E-8272-ED7902D8365B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72816"/>
            <a:ext cx="5112196" cy="432992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9"/>
          </p:nvPr>
        </p:nvSpPr>
        <p:spPr>
          <a:xfrm>
            <a:off x="839789" y="2349824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1"/>
          </p:nvPr>
        </p:nvSpPr>
        <p:spPr>
          <a:xfrm>
            <a:off x="840309" y="2925888"/>
            <a:ext cx="5111703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3"/>
          </p:nvPr>
        </p:nvSpPr>
        <p:spPr>
          <a:xfrm>
            <a:off x="839789" y="3501952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5"/>
          </p:nvPr>
        </p:nvSpPr>
        <p:spPr>
          <a:xfrm>
            <a:off x="839789" y="4078016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7"/>
          </p:nvPr>
        </p:nvSpPr>
        <p:spPr>
          <a:xfrm>
            <a:off x="839789" y="4654080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8"/>
          </p:nvPr>
        </p:nvSpPr>
        <p:spPr>
          <a:xfrm>
            <a:off x="6240016" y="1774999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9"/>
          </p:nvPr>
        </p:nvSpPr>
        <p:spPr>
          <a:xfrm>
            <a:off x="6240016" y="2351064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/>
          </p:nvPr>
        </p:nvSpPr>
        <p:spPr>
          <a:xfrm>
            <a:off x="6240016" y="2930595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30"/>
          </p:nvPr>
        </p:nvSpPr>
        <p:spPr>
          <a:xfrm>
            <a:off x="6240016" y="3510126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6240016" y="4089657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4"/>
          </p:nvPr>
        </p:nvSpPr>
        <p:spPr>
          <a:xfrm>
            <a:off x="6240016" y="4669188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6240016" y="5230144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31"/>
          </p:nvPr>
        </p:nvSpPr>
        <p:spPr>
          <a:xfrm>
            <a:off x="839789" y="5230144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44B25-4522-C76D-4413-A4CE0A0E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19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45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369203-DCD6-4B60-A1EB-6585998AEDE4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519936" y="3140546"/>
            <a:ext cx="1152128" cy="1152490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5B72B1-C82D-4E8E-A1A7-6E5CF1578050}"/>
              </a:ext>
            </a:extLst>
          </p:cNvPr>
          <p:cNvGrpSpPr/>
          <p:nvPr/>
        </p:nvGrpSpPr>
        <p:grpSpPr>
          <a:xfrm>
            <a:off x="4295799" y="1484313"/>
            <a:ext cx="144358" cy="4465638"/>
            <a:chOff x="3144433" y="1268624"/>
            <a:chExt cx="144363" cy="4465641"/>
          </a:xfrm>
        </p:grpSpPr>
        <p:sp>
          <p:nvSpPr>
            <p:cNvPr id="29" name="Isosceles Triangle 20">
              <a:extLst>
                <a:ext uri="{FF2B5EF4-FFF2-40B4-BE49-F238E27FC236}">
                  <a16:creationId xmlns:a16="http://schemas.microsoft.com/office/drawing/2014/main" id="{BD00601E-7157-4C2D-AF66-757140299A15}"/>
                </a:ext>
              </a:extLst>
            </p:cNvPr>
            <p:cNvSpPr/>
            <p:nvPr/>
          </p:nvSpPr>
          <p:spPr>
            <a:xfrm rot="5400000">
              <a:off x="3072599" y="3428741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5A9A77-8AB6-4FF6-B065-AD0D6583A36A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3144434" y="1268624"/>
              <a:ext cx="0" cy="2088282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907A1D-33C6-494E-8E3C-8273F0BF5753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3144434" y="3644939"/>
              <a:ext cx="0" cy="2089326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0F686A-890E-4ED6-8964-F5C9F642F8E0}"/>
              </a:ext>
            </a:extLst>
          </p:cNvPr>
          <p:cNvGrpSpPr/>
          <p:nvPr/>
        </p:nvGrpSpPr>
        <p:grpSpPr>
          <a:xfrm flipH="1" flipV="1">
            <a:off x="7752187" y="1484313"/>
            <a:ext cx="144358" cy="4465637"/>
            <a:chOff x="3144088" y="980393"/>
            <a:chExt cx="144363" cy="4465640"/>
          </a:xfrm>
        </p:grpSpPr>
        <p:sp>
          <p:nvSpPr>
            <p:cNvPr id="33" name="Isosceles Triangle 20">
              <a:extLst>
                <a:ext uri="{FF2B5EF4-FFF2-40B4-BE49-F238E27FC236}">
                  <a16:creationId xmlns:a16="http://schemas.microsoft.com/office/drawing/2014/main" id="{96AD5B6F-D3E1-46B7-BC0A-D606EC95ED7B}"/>
                </a:ext>
              </a:extLst>
            </p:cNvPr>
            <p:cNvSpPr/>
            <p:nvPr/>
          </p:nvSpPr>
          <p:spPr>
            <a:xfrm rot="5400000">
              <a:off x="3072254" y="3142297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8BD254-97A6-4E39-B7AD-BF4204D9329F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3144088" y="980393"/>
              <a:ext cx="0" cy="2090070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4A778B-FCF7-4F7B-87E5-4A6A71BCA031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3144088" y="3358495"/>
              <a:ext cx="0" cy="2087538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A18E4002-1FEE-ED95-34CE-CE286A4C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C7C073-90C6-D80B-23B0-49278D3E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362EF2-C19C-E7E6-6367-157F5D8D07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C859A59-AD46-E73C-C091-22AAAD74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1875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BEDBAD-C05C-474F-85F1-93B77CA6234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39788" y="2636913"/>
            <a:ext cx="2087860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87888" y="2636913"/>
            <a:ext cx="2016224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999656" y="2636913"/>
            <a:ext cx="2016223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176121" y="2636913"/>
            <a:ext cx="2016224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264352" y="2636913"/>
            <a:ext cx="2087861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839788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999973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088205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7176120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9264352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5DF03-27C4-7998-824E-CCC49011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8434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53C17A-290F-4EF9-B4CC-543B2A377FC1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302237"/>
            <a:ext cx="8640960" cy="398571"/>
          </a:xfrm>
        </p:spPr>
        <p:txBody>
          <a:bodyPr anchor="b" anchorCtr="0">
            <a:spAutoFit/>
          </a:bodyPr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130" y="1773238"/>
            <a:ext cx="8642350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9C1F42-ADC5-7DB1-9BE6-1A8F474CEBA9}"/>
              </a:ext>
            </a:extLst>
          </p:cNvPr>
          <p:cNvCxnSpPr/>
          <p:nvPr userDrawn="1"/>
        </p:nvCxnSpPr>
        <p:spPr>
          <a:xfrm>
            <a:off x="10128448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812A25-B3DF-740A-1718-F98D480A1DC5}"/>
              </a:ext>
            </a:extLst>
          </p:cNvPr>
          <p:cNvCxnSpPr/>
          <p:nvPr userDrawn="1"/>
        </p:nvCxnSpPr>
        <p:spPr>
          <a:xfrm>
            <a:off x="0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584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A0742762-E718-2432-C710-FAC93FA733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425F00-62F8-4BFC-8084-825D130BEC52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302237"/>
            <a:ext cx="8640960" cy="398571"/>
          </a:xfrm>
        </p:spPr>
        <p:txBody>
          <a:bodyPr anchor="b" anchorCtr="0">
            <a:spAutoFit/>
          </a:bodyPr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130" y="1773238"/>
            <a:ext cx="8642350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4E85E0-05F7-D82B-25CA-E03FD6E4FA1F}"/>
              </a:ext>
            </a:extLst>
          </p:cNvPr>
          <p:cNvCxnSpPr/>
          <p:nvPr userDrawn="1"/>
        </p:nvCxnSpPr>
        <p:spPr>
          <a:xfrm>
            <a:off x="10128448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77BDD1-371B-D9A7-455F-0A324506F96A}"/>
              </a:ext>
            </a:extLst>
          </p:cNvPr>
          <p:cNvCxnSpPr/>
          <p:nvPr userDrawn="1"/>
        </p:nvCxnSpPr>
        <p:spPr>
          <a:xfrm>
            <a:off x="0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598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9DCDB-5424-4901-B86F-FFC06BB089B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>
            <a:cxnSpLocks/>
            <a:stCxn id="17" idx="3"/>
          </p:cNvCxnSpPr>
          <p:nvPr userDrawn="1"/>
        </p:nvCxnSpPr>
        <p:spPr>
          <a:xfrm flipV="1">
            <a:off x="10416480" y="3429000"/>
            <a:ext cx="1775520" cy="21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  <a:endCxn id="15" idx="1"/>
          </p:cNvCxnSpPr>
          <p:nvPr userDrawn="1"/>
        </p:nvCxnSpPr>
        <p:spPr>
          <a:xfrm>
            <a:off x="0" y="3429000"/>
            <a:ext cx="1775520" cy="21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836712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89AAD9-8AA7-381A-A69F-17B96F2C58A6}"/>
              </a:ext>
            </a:extLst>
          </p:cNvPr>
          <p:cNvCxnSpPr>
            <a:cxnSpLocks/>
            <a:stCxn id="15" idx="3"/>
            <a:endCxn id="16" idx="1"/>
          </p:cNvCxnSpPr>
          <p:nvPr userDrawn="1"/>
        </p:nvCxnSpPr>
        <p:spPr>
          <a:xfrm>
            <a:off x="4079776" y="3429211"/>
            <a:ext cx="864096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AC773-C5E1-7EE5-A892-B9EA1B9BA872}"/>
              </a:ext>
            </a:extLst>
          </p:cNvPr>
          <p:cNvCxnSpPr>
            <a:cxnSpLocks/>
            <a:stCxn id="16" idx="3"/>
            <a:endCxn id="17" idx="1"/>
          </p:cNvCxnSpPr>
          <p:nvPr userDrawn="1"/>
        </p:nvCxnSpPr>
        <p:spPr>
          <a:xfrm>
            <a:off x="7248128" y="3429211"/>
            <a:ext cx="864096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003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e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02714D-432F-4323-B822-15EAABFD4AD9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</p:cNvCxnSpPr>
          <p:nvPr userDrawn="1"/>
        </p:nvCxnSpPr>
        <p:spPr>
          <a:xfrm>
            <a:off x="0" y="1916832"/>
            <a:ext cx="12192000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D6574B3-B9CB-4DC9-0A36-7CF04147DFDE}"/>
              </a:ext>
            </a:extLst>
          </p:cNvPr>
          <p:cNvSpPr/>
          <p:nvPr userDrawn="1"/>
        </p:nvSpPr>
        <p:spPr>
          <a:xfrm flipV="1">
            <a:off x="9084352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6C16F76-DDE8-8D4C-436A-37E2AF930B92}"/>
              </a:ext>
            </a:extLst>
          </p:cNvPr>
          <p:cNvSpPr/>
          <p:nvPr userDrawn="1"/>
        </p:nvSpPr>
        <p:spPr>
          <a:xfrm flipV="1">
            <a:off x="5916000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B30005D-B4E0-FCB5-FF95-0866AA0CF64D}"/>
              </a:ext>
            </a:extLst>
          </p:cNvPr>
          <p:cNvSpPr/>
          <p:nvPr userDrawn="1"/>
        </p:nvSpPr>
        <p:spPr>
          <a:xfrm flipV="1">
            <a:off x="2747648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8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7D32B3B0-8067-BF0D-E63B-143A2216E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777649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777649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738118"/>
            <a:ext cx="7776492" cy="1523494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C544558E-605F-1586-41EF-DD234A07B8E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057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C3B68D-0321-4245-9A9F-E14F9B4D559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-314994"/>
            <a:ext cx="7487442" cy="748841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 lIns="0" tIns="360000" rIns="0" bIns="360000" anchor="ctr" anchorCtr="0"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 b="1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>
            <a:cxnSpLocks/>
          </p:cNvCxnSpPr>
          <p:nvPr userDrawn="1"/>
        </p:nvCxnSpPr>
        <p:spPr>
          <a:xfrm>
            <a:off x="9624392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29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5223BCA8-5BBD-46E9-7917-9AD049DED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70A96-6606-436A-A3E2-1A8AE6E102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1773238"/>
            <a:ext cx="7487442" cy="3311946"/>
          </a:xfrm>
          <a:prstGeom prst="rect">
            <a:avLst/>
          </a:prstGeom>
          <a:ln w="22225">
            <a:noFill/>
          </a:ln>
        </p:spPr>
        <p:txBody>
          <a:bodyPr lIns="360000" tIns="360000" rIns="360000" bIns="360000" anchor="ctr" anchorCtr="0"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 b="1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3F09D8-6DED-F47E-3684-2B125E29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100853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192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BF5F-31BE-4AA5-9D58-C834AFDADA82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F3326-D0DE-CE8D-6DEF-7258561A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0800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D3F-B523-4DE0-B053-5ADEEEC457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33618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_contac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3302E9C-03F9-AD37-71C5-CB420EEEB0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4655339D-CE50-4F7C-9CE4-9BCDAF0F31B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2FDE655-5392-82DA-4052-311ACF5B9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787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_contac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DFBAD56-35C5-AB55-A5D1-C5E41F1AF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F1DA25-7882-4695-959C-D7E9FA900BE5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9E6220C8-E203-93F0-08FA-C345CE0912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A7C66F5-03A7-6FBA-75BE-55A2071C0A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DE649F-CF76-1C1F-181F-42E3FBDF4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13501640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_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2C55D5E-9B9D-5772-5594-2BF0EB6F66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11" name="logo">
            <a:extLst>
              <a:ext uri="{FF2B5EF4-FFF2-40B4-BE49-F238E27FC236}">
                <a16:creationId xmlns:a16="http://schemas.microsoft.com/office/drawing/2014/main" id="{9A393F79-A538-C1C9-6B83-42202D83726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18F76D0-F51E-4D2F-84B6-067070EE32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8928621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8928620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319170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095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tx2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053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FA6CE31D-AFCB-A574-5F10-1817640CE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tx2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0945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FA6CE31D-AFCB-A574-5F10-1817640CE8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tx2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8277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70E4-E75D-4E6C-BB29-CF67620274C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09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DFF2520-4C2C-3A75-1C6B-8DE06241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AF0-8CCF-4C99-B69C-AF0C7B0031D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75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DFF2520-4C2C-3A75-1C6B-8DE06241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H="1" flipV="1">
            <a:off x="0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AF0-8CCF-4C99-B69C-AF0C7B0031D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33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29F356D2-7FFA-6DFD-C1C6-A1FF7AB87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13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7C0EE27B-7F31-E57A-0064-3F8CCF21D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DE0BD88-4C46-4C18-9F37-BC1A8FDD6C9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1304738-6820-3106-82CB-9DF67B7D0E0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C4C74C6-D676-328B-8442-97D30CD178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9911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A59CBD1-28C1-166B-97AA-DF171737F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49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51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313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B72CFCE2-4C23-5680-D350-207A42E51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31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5464C746-32EA-276E-9BE5-29E2F766C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H="1" flipV="1">
            <a:off x="0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223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326F19F-9936-DBD5-3799-8BCA781F3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52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nd_content_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5223BCA8-5BBD-46E9-7917-9AD049DED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70A96-6606-436A-A3E2-1A8AE6E102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9B01B-7BC5-F878-B352-FB896AD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92A69D-D0BE-00AA-EA9B-2B2651D3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4"/>
            <a:ext cx="10512425" cy="4464966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8735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A59CBD1-28C1-166B-97AA-DF171737F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5" t="10970" r="23416"/>
          <a:stretch/>
        </p:blipFill>
        <p:spPr>
          <a:xfrm>
            <a:off x="0" y="0"/>
            <a:ext cx="2495600" cy="31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86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13">
    <p:bg>
      <p:bgPr>
        <a:solidFill>
          <a:srgbClr val="FAE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leaf&#10;&#10;Description automatically generated">
            <a:extLst>
              <a:ext uri="{FF2B5EF4-FFF2-40B4-BE49-F238E27FC236}">
                <a16:creationId xmlns:a16="http://schemas.microsoft.com/office/drawing/2014/main" id="{D87A168E-E71E-AC4E-FA36-C41B5C8DE3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9" y="1484314"/>
            <a:ext cx="6551612" cy="44649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571-E600-411F-9888-FA40037DFD3F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E0ACA-DD18-060C-52C3-3A2FE1FF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6552356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97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08787A62-BF0D-5239-1497-AF9814BEA1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423592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423790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423790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423790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423790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274" y="2058099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216274" y="2767447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16274" y="3490994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216274" y="4214541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216274" y="4938088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619B94-E148-1281-D1E1-59489C36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4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leaf&#10;&#10;Description automatically generated">
            <a:extLst>
              <a:ext uri="{FF2B5EF4-FFF2-40B4-BE49-F238E27FC236}">
                <a16:creationId xmlns:a16="http://schemas.microsoft.com/office/drawing/2014/main" id="{C60D2406-AB3B-7985-311C-4FFD8316E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B3A1D03-FEE3-43B5-B712-2BD75FA24CC3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ChangeAspect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39787" y="4576616"/>
            <a:ext cx="8928619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08787A62-BF0D-5239-1497-AF9814BEA1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49701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49899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899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899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49899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2383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642383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42383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642383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642383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743131-7667-FD38-1889-2E62733BE41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249930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D7D9FC5-939B-04A5-42B4-7616357D6033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250128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07E4C7C-8DD4-DC12-A03B-349A2B8FDDA0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50128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EAD2EE4-B737-347B-C30E-06657347618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250128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FE401BF-C9F8-CE92-6725-8276BECF9D7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250128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F375E-7BF0-AC59-B463-C74D638DB78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7042612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F48BCBC-81E4-6A52-BC47-1A806AB6355D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7042612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26796C8-5F85-DDAA-105D-1A6B08FBC7FA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042612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6B77B1D-3352-BFC1-8E20-44D2DBC78A10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7042612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D9D2A29-6812-6F3D-1C7C-77D306924D8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042612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16C7CCEC-998F-FAF1-746C-98EEEAF8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019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484313"/>
            <a:ext cx="5112199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112197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105-C354-4A4A-847B-ABF26C821196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5141B-AEF2-1202-F91F-CDA92808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53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313"/>
            <a:ext cx="1051242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10512426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8E41-4DC4-45F9-93A5-3E5AB243383C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94F3E9-4688-B808-7776-27E72DED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588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844825"/>
            <a:ext cx="5112197" cy="410445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844824"/>
            <a:ext cx="5112197" cy="41044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3318-2F54-4C60-8956-9045F521880F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86DAA5-876D-462C-CBB1-A1A88EB6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92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2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9336" y="1844824"/>
            <a:ext cx="3312848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2792F1-D73D-4199-8613-C1FDD53594B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899B6F-7F12-569A-130A-81055DF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56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6912396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112280" y="1484313"/>
            <a:ext cx="3239933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CCA9B0-EF87-451B-AB34-0DA2D9EF73E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4784"/>
            <a:ext cx="691239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B81B3-1199-9902-0520-8B89ED89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97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8390-B60E-40C6-9259-7B7F409AAEA9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5616252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751D1437-C6D6-AAC2-1CF2-9AD050DD8E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095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_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8390-B60E-40C6-9259-7B7F409AAEA9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5616252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A10E90C3-C75C-5514-333A-BCD0F889E2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939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pictur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72F8-7597-416A-A3ED-3228CEBE8DE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6080" y="1484313"/>
            <a:ext cx="4536133" cy="4464967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037C81-4C0C-8197-1ABD-B8238460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746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05E9-B120-492F-8432-99E6FB99B74C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39788" y="1484313"/>
            <a:ext cx="10512425" cy="4464967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7F563-0AB2-8EF9-6B5F-34ED4556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6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leaf&#10;&#10;Description automatically generated">
            <a:extLst>
              <a:ext uri="{FF2B5EF4-FFF2-40B4-BE49-F238E27FC236}">
                <a16:creationId xmlns:a16="http://schemas.microsoft.com/office/drawing/2014/main" id="{C60D2406-AB3B-7985-311C-4FFD8316E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134A2F81-F5F8-4D06-89A6-9A4955836E4B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8928619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normalizeH="0" baseline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4680148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AED9-6C7E-4934-9634-A2173A3D5CA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BF4819A4-C320-0837-4F9E-14ED8014FD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57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4680148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AED9-6C7E-4934-9634-A2173A3D5CA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C2F2EA7-E84E-1ACA-535F-09F293383F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313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ECBB-88DD-4A1B-B6EB-0AD0E368AFC6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D16BAD-F185-148E-C559-914D021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1484314"/>
            <a:ext cx="4680148" cy="4464966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3A5A4216-1AFA-65F6-D8D0-D3571ED4E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383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w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"/>
            <a:ext cx="12192001" cy="4293092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4581524"/>
            <a:ext cx="10512425" cy="13677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DCAF-49D5-4998-854B-1D9819B26E1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8464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ful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200"/>
            </a:lvl1pPr>
          </a:lstStyle>
          <a:p>
            <a:r>
              <a:rPr lang="en-GB" noProof="0" dirty="0"/>
              <a:t>Select shape and insert picture</a:t>
            </a:r>
          </a:p>
        </p:txBody>
      </p:sp>
      <p:sp>
        <p:nvSpPr>
          <p:cNvPr id="11" name="aurora">
            <a:extLst>
              <a:ext uri="{FF2B5EF4-FFF2-40B4-BE49-F238E27FC236}">
                <a16:creationId xmlns:a16="http://schemas.microsoft.com/office/drawing/2014/main" id="{D3D1ED17-0AC0-8747-E591-795AB7D27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4DF4A-2977-433A-9E09-5883630E1E3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1FCFAB-2E72-A7DA-BE09-92973306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374FAC-6B5D-6FBD-9263-D794FB510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3"/>
            <a:ext cx="10512425" cy="446496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76B85AB-84F2-075B-5F61-04318207DC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201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_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DD78-1FF1-480E-8272-ED7902D8365B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68404"/>
            <a:ext cx="5112196" cy="432992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9"/>
          </p:nvPr>
        </p:nvSpPr>
        <p:spPr>
          <a:xfrm>
            <a:off x="839789" y="2345412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1"/>
          </p:nvPr>
        </p:nvSpPr>
        <p:spPr>
          <a:xfrm>
            <a:off x="840309" y="2921476"/>
            <a:ext cx="5111703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3"/>
          </p:nvPr>
        </p:nvSpPr>
        <p:spPr>
          <a:xfrm>
            <a:off x="839789" y="3497540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5"/>
          </p:nvPr>
        </p:nvSpPr>
        <p:spPr>
          <a:xfrm>
            <a:off x="839789" y="4073604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7"/>
          </p:nvPr>
        </p:nvSpPr>
        <p:spPr>
          <a:xfrm>
            <a:off x="839789" y="4649668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8"/>
          </p:nvPr>
        </p:nvSpPr>
        <p:spPr>
          <a:xfrm>
            <a:off x="6240016" y="1770587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9"/>
          </p:nvPr>
        </p:nvSpPr>
        <p:spPr>
          <a:xfrm>
            <a:off x="6240016" y="2346652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/>
          </p:nvPr>
        </p:nvSpPr>
        <p:spPr>
          <a:xfrm>
            <a:off x="6240016" y="2926183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30"/>
          </p:nvPr>
        </p:nvSpPr>
        <p:spPr>
          <a:xfrm>
            <a:off x="6240016" y="3505714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6240016" y="4085245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4"/>
          </p:nvPr>
        </p:nvSpPr>
        <p:spPr>
          <a:xfrm>
            <a:off x="6240016" y="4664776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6240016" y="5225732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31"/>
          </p:nvPr>
        </p:nvSpPr>
        <p:spPr>
          <a:xfrm>
            <a:off x="839789" y="5225732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44B25-4522-C76D-4413-A4CE0A0E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35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369203-DCD6-4B60-A1EB-6585998AEDE4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519936" y="3140968"/>
            <a:ext cx="1152128" cy="1152490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5B72B1-C82D-4E8E-A1A7-6E5CF1578050}"/>
              </a:ext>
            </a:extLst>
          </p:cNvPr>
          <p:cNvGrpSpPr/>
          <p:nvPr/>
        </p:nvGrpSpPr>
        <p:grpSpPr>
          <a:xfrm>
            <a:off x="4295799" y="1484313"/>
            <a:ext cx="144358" cy="4465637"/>
            <a:chOff x="3144433" y="1268624"/>
            <a:chExt cx="144363" cy="4465640"/>
          </a:xfrm>
        </p:grpSpPr>
        <p:sp>
          <p:nvSpPr>
            <p:cNvPr id="29" name="Isosceles Triangle 20">
              <a:extLst>
                <a:ext uri="{FF2B5EF4-FFF2-40B4-BE49-F238E27FC236}">
                  <a16:creationId xmlns:a16="http://schemas.microsoft.com/office/drawing/2014/main" id="{BD00601E-7157-4C2D-AF66-757140299A15}"/>
                </a:ext>
              </a:extLst>
            </p:cNvPr>
            <p:cNvSpPr/>
            <p:nvPr/>
          </p:nvSpPr>
          <p:spPr>
            <a:xfrm rot="5400000">
              <a:off x="3072599" y="3428741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5A9A77-8AB6-4FF6-B065-AD0D6583A36A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3144434" y="1268624"/>
              <a:ext cx="0" cy="2088282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907A1D-33C6-494E-8E3C-8273F0BF5753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3144434" y="3644939"/>
              <a:ext cx="0" cy="2089325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0F686A-890E-4ED6-8964-F5C9F642F8E0}"/>
              </a:ext>
            </a:extLst>
          </p:cNvPr>
          <p:cNvGrpSpPr/>
          <p:nvPr/>
        </p:nvGrpSpPr>
        <p:grpSpPr>
          <a:xfrm flipH="1" flipV="1">
            <a:off x="7752187" y="1484313"/>
            <a:ext cx="144358" cy="4465637"/>
            <a:chOff x="3144088" y="980393"/>
            <a:chExt cx="144363" cy="4465640"/>
          </a:xfrm>
        </p:grpSpPr>
        <p:sp>
          <p:nvSpPr>
            <p:cNvPr id="33" name="Isosceles Triangle 20">
              <a:extLst>
                <a:ext uri="{FF2B5EF4-FFF2-40B4-BE49-F238E27FC236}">
                  <a16:creationId xmlns:a16="http://schemas.microsoft.com/office/drawing/2014/main" id="{96AD5B6F-D3E1-46B7-BC0A-D606EC95ED7B}"/>
                </a:ext>
              </a:extLst>
            </p:cNvPr>
            <p:cNvSpPr/>
            <p:nvPr/>
          </p:nvSpPr>
          <p:spPr>
            <a:xfrm rot="5400000">
              <a:off x="3072254" y="3142297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8BD254-97A6-4E39-B7AD-BF4204D9329F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3144088" y="980393"/>
              <a:ext cx="0" cy="2090070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4A778B-FCF7-4F7B-87E5-4A6A71BCA031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3144088" y="3358495"/>
              <a:ext cx="0" cy="2087538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A18E4002-1FEE-ED95-34CE-CE286A4C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C7C073-90C6-D80B-23B0-49278D3E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362EF2-C19C-E7E6-6367-157F5D8D07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C859A59-AD46-E73C-C091-22AAAD74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512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BEDBAD-C05C-474F-85F1-93B77CA6234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39788" y="2636912"/>
            <a:ext cx="2087860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87888" y="2636912"/>
            <a:ext cx="2016224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999656" y="2636912"/>
            <a:ext cx="2016223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176121" y="2636912"/>
            <a:ext cx="2016224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264352" y="2636912"/>
            <a:ext cx="2087861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839788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999973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088205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7176120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9264352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5DF03-27C4-7998-824E-CCC49011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372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53C17A-290F-4EF9-B4CC-543B2A377FC1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302237"/>
            <a:ext cx="8640960" cy="398571"/>
          </a:xfrm>
        </p:spPr>
        <p:txBody>
          <a:bodyPr anchor="b" anchorCtr="0">
            <a:spAutoFit/>
          </a:bodyPr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130" y="1773238"/>
            <a:ext cx="8642350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/>
          <p:nvPr userDrawn="1"/>
        </p:nvCxnSpPr>
        <p:spPr>
          <a:xfrm>
            <a:off x="10128448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/>
          <p:nvPr userDrawn="1"/>
        </p:nvCxnSpPr>
        <p:spPr>
          <a:xfrm>
            <a:off x="0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76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A0742762-E718-2432-C710-FAC93FA733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425F00-62F8-4BFC-8084-825D130BEC52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302237"/>
            <a:ext cx="8640960" cy="398571"/>
          </a:xfrm>
        </p:spPr>
        <p:txBody>
          <a:bodyPr anchor="b" anchorCtr="0">
            <a:spAutoFit/>
          </a:bodyPr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130" y="1773238"/>
            <a:ext cx="8642350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A5D-8A37-F1A6-0128-ECF5BC71FA9D}"/>
              </a:ext>
            </a:extLst>
          </p:cNvPr>
          <p:cNvCxnSpPr/>
          <p:nvPr userDrawn="1"/>
        </p:nvCxnSpPr>
        <p:spPr>
          <a:xfrm>
            <a:off x="10128448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7B035E-61EF-82FF-8F1F-2E303C4CF0FF}"/>
              </a:ext>
            </a:extLst>
          </p:cNvPr>
          <p:cNvCxnSpPr/>
          <p:nvPr userDrawn="1"/>
        </p:nvCxnSpPr>
        <p:spPr>
          <a:xfrm>
            <a:off x="0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8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A99729C1-A0AC-0E99-B8C4-DA540EFCF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B3A1D03-FEE3-43B5-B712-2BD75FA24CC3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8928619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7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9DCDB-5424-4901-B86F-FFC06BB089B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>
            <a:cxnSpLocks/>
            <a:stCxn id="17" idx="3"/>
          </p:cNvCxnSpPr>
          <p:nvPr userDrawn="1"/>
        </p:nvCxnSpPr>
        <p:spPr>
          <a:xfrm flipV="1">
            <a:off x="10416480" y="3429000"/>
            <a:ext cx="1775520" cy="21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  <a:endCxn id="15" idx="1"/>
          </p:cNvCxnSpPr>
          <p:nvPr userDrawn="1"/>
        </p:nvCxnSpPr>
        <p:spPr>
          <a:xfrm>
            <a:off x="0" y="3429000"/>
            <a:ext cx="1775520" cy="21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836712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89AAD9-8AA7-381A-A69F-17B96F2C58A6}"/>
              </a:ext>
            </a:extLst>
          </p:cNvPr>
          <p:cNvCxnSpPr>
            <a:cxnSpLocks/>
            <a:stCxn id="15" idx="3"/>
            <a:endCxn id="16" idx="1"/>
          </p:cNvCxnSpPr>
          <p:nvPr userDrawn="1"/>
        </p:nvCxnSpPr>
        <p:spPr>
          <a:xfrm>
            <a:off x="4079776" y="3429211"/>
            <a:ext cx="864096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AC773-C5E1-7EE5-A892-B9EA1B9BA872}"/>
              </a:ext>
            </a:extLst>
          </p:cNvPr>
          <p:cNvCxnSpPr>
            <a:cxnSpLocks/>
            <a:stCxn id="16" idx="3"/>
            <a:endCxn id="17" idx="1"/>
          </p:cNvCxnSpPr>
          <p:nvPr userDrawn="1"/>
        </p:nvCxnSpPr>
        <p:spPr>
          <a:xfrm>
            <a:off x="7248128" y="3429211"/>
            <a:ext cx="864096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78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e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02714D-432F-4323-B822-15EAABFD4AD9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</p:cNvCxnSpPr>
          <p:nvPr userDrawn="1"/>
        </p:nvCxnSpPr>
        <p:spPr>
          <a:xfrm>
            <a:off x="0" y="1916832"/>
            <a:ext cx="12192000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D6574B3-B9CB-4DC9-0A36-7CF04147DFDE}"/>
              </a:ext>
            </a:extLst>
          </p:cNvPr>
          <p:cNvSpPr/>
          <p:nvPr userDrawn="1"/>
        </p:nvSpPr>
        <p:spPr>
          <a:xfrm flipV="1">
            <a:off x="9084352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6C16F76-DDE8-8D4C-436A-37E2AF930B92}"/>
              </a:ext>
            </a:extLst>
          </p:cNvPr>
          <p:cNvSpPr/>
          <p:nvPr userDrawn="1"/>
        </p:nvSpPr>
        <p:spPr>
          <a:xfrm flipV="1">
            <a:off x="5916000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B30005D-B4E0-FCB5-FF95-0866AA0CF64D}"/>
              </a:ext>
            </a:extLst>
          </p:cNvPr>
          <p:cNvSpPr/>
          <p:nvPr userDrawn="1"/>
        </p:nvSpPr>
        <p:spPr>
          <a:xfrm flipV="1">
            <a:off x="2747648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68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C3B68D-0321-4245-9A9F-E14F9B4D559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-314994"/>
            <a:ext cx="7487442" cy="748841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 lIns="0" tIns="360000" rIns="0" bIns="360000" anchor="ctr" anchorCtr="0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>
            <a:cxnSpLocks/>
          </p:cNvCxnSpPr>
          <p:nvPr userDrawn="1"/>
        </p:nvCxnSpPr>
        <p:spPr>
          <a:xfrm>
            <a:off x="9624392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54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5223BCA8-5BBD-46E9-7917-9AD049DED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70A96-6606-436A-A3E2-1A8AE6E102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1773238"/>
            <a:ext cx="7487442" cy="3311946"/>
          </a:xfrm>
          <a:prstGeom prst="rect">
            <a:avLst/>
          </a:prstGeom>
          <a:ln w="22225">
            <a:noFill/>
          </a:ln>
        </p:spPr>
        <p:txBody>
          <a:bodyPr lIns="360000" tIns="360000" rIns="360000" bIns="360000" anchor="ctr" anchorCtr="0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9B01B-7BC5-F878-B352-FB896AD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815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BF5F-31BE-4AA5-9D58-C834AFDADA82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F3326-D0DE-CE8D-6DEF-7258561A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116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D3F-B523-4DE0-B053-5ADEEEC457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9572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_contac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3302E9C-03F9-AD37-71C5-CB420EEEB0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4655339D-CE50-4F7C-9CE4-9BCDAF0F31B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2FDE655-5392-82DA-4052-311ACF5B9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148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_contac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4CC8F1D-2AF4-8C5C-DB95-8C2FF43B3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F1DA25-7882-4695-959C-D7E9FA900BE5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9E6220C8-E203-93F0-08FA-C345CE0912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A7C66F5-03A7-6FBA-75BE-55A2071C0A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DE649F-CF76-1C1F-181F-42E3FBDF4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1780516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_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2C55D5E-9B9D-5772-5594-2BF0EB6F66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11" name="logo">
            <a:extLst>
              <a:ext uri="{FF2B5EF4-FFF2-40B4-BE49-F238E27FC236}">
                <a16:creationId xmlns:a16="http://schemas.microsoft.com/office/drawing/2014/main" id="{9A393F79-A538-C1C9-6B83-42202D83726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18F76D0-F51E-4D2F-84B6-067070EE32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8928621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8928620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tx2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2691678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8FA7D8A4-769C-53BD-F677-6D56997B2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09EA037-6F28-4C89-BAA9-AE2B9607A85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1304738-6820-3106-82CB-9DF67B7D0E0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7FA2495-1411-BCB9-FAB4-8121DCD4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242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9285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aurora">
            <a:extLst>
              <a:ext uri="{FF2B5EF4-FFF2-40B4-BE49-F238E27FC236}">
                <a16:creationId xmlns:a16="http://schemas.microsoft.com/office/drawing/2014/main" id="{9DE26B90-63D7-64D6-5A97-F05199DE23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6BFCB10-042D-4A72-8B25-9665E2D1906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0874FD-F6E7-4EFD-43A9-844B3680A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6E0A855-7441-305F-7C27-8D5A8343D9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2765512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7C0EE27B-7F31-E57A-0064-3F8CCF21D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DE0BD88-4C46-4C18-9F37-BC1A8FDD6C9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1304738-6820-3106-82CB-9DF67B7D0E0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C4C74C6-D676-328B-8442-97D30CD178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5642173"/>
            <a:ext cx="1051242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30019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leaf&#10;&#10;Description automatically generated">
            <a:extLst>
              <a:ext uri="{FF2B5EF4-FFF2-40B4-BE49-F238E27FC236}">
                <a16:creationId xmlns:a16="http://schemas.microsoft.com/office/drawing/2014/main" id="{C60D2406-AB3B-7985-311C-4FFD8316E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B3A1D03-FEE3-43B5-B712-2BD75FA24CC3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ChangeAspect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242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10512426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20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leaf&#10;&#10;Description automatically generated">
            <a:extLst>
              <a:ext uri="{FF2B5EF4-FFF2-40B4-BE49-F238E27FC236}">
                <a16:creationId xmlns:a16="http://schemas.microsoft.com/office/drawing/2014/main" id="{C60D2406-AB3B-7985-311C-4FFD8316E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134A2F81-F5F8-4D06-89A6-9A4955836E4B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10512424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7251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normalizeH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61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A99729C1-A0AC-0E99-B8C4-DA540EFCF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B3A1D03-FEE3-43B5-B712-2BD75FA24CC3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10512424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90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aurora">
            <a:extLst>
              <a:ext uri="{FF2B5EF4-FFF2-40B4-BE49-F238E27FC236}">
                <a16:creationId xmlns:a16="http://schemas.microsoft.com/office/drawing/2014/main" id="{9DE26B90-63D7-64D6-5A97-F05199DE23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6BFCB10-042D-4A72-8B25-9665E2D1906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0874FD-F6E7-4EFD-43A9-844B3680A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7251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6E0A855-7441-305F-7C27-8D5A8343D9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37928947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aurora">
            <a:extLst>
              <a:ext uri="{FF2B5EF4-FFF2-40B4-BE49-F238E27FC236}">
                <a16:creationId xmlns:a16="http://schemas.microsoft.com/office/drawing/2014/main" id="{F8A0A7C4-1EFD-211F-7FA1-F5F295DB5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7A390FD-78B2-40C7-820D-515634E92AE8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accent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5962ADC-2CEE-137F-0AE0-78A8EAC85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FB0A0B-DBAC-F171-9518-0717B141A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18157D5-7DBF-5AE5-C6F2-5FD78D7919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2739359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52820E5-DAFE-411F-A15A-12C6BF34C03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601855D-146F-E5D0-130A-D1216D180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2EDE624-BEB4-22A3-8262-D2333CD0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10512424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5B8803-A940-74A0-D5EF-17D12AA32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7735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340A311-8F4E-43AB-8201-214EB132C10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accent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94F8738-0404-1669-34E8-0D93C6E23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7A021B-C13B-0E67-9373-BCAFD0845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10512424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ED8E14-FA47-B8EF-45D9-5086F0FFA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D0294718-1B18-F52C-94FF-83FE345D5C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5371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eaf&#10;&#10;Description automatically generated">
            <a:extLst>
              <a:ext uri="{FF2B5EF4-FFF2-40B4-BE49-F238E27FC236}">
                <a16:creationId xmlns:a16="http://schemas.microsoft.com/office/drawing/2014/main" id="{8BD97802-4087-B8A2-46D6-12662A65A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777649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777649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045621"/>
            <a:ext cx="7776492" cy="2215991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C544558E-605F-1586-41EF-DD234A07B8E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7D32B3B0-8067-BF0D-E63B-143A2216E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777649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777649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045621"/>
            <a:ext cx="7776492" cy="2215991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C544558E-605F-1586-41EF-DD234A07B8E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914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aurora">
            <a:extLst>
              <a:ext uri="{FF2B5EF4-FFF2-40B4-BE49-F238E27FC236}">
                <a16:creationId xmlns:a16="http://schemas.microsoft.com/office/drawing/2014/main" id="{F8A0A7C4-1EFD-211F-7FA1-F5F295DB5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7A390FD-78B2-40C7-820D-515634E92AE8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accent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5962ADC-2CEE-137F-0AE0-78A8EAC85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FB0A0B-DBAC-F171-9518-0717B141A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18157D5-7DBF-5AE5-C6F2-5FD78D7919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691539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17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331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FA6CE31D-AFCB-A574-5F10-1817640CE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0596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FA6CE31D-AFCB-A574-5F10-1817640CE8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4316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70E4-E75D-4E6C-BB29-CF67620274C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2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DFF2520-4C2C-3A75-1C6B-8DE06241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AF0-8CCF-4C99-B69C-AF0C7B0031D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2608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DFF2520-4C2C-3A75-1C6B-8DE06241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H="1" flipV="1">
            <a:off x="0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AF0-8CCF-4C99-B69C-AF0C7B0031D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3530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29F356D2-7FFA-6DFD-C1C6-A1FF7AB87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860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A59CBD1-28C1-166B-97AA-DF171737F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94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01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52820E5-DAFE-411F-A15A-12C6BF34C03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601855D-146F-E5D0-130A-D1216D180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2EDE624-BEB4-22A3-8262-D2333CD0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8928619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5B8803-A940-74A0-D5EF-17D12AA32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5378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1887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B72CFCE2-4C23-5680-D350-207A42E51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870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5464C746-32EA-276E-9BE5-29E2F766C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H="1" flipV="1">
            <a:off x="0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3957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326F19F-9936-DBD5-3799-8BCA781F3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6189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nd_content_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5223BCA8-5BBD-46E9-7917-9AD049DED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70A96-6606-436A-A3E2-1A8AE6E102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9B01B-7BC5-F878-B352-FB896AD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92A69D-D0BE-00AA-EA9B-2B2651D3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4"/>
            <a:ext cx="10512425" cy="4464966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57077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A59CBD1-28C1-166B-97AA-DF171737F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5" t="10970" r="23416"/>
          <a:stretch/>
        </p:blipFill>
        <p:spPr>
          <a:xfrm>
            <a:off x="0" y="0"/>
            <a:ext cx="2495600" cy="31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621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13">
    <p:bg>
      <p:bgPr>
        <a:solidFill>
          <a:srgbClr val="FAE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leaf&#10;&#10;Description automatically generated">
            <a:extLst>
              <a:ext uri="{FF2B5EF4-FFF2-40B4-BE49-F238E27FC236}">
                <a16:creationId xmlns:a16="http://schemas.microsoft.com/office/drawing/2014/main" id="{D87A168E-E71E-AC4E-FA36-C41B5C8DE3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9" y="1484314"/>
            <a:ext cx="6551612" cy="446496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571-E600-411F-9888-FA40037DFD3F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E0ACA-DD18-060C-52C3-3A2FE1FF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6552356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89136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08787A62-BF0D-5239-1497-AF9814BEA1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423592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423790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423790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423790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423790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274" y="2058099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216274" y="2767447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16274" y="3490994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216274" y="4214541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216274" y="4938088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3ECB139-8D4F-E61C-8262-F37AF1F9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147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08787A62-BF0D-5239-1497-AF9814BEA1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49701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49899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899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899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49899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2383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642383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42383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642383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642383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3ECB139-8D4F-E61C-8262-F37AF1F9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743131-7667-FD38-1889-2E62733BE41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249930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D7D9FC5-939B-04A5-42B4-7616357D6033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250128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07E4C7C-8DD4-DC12-A03B-349A2B8FDDA0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50128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EAD2EE4-B737-347B-C30E-06657347618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250128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FE401BF-C9F8-CE92-6725-8276BECF9D7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250128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F375E-7BF0-AC59-B463-C74D638DB78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7042612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F48BCBC-81E4-6A52-BC47-1A806AB6355D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7042612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26796C8-5F85-DDAA-105D-1A6B08FBC7FA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042612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6B77B1D-3352-BFC1-8E20-44D2DBC78A10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7042612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D9D2A29-6812-6F3D-1C7C-77D306924D8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042612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4520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484313"/>
            <a:ext cx="5112199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112197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105-C354-4A4A-847B-ABF26C821196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5141B-AEF2-1202-F91F-CDA92808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340A311-8F4E-43AB-8201-214EB132C10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accent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94F8738-0404-1669-34E8-0D93C6E23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7A021B-C13B-0E67-9373-BCAFD0845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8928619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ED8E14-FA47-B8EF-45D9-5086F0FFA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D0294718-1B18-F52C-94FF-83FE345D5C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2460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1051242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10512426" cy="410445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8E41-4DC4-45F9-93A5-3E5AB243383C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94F3E9-4688-B808-7776-27E72DED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87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844825"/>
            <a:ext cx="5112197" cy="410445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844824"/>
            <a:ext cx="5112197" cy="41044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3318-2F54-4C60-8956-9045F521880F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86DAA5-876D-462C-CBB1-A1A88EB6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103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2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9336" y="1844824"/>
            <a:ext cx="3312848" cy="410445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2792F1-D73D-4199-8613-C1FDD53594B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899B6F-7F12-569A-130A-81055DF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030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6912396" cy="410445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112280" y="1484313"/>
            <a:ext cx="3239933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CCA9B0-EF87-451B-AB34-0DA2D9EF73E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4784"/>
            <a:ext cx="691239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B81B3-1199-9902-0520-8B89ED89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537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8390-B60E-40C6-9259-7B7F409AAEA9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561625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751D1437-C6D6-AAC2-1CF2-9AD050DD8E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65345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_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8390-B60E-40C6-9259-7B7F409AAEA9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561625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A10E90C3-C75C-5514-333A-BCD0F889E2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4647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pictur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72F8-7597-416A-A3ED-3228CEBE8DE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6080" y="1484313"/>
            <a:ext cx="4536133" cy="4464967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037C81-4C0C-8197-1ABD-B8238460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609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05E9-B120-492F-8432-99E6FB99B74C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39788" y="1484313"/>
            <a:ext cx="10512425" cy="4464967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7F563-0AB2-8EF9-6B5F-34ED4556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568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4680148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AED9-6C7E-4934-9634-A2173A3D5CA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BF4819A4-C320-0837-4F9E-14ED8014FD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8046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4680148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AED9-6C7E-4934-9634-A2173A3D5CA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C2F2EA7-E84E-1ACA-535F-09F293383F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37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ogo">
            <a:extLst>
              <a:ext uri="{FF2B5EF4-FFF2-40B4-BE49-F238E27FC236}">
                <a16:creationId xmlns:a16="http://schemas.microsoft.com/office/drawing/2014/main" id="{27B1FE78-1B2D-63A9-7F2C-6E5152FF77E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1" name="(logo)" descr="Z:\GRW (grow)\logot\copyright_grow.png" hidden="1">
            <a:extLst>
              <a:ext uri="{FF2B5EF4-FFF2-40B4-BE49-F238E27FC236}">
                <a16:creationId xmlns:a16="http://schemas.microsoft.com/office/drawing/2014/main" id="{53DCF12F-80FE-7878-F8F4-CEC0C701E2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1328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fortum</a:t>
            </a:r>
            <a:endParaRPr lang="en-GB" sz="2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314"/>
            <a:ext cx="10512425" cy="4464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69" y="6453336"/>
            <a:ext cx="1440382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B45894CE-449A-49C1-9C8A-507005CC7C6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576" y="6453336"/>
            <a:ext cx="7488314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526" y="6453336"/>
            <a:ext cx="575746" cy="14401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72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39" r:id="rId2"/>
    <p:sldLayoutId id="2147483884" r:id="rId3"/>
    <p:sldLayoutId id="2147483840" r:id="rId4"/>
    <p:sldLayoutId id="2147483916" r:id="rId5"/>
    <p:sldLayoutId id="2147483843" r:id="rId6"/>
    <p:sldLayoutId id="2147483844" r:id="rId7"/>
    <p:sldLayoutId id="2147483845" r:id="rId8"/>
    <p:sldLayoutId id="2147483846" r:id="rId9"/>
    <p:sldLayoutId id="2147483915" r:id="rId10"/>
    <p:sldLayoutId id="2147483918" r:id="rId11"/>
    <p:sldLayoutId id="2147483914" r:id="rId12"/>
    <p:sldLayoutId id="2147483847" r:id="rId13"/>
    <p:sldLayoutId id="2147483885" r:id="rId14"/>
    <p:sldLayoutId id="2147483909" r:id="rId15"/>
    <p:sldLayoutId id="2147483849" r:id="rId16"/>
    <p:sldLayoutId id="2147483887" r:id="rId17"/>
    <p:sldLayoutId id="2147483979" r:id="rId18"/>
    <p:sldLayoutId id="2147483913" r:id="rId19"/>
    <p:sldLayoutId id="2147483850" r:id="rId20"/>
    <p:sldLayoutId id="2147483888" r:id="rId21"/>
    <p:sldLayoutId id="2147483912" r:id="rId22"/>
    <p:sldLayoutId id="2147483981" r:id="rId23"/>
    <p:sldLayoutId id="2147483980" r:id="rId24"/>
    <p:sldLayoutId id="2147483972" r:id="rId25"/>
    <p:sldLayoutId id="2147483976" r:id="rId26"/>
    <p:sldLayoutId id="2147483973" r:id="rId27"/>
    <p:sldLayoutId id="2147483894" r:id="rId28"/>
    <p:sldLayoutId id="2147483890" r:id="rId29"/>
    <p:sldLayoutId id="2147483917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911" r:id="rId37"/>
    <p:sldLayoutId id="2147483858" r:id="rId38"/>
    <p:sldLayoutId id="2147483859" r:id="rId39"/>
    <p:sldLayoutId id="2147483860" r:id="rId40"/>
    <p:sldLayoutId id="2147483910" r:id="rId41"/>
    <p:sldLayoutId id="2147483895" r:id="rId42"/>
    <p:sldLayoutId id="2147483892" r:id="rId43"/>
    <p:sldLayoutId id="2147483869" r:id="rId44"/>
    <p:sldLayoutId id="2147483870" r:id="rId45"/>
    <p:sldLayoutId id="2147483871" r:id="rId46"/>
    <p:sldLayoutId id="2147483872" r:id="rId47"/>
    <p:sldLayoutId id="2147483901" r:id="rId48"/>
    <p:sldLayoutId id="2147483907" r:id="rId49"/>
    <p:sldLayoutId id="2147483902" r:id="rId50"/>
    <p:sldLayoutId id="2147483903" r:id="rId51"/>
    <p:sldLayoutId id="2147483904" r:id="rId52"/>
    <p:sldLayoutId id="2147483905" r:id="rId53"/>
    <p:sldLayoutId id="2147483875" r:id="rId54"/>
    <p:sldLayoutId id="2147483876" r:id="rId55"/>
    <p:sldLayoutId id="2147483900" r:id="rId56"/>
    <p:sldLayoutId id="2147483879" r:id="rId57"/>
    <p:sldLayoutId id="2147483877" r:id="rId5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spc="0" baseline="0">
          <a:solidFill>
            <a:schemeClr val="accent1"/>
          </a:solidFill>
          <a:latin typeface="+mj-lt"/>
          <a:ea typeface="+mj-ea"/>
          <a:cs typeface="Fortum Sans TT Bold" panose="02010804010101010104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748">
          <p15:clr>
            <a:srgbClr val="F26B43"/>
          </p15:clr>
        </p15:guide>
        <p15:guide id="8" orient="horz" pos="300" userDrawn="1">
          <p15:clr>
            <a:srgbClr val="F26B43"/>
          </p15:clr>
        </p15:guide>
        <p15:guide id="15" pos="7151" userDrawn="1">
          <p15:clr>
            <a:srgbClr val="F26B43"/>
          </p15:clr>
        </p15:guide>
        <p15:guide id="16" pos="529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4" orient="horz" pos="93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ogo">
            <a:extLst>
              <a:ext uri="{FF2B5EF4-FFF2-40B4-BE49-F238E27FC236}">
                <a16:creationId xmlns:a16="http://schemas.microsoft.com/office/drawing/2014/main" id="{27B1FE78-1B2D-63A9-7F2C-6E5152FF77E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1" name="(logo)" descr="Z:\GRW (grow)\logot\copyright_grow.png" hidden="1">
            <a:extLst>
              <a:ext uri="{FF2B5EF4-FFF2-40B4-BE49-F238E27FC236}">
                <a16:creationId xmlns:a16="http://schemas.microsoft.com/office/drawing/2014/main" id="{53DCF12F-80FE-7878-F8F4-CEC0C701E2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1328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fortum</a:t>
            </a:r>
            <a:endParaRPr lang="en-GB" sz="2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314"/>
            <a:ext cx="10512425" cy="4464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69" y="6453336"/>
            <a:ext cx="1440382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B45894CE-449A-49C1-9C8A-507005CC7C6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576" y="6453336"/>
            <a:ext cx="7488314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526" y="6453336"/>
            <a:ext cx="575746" cy="14401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5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2" r:id="rId12"/>
    <p:sldLayoutId id="2147483931" r:id="rId13"/>
    <p:sldLayoutId id="2147483933" r:id="rId14"/>
    <p:sldLayoutId id="2147483934" r:id="rId15"/>
    <p:sldLayoutId id="2147483935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  <p:sldLayoutId id="2147483988" r:id="rId23"/>
    <p:sldLayoutId id="2147483989" r:id="rId24"/>
    <p:sldLayoutId id="2147483990" r:id="rId25"/>
    <p:sldLayoutId id="2147483991" r:id="rId26"/>
    <p:sldLayoutId id="2147483992" r:id="rId27"/>
    <p:sldLayoutId id="2147483993" r:id="rId28"/>
    <p:sldLayoutId id="2147483942" r:id="rId29"/>
    <p:sldLayoutId id="2147483943" r:id="rId30"/>
    <p:sldLayoutId id="2147483944" r:id="rId31"/>
    <p:sldLayoutId id="2147483945" r:id="rId32"/>
    <p:sldLayoutId id="2147483946" r:id="rId33"/>
    <p:sldLayoutId id="2147483947" r:id="rId34"/>
    <p:sldLayoutId id="2147483948" r:id="rId35"/>
    <p:sldLayoutId id="2147483949" r:id="rId36"/>
    <p:sldLayoutId id="2147483950" r:id="rId37"/>
    <p:sldLayoutId id="2147483951" r:id="rId38"/>
    <p:sldLayoutId id="2147483952" r:id="rId39"/>
    <p:sldLayoutId id="2147483953" r:id="rId40"/>
    <p:sldLayoutId id="2147483954" r:id="rId41"/>
    <p:sldLayoutId id="2147483955" r:id="rId42"/>
    <p:sldLayoutId id="2147483956" r:id="rId43"/>
    <p:sldLayoutId id="2147483957" r:id="rId44"/>
    <p:sldLayoutId id="2147483958" r:id="rId45"/>
    <p:sldLayoutId id="2147483959" r:id="rId46"/>
    <p:sldLayoutId id="2147483960" r:id="rId47"/>
    <p:sldLayoutId id="2147483961" r:id="rId48"/>
    <p:sldLayoutId id="2147483962" r:id="rId49"/>
    <p:sldLayoutId id="2147483963" r:id="rId50"/>
    <p:sldLayoutId id="2147483964" r:id="rId51"/>
    <p:sldLayoutId id="2147483965" r:id="rId52"/>
    <p:sldLayoutId id="2147483966" r:id="rId53"/>
    <p:sldLayoutId id="2147483967" r:id="rId54"/>
    <p:sldLayoutId id="2147483968" r:id="rId55"/>
    <p:sldLayoutId id="2147483969" r:id="rId56"/>
    <p:sldLayoutId id="2147483970" r:id="rId57"/>
    <p:sldLayoutId id="2147483971" r:id="rId5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0" baseline="0">
          <a:solidFill>
            <a:schemeClr val="accent1"/>
          </a:solidFill>
          <a:latin typeface="+mj-lt"/>
          <a:ea typeface="+mj-ea"/>
          <a:cs typeface="Fortum Sans TT Bold" panose="02010804010101010104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748">
          <p15:clr>
            <a:srgbClr val="F26B43"/>
          </p15:clr>
        </p15:guide>
        <p15:guide id="8" orient="horz" pos="300" userDrawn="1">
          <p15:clr>
            <a:srgbClr val="F26B43"/>
          </p15:clr>
        </p15:guide>
        <p15:guide id="15" pos="7151">
          <p15:clr>
            <a:srgbClr val="F26B43"/>
          </p15:clr>
        </p15:guide>
        <p15:guide id="16" pos="529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21" pos="3840">
          <p15:clr>
            <a:srgbClr val="F26B43"/>
          </p15:clr>
        </p15:guide>
        <p15:guide id="23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D0A96-CC12-DD04-46CD-B3473654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EED5B-4DE5-6BD3-3571-0AAF9A2BDA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51B5B9-0415-CD51-5C47-6B99F961C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8928620" cy="1809726"/>
          </a:xfrm>
        </p:spPr>
        <p:txBody>
          <a:bodyPr/>
          <a:lstStyle/>
          <a:p>
            <a:r>
              <a:rPr lang="en-GB" sz="4800" noProof="0" dirty="0"/>
              <a:t>Master’s thesis:</a:t>
            </a:r>
            <a:br>
              <a:rPr lang="en-GB" sz="4800" noProof="0" dirty="0"/>
            </a:br>
            <a:r>
              <a:rPr lang="en-GB" sz="4800" noProof="0" dirty="0"/>
              <a:t>Operational maturity of gen IV Reactor designs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6E1C9-BF23-47E1-A3C2-7CFA09AB9F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5334397"/>
            <a:ext cx="9792717" cy="615553"/>
          </a:xfrm>
        </p:spPr>
        <p:txBody>
          <a:bodyPr/>
          <a:lstStyle/>
          <a:p>
            <a:r>
              <a:rPr lang="en-GB" noProof="0" dirty="0"/>
              <a:t>Pyry-Pekka Koistinen / SYP 2025 Presentation / Fortum New Nuclear Strategy and R&amp;D</a:t>
            </a:r>
          </a:p>
        </p:txBody>
      </p:sp>
    </p:spTree>
    <p:extLst>
      <p:ext uri="{BB962C8B-B14F-4D97-AF65-F5344CB8AC3E}">
        <p14:creationId xmlns:p14="http://schemas.microsoft.com/office/powerpoint/2010/main" val="3320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64A937-3D5A-EB6C-18E1-570F85DA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67"/>
          <a:stretch>
            <a:fillRect/>
          </a:stretch>
        </p:blipFill>
        <p:spPr>
          <a:xfrm>
            <a:off x="9048328" y="2558643"/>
            <a:ext cx="2145347" cy="3259859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CC4889-B2A1-5909-0456-FB216C8DF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902255"/>
              </p:ext>
            </p:extLst>
          </p:nvPr>
        </p:nvGraphicFramePr>
        <p:xfrm>
          <a:off x="8616280" y="44624"/>
          <a:ext cx="3456384" cy="2155926"/>
        </p:xfrm>
        <a:graphic>
          <a:graphicData uri="http://schemas.openxmlformats.org/drawingml/2006/table">
            <a:tbl>
              <a:tblPr/>
              <a:tblGrid>
                <a:gridCol w="2368584">
                  <a:extLst>
                    <a:ext uri="{9D8B030D-6E8A-4147-A177-3AD203B41FA5}">
                      <a16:colId xmlns:a16="http://schemas.microsoft.com/office/drawing/2014/main" val="4132896084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2708443168"/>
                    </a:ext>
                  </a:extLst>
                </a:gridCol>
              </a:tblGrid>
              <a:tr h="1955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Spectrum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Fast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38199"/>
                  </a:ext>
                </a:extLst>
              </a:tr>
              <a:tr h="1955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Moderator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997386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Coolant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Lead / LBE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582358"/>
                  </a:ext>
                </a:extLst>
              </a:tr>
              <a:tr h="8685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 type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UN,PuN/MOX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742395"/>
                  </a:ext>
                </a:extLst>
              </a:tr>
              <a:tr h="1955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 enrichment [%]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15-30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815287"/>
                  </a:ext>
                </a:extLst>
              </a:tr>
              <a:tr h="24161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 density [W/cm</a:t>
                      </a:r>
                      <a:r>
                        <a:rPr lang="en-GB" sz="12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]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100-300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36669"/>
                  </a:ext>
                </a:extLst>
              </a:tr>
              <a:tr h="1955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Core outlet temperature [°C]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480-540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194356"/>
                  </a:ext>
                </a:extLst>
              </a:tr>
              <a:tr h="1955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Operating pressure [Bar]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01236"/>
                  </a:ext>
                </a:extLst>
              </a:tr>
              <a:tr h="1955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Thermodynamic efficiency [%]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40-45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546238"/>
                  </a:ext>
                </a:extLst>
              </a:tr>
              <a:tr h="1955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 conversion process</a:t>
                      </a:r>
                    </a:p>
                  </a:txBody>
                  <a:tcPr marL="11505" marR="11505" marT="115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Rankine</a:t>
                      </a:r>
                    </a:p>
                  </a:txBody>
                  <a:tcPr marL="11505" marR="11505" marT="11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75417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F21D3-DABD-D8FB-C512-DF48E945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7873E3-28BF-CB16-C503-01DEFF49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LFR 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CD966-FBC6-83B5-7B4C-2B331E57ADF2}"/>
              </a:ext>
            </a:extLst>
          </p:cNvPr>
          <p:cNvSpPr txBox="1"/>
          <p:nvPr/>
        </p:nvSpPr>
        <p:spPr>
          <a:xfrm>
            <a:off x="8304213" y="596249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lead-cooled fast reactor (GIF, 2002)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C6EF75F-5557-4538-C777-EDA94D2C4024}"/>
              </a:ext>
            </a:extLst>
          </p:cNvPr>
          <p:cNvSpPr txBox="1">
            <a:spLocks/>
          </p:cNvSpPr>
          <p:nvPr/>
        </p:nvSpPr>
        <p:spPr>
          <a:xfrm>
            <a:off x="767408" y="1484784"/>
            <a:ext cx="6048672" cy="49685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noProof="0" dirty="0"/>
              <a:t>A fast reactor sharing similarities with the SFR.</a:t>
            </a:r>
          </a:p>
          <a:p>
            <a:pPr lvl="1"/>
            <a:r>
              <a:rPr lang="en-GB" sz="1500" noProof="0" dirty="0"/>
              <a:t>Only historical experience comes form the operation of Soviet submarines (8 units) and their land prototypes (2 units)</a:t>
            </a:r>
          </a:p>
          <a:p>
            <a:pPr lvl="1"/>
            <a:r>
              <a:rPr lang="en-GB" sz="1500" noProof="0" dirty="0"/>
              <a:t>Technical viability proven, but major issues regarding operations exist</a:t>
            </a:r>
          </a:p>
          <a:p>
            <a:r>
              <a:rPr lang="en-GB" sz="1500" noProof="0" dirty="0"/>
              <a:t>LFR uses liquid lead or lead-bismuth eutectic (LBE) as coolant</a:t>
            </a:r>
          </a:p>
          <a:p>
            <a:pPr lvl="1"/>
            <a:r>
              <a:rPr lang="en-GB" sz="1500" noProof="0" dirty="0"/>
              <a:t>Operates at atmospheric pressures</a:t>
            </a:r>
          </a:p>
          <a:p>
            <a:pPr lvl="1"/>
            <a:r>
              <a:rPr lang="en-GB" sz="1500" noProof="0" dirty="0"/>
              <a:t>Operating temperatures around 500°C, yielding 40–45% efficiency.</a:t>
            </a:r>
          </a:p>
          <a:p>
            <a:r>
              <a:rPr lang="en-GB" sz="1500" noProof="0" dirty="0"/>
              <a:t>Typically, a</a:t>
            </a:r>
            <a:r>
              <a:rPr lang="en-GB" sz="1500" b="1" noProof="0" dirty="0"/>
              <a:t> </a:t>
            </a:r>
            <a:r>
              <a:rPr lang="en-GB" sz="1500" noProof="0" dirty="0"/>
              <a:t>pool-type design, loop-type is less viable due to challenges with pressure losses and corrosion </a:t>
            </a:r>
          </a:p>
          <a:p>
            <a:pPr lvl="1"/>
            <a:r>
              <a:rPr lang="en-GB" sz="1500" noProof="0" dirty="0"/>
              <a:t>Lead is chemically inert with air and water, no intermediate circuit needed. Air ingress to reactor must still be avoided</a:t>
            </a:r>
          </a:p>
          <a:p>
            <a:pPr lvl="1"/>
            <a:r>
              <a:rPr lang="en-GB" sz="1500" noProof="0" dirty="0"/>
              <a:t>Lead is highly corrosive, necessitating advanced materials or protective coatings</a:t>
            </a:r>
          </a:p>
          <a:p>
            <a:pPr lvl="1"/>
            <a:r>
              <a:rPr lang="en-GB" sz="1500" noProof="0" dirty="0"/>
              <a:t>LBE coolant causes a radiation hazard due to the formation of polonium</a:t>
            </a:r>
          </a:p>
          <a:p>
            <a:pPr lvl="1"/>
            <a:endParaRPr lang="en-GB" sz="1500" noProof="0" dirty="0"/>
          </a:p>
          <a:p>
            <a:pPr marL="0" indent="-6350">
              <a:buNone/>
            </a:pPr>
            <a:endParaRPr lang="en-GB" sz="1500" noProof="0" dirty="0"/>
          </a:p>
          <a:p>
            <a:pPr marL="266700" lvl="1" indent="0">
              <a:buNone/>
            </a:pPr>
            <a:endParaRPr lang="en-GB" sz="1500" noProof="0" dirty="0"/>
          </a:p>
        </p:txBody>
      </p:sp>
    </p:spTree>
    <p:extLst>
      <p:ext uri="{BB962C8B-B14F-4D97-AF65-F5344CB8AC3E}">
        <p14:creationId xmlns:p14="http://schemas.microsoft.com/office/powerpoint/2010/main" val="10689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5771E-A2C6-78F7-4354-2F96C6A3E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DD258-C4CE-93BD-3E89-8C3D48B5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BCCB66-B4F0-6C5E-290C-5CA1FBD9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LFR ranking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C09EBB-7F52-D736-49D6-4E197F17A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08630"/>
              </p:ext>
            </p:extLst>
          </p:nvPr>
        </p:nvGraphicFramePr>
        <p:xfrm>
          <a:off x="839272" y="1268413"/>
          <a:ext cx="10512424" cy="1812223"/>
        </p:xfrm>
        <a:graphic>
          <a:graphicData uri="http://schemas.openxmlformats.org/drawingml/2006/table">
            <a:tbl>
              <a:tblPr/>
              <a:tblGrid>
                <a:gridCol w="2500877">
                  <a:extLst>
                    <a:ext uri="{9D8B030D-6E8A-4147-A177-3AD203B41FA5}">
                      <a16:colId xmlns:a16="http://schemas.microsoft.com/office/drawing/2014/main" val="2362154862"/>
                    </a:ext>
                  </a:extLst>
                </a:gridCol>
                <a:gridCol w="402763">
                  <a:extLst>
                    <a:ext uri="{9D8B030D-6E8A-4147-A177-3AD203B41FA5}">
                      <a16:colId xmlns:a16="http://schemas.microsoft.com/office/drawing/2014/main" val="2304326105"/>
                    </a:ext>
                  </a:extLst>
                </a:gridCol>
                <a:gridCol w="2822463">
                  <a:extLst>
                    <a:ext uri="{9D8B030D-6E8A-4147-A177-3AD203B41FA5}">
                      <a16:colId xmlns:a16="http://schemas.microsoft.com/office/drawing/2014/main" val="3748944080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1507739982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268093910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4077029310"/>
                    </a:ext>
                  </a:extLst>
                </a:gridCol>
                <a:gridCol w="1189555">
                  <a:extLst>
                    <a:ext uri="{9D8B030D-6E8A-4147-A177-3AD203B41FA5}">
                      <a16:colId xmlns:a16="http://schemas.microsoft.com/office/drawing/2014/main" val="4066858289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2196353317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3287890168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3795132631"/>
                    </a:ext>
                  </a:extLst>
                </a:gridCol>
              </a:tblGrid>
              <a:tr h="18749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Phenomena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Failure mode / Scenario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Importance ranking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of knowledge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94427"/>
                  </a:ext>
                </a:extLst>
              </a:tr>
              <a:tr h="187499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TRL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14255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handling mechanism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of handling machinery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98768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integrity 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Corrosion of fuel cladding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28130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operations inside reactor vessel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of remotely operated machinery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40613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materials for COT below 500°C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Corrosion by coolant, structural material failure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439869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materials for COT above 500°C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Corrosion by coolant, structural material failure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737471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Functioning of coolant purification system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Coolant oxidization resulting in corrosion and oxide formation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678372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Coolant leakages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leakage causing contamination and need of repair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94430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1AEEDE-C238-455C-8607-8E51E4758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117659"/>
              </p:ext>
            </p:extLst>
          </p:nvPr>
        </p:nvGraphicFramePr>
        <p:xfrm>
          <a:off x="5951984" y="3183640"/>
          <a:ext cx="5579745" cy="309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D6A11B-F288-7262-639E-8EC50154C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32" y="3198880"/>
            <a:ext cx="4608513" cy="3470480"/>
          </a:xfrm>
        </p:spPr>
        <p:txBody>
          <a:bodyPr/>
          <a:lstStyle/>
          <a:p>
            <a:r>
              <a:rPr lang="en-GB" sz="1100" noProof="0" dirty="0"/>
              <a:t>Fuel handling and remote operations</a:t>
            </a:r>
          </a:p>
          <a:p>
            <a:pPr lvl="1"/>
            <a:r>
              <a:rPr lang="en-GB" sz="1050" noProof="0" dirty="0"/>
              <a:t>Similarly to the SFR, the refuelling and maintenance actions on the LFR need to be conducted remotely</a:t>
            </a:r>
          </a:p>
          <a:p>
            <a:pPr lvl="1"/>
            <a:r>
              <a:rPr lang="en-GB" sz="1050" noProof="0" dirty="0"/>
              <a:t>A minor benefit in using lead coolant is the inertness with air, but air ingress to the reactor should be avoided</a:t>
            </a:r>
          </a:p>
          <a:p>
            <a:pPr lvl="1"/>
            <a:r>
              <a:rPr lang="en-GB" sz="1050" noProof="0" dirty="0"/>
              <a:t>High shutdown temperatures due to avoidance of coolant solidification will bring problems (lead melting temperature is 327.5°C and LBE 123.5°C)</a:t>
            </a:r>
          </a:p>
          <a:p>
            <a:r>
              <a:rPr lang="en-GB" sz="1100" noProof="0" dirty="0"/>
              <a:t>Structural materials</a:t>
            </a:r>
          </a:p>
          <a:p>
            <a:pPr lvl="1"/>
            <a:r>
              <a:rPr lang="en-GB" sz="1050" noProof="0" dirty="0"/>
              <a:t>Lead coolant is notably corrosive, requirements for structural materials and fuel cladding are strict</a:t>
            </a:r>
          </a:p>
          <a:p>
            <a:pPr lvl="1"/>
            <a:r>
              <a:rPr lang="en-GB" sz="1050" noProof="0" dirty="0"/>
              <a:t>In a suitable temperature range of 400-550°C it is possible that a protective oxide layer forms on the steel surface, working as a corrosion inhibitor</a:t>
            </a:r>
          </a:p>
          <a:p>
            <a:pPr lvl="1"/>
            <a:r>
              <a:rPr lang="en-GB" sz="1050" noProof="0" dirty="0"/>
              <a:t>Suitable oxygen content in the coolant needs to be maintained and kept at levels that do not cause a formation of oxide blockages (slagging)</a:t>
            </a:r>
          </a:p>
          <a:p>
            <a:pPr lvl="1"/>
            <a:endParaRPr lang="en-GB" sz="1050" noProof="0" dirty="0"/>
          </a:p>
          <a:p>
            <a:pPr lvl="1"/>
            <a:endParaRPr lang="en-GB" sz="850" noProof="0" dirty="0"/>
          </a:p>
          <a:p>
            <a:endParaRPr lang="en-GB" sz="1100" noProof="0" dirty="0"/>
          </a:p>
        </p:txBody>
      </p:sp>
    </p:spTree>
    <p:extLst>
      <p:ext uri="{BB962C8B-B14F-4D97-AF65-F5344CB8AC3E}">
        <p14:creationId xmlns:p14="http://schemas.microsoft.com/office/powerpoint/2010/main" val="134775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405023-0008-2BFE-AA1A-4641DC621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374280"/>
              </p:ext>
            </p:extLst>
          </p:nvPr>
        </p:nvGraphicFramePr>
        <p:xfrm>
          <a:off x="9109312" y="63854"/>
          <a:ext cx="2976719" cy="2823665"/>
        </p:xfrm>
        <a:graphic>
          <a:graphicData uri="http://schemas.openxmlformats.org/drawingml/2006/table">
            <a:tbl>
              <a:tblPr/>
              <a:tblGrid>
                <a:gridCol w="1808162">
                  <a:extLst>
                    <a:ext uri="{9D8B030D-6E8A-4147-A177-3AD203B41FA5}">
                      <a16:colId xmlns:a16="http://schemas.microsoft.com/office/drawing/2014/main" val="1047465571"/>
                    </a:ext>
                  </a:extLst>
                </a:gridCol>
                <a:gridCol w="1168557">
                  <a:extLst>
                    <a:ext uri="{9D8B030D-6E8A-4147-A177-3AD203B41FA5}">
                      <a16:colId xmlns:a16="http://schemas.microsoft.com/office/drawing/2014/main" val="3930242833"/>
                    </a:ext>
                  </a:extLst>
                </a:gridCol>
              </a:tblGrid>
              <a:tr h="26880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Spectrum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Thermal/Fast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41221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Graphite / None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264464"/>
                  </a:ext>
                </a:extLst>
              </a:tr>
              <a:tr h="37761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Coolant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Molten salt</a:t>
                      </a:r>
                      <a:b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LiF</a:t>
                      </a:r>
                      <a:r>
                        <a:rPr lang="en-GB" sz="1100" b="0" i="0" u="none" strike="noStrike" baseline="-25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/BeF</a:t>
                      </a:r>
                      <a:r>
                        <a:rPr lang="en-GB" sz="1100" b="0" i="0" u="none" strike="noStrike" baseline="-25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/ZrF</a:t>
                      </a:r>
                      <a:r>
                        <a:rPr lang="en-GB" sz="1100" b="0" i="0" u="none" strike="noStrike" baseline="-25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/NaF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77572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 type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 salt</a:t>
                      </a:r>
                      <a:b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UF</a:t>
                      </a:r>
                      <a:r>
                        <a:rPr lang="en-GB" sz="1100" b="0" i="0" u="none" strike="noStrike" baseline="-25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,PuF</a:t>
                      </a:r>
                      <a:r>
                        <a:rPr lang="en-GB" sz="1100" b="0" i="0" u="none" strike="noStrike" baseline="-25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3938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 enrichment [%]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183695"/>
                  </a:ext>
                </a:extLst>
              </a:tr>
              <a:tr h="25267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 density [W/cm</a:t>
                      </a:r>
                      <a:r>
                        <a:rPr lang="en-GB" sz="11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20-300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282088"/>
                  </a:ext>
                </a:extLst>
              </a:tr>
              <a:tr h="2471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Core outlet temperature [°C]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600-700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420877"/>
                  </a:ext>
                </a:extLst>
              </a:tr>
              <a:tr h="28377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Operating pressure [Bar]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7245"/>
                  </a:ext>
                </a:extLst>
              </a:tr>
              <a:tr h="24767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Thermodynamic efficiency [%]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45-50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295845"/>
                  </a:ext>
                </a:extLst>
              </a:tr>
              <a:tr h="34819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 conversion process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Rankine / Brayton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74771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CC5FB-10D0-16E7-52B3-D1A46FF5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9AFE99-5242-4C09-AC22-F26BFD5C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MSR overview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DDBA326-008A-1E45-0F93-AE0AF12826F0}"/>
              </a:ext>
            </a:extLst>
          </p:cNvPr>
          <p:cNvSpPr txBox="1">
            <a:spLocks/>
          </p:cNvSpPr>
          <p:nvPr/>
        </p:nvSpPr>
        <p:spPr>
          <a:xfrm>
            <a:off x="767408" y="1484784"/>
            <a:ext cx="6048672" cy="51125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noProof="0" dirty="0"/>
              <a:t>The MSR is a fast or thermal reactor cooled by molten salts and </a:t>
            </a:r>
            <a:r>
              <a:rPr lang="en-GB" sz="1600" dirty="0"/>
              <a:t>operated at high temperatures</a:t>
            </a:r>
          </a:p>
          <a:p>
            <a:pPr lvl="1"/>
            <a:r>
              <a:rPr lang="en-GB" sz="1400" noProof="0" dirty="0"/>
              <a:t>Three experimental MSRs have been operated in history (ARE, MSRE, </a:t>
            </a:r>
            <a:r>
              <a:rPr lang="en-FI" sz="1400" dirty="0"/>
              <a:t>TMSR-LF1</a:t>
            </a:r>
            <a:r>
              <a:rPr lang="en-GB" sz="1400" noProof="0" dirty="0"/>
              <a:t>)</a:t>
            </a:r>
          </a:p>
          <a:p>
            <a:r>
              <a:rPr lang="en-GB" sz="1600" noProof="0" dirty="0"/>
              <a:t>The MSR can be divided to three main designs</a:t>
            </a:r>
          </a:p>
          <a:p>
            <a:pPr lvl="1"/>
            <a:r>
              <a:rPr lang="en-GB" sz="1400" noProof="0" dirty="0"/>
              <a:t>The circulating fuel type</a:t>
            </a:r>
          </a:p>
          <a:p>
            <a:pPr lvl="1"/>
            <a:r>
              <a:rPr lang="en-GB" sz="1400" noProof="0" dirty="0"/>
              <a:t>The static fuel type</a:t>
            </a:r>
          </a:p>
          <a:p>
            <a:pPr lvl="1"/>
            <a:r>
              <a:rPr lang="en-GB" sz="1400" noProof="0" dirty="0"/>
              <a:t>The salt-cooled HTR (or TRISO-fuelled MSR)</a:t>
            </a:r>
          </a:p>
          <a:p>
            <a:r>
              <a:rPr lang="en-GB" sz="1600" noProof="0" dirty="0"/>
              <a:t>Molten salt creates challenging operating conditions</a:t>
            </a:r>
          </a:p>
          <a:p>
            <a:pPr lvl="1"/>
            <a:r>
              <a:rPr lang="en-GB" sz="1400" noProof="0" dirty="0"/>
              <a:t>Molten salts are extremely corrosive, structural materials must resist corrosion and radiation damage</a:t>
            </a:r>
          </a:p>
          <a:p>
            <a:pPr lvl="1"/>
            <a:r>
              <a:rPr lang="en-GB" sz="1400" noProof="0" dirty="0"/>
              <a:t>Complex chemistry of coolant and fuel salts requires continuous monitoring</a:t>
            </a:r>
          </a:p>
          <a:p>
            <a:pPr lvl="1"/>
            <a:r>
              <a:rPr lang="en-GB" sz="1400" noProof="0" dirty="0"/>
              <a:t>Coolant and fuel salt processing has been demonstrated, but not yet on a commercial scale</a:t>
            </a:r>
          </a:p>
          <a:p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FC741E-1927-2104-D38B-B81A2EACD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824" y="3429000"/>
            <a:ext cx="2289101" cy="2513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1A2F9-DE32-FA19-A31E-9F739227401B}"/>
              </a:ext>
            </a:extLst>
          </p:cNvPr>
          <p:cNvSpPr txBox="1"/>
          <p:nvPr/>
        </p:nvSpPr>
        <p:spPr>
          <a:xfrm>
            <a:off x="9109312" y="594975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molten salt reactor (GIF, 2002)</a:t>
            </a:r>
          </a:p>
        </p:txBody>
      </p:sp>
    </p:spTree>
    <p:extLst>
      <p:ext uri="{BB962C8B-B14F-4D97-AF65-F5344CB8AC3E}">
        <p14:creationId xmlns:p14="http://schemas.microsoft.com/office/powerpoint/2010/main" val="111257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8BFF-C590-FBCC-CA35-C0A7522D4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AB02D3-DC66-64A3-9E91-C5F5ABBE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861C16-9ADF-2985-6E42-7D37E4C5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MSR ranking results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C07BB10-4630-D765-2299-029B2634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72" y="3212976"/>
            <a:ext cx="5181918" cy="3528392"/>
          </a:xfrm>
        </p:spPr>
        <p:txBody>
          <a:bodyPr/>
          <a:lstStyle/>
          <a:p>
            <a:r>
              <a:rPr lang="en-GB" sz="900" noProof="0" dirty="0"/>
              <a:t>Salt processing</a:t>
            </a:r>
          </a:p>
          <a:p>
            <a:pPr lvl="1"/>
            <a:r>
              <a:rPr lang="en-GB" sz="900" noProof="0" dirty="0"/>
              <a:t>Salt impurities and fission products cause issues with corrosion</a:t>
            </a:r>
          </a:p>
          <a:p>
            <a:pPr lvl="1"/>
            <a:r>
              <a:rPr lang="en-GB" sz="900" noProof="0" dirty="0"/>
              <a:t>Failures in the salt processing system severely affect reactor operability, as failures in refuelling or salt corrosivity control can cause long unavailability</a:t>
            </a:r>
          </a:p>
          <a:p>
            <a:pPr lvl="1"/>
            <a:r>
              <a:rPr lang="en-GB" sz="900" noProof="0" dirty="0"/>
              <a:t>While some processes (e.g. fluorination, off-gas systems) have been demonstrated in experiments like MSRE, others (e.g. helium sparging, pyrochemical separation) remain untested at full reactor scale.</a:t>
            </a:r>
          </a:p>
          <a:p>
            <a:r>
              <a:rPr lang="en-GB" sz="900" noProof="0" dirty="0"/>
              <a:t>Structural materials</a:t>
            </a:r>
          </a:p>
          <a:p>
            <a:pPr lvl="1"/>
            <a:r>
              <a:rPr lang="en-GB" sz="900" noProof="0" dirty="0"/>
              <a:t>The tested nickel-based alloys, such as Hastelloy-N suffer from irradiation damage and salt penetration. </a:t>
            </a:r>
          </a:p>
          <a:p>
            <a:pPr lvl="1"/>
            <a:r>
              <a:rPr lang="en-GB" sz="900" noProof="0" dirty="0"/>
              <a:t>Coatings, salt chemistry control systems and new alloys are proposed to mitigate corrosion.</a:t>
            </a:r>
          </a:p>
          <a:p>
            <a:r>
              <a:rPr lang="en-GB" sz="900" noProof="0" dirty="0"/>
              <a:t>Maintenance challenges</a:t>
            </a:r>
          </a:p>
          <a:p>
            <a:pPr lvl="1"/>
            <a:r>
              <a:rPr lang="en-GB" sz="900" noProof="0" dirty="0"/>
              <a:t>Due to the circulation of fuel salts, the environment around the primary circuits is challenging</a:t>
            </a:r>
          </a:p>
          <a:p>
            <a:pPr lvl="1"/>
            <a:r>
              <a:rPr lang="en-GB" sz="900" dirty="0"/>
              <a:t>High shutdown temperatures and significant radiation dose rates create a need for utilizing remote maintenance technologies</a:t>
            </a:r>
            <a:endParaRPr lang="en-GB" sz="900" noProof="0" dirty="0"/>
          </a:p>
          <a:p>
            <a:pPr lvl="1"/>
            <a:r>
              <a:rPr lang="en-GB" sz="900" dirty="0"/>
              <a:t>Equipment contaminated with fission products need to be remotely removed and decontaminated prior to in-person maintenance</a:t>
            </a:r>
            <a:endParaRPr lang="en-GB" sz="900" noProof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32B6C6-F47C-82D8-EEB0-571A4B08A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09041"/>
              </p:ext>
            </p:extLst>
          </p:nvPr>
        </p:nvGraphicFramePr>
        <p:xfrm>
          <a:off x="839272" y="1265810"/>
          <a:ext cx="10512424" cy="1812223"/>
        </p:xfrm>
        <a:graphic>
          <a:graphicData uri="http://schemas.openxmlformats.org/drawingml/2006/table">
            <a:tbl>
              <a:tblPr/>
              <a:tblGrid>
                <a:gridCol w="2500877">
                  <a:extLst>
                    <a:ext uri="{9D8B030D-6E8A-4147-A177-3AD203B41FA5}">
                      <a16:colId xmlns:a16="http://schemas.microsoft.com/office/drawing/2014/main" val="317822675"/>
                    </a:ext>
                  </a:extLst>
                </a:gridCol>
                <a:gridCol w="402763">
                  <a:extLst>
                    <a:ext uri="{9D8B030D-6E8A-4147-A177-3AD203B41FA5}">
                      <a16:colId xmlns:a16="http://schemas.microsoft.com/office/drawing/2014/main" val="1932608779"/>
                    </a:ext>
                  </a:extLst>
                </a:gridCol>
                <a:gridCol w="2822463">
                  <a:extLst>
                    <a:ext uri="{9D8B030D-6E8A-4147-A177-3AD203B41FA5}">
                      <a16:colId xmlns:a16="http://schemas.microsoft.com/office/drawing/2014/main" val="696905459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1488519686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698710712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395946685"/>
                    </a:ext>
                  </a:extLst>
                </a:gridCol>
                <a:gridCol w="1189555">
                  <a:extLst>
                    <a:ext uri="{9D8B030D-6E8A-4147-A177-3AD203B41FA5}">
                      <a16:colId xmlns:a16="http://schemas.microsoft.com/office/drawing/2014/main" val="3593546801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2084339352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501711056"/>
                    </a:ext>
                  </a:extLst>
                </a:gridCol>
                <a:gridCol w="599461">
                  <a:extLst>
                    <a:ext uri="{9D8B030D-6E8A-4147-A177-3AD203B41FA5}">
                      <a16:colId xmlns:a16="http://schemas.microsoft.com/office/drawing/2014/main" val="950581240"/>
                    </a:ext>
                  </a:extLst>
                </a:gridCol>
              </a:tblGrid>
              <a:tr h="18749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Phenomena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Failure mode / Scenario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Importance ranking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of knowledge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09841"/>
                  </a:ext>
                </a:extLst>
              </a:tr>
              <a:tr h="187499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TRL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28349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handling mechanism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of handling machinery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36574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integrity 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Corrosion of fuel cladding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72126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operations inside reactor vessel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of remotely operated machinery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42628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materials for COT below 500°C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Corrosion by coolant, structural material failure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76750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materials for COT above 500°C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Corrosion by coolant, structural material failure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36510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Functioning of coolant purification system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Coolant oxidization resulting in corrosion and oxide formation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704274"/>
                  </a:ext>
                </a:extLst>
              </a:tr>
              <a:tr h="187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Coolant leakage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leakage causing contamination and need of repair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375" marR="9375" marT="9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64076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BF3194-9CE4-432A-A7AD-68114F3A8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949357"/>
              </p:ext>
            </p:extLst>
          </p:nvPr>
        </p:nvGraphicFramePr>
        <p:xfrm>
          <a:off x="6021190" y="3102949"/>
          <a:ext cx="5579745" cy="330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337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15D59-A6CD-83FC-710C-00C8833B1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BD017-ACF6-B4FF-B559-A8FFA2CF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2C9A-B2C9-FDCD-9DCC-7963E84D9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E98D9FA-FCC4-AC1A-B858-8AF530F8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51AC15-4B4C-694A-46FE-E5443CD2A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738118"/>
            <a:ext cx="7776492" cy="1523494"/>
          </a:xfrm>
        </p:spPr>
        <p:txBody>
          <a:bodyPr/>
          <a:lstStyle/>
          <a:p>
            <a:r>
              <a:rPr lang="en-GB" noProof="0" dirty="0"/>
              <a:t>Vendors and timeline</a:t>
            </a:r>
          </a:p>
        </p:txBody>
      </p:sp>
    </p:spTree>
    <p:extLst>
      <p:ext uri="{BB962C8B-B14F-4D97-AF65-F5344CB8AC3E}">
        <p14:creationId xmlns:p14="http://schemas.microsoft.com/office/powerpoint/2010/main" val="414325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3EEE8-587F-FCE2-0829-36092F4B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526" y="6453336"/>
            <a:ext cx="575746" cy="144016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F90E5A77-D385-4CDE-8FE8-D3E3CBE93E71}" type="slidenum">
              <a:rPr lang="en-GB" noProof="0" smtClean="0"/>
              <a:pPr>
                <a:spcAft>
                  <a:spcPts val="600"/>
                </a:spcAft>
              </a:pPr>
              <a:t>15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2B8DD4-0321-86B7-8A63-F2C542B5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</p:spPr>
        <p:txBody>
          <a:bodyPr anchor="t">
            <a:normAutofit/>
          </a:bodyPr>
          <a:lstStyle/>
          <a:p>
            <a:r>
              <a:rPr lang="en-GB" noProof="0" dirty="0"/>
              <a:t>Vendors and Timeline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3DDFC9-EF15-2B2A-26CF-4E427EBA4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822581"/>
              </p:ext>
            </p:extLst>
          </p:nvPr>
        </p:nvGraphicFramePr>
        <p:xfrm>
          <a:off x="839788" y="1484314"/>
          <a:ext cx="10512425" cy="446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726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16C5F-668C-1CB8-C62F-98FE75A7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E3D0A-2799-72D5-CC33-AD5F408F5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9776" y="908882"/>
            <a:ext cx="7837303" cy="52759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3EEA7-DAAE-042A-566D-4889285A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FA3D6B-F584-DED6-711C-4C732861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Vendors and Timeline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59AE0A7-9465-79AB-FFCC-ABFCC8954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436704"/>
              </p:ext>
            </p:extLst>
          </p:nvPr>
        </p:nvGraphicFramePr>
        <p:xfrm>
          <a:off x="119336" y="950951"/>
          <a:ext cx="3815999" cy="522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284">
                  <a:extLst>
                    <a:ext uri="{9D8B030D-6E8A-4147-A177-3AD203B41FA5}">
                      <a16:colId xmlns:a16="http://schemas.microsoft.com/office/drawing/2014/main" val="519361784"/>
                    </a:ext>
                  </a:extLst>
                </a:gridCol>
                <a:gridCol w="1910490">
                  <a:extLst>
                    <a:ext uri="{9D8B030D-6E8A-4147-A177-3AD203B41FA5}">
                      <a16:colId xmlns:a16="http://schemas.microsoft.com/office/drawing/2014/main" val="3457359117"/>
                    </a:ext>
                  </a:extLst>
                </a:gridCol>
                <a:gridCol w="542225">
                  <a:extLst>
                    <a:ext uri="{9D8B030D-6E8A-4147-A177-3AD203B41FA5}">
                      <a16:colId xmlns:a16="http://schemas.microsoft.com/office/drawing/2014/main" val="1794258274"/>
                    </a:ext>
                  </a:extLst>
                </a:gridCol>
              </a:tblGrid>
              <a:tr h="8944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noProof="0" dirty="0">
                          <a:effectLst/>
                        </a:rPr>
                        <a:t>Stage of development</a:t>
                      </a:r>
                      <a:endParaRPr lang="en-GB" sz="11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noProof="0" dirty="0">
                          <a:effectLst/>
                        </a:rPr>
                        <a:t>Description</a:t>
                      </a:r>
                      <a:endParaRPr lang="en-GB" sz="11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noProof="0" dirty="0">
                          <a:effectLst/>
                        </a:rPr>
                        <a:t>Projects</a:t>
                      </a:r>
                      <a:endParaRPr lang="en-GB" sz="11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1838720"/>
                  </a:ext>
                </a:extLst>
              </a:tr>
              <a:tr h="6791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Fortum Sans TT Regular" panose="02010504010101010104" pitchFamily="2" charset="0"/>
                        </a:rPr>
                        <a:t>5. Commercial demonstration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Construction of a first of a kind, full-scale plant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51861692"/>
                  </a:ext>
                </a:extLst>
              </a:tr>
              <a:tr h="66556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Fortum Sans TT Regular" panose="02010504010101010104" pitchFamily="2" charset="0"/>
                        </a:rPr>
                        <a:t>4. Engineering Demonstration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Construction or planning of a nuclear demonstrator/prototype plant. Gain of operating experience.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65320795"/>
                  </a:ext>
                </a:extLst>
              </a:tr>
              <a:tr h="158103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Fortum Sans TT Regular" panose="02010504010101010104" pitchFamily="2" charset="0"/>
                        </a:rPr>
                        <a:t>3. Detailed design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System descriptions, safety analyses and licensing documents are available. Itemized cost estimate and master schedule for the construction phase have been prepared.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45052123"/>
                  </a:ext>
                </a:extLst>
              </a:tr>
              <a:tr h="89443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Fortum Sans TT Regular" panose="02010504010101010104" pitchFamily="2" charset="0"/>
                        </a:rPr>
                        <a:t>2. Basic design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Brief descriptions of key components and systems are provided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877939"/>
                  </a:ext>
                </a:extLst>
              </a:tr>
              <a:tr h="50537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Fortum Sans TT Regular" panose="02010504010101010104" pitchFamily="2" charset="0"/>
                        </a:rPr>
                        <a:t>1. Conceptual design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Key components, layout drawings, single line diagrams are available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ortum Sans TT Regular" panose="02010504010101010104" pitchFamily="2" charset="0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71432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996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C44BD-F5B8-6AAB-3800-B332A019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A8C1E-E647-2D5E-477F-B9E7DAC456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AD6E8-E7E4-598C-31ED-81A21592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90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9E57F-9D27-AC2C-7467-AA43D2D1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4B972C21-C225-5359-CCFC-4F583B262D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272" y="4725144"/>
            <a:ext cx="8928621" cy="1656854"/>
          </a:xfrm>
        </p:spPr>
        <p:txBody>
          <a:bodyPr>
            <a:normAutofit/>
          </a:bodyPr>
          <a:lstStyle/>
          <a:p>
            <a:r>
              <a:rPr lang="en-GB" sz="1400" noProof="0" dirty="0"/>
              <a:t>Contact information</a:t>
            </a:r>
          </a:p>
          <a:p>
            <a:r>
              <a:rPr lang="en-GB" sz="1400" noProof="0" dirty="0"/>
              <a:t>Email: pyry-pekka.koistinen@fortum.com</a:t>
            </a:r>
          </a:p>
          <a:p>
            <a:r>
              <a:rPr lang="en-GB" sz="1400" noProof="0" dirty="0"/>
              <a:t>LinkedIn: Pyry-Pekka Koistinen</a:t>
            </a:r>
          </a:p>
        </p:txBody>
      </p:sp>
      <p:sp>
        <p:nvSpPr>
          <p:cNvPr id="61" name="Title 60">
            <a:extLst>
              <a:ext uri="{FF2B5EF4-FFF2-40B4-BE49-F238E27FC236}">
                <a16:creationId xmlns:a16="http://schemas.microsoft.com/office/drawing/2014/main" id="{EECCFCCB-4E1B-3654-B9CE-5BB627F3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4613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AA36E-9089-EF35-0D9A-00FFF659D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Dunlap, R. A (2025) Generation IV Nuclear Reactors: Design, Operation and Prospects for Future Energy Production. 1st edition. </a:t>
            </a:r>
          </a:p>
          <a:p>
            <a:r>
              <a:rPr lang="en-US" dirty="0"/>
              <a:t>Generation IV International Forum. (2002). </a:t>
            </a:r>
            <a:r>
              <a:rPr lang="en-US" i="1" dirty="0"/>
              <a:t>A Technology Roadmap for Generation IV Nuclear Energy Systems</a:t>
            </a:r>
            <a:r>
              <a:rPr lang="en-US" dirty="0"/>
              <a:t>. Washington, D.C.: U.S. Department of Energy.</a:t>
            </a:r>
          </a:p>
          <a:p>
            <a:r>
              <a:rPr lang="fi-FI" dirty="0"/>
              <a:t>Guidez, J. et al. (2017) Superphenix Technical and Scientific Achievements. [Online]. Paris: Atlantis Press.</a:t>
            </a:r>
          </a:p>
          <a:p>
            <a:r>
              <a:rPr lang="en-US" dirty="0"/>
              <a:t>Yan XL (2023) Chapter 3 - Very High Temperature Reactor In: Pioro IL (ed) Handbook of Generation IV Nuclear Reactors (Second Edition). Woodhead Publishing, 133–165.</a:t>
            </a:r>
            <a:endParaRPr lang="fi-FI" dirty="0"/>
          </a:p>
          <a:p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8EF10-C04A-272F-83B6-D07D5B87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19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687D51-7B0F-DD6E-B97F-4645D1AC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49292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3A951-4019-480D-0DF2-3B610F19F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4"/>
            <a:ext cx="10512425" cy="4897436"/>
          </a:xfrm>
        </p:spPr>
        <p:txBody>
          <a:bodyPr/>
          <a:lstStyle/>
          <a:p>
            <a:r>
              <a:rPr lang="en-GB" noProof="0" dirty="0"/>
              <a:t>Current focus of attention in new nuclear projects is mainly in licensed, constructed and operated </a:t>
            </a:r>
            <a:r>
              <a:rPr lang="en-GB" b="1" noProof="0" dirty="0"/>
              <a:t>current designs </a:t>
            </a:r>
            <a:r>
              <a:rPr lang="en-GB" noProof="0" dirty="0"/>
              <a:t>and </a:t>
            </a:r>
            <a:r>
              <a:rPr lang="en-GB" b="1" noProof="0" dirty="0"/>
              <a:t>evolutionary designs </a:t>
            </a:r>
            <a:r>
              <a:rPr lang="en-GB" noProof="0" dirty="0"/>
              <a:t>needing only confirmatory testing or engineering</a:t>
            </a:r>
          </a:p>
          <a:p>
            <a:pPr lvl="1"/>
            <a:r>
              <a:rPr lang="en-GB" noProof="0" dirty="0"/>
              <a:t>These are sometimes called </a:t>
            </a:r>
            <a:r>
              <a:rPr lang="en-GB" b="1" noProof="0" dirty="0"/>
              <a:t>GEN III </a:t>
            </a:r>
            <a:r>
              <a:rPr lang="en-GB" noProof="0" dirty="0"/>
              <a:t>and </a:t>
            </a:r>
            <a:r>
              <a:rPr lang="en-GB" b="1" noProof="0" dirty="0"/>
              <a:t>GEN III+ </a:t>
            </a:r>
            <a:r>
              <a:rPr lang="en-GB" noProof="0" dirty="0"/>
              <a:t>nuclear reactors</a:t>
            </a:r>
          </a:p>
          <a:p>
            <a:r>
              <a:rPr lang="en-GB" noProof="0" dirty="0"/>
              <a:t>Going further the </a:t>
            </a:r>
            <a:r>
              <a:rPr lang="en-GB" b="1" noProof="0" dirty="0"/>
              <a:t>GEN IV</a:t>
            </a:r>
            <a:r>
              <a:rPr lang="en-GB" noProof="0" dirty="0"/>
              <a:t>, or </a:t>
            </a:r>
            <a:r>
              <a:rPr lang="en-GB" b="1" noProof="0" dirty="0"/>
              <a:t>innovative designs, </a:t>
            </a:r>
            <a:r>
              <a:rPr lang="en-GB" noProof="0" dirty="0"/>
              <a:t>bring major conceptual changes to the existing practice</a:t>
            </a:r>
          </a:p>
          <a:p>
            <a:endParaRPr lang="en-GB" noProof="0" dirty="0"/>
          </a:p>
          <a:p>
            <a:r>
              <a:rPr lang="en-GB" noProof="0" dirty="0"/>
              <a:t>What are the main operability-related issues to these reactors?</a:t>
            </a:r>
          </a:p>
          <a:p>
            <a:pPr lvl="1"/>
            <a:r>
              <a:rPr lang="en-GB" noProof="0" dirty="0"/>
              <a:t>What is the technological readiness to solutions of these issues</a:t>
            </a:r>
          </a:p>
          <a:p>
            <a:r>
              <a:rPr lang="en-GB" noProof="0" dirty="0"/>
              <a:t>Which issues from the historical predecessors of these reactors remain relevant?</a:t>
            </a:r>
          </a:p>
          <a:p>
            <a:r>
              <a:rPr lang="en-GB" dirty="0"/>
              <a:t>What is the current state and timeline of GEN IV reactor development?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4BE33-5FDB-CC52-7CF2-4B150B73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F20F8-90C7-2178-F748-A4C74251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Research goals</a:t>
            </a:r>
          </a:p>
        </p:txBody>
      </p:sp>
    </p:spTree>
    <p:extLst>
      <p:ext uri="{BB962C8B-B14F-4D97-AF65-F5344CB8AC3E}">
        <p14:creationId xmlns:p14="http://schemas.microsoft.com/office/powerpoint/2010/main" val="200529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ED073-8A58-90A3-42DF-75588256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C9A2E8-7420-6788-0F76-25B84B9A6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256171B-5C92-3281-DA16-F6C487FE3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EFC1A1-3877-6D1E-94C8-796534B79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738118"/>
            <a:ext cx="7776492" cy="1523494"/>
          </a:xfrm>
        </p:spPr>
        <p:txBody>
          <a:bodyPr/>
          <a:lstStyle/>
          <a:p>
            <a:r>
              <a:rPr lang="en-GB" noProof="0" dirty="0"/>
              <a:t>Technological overview</a:t>
            </a:r>
          </a:p>
        </p:txBody>
      </p:sp>
    </p:spTree>
    <p:extLst>
      <p:ext uri="{BB962C8B-B14F-4D97-AF65-F5344CB8AC3E}">
        <p14:creationId xmlns:p14="http://schemas.microsoft.com/office/powerpoint/2010/main" val="152492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0307A-0412-5A65-B0D6-33B7C6176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The current development of the GEN IV nuclear reactors is coordinated by the Generation IV International Forum (GIF)</a:t>
            </a:r>
          </a:p>
          <a:p>
            <a:r>
              <a:rPr lang="en-GB" noProof="0" dirty="0"/>
              <a:t>In the early 2000s GIF selected six general reactor designs to be further developed among its member countries and parties</a:t>
            </a:r>
          </a:p>
          <a:p>
            <a:endParaRPr lang="en-GB" noProof="0" dirty="0"/>
          </a:p>
          <a:p>
            <a:r>
              <a:rPr lang="en-GB" noProof="0" dirty="0"/>
              <a:t>Very-High Temperature Reactor (VHTR)</a:t>
            </a:r>
          </a:p>
          <a:p>
            <a:r>
              <a:rPr lang="en-GB" noProof="0" dirty="0"/>
              <a:t>Sodium-Cooled Fast Reactor (SFR)</a:t>
            </a:r>
          </a:p>
          <a:p>
            <a:r>
              <a:rPr lang="en-GB" noProof="0" dirty="0"/>
              <a:t>Lead-Cooled Fast Reactor (LFR)</a:t>
            </a:r>
          </a:p>
          <a:p>
            <a:r>
              <a:rPr lang="en-GB" noProof="0" dirty="0"/>
              <a:t>Molten Salt Reactor (MSR)</a:t>
            </a:r>
          </a:p>
          <a:p>
            <a:endParaRPr lang="en-GB" noProof="0" dirty="0"/>
          </a:p>
          <a:p>
            <a:r>
              <a:rPr lang="en-GB" noProof="0" dirty="0"/>
              <a:t>Supercritical Water Reactor (SCWR)</a:t>
            </a:r>
          </a:p>
          <a:p>
            <a:r>
              <a:rPr lang="en-GB" noProof="0" dirty="0"/>
              <a:t>Gas-Cooled Fast Reactor (GFR)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95D2D-96A9-8C44-9CC7-75DF280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2929F9-4F6B-088C-AB22-0AA674ED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Six GEN IV reactor designs</a:t>
            </a:r>
          </a:p>
        </p:txBody>
      </p:sp>
    </p:spTree>
    <p:extLst>
      <p:ext uri="{BB962C8B-B14F-4D97-AF65-F5344CB8AC3E}">
        <p14:creationId xmlns:p14="http://schemas.microsoft.com/office/powerpoint/2010/main" val="344234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7488C-BE8A-F68D-C9FE-5E10328A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526" y="6453336"/>
            <a:ext cx="575746" cy="144016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F90E5A77-D385-4CDE-8FE8-D3E3CBE93E71}" type="slidenum">
              <a:rPr lang="en-GB" noProof="0" smtClean="0"/>
              <a:pPr>
                <a:spcAft>
                  <a:spcPts val="600"/>
                </a:spcAft>
              </a:pPr>
              <a:t>5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9C79BF-0396-5236-2479-7DB7551C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79" y="476250"/>
            <a:ext cx="5616252" cy="792163"/>
          </a:xfrm>
        </p:spPr>
        <p:txBody>
          <a:bodyPr anchor="t">
            <a:normAutofit/>
          </a:bodyPr>
          <a:lstStyle/>
          <a:p>
            <a:r>
              <a:rPr lang="en-GB" noProof="0" dirty="0"/>
              <a:t>VHTR overview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4EBDFE6-BB90-9894-E01C-CE51F97DD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49600" y="6165304"/>
            <a:ext cx="1180800" cy="432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B4240-6184-2081-B544-9EC568403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4"/>
            <a:ext cx="5472235" cy="4464966"/>
          </a:xfrm>
        </p:spPr>
        <p:txBody>
          <a:bodyPr/>
          <a:lstStyle/>
          <a:p>
            <a:r>
              <a:rPr lang="en-GB" noProof="0" dirty="0"/>
              <a:t>Gas-cooled, thermal reactor with high core outlet temperatures</a:t>
            </a:r>
          </a:p>
          <a:p>
            <a:r>
              <a:rPr lang="en-GB" noProof="0" dirty="0"/>
              <a:t>Historical operations from 8 operating reactors</a:t>
            </a:r>
          </a:p>
          <a:p>
            <a:pPr lvl="1"/>
            <a:r>
              <a:rPr lang="en-GB" noProof="0" dirty="0"/>
              <a:t>4 prismatic core type and 4 pebble bed type</a:t>
            </a:r>
          </a:p>
          <a:p>
            <a:pPr lvl="1"/>
            <a:r>
              <a:rPr lang="en-GB" noProof="0" dirty="0"/>
              <a:t>Average operation factors of 60% and capacity factors of 43%</a:t>
            </a:r>
          </a:p>
          <a:p>
            <a:pPr lvl="1"/>
            <a:r>
              <a:rPr lang="en-GB" noProof="0" dirty="0"/>
              <a:t>Issues with air and water ingress, online refuelling issues and graphite dust</a:t>
            </a:r>
          </a:p>
          <a:p>
            <a:pPr lvl="1"/>
            <a:r>
              <a:rPr lang="en-GB" dirty="0"/>
              <a:t>Low power density limits the maximum size</a:t>
            </a:r>
            <a:endParaRPr lang="en-GB" noProof="0" dirty="0"/>
          </a:p>
          <a:p>
            <a:r>
              <a:rPr lang="en-GB" noProof="0" dirty="0"/>
              <a:t>High temperatures allow vast possibilities</a:t>
            </a:r>
          </a:p>
          <a:p>
            <a:pPr lvl="1"/>
            <a:r>
              <a:rPr lang="en-GB" noProof="0" dirty="0"/>
              <a:t>Hydrogen production</a:t>
            </a:r>
          </a:p>
          <a:p>
            <a:pPr lvl="1"/>
            <a:r>
              <a:rPr lang="en-GB" noProof="0" dirty="0"/>
              <a:t>Steel production</a:t>
            </a:r>
          </a:p>
          <a:p>
            <a:pPr lvl="1"/>
            <a:r>
              <a:rPr lang="en-GB" noProof="0" dirty="0"/>
              <a:t>High-efficiency power generation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5B6F41D-FA9D-B705-9B3E-50E1FCBC1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9584"/>
              </p:ext>
            </p:extLst>
          </p:nvPr>
        </p:nvGraphicFramePr>
        <p:xfrm>
          <a:off x="8832304" y="84272"/>
          <a:ext cx="3278721" cy="2368281"/>
        </p:xfrm>
        <a:graphic>
          <a:graphicData uri="http://schemas.openxmlformats.org/drawingml/2006/table">
            <a:tbl>
              <a:tblPr/>
              <a:tblGrid>
                <a:gridCol w="2181123">
                  <a:extLst>
                    <a:ext uri="{9D8B030D-6E8A-4147-A177-3AD203B41FA5}">
                      <a16:colId xmlns:a16="http://schemas.microsoft.com/office/drawing/2014/main" val="2990508765"/>
                    </a:ext>
                  </a:extLst>
                </a:gridCol>
                <a:gridCol w="1097598">
                  <a:extLst>
                    <a:ext uri="{9D8B030D-6E8A-4147-A177-3AD203B41FA5}">
                      <a16:colId xmlns:a16="http://schemas.microsoft.com/office/drawing/2014/main" val="336094307"/>
                    </a:ext>
                  </a:extLst>
                </a:gridCol>
              </a:tblGrid>
              <a:tr h="219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Spectrum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Thermal</a:t>
                      </a: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323372"/>
                  </a:ext>
                </a:extLst>
              </a:tr>
              <a:tr h="219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Moderator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Graphite</a:t>
                      </a: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93139"/>
                  </a:ext>
                </a:extLst>
              </a:tr>
              <a:tr h="219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Coolant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Helium</a:t>
                      </a: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989275"/>
                  </a:ext>
                </a:extLst>
              </a:tr>
              <a:tr h="38880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 type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TRISO</a:t>
                      </a:r>
                      <a:b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UO</a:t>
                      </a:r>
                      <a:r>
                        <a:rPr lang="en-GB" sz="1100" b="0" i="0" u="none" strike="noStrike" baseline="-25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714059"/>
                  </a:ext>
                </a:extLst>
              </a:tr>
              <a:tr h="219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 enrichment [%]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8-20</a:t>
                      </a: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779880"/>
                  </a:ext>
                </a:extLst>
              </a:tr>
              <a:tr h="219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 density [W/cm</a:t>
                      </a:r>
                      <a:r>
                        <a:rPr lang="en-GB" sz="11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]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2-8</a:t>
                      </a: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365675"/>
                  </a:ext>
                </a:extLst>
              </a:tr>
              <a:tr h="219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Core outlet temperature [°C]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700-1000</a:t>
                      </a: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9151"/>
                  </a:ext>
                </a:extLst>
              </a:tr>
              <a:tr h="219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Operating pressure [Bar]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40-100</a:t>
                      </a: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55444"/>
                  </a:ext>
                </a:extLst>
              </a:tr>
              <a:tr h="219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Thermodynamic efficiency [%]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45-55</a:t>
                      </a: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863860"/>
                  </a:ext>
                </a:extLst>
              </a:tr>
              <a:tr h="219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 conversion process</a:t>
                      </a:r>
                    </a:p>
                  </a:txBody>
                  <a:tcPr marL="10554" marR="10554" marT="105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Brayton/Rankine</a:t>
                      </a:r>
                    </a:p>
                  </a:txBody>
                  <a:tcPr marL="10554" marR="10554" marT="10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67520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0D657FF-075A-B48E-0E02-BDC36FE4D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r="1854"/>
          <a:stretch>
            <a:fillRect/>
          </a:stretch>
        </p:blipFill>
        <p:spPr bwMode="auto">
          <a:xfrm>
            <a:off x="6744072" y="2636912"/>
            <a:ext cx="2552700" cy="301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Diagram of a machine with text&#10;&#10;AI-generated content may be incorrect.">
            <a:extLst>
              <a:ext uri="{FF2B5EF4-FFF2-40B4-BE49-F238E27FC236}">
                <a16:creationId xmlns:a16="http://schemas.microsoft.com/office/drawing/2014/main" id="{1400131B-C887-C6E1-DBE6-03280DBC4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99" y="2715900"/>
            <a:ext cx="2315845" cy="2933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5A5602-299B-D409-1A81-92416D24D9B1}"/>
              </a:ext>
            </a:extLst>
          </p:cNvPr>
          <p:cNvSpPr txBox="1"/>
          <p:nvPr/>
        </p:nvSpPr>
        <p:spPr>
          <a:xfrm>
            <a:off x="6744072" y="5633424"/>
            <a:ext cx="5328592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1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HTTR (left) and the HTR-10 (right) (Yan, 2023) </a:t>
            </a:r>
          </a:p>
        </p:txBody>
      </p:sp>
    </p:spTree>
    <p:extLst>
      <p:ext uri="{BB962C8B-B14F-4D97-AF65-F5344CB8AC3E}">
        <p14:creationId xmlns:p14="http://schemas.microsoft.com/office/powerpoint/2010/main" val="224799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2DAFC-B519-600A-6CB3-8443B4F59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8D60ED-C57D-FBAB-09FF-C340E844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8F77CE-E53A-9C2D-A3D9-23B48A20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VHTR ranking results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B5BFED-D7E1-4E45-1F40-30102ECF7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71883"/>
              </p:ext>
            </p:extLst>
          </p:nvPr>
        </p:nvGraphicFramePr>
        <p:xfrm>
          <a:off x="823323" y="1268413"/>
          <a:ext cx="10439398" cy="1150620"/>
        </p:xfrm>
        <a:graphic>
          <a:graphicData uri="http://schemas.openxmlformats.org/drawingml/2006/table">
            <a:tbl>
              <a:tblPr/>
              <a:tblGrid>
                <a:gridCol w="2703456">
                  <a:extLst>
                    <a:ext uri="{9D8B030D-6E8A-4147-A177-3AD203B41FA5}">
                      <a16:colId xmlns:a16="http://schemas.microsoft.com/office/drawing/2014/main" val="808278371"/>
                    </a:ext>
                  </a:extLst>
                </a:gridCol>
                <a:gridCol w="409326">
                  <a:extLst>
                    <a:ext uri="{9D8B030D-6E8A-4147-A177-3AD203B41FA5}">
                      <a16:colId xmlns:a16="http://schemas.microsoft.com/office/drawing/2014/main" val="2865366336"/>
                    </a:ext>
                  </a:extLst>
                </a:gridCol>
                <a:gridCol w="2462302">
                  <a:extLst>
                    <a:ext uri="{9D8B030D-6E8A-4147-A177-3AD203B41FA5}">
                      <a16:colId xmlns:a16="http://schemas.microsoft.com/office/drawing/2014/main" val="1670807420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3202134871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853902282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1617161469"/>
                    </a:ext>
                  </a:extLst>
                </a:gridCol>
                <a:gridCol w="1208940">
                  <a:extLst>
                    <a:ext uri="{9D8B030D-6E8A-4147-A177-3AD203B41FA5}">
                      <a16:colId xmlns:a16="http://schemas.microsoft.com/office/drawing/2014/main" val="665422465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2182842275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2994089789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84182562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Phenomena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Failure mode / 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Importance ranking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of knowledge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9604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53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Graphite dust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difficulty, loss of efficiency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09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vessel materials for COT above 800°C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material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0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 exchanger materials for COT above 800°C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material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71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Moisture removal from coolant and fresh fuel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Corrosion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99948"/>
                  </a:ext>
                </a:extLst>
              </a:tr>
            </a:tbl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255E8B8-25B0-5289-E538-D9CC46CCB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54" y="2492896"/>
            <a:ext cx="4919062" cy="4249950"/>
          </a:xfrm>
        </p:spPr>
        <p:txBody>
          <a:bodyPr/>
          <a:lstStyle/>
          <a:p>
            <a:r>
              <a:rPr lang="en-GB" sz="1050" noProof="0" dirty="0"/>
              <a:t>Graphite dust</a:t>
            </a:r>
          </a:p>
          <a:p>
            <a:pPr lvl="1"/>
            <a:r>
              <a:rPr lang="en-GB" sz="1000" noProof="0" dirty="0"/>
              <a:t>Formed via the wear of graphite components in the core</a:t>
            </a:r>
          </a:p>
          <a:p>
            <a:pPr lvl="1"/>
            <a:r>
              <a:rPr lang="en-GB" sz="1000" noProof="0" dirty="0"/>
              <a:t>Contains radioactive fission- and activation products</a:t>
            </a:r>
          </a:p>
          <a:p>
            <a:pPr lvl="1"/>
            <a:r>
              <a:rPr lang="en-GB" sz="1000" noProof="0" dirty="0"/>
              <a:t>Issues with maintenance actions</a:t>
            </a:r>
          </a:p>
          <a:p>
            <a:pPr lvl="1"/>
            <a:r>
              <a:rPr lang="en-GB" sz="1000" noProof="0" dirty="0"/>
              <a:t>Recurring issue in German pebble-bed reactors</a:t>
            </a:r>
          </a:p>
          <a:p>
            <a:r>
              <a:rPr lang="en-GB" sz="1050" noProof="0" dirty="0"/>
              <a:t>Materials</a:t>
            </a:r>
          </a:p>
          <a:p>
            <a:pPr lvl="1"/>
            <a:r>
              <a:rPr lang="en-GB" sz="1000" noProof="0" dirty="0"/>
              <a:t>Contemporary pressure vessel materials, combined with vessel cooling allow core outlet temperatures </a:t>
            </a:r>
            <a:r>
              <a:rPr lang="en-GB" sz="1000" dirty="0"/>
              <a:t>below</a:t>
            </a:r>
            <a:r>
              <a:rPr lang="en-GB" sz="1000" noProof="0" dirty="0"/>
              <a:t> 750</a:t>
            </a:r>
            <a:r>
              <a:rPr lang="en-GB" sz="1000" noProof="0" dirty="0">
                <a:solidFill>
                  <a:srgbClr val="000000"/>
                </a:solidFill>
                <a:latin typeface="Calibri" panose="020F0502020204030204" pitchFamily="34" charset="0"/>
              </a:rPr>
              <a:t>°C</a:t>
            </a:r>
            <a:endParaRPr lang="en-GB" sz="1000" noProof="0" dirty="0"/>
          </a:p>
          <a:p>
            <a:pPr lvl="1"/>
            <a:r>
              <a:rPr lang="en-GB" sz="1000" noProof="0" dirty="0"/>
              <a:t>Alloy steels used in fossil plant applications, such as 9Cr-1Mo, are currently unsuitable for forging large pressure vessels</a:t>
            </a:r>
          </a:p>
          <a:p>
            <a:pPr lvl="1"/>
            <a:r>
              <a:rPr lang="en-GB" sz="1000" noProof="0" dirty="0"/>
              <a:t>Advanced heat exchanger materials, such as Inconel 617, Haynes 230 or Hastelloy X would require more research and testing to be qualified</a:t>
            </a:r>
          </a:p>
          <a:p>
            <a:r>
              <a:rPr lang="en-GB" sz="1050" noProof="0" dirty="0"/>
              <a:t>Moisture</a:t>
            </a:r>
          </a:p>
          <a:p>
            <a:pPr lvl="1"/>
            <a:r>
              <a:rPr lang="en-GB" sz="1000" noProof="0" dirty="0"/>
              <a:t>Helium is chemically inert, but coolant impurities have degrading effects</a:t>
            </a:r>
          </a:p>
          <a:p>
            <a:pPr lvl="1"/>
            <a:r>
              <a:rPr lang="en-GB" sz="1000" noProof="0" dirty="0"/>
              <a:t>Small moisture ingress possible via leaking welds, seals and fuel pebbles during online refuelling</a:t>
            </a:r>
          </a:p>
          <a:p>
            <a:pPr lvl="1"/>
            <a:r>
              <a:rPr lang="en-GB" sz="1000" noProof="0" dirty="0"/>
              <a:t>Complete avoidance difficult, so the functioning of the coolant purification system is important</a:t>
            </a:r>
          </a:p>
          <a:p>
            <a:pPr lvl="1"/>
            <a:endParaRPr lang="en-GB" sz="1050" noProof="0" dirty="0"/>
          </a:p>
          <a:p>
            <a:pPr lvl="1"/>
            <a:endParaRPr lang="en-GB" sz="1050" noProof="0" dirty="0"/>
          </a:p>
          <a:p>
            <a:pPr lvl="1"/>
            <a:endParaRPr lang="en-GB" sz="1050" noProof="0" dirty="0"/>
          </a:p>
          <a:p>
            <a:pPr marL="273050" lvl="1" indent="-6350">
              <a:buNone/>
            </a:pPr>
            <a:endParaRPr lang="en-GB" sz="1200" noProof="0" dirty="0"/>
          </a:p>
          <a:p>
            <a:pPr marL="273050" lvl="1" indent="-6350">
              <a:buNone/>
            </a:pPr>
            <a:r>
              <a:rPr lang="en-GB" sz="1200" noProof="0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763849-9622-4F50-9403-B50997D5A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072479"/>
              </p:ext>
            </p:extLst>
          </p:nvPr>
        </p:nvGraphicFramePr>
        <p:xfrm>
          <a:off x="5735960" y="2739177"/>
          <a:ext cx="5997941" cy="315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476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2F14ED-DEBC-C91F-2CB5-66BB4D98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B8E3F9-5FB6-C4F8-797A-5C9654FA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SFR overview</a:t>
            </a:r>
          </a:p>
        </p:txBody>
      </p:sp>
      <p:pic>
        <p:nvPicPr>
          <p:cNvPr id="5" name="Content Placeholder 4" descr="A diagram of a heat exchanger&#10;&#10;AI-generated content may be incorrect.">
            <a:extLst>
              <a:ext uri="{FF2B5EF4-FFF2-40B4-BE49-F238E27FC236}">
                <a16:creationId xmlns:a16="http://schemas.microsoft.com/office/drawing/2014/main" id="{6F871D10-3E1D-1336-B85A-E345DFE3D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/>
          <a:stretch>
            <a:fillRect/>
          </a:stretch>
        </p:blipFill>
        <p:spPr bwMode="auto">
          <a:xfrm>
            <a:off x="7179323" y="2852936"/>
            <a:ext cx="4859165" cy="22859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BE9E1A-F414-530E-82B3-BEE7ED007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915034"/>
              </p:ext>
            </p:extLst>
          </p:nvPr>
        </p:nvGraphicFramePr>
        <p:xfrm>
          <a:off x="8841784" y="124460"/>
          <a:ext cx="3196704" cy="2029148"/>
        </p:xfrm>
        <a:graphic>
          <a:graphicData uri="http://schemas.openxmlformats.org/drawingml/2006/table">
            <a:tbl>
              <a:tblPr/>
              <a:tblGrid>
                <a:gridCol w="2334671">
                  <a:extLst>
                    <a:ext uri="{9D8B030D-6E8A-4147-A177-3AD203B41FA5}">
                      <a16:colId xmlns:a16="http://schemas.microsoft.com/office/drawing/2014/main" val="1640986207"/>
                    </a:ext>
                  </a:extLst>
                </a:gridCol>
                <a:gridCol w="862033">
                  <a:extLst>
                    <a:ext uri="{9D8B030D-6E8A-4147-A177-3AD203B41FA5}">
                      <a16:colId xmlns:a16="http://schemas.microsoft.com/office/drawing/2014/main" val="420816916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Spectrum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721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466114"/>
                  </a:ext>
                </a:extLst>
              </a:tr>
              <a:tr h="2139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Coolant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Sodium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9386"/>
                  </a:ext>
                </a:extLst>
              </a:tr>
              <a:tr h="37506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 type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Steel-cladded</a:t>
                      </a:r>
                      <a:b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UO</a:t>
                      </a:r>
                      <a:r>
                        <a:rPr lang="en-GB" sz="1100" b="0" i="0" u="none" strike="noStrike" baseline="-25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/MOX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1580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 enrichment [%]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15-30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5047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 density [W/cm</a:t>
                      </a:r>
                      <a:r>
                        <a:rPr lang="en-GB" sz="11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300-500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6526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Core outlet temperature [°C]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500-550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634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Operating pressure [Bar]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9672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Thermodynamic efficiency [%]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942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 conversion process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Rankine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380377"/>
                  </a:ext>
                </a:extLst>
              </a:tr>
            </a:tbl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2BC38EE-95E1-7647-72AA-CD476A157574}"/>
              </a:ext>
            </a:extLst>
          </p:cNvPr>
          <p:cNvSpPr txBox="1">
            <a:spLocks/>
          </p:cNvSpPr>
          <p:nvPr/>
        </p:nvSpPr>
        <p:spPr>
          <a:xfrm>
            <a:off x="767408" y="1484784"/>
            <a:ext cx="6048672" cy="4464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Sodium-cooled reactor with moderately high core outlet temperatures</a:t>
            </a:r>
            <a:endParaRPr lang="en-GB" noProof="0" dirty="0"/>
          </a:p>
          <a:p>
            <a:r>
              <a:rPr lang="en-GB" noProof="0" dirty="0"/>
              <a:t>Most developed GEN IV reactor type with over 20 reactors operated historically</a:t>
            </a:r>
          </a:p>
          <a:p>
            <a:pPr lvl="1"/>
            <a:r>
              <a:rPr lang="en-GB" noProof="0" dirty="0"/>
              <a:t>Much variance in performance. Average operation factors of 45% and capacity factors of 40%</a:t>
            </a:r>
          </a:p>
          <a:p>
            <a:pPr lvl="1"/>
            <a:r>
              <a:rPr lang="en-GB" noProof="0" dirty="0"/>
              <a:t>Currently operating BN-reactors have the best record with average 60-80% capacity factors</a:t>
            </a:r>
          </a:p>
          <a:p>
            <a:r>
              <a:rPr lang="en-GB" noProof="0" dirty="0"/>
              <a:t>SFR uses liquid sodium, which allows operation at atmospheric pressure</a:t>
            </a:r>
          </a:p>
          <a:p>
            <a:pPr lvl="1"/>
            <a:r>
              <a:rPr lang="en-GB" noProof="0" dirty="0"/>
              <a:t>Sodium reacts violently with air and water</a:t>
            </a:r>
          </a:p>
          <a:p>
            <a:pPr lvl="1"/>
            <a:r>
              <a:rPr lang="en-GB" noProof="0" dirty="0"/>
              <a:t>Maintenance is complex due to the need for remote operations in sodium-filled environments</a:t>
            </a:r>
          </a:p>
          <a:p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76AB8-1679-1640-5E5D-FE2705DB36FE}"/>
              </a:ext>
            </a:extLst>
          </p:cNvPr>
          <p:cNvSpPr txBox="1"/>
          <p:nvPr/>
        </p:nvSpPr>
        <p:spPr>
          <a:xfrm>
            <a:off x="7170651" y="533672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designs of the sodium-cooled fast reactor (Dunlap, 2025)</a:t>
            </a:r>
          </a:p>
        </p:txBody>
      </p:sp>
    </p:spTree>
    <p:extLst>
      <p:ext uri="{BB962C8B-B14F-4D97-AF65-F5344CB8AC3E}">
        <p14:creationId xmlns:p14="http://schemas.microsoft.com/office/powerpoint/2010/main" val="129975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C40DC-75CC-FCEA-3801-8E6C29C7A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1440C-A729-DD15-67AF-DD0218AB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41BEAD-8ACC-5E95-B3D5-F5C4C879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SFR ranking results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EF5747-EBA7-EFE9-39E1-E05F7600C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94378"/>
              </p:ext>
            </p:extLst>
          </p:nvPr>
        </p:nvGraphicFramePr>
        <p:xfrm>
          <a:off x="823323" y="1268413"/>
          <a:ext cx="10439398" cy="1232535"/>
        </p:xfrm>
        <a:graphic>
          <a:graphicData uri="http://schemas.openxmlformats.org/drawingml/2006/table">
            <a:tbl>
              <a:tblPr/>
              <a:tblGrid>
                <a:gridCol w="2703456">
                  <a:extLst>
                    <a:ext uri="{9D8B030D-6E8A-4147-A177-3AD203B41FA5}">
                      <a16:colId xmlns:a16="http://schemas.microsoft.com/office/drawing/2014/main" val="808278371"/>
                    </a:ext>
                  </a:extLst>
                </a:gridCol>
                <a:gridCol w="409326">
                  <a:extLst>
                    <a:ext uri="{9D8B030D-6E8A-4147-A177-3AD203B41FA5}">
                      <a16:colId xmlns:a16="http://schemas.microsoft.com/office/drawing/2014/main" val="2865366336"/>
                    </a:ext>
                  </a:extLst>
                </a:gridCol>
                <a:gridCol w="2462302">
                  <a:extLst>
                    <a:ext uri="{9D8B030D-6E8A-4147-A177-3AD203B41FA5}">
                      <a16:colId xmlns:a16="http://schemas.microsoft.com/office/drawing/2014/main" val="1670807420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3202134871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853902282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1617161469"/>
                    </a:ext>
                  </a:extLst>
                </a:gridCol>
                <a:gridCol w="1208940">
                  <a:extLst>
                    <a:ext uri="{9D8B030D-6E8A-4147-A177-3AD203B41FA5}">
                      <a16:colId xmlns:a16="http://schemas.microsoft.com/office/drawing/2014/main" val="665422465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2182842275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2994089789"/>
                    </a:ext>
                  </a:extLst>
                </a:gridCol>
                <a:gridCol w="609229">
                  <a:extLst>
                    <a:ext uri="{9D8B030D-6E8A-4147-A177-3AD203B41FA5}">
                      <a16:colId xmlns:a16="http://schemas.microsoft.com/office/drawing/2014/main" val="84182562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Phenomena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Failure mode / 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Importance ranking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of knowledge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9604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53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operations inside reactor vessel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of remotely operated machinery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09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Inspections and maintenance of in-sodium equipment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Fires, failure of remotely operated machinery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0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secondary sodium leaks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leakage causing fires and loss of a cooling loop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71630"/>
                  </a:ext>
                </a:extLst>
              </a:tr>
            </a:tbl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47F2554-0B43-B856-8D25-34A39565A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2636912"/>
            <a:ext cx="4608140" cy="3816424"/>
          </a:xfrm>
        </p:spPr>
        <p:txBody>
          <a:bodyPr/>
          <a:lstStyle/>
          <a:p>
            <a:r>
              <a:rPr lang="en-GB" sz="1100" noProof="0" dirty="0"/>
              <a:t>Remote operations</a:t>
            </a:r>
          </a:p>
          <a:p>
            <a:pPr lvl="1"/>
            <a:r>
              <a:rPr lang="en-GB" sz="1050" noProof="0" dirty="0"/>
              <a:t>Due to the need of system leak tightness, the SFR must be refuelled and maintained without opening the reactor vessel. </a:t>
            </a:r>
          </a:p>
          <a:p>
            <a:pPr lvl="1"/>
            <a:r>
              <a:rPr lang="en-GB" sz="1050" noProof="0" dirty="0"/>
              <a:t>A complex reactor refuelling and maintenance system is needed</a:t>
            </a:r>
          </a:p>
          <a:p>
            <a:pPr lvl="1"/>
            <a:r>
              <a:rPr lang="en-GB" sz="1050" noProof="0" dirty="0"/>
              <a:t>Multiple failures of these systems have been recorded in history, and they are also the main cause of low maximum performance factors</a:t>
            </a:r>
          </a:p>
          <a:p>
            <a:r>
              <a:rPr lang="en-GB" sz="1100" noProof="0" dirty="0"/>
              <a:t>Inspections and maintenance of in-sodium equipment</a:t>
            </a:r>
          </a:p>
          <a:p>
            <a:pPr lvl="1"/>
            <a:r>
              <a:rPr lang="en-GB" sz="1050" noProof="0" dirty="0"/>
              <a:t>The reliability of in-sodium systems and their handling components need to be high</a:t>
            </a:r>
          </a:p>
          <a:p>
            <a:pPr lvl="1"/>
            <a:r>
              <a:rPr lang="en-GB" sz="1050" noProof="0" dirty="0"/>
              <a:t>Repairing or replacing in-sodium equipment is difficult and time-consuming</a:t>
            </a:r>
            <a:endParaRPr lang="en-GB" sz="1100" noProof="0" dirty="0"/>
          </a:p>
          <a:p>
            <a:r>
              <a:rPr lang="en-GB" sz="1100" noProof="0" dirty="0"/>
              <a:t>Secondary sodium leaks</a:t>
            </a:r>
          </a:p>
          <a:p>
            <a:pPr lvl="1"/>
            <a:r>
              <a:rPr lang="en-GB" sz="1050" noProof="0" dirty="0"/>
              <a:t>Sodium leaks from the secondary sodium circuit are the likely to occur and to cause interruptions to operations.</a:t>
            </a:r>
          </a:p>
          <a:p>
            <a:pPr lvl="1"/>
            <a:r>
              <a:rPr lang="en-GB" sz="1050" noProof="0" dirty="0"/>
              <a:t>The secondary sodium circuit of the SFR is large and not as isolated as the primary circuit</a:t>
            </a:r>
          </a:p>
          <a:p>
            <a:pPr lvl="1"/>
            <a:r>
              <a:rPr lang="en-GB" sz="1050" noProof="0" dirty="0"/>
              <a:t>Multiple incidents like these have occurred in the past, causing notable downtime</a:t>
            </a:r>
          </a:p>
          <a:p>
            <a:pPr lvl="1"/>
            <a:endParaRPr lang="en-GB" sz="1050" noProof="0" dirty="0"/>
          </a:p>
          <a:p>
            <a:endParaRPr lang="en-GB" sz="1100" noProof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4B9A3B-4189-4E8D-A6D4-BFD63490C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532358"/>
              </p:ext>
            </p:extLst>
          </p:nvPr>
        </p:nvGraphicFramePr>
        <p:xfrm>
          <a:off x="5879976" y="2659380"/>
          <a:ext cx="5579745" cy="339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173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C671DF-4EE5-F161-9B76-92D475981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9496" y="1268413"/>
            <a:ext cx="8676264" cy="44977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56CE5-A9C7-F523-28DF-AEEBDABD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5D8CC4-7E8C-C70F-B349-3C176482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SFR Superphenix refuelling systems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C2D809C-D53F-2618-8C64-E45F7589DD3D}"/>
              </a:ext>
            </a:extLst>
          </p:cNvPr>
          <p:cNvSpPr txBox="1">
            <a:spLocks/>
          </p:cNvSpPr>
          <p:nvPr/>
        </p:nvSpPr>
        <p:spPr>
          <a:xfrm>
            <a:off x="839788" y="1484314"/>
            <a:ext cx="10296771" cy="16096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67981-6998-4BB0-0B96-D953B6C6672C}"/>
              </a:ext>
            </a:extLst>
          </p:cNvPr>
          <p:cNvSpPr txBox="1"/>
          <p:nvPr/>
        </p:nvSpPr>
        <p:spPr>
          <a:xfrm>
            <a:off x="1577936" y="5796583"/>
            <a:ext cx="609600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2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Spent fuel handling path in the Superphenix (Guidez, J. et al, 2017)</a:t>
            </a:r>
          </a:p>
        </p:txBody>
      </p:sp>
    </p:spTree>
    <p:extLst>
      <p:ext uri="{BB962C8B-B14F-4D97-AF65-F5344CB8AC3E}">
        <p14:creationId xmlns:p14="http://schemas.microsoft.com/office/powerpoint/2010/main" val="2663720114"/>
      </p:ext>
    </p:extLst>
  </p:cSld>
  <p:clrMapOvr>
    <a:masterClrMapping/>
  </p:clrMapOvr>
</p:sld>
</file>

<file path=ppt/theme/theme1.xml><?xml version="1.0" encoding="utf-8"?>
<a:theme xmlns:a="http://schemas.openxmlformats.org/drawingml/2006/main" name="FORTUM Sans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Fortum 2025 (brand)">
      <a:majorFont>
        <a:latin typeface="Fortum Sans TT Bold"/>
        <a:ea typeface=""/>
        <a:cs typeface=""/>
      </a:majorFont>
      <a:minorFont>
        <a:latin typeface="Fortum Sans T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Fortum IvyGreen-900">
      <a:srgbClr val="0F4632"/>
    </a:custClr>
    <a:custClr name="Fortum IvyGreen-600">
      <a:srgbClr val="188156"/>
    </a:custClr>
    <a:custClr name="Fortum IvyGreen-500">
      <a:srgbClr val="25A26C"/>
    </a:custClr>
    <a:custClr name="Fortum IvyGreen-400">
      <a:srgbClr val="47C088"/>
    </a:custClr>
    <a:custClr name="Fortum IvyGreen-200">
      <a:srgbClr val="B0EAC9"/>
    </a:custClr>
    <a:custClr name="Fortum IvyGreen-100">
      <a:srgbClr val="D6F5E2"/>
    </a:custClr>
    <a:custClr name="Fortum PoweringGreen-500">
      <a:srgbClr val="18D270"/>
    </a:custClr>
    <a:custClr name="Fortum LevanderPurple-700">
      <a:srgbClr val="854586"/>
    </a:custClr>
    <a:custClr name="Fortum LevanderPurple-600">
      <a:srgbClr val="A054A1"/>
    </a:custClr>
    <a:custClr name="Fortum LevanderPurple-500">
      <a:srgbClr val="BC76C1"/>
    </a:custClr>
    <a:custClr name="Fortum LevanderPurple-300">
      <a:srgbClr val="EEB6F2"/>
    </a:custClr>
    <a:custClr name="Fortum LevanderPurple-200">
      <a:srgbClr val="F4D6F8"/>
    </a:custClr>
    <a:custClr name="Fortum LevanderPurple-100">
      <a:srgbClr val="F9EBFC"/>
    </a:custClr>
    <a:custClr name="Fortum BroadBlue-900">
      <a:srgbClr val="23375B"/>
    </a:custClr>
    <a:custClr name="Fortum BroadBlue-700">
      <a:srgbClr val="4769A5"/>
    </a:custClr>
    <a:custClr name="Fortum BroadBlue-500">
      <a:srgbClr val="6A90C3"/>
    </a:custClr>
    <a:custClr name="Fortum BroadBlue-400">
      <a:srgbClr val="89ACD1"/>
    </a:custClr>
    <a:custClr name="Fortum BroadBlue-200">
      <a:srgbClr val="D0DEED"/>
    </a:custClr>
    <a:custClr name="Fortum BroadBlue-100">
      <a:srgbClr val="E4ECF5"/>
    </a:custClr>
    <a:custClr name="Fortum DuskOrange-700">
      <a:srgbClr val="B33114"/>
    </a:custClr>
    <a:custClr name="Fortum DuskOrange-600">
      <a:srgbClr val="CC3E1F"/>
    </a:custClr>
    <a:custClr name="Fortum DuskOrange-500">
      <a:srgbClr val="EF5E3E"/>
    </a:custClr>
    <a:custClr name="Fortum DuskOrange-400">
      <a:srgbClr val="FF9178"/>
    </a:custClr>
    <a:custClr name="Fortum DuskOrange-200">
      <a:srgbClr val="FFD1C7"/>
    </a:custClr>
    <a:custClr name="Fortum DuskOrange-100">
      <a:srgbClr val="FFD1C7"/>
    </a:custClr>
    <a:custClr name="Fortum ElectricYellow-700">
      <a:srgbClr val="8C6408"/>
    </a:custClr>
    <a:custClr name="Fortum ElectricYellow-400">
      <a:srgbClr val="F7E218"/>
    </a:custClr>
    <a:custClr name="Fortum ElectricYellow-300">
      <a:srgbClr val="FBF35A"/>
    </a:custClr>
    <a:custClr name="Fortum ElectricYellow-200">
      <a:srgbClr val="FCFB8C"/>
    </a:custClr>
    <a:custClr name="Fortum ElectricYellow-100">
      <a:srgbClr val="FCFDC4"/>
    </a:custClr>
    <a:custClr name="Fortum BalancingBeige-700">
      <a:srgbClr val="7B573D"/>
    </a:custClr>
    <a:custClr name="Fortum BalancingBeige-600">
      <a:srgbClr val="936848"/>
    </a:custClr>
    <a:custClr name="Fortum BalancingBeige-500">
      <a:srgbClr val="B18754"/>
    </a:custClr>
    <a:custClr name="Fortum BalancingBeige-200">
      <a:srgbClr val="E4D9C4"/>
    </a:custClr>
    <a:custClr name="Fortum BalancingBeige-100">
      <a:srgbClr val="F3EAD9"/>
    </a:custClr>
    <a:custClr name="Fortum ElectricOrange-700">
      <a:srgbClr val="AB3907"/>
    </a:custClr>
    <a:custClr name="Fortum ElectricOrange-600">
      <a:srgbClr val="BE4F04"/>
    </a:custClr>
    <a:custClr name="Fortum ElectricOrange-500">
      <a:srgbClr val="DB720A"/>
    </a:custClr>
    <a:custClr name="Fortum ElectricOrange-400">
      <a:srgbClr val="F9A326"/>
    </a:custClr>
    <a:custClr name="Fortum ElectricOrange-200">
      <a:srgbClr val="FFD788"/>
    </a:custClr>
    <a:custClr name="Fortum ElectricOrange-100">
      <a:srgbClr val="FFEDC6"/>
    </a:custClr>
    <a:custClr name="Fortum PowerRed-700">
      <a:srgbClr val="B72434"/>
    </a:custClr>
    <a:custClr name="Fortum PowerRed-600">
      <a:srgbClr val="B72434"/>
    </a:custClr>
    <a:custClr name="Fortum PowerRed-500">
      <a:srgbClr val="EA6263"/>
    </a:custClr>
    <a:custClr name="Fortum PowerRed-400">
      <a:srgbClr val="F59594"/>
    </a:custClr>
    <a:custClr name="Fortum PowerRed-200">
      <a:srgbClr val="FAD1D1"/>
    </a:custClr>
    <a:custClr name="Fortum PowerRed-100">
      <a:srgbClr val="FDE7E6"/>
    </a:custClr>
  </a:custClrLst>
  <a:extLst>
    <a:ext uri="{05A4C25C-085E-4340-85A3-A5531E510DB2}">
      <thm15:themeFamily xmlns:thm15="http://schemas.microsoft.com/office/thememl/2012/main" name="fortum_sample.potx" id="{4047C6C6-76ED-44CE-A641-2D4AA7FC5D94}" vid="{B45442FA-AFB9-4210-8C2E-CDF47BD6A5EC}"/>
    </a:ext>
  </a:extLst>
</a:theme>
</file>

<file path=ppt/theme/theme2.xml><?xml version="1.0" encoding="utf-8"?>
<a:theme xmlns:a="http://schemas.openxmlformats.org/drawingml/2006/main" name="FORTUM Arial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Fortum IvyGreen-900">
      <a:srgbClr val="0F4632"/>
    </a:custClr>
    <a:custClr name="Fortum IvyGreen-600">
      <a:srgbClr val="188156"/>
    </a:custClr>
    <a:custClr name="Fortum IvyGreen-500">
      <a:srgbClr val="25A26C"/>
    </a:custClr>
    <a:custClr name="Fortum IvyGreen-400">
      <a:srgbClr val="47C088"/>
    </a:custClr>
    <a:custClr name="Fortum IvyGreen-200">
      <a:srgbClr val="B0EAC9"/>
    </a:custClr>
    <a:custClr name="Fortum IvyGreen-100">
      <a:srgbClr val="D6F5E2"/>
    </a:custClr>
    <a:custClr name="Fortum PoweringGreen-500">
      <a:srgbClr val="18D270"/>
    </a:custClr>
    <a:custClr name="Fortum LevanderPurple-700">
      <a:srgbClr val="854586"/>
    </a:custClr>
    <a:custClr name="Fortum LevanderPurple-600">
      <a:srgbClr val="A054A1"/>
    </a:custClr>
    <a:custClr name="Fortum LevanderPurple-500">
      <a:srgbClr val="BC76C1"/>
    </a:custClr>
    <a:custClr name="Fortum LevanderPurple-300">
      <a:srgbClr val="EEB6F2"/>
    </a:custClr>
    <a:custClr name="Fortum LevanderPurple-200">
      <a:srgbClr val="F4D6F8"/>
    </a:custClr>
    <a:custClr name="Fortum LevanderPurple-100">
      <a:srgbClr val="F9EBFC"/>
    </a:custClr>
    <a:custClr name="Fortum BroadBlue-900">
      <a:srgbClr val="23375B"/>
    </a:custClr>
    <a:custClr name="Fortum BroadBlue-700">
      <a:srgbClr val="4769A5"/>
    </a:custClr>
    <a:custClr name="Fortum BroadBlue-500">
      <a:srgbClr val="6A90C3"/>
    </a:custClr>
    <a:custClr name="Fortum BroadBlue-400">
      <a:srgbClr val="89ACD1"/>
    </a:custClr>
    <a:custClr name="Fortum BroadBlue-200">
      <a:srgbClr val="D0DEED"/>
    </a:custClr>
    <a:custClr name="Fortum BroadBlue-100">
      <a:srgbClr val="E4ECF5"/>
    </a:custClr>
    <a:custClr name="Fortum DuskOrange-700">
      <a:srgbClr val="B33114"/>
    </a:custClr>
    <a:custClr name="Fortum DuskOrange-600">
      <a:srgbClr val="CC3E1F"/>
    </a:custClr>
    <a:custClr name="Fortum DuskOrange-500">
      <a:srgbClr val="EF5E3E"/>
    </a:custClr>
    <a:custClr name="Fortum DuskOrange-400">
      <a:srgbClr val="FF9178"/>
    </a:custClr>
    <a:custClr name="Fortum DuskOrange-200">
      <a:srgbClr val="FFD1C7"/>
    </a:custClr>
    <a:custClr name="Fortum DuskOrange-100">
      <a:srgbClr val="FFD1C7"/>
    </a:custClr>
    <a:custClr name="Fortum ElectricYellow-700">
      <a:srgbClr val="8C6408"/>
    </a:custClr>
    <a:custClr name="Fortum ElectricYellow-400">
      <a:srgbClr val="F7E218"/>
    </a:custClr>
    <a:custClr name="Fortum ElectricYellow-300">
      <a:srgbClr val="FBF35A"/>
    </a:custClr>
    <a:custClr name="Fortum ElectricYellow-200">
      <a:srgbClr val="FCFB8C"/>
    </a:custClr>
    <a:custClr name="Fortum ElectricYellow-100">
      <a:srgbClr val="FCFDC4"/>
    </a:custClr>
    <a:custClr name="Fortum BalancingBeige-700">
      <a:srgbClr val="7B573D"/>
    </a:custClr>
    <a:custClr name="Fortum BalancingBeige-600">
      <a:srgbClr val="936848"/>
    </a:custClr>
    <a:custClr name="Fortum BalancingBeige-500">
      <a:srgbClr val="B18754"/>
    </a:custClr>
    <a:custClr name="Fortum BalancingBeige-200">
      <a:srgbClr val="E4D9C4"/>
    </a:custClr>
    <a:custClr name="Fortum BalancingBeige-100">
      <a:srgbClr val="F3EAD9"/>
    </a:custClr>
    <a:custClr name="Fortum ElectricOrange-700">
      <a:srgbClr val="AB3907"/>
    </a:custClr>
    <a:custClr name="Fortum ElectricOrange-600">
      <a:srgbClr val="BE4F04"/>
    </a:custClr>
    <a:custClr name="Fortum ElectricOrange-500">
      <a:srgbClr val="DB720A"/>
    </a:custClr>
    <a:custClr name="Fortum ElectricOrange-400">
      <a:srgbClr val="F9A326"/>
    </a:custClr>
    <a:custClr name="Fortum ElectricOrange-200">
      <a:srgbClr val="FFD788"/>
    </a:custClr>
    <a:custClr name="Fortum ElectricOrange-100">
      <a:srgbClr val="FFEDC6"/>
    </a:custClr>
    <a:custClr name="Fortum PowerRed-700">
      <a:srgbClr val="B72434"/>
    </a:custClr>
    <a:custClr name="Fortum PowerRed-600">
      <a:srgbClr val="B72434"/>
    </a:custClr>
    <a:custClr name="Fortum PowerRed-500">
      <a:srgbClr val="EA6263"/>
    </a:custClr>
    <a:custClr name="Fortum PowerRed-400">
      <a:srgbClr val="F59594"/>
    </a:custClr>
    <a:custClr name="Fortum PowerRed-200">
      <a:srgbClr val="FAD1D1"/>
    </a:custClr>
    <a:custClr name="Fortum PowerRed-100">
      <a:srgbClr val="FDE7E6"/>
    </a:custClr>
  </a:custClrLst>
  <a:extLst>
    <a:ext uri="{05A4C25C-085E-4340-85A3-A5531E510DB2}">
      <thm15:themeFamily xmlns:thm15="http://schemas.microsoft.com/office/thememl/2012/main" name="fortum_sample.potx" id="{4047C6C6-76ED-44CE-A641-2D4AA7FC5D94}" vid="{C7AE6DFF-6B2D-4B48-B23F-B5AE133B07F5}"/>
    </a:ext>
  </a:extLst>
</a:theme>
</file>

<file path=ppt/theme/theme3.xml><?xml version="1.0" encoding="utf-8"?>
<a:theme xmlns:a="http://schemas.openxmlformats.org/drawingml/2006/main" name="Office Theme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Operational Maturity of GEN IV Reactor Designs_Koistinen</Template>
  <TotalTime>0</TotalTime>
  <Words>4458</Words>
  <Application>Microsoft Office PowerPoint</Application>
  <PresentationFormat>Widescreen</PresentationFormat>
  <Paragraphs>813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Fortum Sans TT Light</vt:lpstr>
      <vt:lpstr>Calibri</vt:lpstr>
      <vt:lpstr>Arial</vt:lpstr>
      <vt:lpstr>Times New Roman</vt:lpstr>
      <vt:lpstr>Fortum Sans TT Regular</vt:lpstr>
      <vt:lpstr>Fortum Sans TT Bold</vt:lpstr>
      <vt:lpstr>FORTUM Sans</vt:lpstr>
      <vt:lpstr>FORTUM Arial</vt:lpstr>
      <vt:lpstr>Master’s thesis: Operational maturity of gen IV Reactor designs</vt:lpstr>
      <vt:lpstr>Research goals</vt:lpstr>
      <vt:lpstr>Technological overview</vt:lpstr>
      <vt:lpstr>Six GEN IV reactor designs</vt:lpstr>
      <vt:lpstr>VHTR overview</vt:lpstr>
      <vt:lpstr>VHTR ranking results</vt:lpstr>
      <vt:lpstr>SFR overview</vt:lpstr>
      <vt:lpstr>SFR ranking results</vt:lpstr>
      <vt:lpstr>SFR Superphenix refuelling systems</vt:lpstr>
      <vt:lpstr>LFR overview</vt:lpstr>
      <vt:lpstr>LFR ranking results</vt:lpstr>
      <vt:lpstr>MSR overview</vt:lpstr>
      <vt:lpstr>MSR ranking results</vt:lpstr>
      <vt:lpstr>Vendors and timeline</vt:lpstr>
      <vt:lpstr>Vendors and Timeline</vt:lpstr>
      <vt:lpstr>Vendors and Timeline</vt:lpstr>
      <vt:lpstr>Questions?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Koistinen Pyry-Pekka</dc:creator>
  <cp:lastModifiedBy>Koistinen Pyry-Pekka</cp:lastModifiedBy>
  <cp:revision>1</cp:revision>
  <dcterms:created xsi:type="dcterms:W3CDTF">2025-10-13T04:10:27Z</dcterms:created>
  <dcterms:modified xsi:type="dcterms:W3CDTF">2025-10-17T13:09:49Z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5044c0-b6aa-4b2b-834d-65c9ef8bb134_Enabled">
    <vt:lpwstr>true</vt:lpwstr>
  </property>
  <property fmtid="{D5CDD505-2E9C-101B-9397-08002B2CF9AE}" pid="3" name="MSIP_Label_f45044c0-b6aa-4b2b-834d-65c9ef8bb134_SetDate">
    <vt:lpwstr>2025-10-13T04:16:08Z</vt:lpwstr>
  </property>
  <property fmtid="{D5CDD505-2E9C-101B-9397-08002B2CF9AE}" pid="4" name="MSIP_Label_f45044c0-b6aa-4b2b-834d-65c9ef8bb134_Method">
    <vt:lpwstr>Standard</vt:lpwstr>
  </property>
  <property fmtid="{D5CDD505-2E9C-101B-9397-08002B2CF9AE}" pid="5" name="MSIP_Label_f45044c0-b6aa-4b2b-834d-65c9ef8bb134_Name">
    <vt:lpwstr>f45044c0-b6aa-4b2b-834d-65c9ef8bb134</vt:lpwstr>
  </property>
  <property fmtid="{D5CDD505-2E9C-101B-9397-08002B2CF9AE}" pid="6" name="MSIP_Label_f45044c0-b6aa-4b2b-834d-65c9ef8bb134_SiteId">
    <vt:lpwstr>62a9c2c8-8b09-43be-a7fb-9a87875714a9</vt:lpwstr>
  </property>
  <property fmtid="{D5CDD505-2E9C-101B-9397-08002B2CF9AE}" pid="7" name="MSIP_Label_f45044c0-b6aa-4b2b-834d-65c9ef8bb134_ActionId">
    <vt:lpwstr>442a1df3-523e-4a1c-9aa1-a6a21d7814ce</vt:lpwstr>
  </property>
  <property fmtid="{D5CDD505-2E9C-101B-9397-08002B2CF9AE}" pid="8" name="MSIP_Label_f45044c0-b6aa-4b2b-834d-65c9ef8bb134_ContentBits">
    <vt:lpwstr>0</vt:lpwstr>
  </property>
  <property fmtid="{D5CDD505-2E9C-101B-9397-08002B2CF9AE}" pid="9" name="MSIP_Label_f45044c0-b6aa-4b2b-834d-65c9ef8bb134_Tag">
    <vt:lpwstr>10, 3, 0, 1</vt:lpwstr>
  </property>
</Properties>
</file>