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917" r:id="rId5"/>
    <p:sldMasterId id="2147483696" r:id="rId6"/>
    <p:sldMasterId id="2147483783" r:id="rId7"/>
    <p:sldMasterId id="2147483932" r:id="rId8"/>
    <p:sldMasterId id="2147483945" r:id="rId9"/>
  </p:sldMasterIdLst>
  <p:notesMasterIdLst>
    <p:notesMasterId r:id="rId25"/>
  </p:notesMasterIdLst>
  <p:sldIdLst>
    <p:sldId id="4324" r:id="rId10"/>
    <p:sldId id="4322" r:id="rId11"/>
    <p:sldId id="4321" r:id="rId12"/>
    <p:sldId id="4323" r:id="rId13"/>
    <p:sldId id="4320" r:id="rId14"/>
    <p:sldId id="4328" r:id="rId15"/>
    <p:sldId id="258" r:id="rId16"/>
    <p:sldId id="4291" r:id="rId17"/>
    <p:sldId id="4284" r:id="rId18"/>
    <p:sldId id="4287" r:id="rId19"/>
    <p:sldId id="4329" r:id="rId20"/>
    <p:sldId id="4331" r:id="rId21"/>
    <p:sldId id="4330" r:id="rId22"/>
    <p:sldId id="4332" r:id="rId23"/>
    <p:sldId id="262" r:id="rId24"/>
  </p:sldIdLst>
  <p:sldSz cx="9144000" cy="5143500" type="screen16x9"/>
  <p:notesSz cx="6858000" cy="9144000"/>
  <p:defaultTextStyle>
    <a:defPPr>
      <a:defRPr lang="en-US"/>
    </a:defPPr>
    <a:lvl1pPr marL="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6333A2-0EE7-A294-AAFC-50A818B41472}" name="Huuhanmäki Juuli" initials="JH" userId="S::juuli.huuhanmaki@vtt.fi::1b2c05ee-fe2f-49e3-a027-2439d7bd4b7a" providerId="AD"/>
  <p188:author id="{E96910F1-4295-6E4D-9952-8EEA9D05159F}" name="Rökman Jyri" initials="JR" userId="S::jyri.rokman@vtt.fi::e789796d-bf96-4112-9efd-030c29e057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329E9-60F8-4982-BA95-B10B0385D492}" v="179" dt="2025-10-18T09:08:38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2252" autoAdjust="0"/>
  </p:normalViewPr>
  <p:slideViewPr>
    <p:cSldViewPr snapToGrid="0">
      <p:cViewPr varScale="1">
        <p:scale>
          <a:sx n="146" d="100"/>
          <a:sy n="146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ökman Jyri" userId="e789796d-bf96-4112-9efd-030c29e057a9" providerId="ADAL" clId="{B33616D8-A5C5-44FE-B073-15BB1CB70595}"/>
    <pc:docChg chg="undo redo custSel addSld delSld modSld sldOrd">
      <pc:chgData name="Rökman Jyri" userId="e789796d-bf96-4112-9efd-030c29e057a9" providerId="ADAL" clId="{B33616D8-A5C5-44FE-B073-15BB1CB70595}" dt="2025-06-19T11:41:05.262" v="13852" actId="6549"/>
      <pc:docMkLst>
        <pc:docMk/>
      </pc:docMkLst>
      <pc:sldChg chg="modSp mod modNotesTx">
        <pc:chgData name="Rökman Jyri" userId="e789796d-bf96-4112-9efd-030c29e057a9" providerId="ADAL" clId="{B33616D8-A5C5-44FE-B073-15BB1CB70595}" dt="2025-06-05T12:20:28.836" v="13440"/>
        <pc:sldMkLst>
          <pc:docMk/>
          <pc:sldMk cId="3687371873" sldId="258"/>
        </pc:sldMkLst>
      </pc:sldChg>
      <pc:sldChg chg="addSp modSp mod">
        <pc:chgData name="Rökman Jyri" userId="e789796d-bf96-4112-9efd-030c29e057a9" providerId="ADAL" clId="{B33616D8-A5C5-44FE-B073-15BB1CB70595}" dt="2025-06-04T16:54:39.622" v="13333" actId="20577"/>
        <pc:sldMkLst>
          <pc:docMk/>
          <pc:sldMk cId="671886078" sldId="4284"/>
        </pc:sldMkLst>
      </pc:sldChg>
      <pc:sldChg chg="addSp delSp modSp mod">
        <pc:chgData name="Rökman Jyri" userId="e789796d-bf96-4112-9efd-030c29e057a9" providerId="ADAL" clId="{B33616D8-A5C5-44FE-B073-15BB1CB70595}" dt="2025-06-04T16:54:26.454" v="13298" actId="1076"/>
        <pc:sldMkLst>
          <pc:docMk/>
          <pc:sldMk cId="1914881045" sldId="4287"/>
        </pc:sldMkLst>
      </pc:sldChg>
      <pc:sldChg chg="addSp delSp modSp mod modCm">
        <pc:chgData name="Rökman Jyri" userId="e789796d-bf96-4112-9efd-030c29e057a9" providerId="ADAL" clId="{B33616D8-A5C5-44FE-B073-15BB1CB70595}" dt="2025-06-05T12:21:54.032" v="13513" actId="20577"/>
        <pc:sldMkLst>
          <pc:docMk/>
          <pc:sldMk cId="4007271513" sldId="4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ökman Jyri" userId="e789796d-bf96-4112-9efd-030c29e057a9" providerId="ADAL" clId="{B33616D8-A5C5-44FE-B073-15BB1CB70595}" dt="2025-06-05T12:21:54.032" v="13513" actId="20577"/>
              <pc2:cmMkLst xmlns:pc2="http://schemas.microsoft.com/office/powerpoint/2019/9/main/command">
                <pc:docMk/>
                <pc:sldMk cId="4007271513" sldId="4288"/>
                <pc2:cmMk id="{174C57F8-31CC-4AE8-9BB5-49894E67EE7C}"/>
              </pc2:cmMkLst>
            </pc226:cmChg>
          </p:ext>
        </pc:extLst>
      </pc:sldChg>
      <pc:sldChg chg="addSp delSp modSp mod">
        <pc:chgData name="Rökman Jyri" userId="e789796d-bf96-4112-9efd-030c29e057a9" providerId="ADAL" clId="{B33616D8-A5C5-44FE-B073-15BB1CB70595}" dt="2025-06-01T16:43:50.314" v="11179" actId="20577"/>
        <pc:sldMkLst>
          <pc:docMk/>
          <pc:sldMk cId="877164515" sldId="4289"/>
        </pc:sldMkLst>
      </pc:sldChg>
      <pc:sldChg chg="modSp new mod ord modShow">
        <pc:chgData name="Rökman Jyri" userId="e789796d-bf96-4112-9efd-030c29e057a9" providerId="ADAL" clId="{B33616D8-A5C5-44FE-B073-15BB1CB70595}" dt="2025-06-04T15:27:51.609" v="11521" actId="3626"/>
        <pc:sldMkLst>
          <pc:docMk/>
          <pc:sldMk cId="4240764269" sldId="4290"/>
        </pc:sldMkLst>
      </pc:sldChg>
      <pc:sldChg chg="addSp delSp modSp add mod">
        <pc:chgData name="Rökman Jyri" userId="e789796d-bf96-4112-9efd-030c29e057a9" providerId="ADAL" clId="{B33616D8-A5C5-44FE-B073-15BB1CB70595}" dt="2025-05-31T16:12:56.949" v="1893" actId="20577"/>
        <pc:sldMkLst>
          <pc:docMk/>
          <pc:sldMk cId="3079941732" sldId="4291"/>
        </pc:sldMkLst>
      </pc:sldChg>
      <pc:sldChg chg="delSp modSp add mod">
        <pc:chgData name="Rökman Jyri" userId="e789796d-bf96-4112-9efd-030c29e057a9" providerId="ADAL" clId="{B33616D8-A5C5-44FE-B073-15BB1CB70595}" dt="2025-05-31T16:23:09.420" v="1974" actId="478"/>
        <pc:sldMkLst>
          <pc:docMk/>
          <pc:sldMk cId="548220197" sldId="4292"/>
        </pc:sldMkLst>
      </pc:sldChg>
      <pc:sldChg chg="addSp modSp new mod">
        <pc:chgData name="Rökman Jyri" userId="e789796d-bf96-4112-9efd-030c29e057a9" providerId="ADAL" clId="{B33616D8-A5C5-44FE-B073-15BB1CB70595}" dt="2025-06-01T14:00:54.158" v="8444" actId="113"/>
        <pc:sldMkLst>
          <pc:docMk/>
          <pc:sldMk cId="236986862" sldId="4293"/>
        </pc:sldMkLst>
      </pc:sldChg>
      <pc:sldChg chg="add del">
        <pc:chgData name="Rökman Jyri" userId="e789796d-bf96-4112-9efd-030c29e057a9" providerId="ADAL" clId="{B33616D8-A5C5-44FE-B073-15BB1CB70595}" dt="2025-05-31T16:22:39.206" v="1972" actId="47"/>
        <pc:sldMkLst>
          <pc:docMk/>
          <pc:sldMk cId="4107265634" sldId="4293"/>
        </pc:sldMkLst>
      </pc:sldChg>
      <pc:sldChg chg="addSp modSp new mod modShow">
        <pc:chgData name="Rökman Jyri" userId="e789796d-bf96-4112-9efd-030c29e057a9" providerId="ADAL" clId="{B33616D8-A5C5-44FE-B073-15BB1CB70595}" dt="2025-06-01T10:31:50.296" v="5349" actId="14100"/>
        <pc:sldMkLst>
          <pc:docMk/>
          <pc:sldMk cId="312627273" sldId="4294"/>
        </pc:sldMkLst>
      </pc:sldChg>
      <pc:sldChg chg="new del">
        <pc:chgData name="Rökman Jyri" userId="e789796d-bf96-4112-9efd-030c29e057a9" providerId="ADAL" clId="{B33616D8-A5C5-44FE-B073-15BB1CB70595}" dt="2025-06-01T12:42:48.871" v="6457" actId="47"/>
        <pc:sldMkLst>
          <pc:docMk/>
          <pc:sldMk cId="4059662433" sldId="4295"/>
        </pc:sldMkLst>
      </pc:sldChg>
      <pc:sldChg chg="addSp delSp modSp add mod">
        <pc:chgData name="Rökman Jyri" userId="e789796d-bf96-4112-9efd-030c29e057a9" providerId="ADAL" clId="{B33616D8-A5C5-44FE-B073-15BB1CB70595}" dt="2025-06-01T16:00:30.200" v="10259" actId="14100"/>
        <pc:sldMkLst>
          <pc:docMk/>
          <pc:sldMk cId="3682238427" sldId="4296"/>
        </pc:sldMkLst>
      </pc:sldChg>
      <pc:sldChg chg="addSp delSp modSp add mod">
        <pc:chgData name="Rökman Jyri" userId="e789796d-bf96-4112-9efd-030c29e057a9" providerId="ADAL" clId="{B33616D8-A5C5-44FE-B073-15BB1CB70595}" dt="2025-06-05T06:45:36.372" v="13435" actId="14100"/>
        <pc:sldMkLst>
          <pc:docMk/>
          <pc:sldMk cId="3829105906" sldId="4297"/>
        </pc:sldMkLst>
      </pc:sldChg>
      <pc:sldChg chg="addSp delSp modSp mod">
        <pc:chgData name="Rökman Jyri" userId="e789796d-bf96-4112-9efd-030c29e057a9" providerId="ADAL" clId="{B33616D8-A5C5-44FE-B073-15BB1CB70595}" dt="2025-06-04T16:56:02.806" v="13373" actId="1035"/>
        <pc:sldMkLst>
          <pc:docMk/>
          <pc:sldMk cId="2215433659" sldId="4299"/>
        </pc:sldMkLst>
      </pc:sldChg>
      <pc:sldChg chg="modSp mod modCm">
        <pc:chgData name="Rökman Jyri" userId="e789796d-bf96-4112-9efd-030c29e057a9" providerId="ADAL" clId="{B33616D8-A5C5-44FE-B073-15BB1CB70595}" dt="2025-06-05T06:37:25.038" v="13433" actId="20577"/>
        <pc:sldMkLst>
          <pc:docMk/>
          <pc:sldMk cId="2501590642" sldId="4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ökman Jyri" userId="e789796d-bf96-4112-9efd-030c29e057a9" providerId="ADAL" clId="{B33616D8-A5C5-44FE-B073-15BB1CB70595}" dt="2025-06-05T06:37:25.038" v="13433" actId="20577"/>
              <pc2:cmMkLst xmlns:pc2="http://schemas.microsoft.com/office/powerpoint/2019/9/main/command">
                <pc:docMk/>
                <pc:sldMk cId="2501590642" sldId="4301"/>
                <pc2:cmMk id="{48E5AFE4-BC27-4CD9-9DCE-F5B661DF8A6C}"/>
              </pc2:cmMkLst>
            </pc226:cmChg>
          </p:ext>
        </pc:extLst>
      </pc:sldChg>
      <pc:sldChg chg="delSp modSp new mod modShow">
        <pc:chgData name="Rökman Jyri" userId="e789796d-bf96-4112-9efd-030c29e057a9" providerId="ADAL" clId="{B33616D8-A5C5-44FE-B073-15BB1CB70595}" dt="2025-06-02T07:55:38.700" v="11192" actId="1076"/>
        <pc:sldMkLst>
          <pc:docMk/>
          <pc:sldMk cId="3659193281" sldId="4302"/>
        </pc:sldMkLst>
      </pc:sldChg>
      <pc:sldChg chg="addSp delSp modSp new mod modShow">
        <pc:chgData name="Rökman Jyri" userId="e789796d-bf96-4112-9efd-030c29e057a9" providerId="ADAL" clId="{B33616D8-A5C5-44FE-B073-15BB1CB70595}" dt="2025-06-04T15:34:07.983" v="11537"/>
        <pc:sldMkLst>
          <pc:docMk/>
          <pc:sldMk cId="827941292" sldId="4303"/>
        </pc:sldMkLst>
      </pc:sldChg>
      <pc:sldChg chg="addSp delSp modSp new mod modClrScheme chgLayout">
        <pc:chgData name="Rökman Jyri" userId="e789796d-bf96-4112-9efd-030c29e057a9" providerId="ADAL" clId="{B33616D8-A5C5-44FE-B073-15BB1CB70595}" dt="2025-06-19T11:41:05.262" v="13852" actId="6549"/>
        <pc:sldMkLst>
          <pc:docMk/>
          <pc:sldMk cId="3692905028" sldId="4307"/>
        </pc:sldMkLst>
      </pc:sldChg>
    </pc:docChg>
  </pc:docChgLst>
  <pc:docChgLst>
    <pc:chgData name="Rökman Jyri" userId="e789796d-bf96-4112-9efd-030c29e057a9" providerId="ADAL" clId="{216AB06C-E092-4726-BA1E-056C11063A57}"/>
    <pc:docChg chg="undo redo custSel addSld delSld modSld sldOrd">
      <pc:chgData name="Rökman Jyri" userId="e789796d-bf96-4112-9efd-030c29e057a9" providerId="ADAL" clId="{216AB06C-E092-4726-BA1E-056C11063A57}" dt="2025-10-18T09:12:08.097" v="4033" actId="20577"/>
      <pc:docMkLst>
        <pc:docMk/>
      </pc:docMkLst>
      <pc:sldChg chg="modSp del mod ord">
        <pc:chgData name="Rökman Jyri" userId="e789796d-bf96-4112-9efd-030c29e057a9" providerId="ADAL" clId="{216AB06C-E092-4726-BA1E-056C11063A57}" dt="2025-10-17T21:54:24.294" v="2392" actId="47"/>
        <pc:sldMkLst>
          <pc:docMk/>
          <pc:sldMk cId="1892401195" sldId="256"/>
        </pc:sldMkLst>
        <pc:spChg chg="mod">
          <ac:chgData name="Rökman Jyri" userId="e789796d-bf96-4112-9efd-030c29e057a9" providerId="ADAL" clId="{216AB06C-E092-4726-BA1E-056C11063A57}" dt="2025-10-17T20:54:40.360" v="1283" actId="6549"/>
          <ac:spMkLst>
            <pc:docMk/>
            <pc:sldMk cId="1892401195" sldId="256"/>
            <ac:spMk id="3" creationId="{86094981-1CB5-6E50-EC9F-A005B18733ED}"/>
          </ac:spMkLst>
        </pc:spChg>
      </pc:sldChg>
      <pc:sldChg chg="del">
        <pc:chgData name="Rökman Jyri" userId="e789796d-bf96-4112-9efd-030c29e057a9" providerId="ADAL" clId="{216AB06C-E092-4726-BA1E-056C11063A57}" dt="2025-10-18T09:05:02.820" v="3997" actId="47"/>
        <pc:sldMkLst>
          <pc:docMk/>
          <pc:sldMk cId="3065615750" sldId="257"/>
        </pc:sldMkLst>
      </pc:sldChg>
      <pc:sldChg chg="addSp delSp modSp mod ord modClrScheme chgLayout modNotesTx">
        <pc:chgData name="Rökman Jyri" userId="e789796d-bf96-4112-9efd-030c29e057a9" providerId="ADAL" clId="{216AB06C-E092-4726-BA1E-056C11063A57}" dt="2025-10-18T09:09:47.534" v="4030" actId="113"/>
        <pc:sldMkLst>
          <pc:docMk/>
          <pc:sldMk cId="3687371873" sldId="258"/>
        </pc:sldMkLst>
        <pc:spChg chg="del mod ord">
          <ac:chgData name="Rökman Jyri" userId="e789796d-bf96-4112-9efd-030c29e057a9" providerId="ADAL" clId="{216AB06C-E092-4726-BA1E-056C11063A57}" dt="2025-10-17T22:07:32.378" v="2751" actId="478"/>
          <ac:spMkLst>
            <pc:docMk/>
            <pc:sldMk cId="3687371873" sldId="258"/>
            <ac:spMk id="2" creationId="{08C795D6-F622-23AE-02AF-EEF7026CB9FC}"/>
          </ac:spMkLst>
        </pc:spChg>
        <pc:spChg chg="mod ord">
          <ac:chgData name="Rökman Jyri" userId="e789796d-bf96-4112-9efd-030c29e057a9" providerId="ADAL" clId="{216AB06C-E092-4726-BA1E-056C11063A57}" dt="2025-10-17T22:06:32.294" v="2746" actId="700"/>
          <ac:spMkLst>
            <pc:docMk/>
            <pc:sldMk cId="3687371873" sldId="258"/>
            <ac:spMk id="3" creationId="{0907C1D8-4225-090B-EE10-C14FB8E961E9}"/>
          </ac:spMkLst>
        </pc:spChg>
        <pc:spChg chg="mod ord">
          <ac:chgData name="Rökman Jyri" userId="e789796d-bf96-4112-9efd-030c29e057a9" providerId="ADAL" clId="{216AB06C-E092-4726-BA1E-056C11063A57}" dt="2025-10-17T22:06:32.294" v="2746" actId="700"/>
          <ac:spMkLst>
            <pc:docMk/>
            <pc:sldMk cId="3687371873" sldId="258"/>
            <ac:spMk id="4" creationId="{0128D49B-D172-556F-CF7D-635F96493BAF}"/>
          </ac:spMkLst>
        </pc:spChg>
        <pc:spChg chg="del mod">
          <ac:chgData name="Rökman Jyri" userId="e789796d-bf96-4112-9efd-030c29e057a9" providerId="ADAL" clId="{216AB06C-E092-4726-BA1E-056C11063A57}" dt="2025-10-17T22:08:15.047" v="2758" actId="478"/>
          <ac:spMkLst>
            <pc:docMk/>
            <pc:sldMk cId="3687371873" sldId="258"/>
            <ac:spMk id="5" creationId="{3816AE2A-588B-2618-3609-AD4BE5B78D84}"/>
          </ac:spMkLst>
        </pc:spChg>
        <pc:spChg chg="mod ord">
          <ac:chgData name="Rökman Jyri" userId="e789796d-bf96-4112-9efd-030c29e057a9" providerId="ADAL" clId="{216AB06C-E092-4726-BA1E-056C11063A57}" dt="2025-10-17T22:06:32.294" v="2746" actId="700"/>
          <ac:spMkLst>
            <pc:docMk/>
            <pc:sldMk cId="3687371873" sldId="258"/>
            <ac:spMk id="6" creationId="{DC78C45D-BF4F-7345-F505-79EADB4CCCA0}"/>
          </ac:spMkLst>
        </pc:spChg>
        <pc:spChg chg="del">
          <ac:chgData name="Rökman Jyri" userId="e789796d-bf96-4112-9efd-030c29e057a9" providerId="ADAL" clId="{216AB06C-E092-4726-BA1E-056C11063A57}" dt="2025-10-17T22:07:18.685" v="2748" actId="478"/>
          <ac:spMkLst>
            <pc:docMk/>
            <pc:sldMk cId="3687371873" sldId="258"/>
            <ac:spMk id="7" creationId="{E2FDB42D-C66A-1A07-7902-F745E9A8DC83}"/>
          </ac:spMkLst>
        </pc:spChg>
        <pc:spChg chg="del">
          <ac:chgData name="Rökman Jyri" userId="e789796d-bf96-4112-9efd-030c29e057a9" providerId="ADAL" clId="{216AB06C-E092-4726-BA1E-056C11063A57}" dt="2025-10-17T22:07:24.453" v="2750" actId="478"/>
          <ac:spMkLst>
            <pc:docMk/>
            <pc:sldMk cId="3687371873" sldId="258"/>
            <ac:spMk id="8" creationId="{2C1C533C-20D8-6A7E-4482-2C8ED1751B54}"/>
          </ac:spMkLst>
        </pc:spChg>
        <pc:spChg chg="add mod ord">
          <ac:chgData name="Rökman Jyri" userId="e789796d-bf96-4112-9efd-030c29e057a9" providerId="ADAL" clId="{216AB06C-E092-4726-BA1E-056C11063A57}" dt="2025-10-18T09:09:47.534" v="4030" actId="113"/>
          <ac:spMkLst>
            <pc:docMk/>
            <pc:sldMk cId="3687371873" sldId="258"/>
            <ac:spMk id="9" creationId="{41ACE69A-34E1-4CE6-D066-A298184AC4F9}"/>
          </ac:spMkLst>
        </pc:spChg>
        <pc:spChg chg="add mod ord">
          <ac:chgData name="Rökman Jyri" userId="e789796d-bf96-4112-9efd-030c29e057a9" providerId="ADAL" clId="{216AB06C-E092-4726-BA1E-056C11063A57}" dt="2025-10-17T22:06:32.294" v="2746" actId="700"/>
          <ac:spMkLst>
            <pc:docMk/>
            <pc:sldMk cId="3687371873" sldId="258"/>
            <ac:spMk id="10" creationId="{42E86459-6FD9-A15A-CC38-1EBD6D6FD35F}"/>
          </ac:spMkLst>
        </pc:spChg>
        <pc:spChg chg="add del mod">
          <ac:chgData name="Rökman Jyri" userId="e789796d-bf96-4112-9efd-030c29e057a9" providerId="ADAL" clId="{216AB06C-E092-4726-BA1E-056C11063A57}" dt="2025-10-17T22:10:00.385" v="2780" actId="478"/>
          <ac:spMkLst>
            <pc:docMk/>
            <pc:sldMk cId="3687371873" sldId="258"/>
            <ac:spMk id="12" creationId="{060A2B48-CD96-5030-A234-5261FA969B0B}"/>
          </ac:spMkLst>
        </pc:spChg>
        <pc:spChg chg="add mod">
          <ac:chgData name="Rökman Jyri" userId="e789796d-bf96-4112-9efd-030c29e057a9" providerId="ADAL" clId="{216AB06C-E092-4726-BA1E-056C11063A57}" dt="2025-10-18T09:09:23.527" v="4025" actId="113"/>
          <ac:spMkLst>
            <pc:docMk/>
            <pc:sldMk cId="3687371873" sldId="258"/>
            <ac:spMk id="13" creationId="{DB216BC7-AAB4-E8DB-1A03-9BECA1BA9D6A}"/>
          </ac:spMkLst>
        </pc:spChg>
        <pc:picChg chg="add del mod">
          <ac:chgData name="Rökman Jyri" userId="e789796d-bf96-4112-9efd-030c29e057a9" providerId="ADAL" clId="{216AB06C-E092-4726-BA1E-056C11063A57}" dt="2025-10-17T22:12:42.362" v="2795" actId="478"/>
          <ac:picMkLst>
            <pc:docMk/>
            <pc:sldMk cId="3687371873" sldId="258"/>
            <ac:picMk id="15" creationId="{51AF8265-0F45-E161-F7D5-92686715F855}"/>
          </ac:picMkLst>
        </pc:picChg>
        <pc:picChg chg="add del mod">
          <ac:chgData name="Rökman Jyri" userId="e789796d-bf96-4112-9efd-030c29e057a9" providerId="ADAL" clId="{216AB06C-E092-4726-BA1E-056C11063A57}" dt="2025-10-18T08:35:50.140" v="3211" actId="21"/>
          <ac:picMkLst>
            <pc:docMk/>
            <pc:sldMk cId="3687371873" sldId="258"/>
            <ac:picMk id="17" creationId="{E8ECA19A-CA1A-7D3D-5C40-59483282ED9B}"/>
          </ac:picMkLst>
        </pc:picChg>
        <pc:picChg chg="add mod">
          <ac:chgData name="Rökman Jyri" userId="e789796d-bf96-4112-9efd-030c29e057a9" providerId="ADAL" clId="{216AB06C-E092-4726-BA1E-056C11063A57}" dt="2025-10-17T22:16:31.402" v="2800" actId="1076"/>
          <ac:picMkLst>
            <pc:docMk/>
            <pc:sldMk cId="3687371873" sldId="258"/>
            <ac:picMk id="19" creationId="{3B7A8AEA-ABFC-12B7-6A3C-3BEC464D4488}"/>
          </ac:picMkLst>
        </pc:picChg>
        <pc:picChg chg="add del mod">
          <ac:chgData name="Rökman Jyri" userId="e789796d-bf96-4112-9efd-030c29e057a9" providerId="ADAL" clId="{216AB06C-E092-4726-BA1E-056C11063A57}" dt="2025-10-17T22:16:17.094" v="2799" actId="478"/>
          <ac:picMkLst>
            <pc:docMk/>
            <pc:sldMk cId="3687371873" sldId="258"/>
            <ac:picMk id="21" creationId="{BDA526B8-A5F6-FC37-DCD5-FAB790A2CC1E}"/>
          </ac:picMkLst>
        </pc:picChg>
      </pc:sldChg>
      <pc:sldChg chg="del">
        <pc:chgData name="Rökman Jyri" userId="e789796d-bf96-4112-9efd-030c29e057a9" providerId="ADAL" clId="{216AB06C-E092-4726-BA1E-056C11063A57}" dt="2025-10-17T20:37:39.220" v="1018" actId="47"/>
        <pc:sldMkLst>
          <pc:docMk/>
          <pc:sldMk cId="2863995612" sldId="260"/>
        </pc:sldMkLst>
      </pc:sldChg>
      <pc:sldChg chg="addSp modSp mod modClrScheme chgLayout">
        <pc:chgData name="Rökman Jyri" userId="e789796d-bf96-4112-9efd-030c29e057a9" providerId="ADAL" clId="{216AB06C-E092-4726-BA1E-056C11063A57}" dt="2025-10-18T09:03:43.036" v="3982" actId="20577"/>
        <pc:sldMkLst>
          <pc:docMk/>
          <pc:sldMk cId="2359816598" sldId="262"/>
        </pc:sldMkLst>
        <pc:spChg chg="mod ord">
          <ac:chgData name="Rökman Jyri" userId="e789796d-bf96-4112-9efd-030c29e057a9" providerId="ADAL" clId="{216AB06C-E092-4726-BA1E-056C11063A57}" dt="2025-10-18T09:03:35.285" v="3971" actId="700"/>
          <ac:spMkLst>
            <pc:docMk/>
            <pc:sldMk cId="2359816598" sldId="262"/>
            <ac:spMk id="2" creationId="{B302267E-5F60-FA75-A3BD-B2A7D5083844}"/>
          </ac:spMkLst>
        </pc:spChg>
        <pc:spChg chg="mod ord">
          <ac:chgData name="Rökman Jyri" userId="e789796d-bf96-4112-9efd-030c29e057a9" providerId="ADAL" clId="{216AB06C-E092-4726-BA1E-056C11063A57}" dt="2025-10-18T09:03:43.036" v="3982" actId="20577"/>
          <ac:spMkLst>
            <pc:docMk/>
            <pc:sldMk cId="2359816598" sldId="262"/>
            <ac:spMk id="3" creationId="{F5B33BBB-F13D-9F6C-665C-327305A9F5F9}"/>
          </ac:spMkLst>
        </pc:spChg>
        <pc:spChg chg="add mod ord">
          <ac:chgData name="Rökman Jyri" userId="e789796d-bf96-4112-9efd-030c29e057a9" providerId="ADAL" clId="{216AB06C-E092-4726-BA1E-056C11063A57}" dt="2025-10-18T09:03:35.285" v="3971" actId="700"/>
          <ac:spMkLst>
            <pc:docMk/>
            <pc:sldMk cId="2359816598" sldId="262"/>
            <ac:spMk id="4" creationId="{30CD916E-67A0-6AE4-DD41-5C65C4C338E6}"/>
          </ac:spMkLst>
        </pc:spChg>
      </pc:sldChg>
      <pc:sldChg chg="add del">
        <pc:chgData name="Rökman Jyri" userId="e789796d-bf96-4112-9efd-030c29e057a9" providerId="ADAL" clId="{216AB06C-E092-4726-BA1E-056C11063A57}" dt="2025-10-18T09:05:02.820" v="3997" actId="47"/>
        <pc:sldMkLst>
          <pc:docMk/>
          <pc:sldMk cId="3717558585" sldId="449"/>
        </pc:sldMkLst>
      </pc:sldChg>
      <pc:sldChg chg="del">
        <pc:chgData name="Rökman Jyri" userId="e789796d-bf96-4112-9efd-030c29e057a9" providerId="ADAL" clId="{216AB06C-E092-4726-BA1E-056C11063A57}" dt="2025-10-17T20:37:38.564" v="1017" actId="47"/>
        <pc:sldMkLst>
          <pc:docMk/>
          <pc:sldMk cId="1767655260" sldId="4281"/>
        </pc:sldMkLst>
      </pc:sldChg>
      <pc:sldChg chg="del">
        <pc:chgData name="Rökman Jyri" userId="e789796d-bf96-4112-9efd-030c29e057a9" providerId="ADAL" clId="{216AB06C-E092-4726-BA1E-056C11063A57}" dt="2025-10-17T20:37:35.794" v="1016" actId="47"/>
        <pc:sldMkLst>
          <pc:docMk/>
          <pc:sldMk cId="473237375" sldId="4282"/>
        </pc:sldMkLst>
      </pc:sldChg>
      <pc:sldChg chg="del">
        <pc:chgData name="Rökman Jyri" userId="e789796d-bf96-4112-9efd-030c29e057a9" providerId="ADAL" clId="{216AB06C-E092-4726-BA1E-056C11063A57}" dt="2025-10-17T20:37:43.447" v="1024" actId="47"/>
        <pc:sldMkLst>
          <pc:docMk/>
          <pc:sldMk cId="1846492035" sldId="4283"/>
        </pc:sldMkLst>
      </pc:sldChg>
      <pc:sldChg chg="addSp delSp modSp mod ord chgLayout">
        <pc:chgData name="Rökman Jyri" userId="e789796d-bf96-4112-9efd-030c29e057a9" providerId="ADAL" clId="{216AB06C-E092-4726-BA1E-056C11063A57}" dt="2025-10-18T09:06:33.796" v="4004" actId="1076"/>
        <pc:sldMkLst>
          <pc:docMk/>
          <pc:sldMk cId="671886078" sldId="4284"/>
        </pc:sldMkLst>
        <pc:spChg chg="mod ord">
          <ac:chgData name="Rökman Jyri" userId="e789796d-bf96-4112-9efd-030c29e057a9" providerId="ADAL" clId="{216AB06C-E092-4726-BA1E-056C11063A57}" dt="2025-10-17T22:04:47.148" v="2736" actId="207"/>
          <ac:spMkLst>
            <pc:docMk/>
            <pc:sldMk cId="671886078" sldId="4284"/>
            <ac:spMk id="2" creationId="{0F66E0A2-660A-5B3E-EA7E-52BFB72B5917}"/>
          </ac:spMkLst>
        </pc:spChg>
        <pc:spChg chg="mod ord">
          <ac:chgData name="Rökman Jyri" userId="e789796d-bf96-4112-9efd-030c29e057a9" providerId="ADAL" clId="{216AB06C-E092-4726-BA1E-056C11063A57}" dt="2025-10-17T21:41:32.721" v="2347" actId="700"/>
          <ac:spMkLst>
            <pc:docMk/>
            <pc:sldMk cId="671886078" sldId="4284"/>
            <ac:spMk id="3" creationId="{4BFDFFC3-A6AD-4A00-4497-4DD13DC2CA4E}"/>
          </ac:spMkLst>
        </pc:spChg>
        <pc:spChg chg="mod ord">
          <ac:chgData name="Rökman Jyri" userId="e789796d-bf96-4112-9efd-030c29e057a9" providerId="ADAL" clId="{216AB06C-E092-4726-BA1E-056C11063A57}" dt="2025-10-17T21:41:32.721" v="2347" actId="700"/>
          <ac:spMkLst>
            <pc:docMk/>
            <pc:sldMk cId="671886078" sldId="4284"/>
            <ac:spMk id="4" creationId="{14D22E84-38E8-F75D-63FE-44B69BDDF7F5}"/>
          </ac:spMkLst>
        </pc:spChg>
        <pc:spChg chg="mod ord">
          <ac:chgData name="Rökman Jyri" userId="e789796d-bf96-4112-9efd-030c29e057a9" providerId="ADAL" clId="{216AB06C-E092-4726-BA1E-056C11063A57}" dt="2025-10-17T21:41:32.721" v="2347" actId="700"/>
          <ac:spMkLst>
            <pc:docMk/>
            <pc:sldMk cId="671886078" sldId="4284"/>
            <ac:spMk id="6" creationId="{513D4FAA-82FE-C4A3-6F5C-4B9E5317D0F4}"/>
          </ac:spMkLst>
        </pc:spChg>
        <pc:spChg chg="mod">
          <ac:chgData name="Rökman Jyri" userId="e789796d-bf96-4112-9efd-030c29e057a9" providerId="ADAL" clId="{216AB06C-E092-4726-BA1E-056C11063A57}" dt="2025-10-18T09:06:33.796" v="4004" actId="1076"/>
          <ac:spMkLst>
            <pc:docMk/>
            <pc:sldMk cId="671886078" sldId="4284"/>
            <ac:spMk id="7" creationId="{7D5F3F0D-EE4F-2E5B-48C7-FDA3EFF1F828}"/>
          </ac:spMkLst>
        </pc:spChg>
        <pc:spChg chg="del mod">
          <ac:chgData name="Rökman Jyri" userId="e789796d-bf96-4112-9efd-030c29e057a9" providerId="ADAL" clId="{216AB06C-E092-4726-BA1E-056C11063A57}" dt="2025-10-18T07:19:11.304" v="2823" actId="478"/>
          <ac:spMkLst>
            <pc:docMk/>
            <pc:sldMk cId="671886078" sldId="4284"/>
            <ac:spMk id="8" creationId="{CA636309-8684-4320-FAE8-2AC22A7582CB}"/>
          </ac:spMkLst>
        </pc:spChg>
        <pc:spChg chg="del">
          <ac:chgData name="Rökman Jyri" userId="e789796d-bf96-4112-9efd-030c29e057a9" providerId="ADAL" clId="{216AB06C-E092-4726-BA1E-056C11063A57}" dt="2025-10-17T21:41:32.721" v="2347" actId="700"/>
          <ac:spMkLst>
            <pc:docMk/>
            <pc:sldMk cId="671886078" sldId="4284"/>
            <ac:spMk id="12" creationId="{185360D1-23D3-B909-5A72-0382ADB2CA78}"/>
          </ac:spMkLst>
        </pc:spChg>
        <pc:spChg chg="add del mod ord">
          <ac:chgData name="Rökman Jyri" userId="e789796d-bf96-4112-9efd-030c29e057a9" providerId="ADAL" clId="{216AB06C-E092-4726-BA1E-056C11063A57}" dt="2025-10-17T21:41:36.636" v="2348" actId="478"/>
          <ac:spMkLst>
            <pc:docMk/>
            <pc:sldMk cId="671886078" sldId="4284"/>
            <ac:spMk id="14" creationId="{00AD0FFC-0B42-45C3-A03E-2D27A35E5F56}"/>
          </ac:spMkLst>
        </pc:spChg>
        <pc:spChg chg="add mod ord">
          <ac:chgData name="Rökman Jyri" userId="e789796d-bf96-4112-9efd-030c29e057a9" providerId="ADAL" clId="{216AB06C-E092-4726-BA1E-056C11063A57}" dt="2025-10-17T21:41:32.721" v="2347" actId="700"/>
          <ac:spMkLst>
            <pc:docMk/>
            <pc:sldMk cId="671886078" sldId="4284"/>
            <ac:spMk id="15" creationId="{72598AAF-A20D-98F5-B0FC-21EB084508F8}"/>
          </ac:spMkLst>
        </pc:spChg>
      </pc:sldChg>
      <pc:sldChg chg="del">
        <pc:chgData name="Rökman Jyri" userId="e789796d-bf96-4112-9efd-030c29e057a9" providerId="ADAL" clId="{216AB06C-E092-4726-BA1E-056C11063A57}" dt="2025-10-17T20:37:55.144" v="1031" actId="47"/>
        <pc:sldMkLst>
          <pc:docMk/>
          <pc:sldMk cId="1304064642" sldId="4285"/>
        </pc:sldMkLst>
      </pc:sldChg>
      <pc:sldChg chg="addSp delSp modSp mod ord modClrScheme chgLayout">
        <pc:chgData name="Rökman Jyri" userId="e789796d-bf96-4112-9efd-030c29e057a9" providerId="ADAL" clId="{216AB06C-E092-4726-BA1E-056C11063A57}" dt="2025-10-18T09:06:27.634" v="4002" actId="1076"/>
        <pc:sldMkLst>
          <pc:docMk/>
          <pc:sldMk cId="1914881045" sldId="4287"/>
        </pc:sldMkLst>
        <pc:spChg chg="mod ord">
          <ac:chgData name="Rökman Jyri" userId="e789796d-bf96-4112-9efd-030c29e057a9" providerId="ADAL" clId="{216AB06C-E092-4726-BA1E-056C11063A57}" dt="2025-10-17T22:04:57.572" v="2738" actId="207"/>
          <ac:spMkLst>
            <pc:docMk/>
            <pc:sldMk cId="1914881045" sldId="4287"/>
            <ac:spMk id="2" creationId="{7AFCA019-8A84-A282-336C-16B3B75EB17A}"/>
          </ac:spMkLst>
        </pc:spChg>
        <pc:spChg chg="del">
          <ac:chgData name="Rökman Jyri" userId="e789796d-bf96-4112-9efd-030c29e057a9" providerId="ADAL" clId="{216AB06C-E092-4726-BA1E-056C11063A57}" dt="2025-10-17T22:05:05.676" v="2739" actId="478"/>
          <ac:spMkLst>
            <pc:docMk/>
            <pc:sldMk cId="1914881045" sldId="4287"/>
            <ac:spMk id="3" creationId="{95695F9C-0D9D-EAE1-ECB8-785927E8CC53}"/>
          </ac:spMkLst>
        </pc:spChg>
        <pc:spChg chg="del mod ord">
          <ac:chgData name="Rökman Jyri" userId="e789796d-bf96-4112-9efd-030c29e057a9" providerId="ADAL" clId="{216AB06C-E092-4726-BA1E-056C11063A57}" dt="2025-10-17T21:41:44.277" v="2349" actId="700"/>
          <ac:spMkLst>
            <pc:docMk/>
            <pc:sldMk cId="1914881045" sldId="4287"/>
            <ac:spMk id="4" creationId="{91E7FFFE-50A3-9E0F-2DB4-CC2C6D307962}"/>
          </ac:spMkLst>
        </pc:spChg>
        <pc:spChg chg="mod ord">
          <ac:chgData name="Rökman Jyri" userId="e789796d-bf96-4112-9efd-030c29e057a9" providerId="ADAL" clId="{216AB06C-E092-4726-BA1E-056C11063A57}" dt="2025-10-17T21:41:44.277" v="2349" actId="700"/>
          <ac:spMkLst>
            <pc:docMk/>
            <pc:sldMk cId="1914881045" sldId="4287"/>
            <ac:spMk id="5" creationId="{52B49D99-1682-5A47-3903-893030C79EFE}"/>
          </ac:spMkLst>
        </pc:spChg>
        <pc:spChg chg="mod ord">
          <ac:chgData name="Rökman Jyri" userId="e789796d-bf96-4112-9efd-030c29e057a9" providerId="ADAL" clId="{216AB06C-E092-4726-BA1E-056C11063A57}" dt="2025-10-17T21:41:44.277" v="2349" actId="700"/>
          <ac:spMkLst>
            <pc:docMk/>
            <pc:sldMk cId="1914881045" sldId="4287"/>
            <ac:spMk id="6" creationId="{B95C19A2-C2B2-02CC-BA60-1263075F0C98}"/>
          </ac:spMkLst>
        </pc:spChg>
        <pc:spChg chg="mod ord">
          <ac:chgData name="Rökman Jyri" userId="e789796d-bf96-4112-9efd-030c29e057a9" providerId="ADAL" clId="{216AB06C-E092-4726-BA1E-056C11063A57}" dt="2025-10-17T21:41:44.277" v="2349" actId="700"/>
          <ac:spMkLst>
            <pc:docMk/>
            <pc:sldMk cId="1914881045" sldId="4287"/>
            <ac:spMk id="7" creationId="{FF07D727-54C0-7426-0A33-01A6D3EC40DC}"/>
          </ac:spMkLst>
        </pc:spChg>
        <pc:spChg chg="add del mod ord">
          <ac:chgData name="Rökman Jyri" userId="e789796d-bf96-4112-9efd-030c29e057a9" providerId="ADAL" clId="{216AB06C-E092-4726-BA1E-056C11063A57}" dt="2025-10-17T21:41:46.529" v="2350" actId="478"/>
          <ac:spMkLst>
            <pc:docMk/>
            <pc:sldMk cId="1914881045" sldId="4287"/>
            <ac:spMk id="11" creationId="{361633D3-61A2-3D7F-D3D9-0A7401771DC7}"/>
          </ac:spMkLst>
        </pc:spChg>
        <pc:spChg chg="mod">
          <ac:chgData name="Rökman Jyri" userId="e789796d-bf96-4112-9efd-030c29e057a9" providerId="ADAL" clId="{216AB06C-E092-4726-BA1E-056C11063A57}" dt="2025-10-18T09:00:26.366" v="3970" actId="14100"/>
          <ac:spMkLst>
            <pc:docMk/>
            <pc:sldMk cId="1914881045" sldId="4287"/>
            <ac:spMk id="13" creationId="{EBFD997F-BC60-CE8F-44D3-CB0C2AF58A8C}"/>
          </ac:spMkLst>
        </pc:spChg>
        <pc:spChg chg="add mod ord">
          <ac:chgData name="Rökman Jyri" userId="e789796d-bf96-4112-9efd-030c29e057a9" providerId="ADAL" clId="{216AB06C-E092-4726-BA1E-056C11063A57}" dt="2025-10-17T21:41:44.277" v="2349" actId="700"/>
          <ac:spMkLst>
            <pc:docMk/>
            <pc:sldMk cId="1914881045" sldId="4287"/>
            <ac:spMk id="14" creationId="{F6C0F994-7795-6E70-50C6-21224E256736}"/>
          </ac:spMkLst>
        </pc:spChg>
        <pc:spChg chg="mod">
          <ac:chgData name="Rökman Jyri" userId="e789796d-bf96-4112-9efd-030c29e057a9" providerId="ADAL" clId="{216AB06C-E092-4726-BA1E-056C11063A57}" dt="2025-10-18T09:06:27.634" v="4002" actId="1076"/>
          <ac:spMkLst>
            <pc:docMk/>
            <pc:sldMk cId="1914881045" sldId="4287"/>
            <ac:spMk id="16" creationId="{9B8DF0D5-63AC-724B-709C-AC87D35C1B12}"/>
          </ac:spMkLst>
        </pc:spChg>
      </pc:sldChg>
      <pc:sldChg chg="del">
        <pc:chgData name="Rökman Jyri" userId="e789796d-bf96-4112-9efd-030c29e057a9" providerId="ADAL" clId="{216AB06C-E092-4726-BA1E-056C11063A57}" dt="2025-10-17T20:37:24.400" v="1012" actId="47"/>
        <pc:sldMkLst>
          <pc:docMk/>
          <pc:sldMk cId="4007271513" sldId="4288"/>
        </pc:sldMkLst>
      </pc:sldChg>
      <pc:sldChg chg="del">
        <pc:chgData name="Rökman Jyri" userId="e789796d-bf96-4112-9efd-030c29e057a9" providerId="ADAL" clId="{216AB06C-E092-4726-BA1E-056C11063A57}" dt="2025-10-17T20:37:44.238" v="1025" actId="47"/>
        <pc:sldMkLst>
          <pc:docMk/>
          <pc:sldMk cId="877164515" sldId="4289"/>
        </pc:sldMkLst>
      </pc:sldChg>
      <pc:sldChg chg="del">
        <pc:chgData name="Rökman Jyri" userId="e789796d-bf96-4112-9efd-030c29e057a9" providerId="ADAL" clId="{216AB06C-E092-4726-BA1E-056C11063A57}" dt="2025-10-17T20:37:40.106" v="1019" actId="47"/>
        <pc:sldMkLst>
          <pc:docMk/>
          <pc:sldMk cId="4240764269" sldId="4290"/>
        </pc:sldMkLst>
      </pc:sldChg>
      <pc:sldChg chg="addSp delSp modSp mod ord modClrScheme chgLayout">
        <pc:chgData name="Rökman Jyri" userId="e789796d-bf96-4112-9efd-030c29e057a9" providerId="ADAL" clId="{216AB06C-E092-4726-BA1E-056C11063A57}" dt="2025-10-18T07:19:03.061" v="2821" actId="404"/>
        <pc:sldMkLst>
          <pc:docMk/>
          <pc:sldMk cId="3079941732" sldId="4291"/>
        </pc:sldMkLst>
        <pc:spChg chg="mod ord">
          <ac:chgData name="Rökman Jyri" userId="e789796d-bf96-4112-9efd-030c29e057a9" providerId="ADAL" clId="{216AB06C-E092-4726-BA1E-056C11063A57}" dt="2025-10-17T22:01:29.059" v="2607" actId="20577"/>
          <ac:spMkLst>
            <pc:docMk/>
            <pc:sldMk cId="3079941732" sldId="4291"/>
            <ac:spMk id="2" creationId="{B05498C8-B8F3-28B4-0957-9187FDFCD945}"/>
          </ac:spMkLst>
        </pc:spChg>
        <pc:spChg chg="mod ord">
          <ac:chgData name="Rökman Jyri" userId="e789796d-bf96-4112-9efd-030c29e057a9" providerId="ADAL" clId="{216AB06C-E092-4726-BA1E-056C11063A57}" dt="2025-10-17T22:00:28.186" v="2549" actId="700"/>
          <ac:spMkLst>
            <pc:docMk/>
            <pc:sldMk cId="3079941732" sldId="4291"/>
            <ac:spMk id="3" creationId="{2AAB33BD-3152-5EBF-4D7A-C1C0EC2AF44F}"/>
          </ac:spMkLst>
        </pc:spChg>
        <pc:spChg chg="mod ord">
          <ac:chgData name="Rökman Jyri" userId="e789796d-bf96-4112-9efd-030c29e057a9" providerId="ADAL" clId="{216AB06C-E092-4726-BA1E-056C11063A57}" dt="2025-10-17T22:00:28.186" v="2549" actId="700"/>
          <ac:spMkLst>
            <pc:docMk/>
            <pc:sldMk cId="3079941732" sldId="4291"/>
            <ac:spMk id="4" creationId="{FAA37626-FA81-37F1-7B03-952A65DAA7E0}"/>
          </ac:spMkLst>
        </pc:spChg>
        <pc:spChg chg="del mod">
          <ac:chgData name="Rökman Jyri" userId="e789796d-bf96-4112-9efd-030c29e057a9" providerId="ADAL" clId="{216AB06C-E092-4726-BA1E-056C11063A57}" dt="2025-10-17T22:04:30.700" v="2728" actId="478"/>
          <ac:spMkLst>
            <pc:docMk/>
            <pc:sldMk cId="3079941732" sldId="4291"/>
            <ac:spMk id="5" creationId="{28990DF9-30BD-0C77-2439-E7B7D1EF137D}"/>
          </ac:spMkLst>
        </pc:spChg>
        <pc:spChg chg="mod ord">
          <ac:chgData name="Rökman Jyri" userId="e789796d-bf96-4112-9efd-030c29e057a9" providerId="ADAL" clId="{216AB06C-E092-4726-BA1E-056C11063A57}" dt="2025-10-17T22:00:28.186" v="2549" actId="700"/>
          <ac:spMkLst>
            <pc:docMk/>
            <pc:sldMk cId="3079941732" sldId="4291"/>
            <ac:spMk id="6" creationId="{B3219AAC-48B7-7619-676F-23D05804F138}"/>
          </ac:spMkLst>
        </pc:spChg>
        <pc:spChg chg="del">
          <ac:chgData name="Rökman Jyri" userId="e789796d-bf96-4112-9efd-030c29e057a9" providerId="ADAL" clId="{216AB06C-E092-4726-BA1E-056C11063A57}" dt="2025-10-17T22:01:08.239" v="2557" actId="478"/>
          <ac:spMkLst>
            <pc:docMk/>
            <pc:sldMk cId="3079941732" sldId="4291"/>
            <ac:spMk id="7" creationId="{9ED174DD-97DC-2F3E-A1AC-62B96F0422DF}"/>
          </ac:spMkLst>
        </pc:spChg>
        <pc:spChg chg="add del mod ord">
          <ac:chgData name="Rökman Jyri" userId="e789796d-bf96-4112-9efd-030c29e057a9" providerId="ADAL" clId="{216AB06C-E092-4726-BA1E-056C11063A57}" dt="2025-10-17T22:01:00.619" v="2556" actId="1032"/>
          <ac:spMkLst>
            <pc:docMk/>
            <pc:sldMk cId="3079941732" sldId="4291"/>
            <ac:spMk id="8" creationId="{443E4438-137A-1618-BDE9-DE3124309ADD}"/>
          </ac:spMkLst>
        </pc:spChg>
        <pc:spChg chg="del mod">
          <ac:chgData name="Rökman Jyri" userId="e789796d-bf96-4112-9efd-030c29e057a9" providerId="ADAL" clId="{216AB06C-E092-4726-BA1E-056C11063A57}" dt="2025-10-17T22:04:34.651" v="2731" actId="478"/>
          <ac:spMkLst>
            <pc:docMk/>
            <pc:sldMk cId="3079941732" sldId="4291"/>
            <ac:spMk id="9" creationId="{CE5DE3EB-72B4-BB84-089F-1668AD2EDFAA}"/>
          </ac:spMkLst>
        </pc:spChg>
        <pc:spChg chg="del mod">
          <ac:chgData name="Rökman Jyri" userId="e789796d-bf96-4112-9efd-030c29e057a9" providerId="ADAL" clId="{216AB06C-E092-4726-BA1E-056C11063A57}" dt="2025-10-17T22:04:23.479" v="2720" actId="478"/>
          <ac:spMkLst>
            <pc:docMk/>
            <pc:sldMk cId="3079941732" sldId="4291"/>
            <ac:spMk id="10" creationId="{5CD87F03-23E3-F80B-B02E-85F1146E2097}"/>
          </ac:spMkLst>
        </pc:spChg>
        <pc:spChg chg="del mod">
          <ac:chgData name="Rökman Jyri" userId="e789796d-bf96-4112-9efd-030c29e057a9" providerId="ADAL" clId="{216AB06C-E092-4726-BA1E-056C11063A57}" dt="2025-10-17T22:04:37.352" v="2734" actId="478"/>
          <ac:spMkLst>
            <pc:docMk/>
            <pc:sldMk cId="3079941732" sldId="4291"/>
            <ac:spMk id="11" creationId="{8A096788-ADBD-EDD7-D83B-C9DFF097509C}"/>
          </ac:spMkLst>
        </pc:spChg>
        <pc:spChg chg="del mod">
          <ac:chgData name="Rökman Jyri" userId="e789796d-bf96-4112-9efd-030c29e057a9" providerId="ADAL" clId="{216AB06C-E092-4726-BA1E-056C11063A57}" dt="2025-10-17T22:04:27.653" v="2726" actId="478"/>
          <ac:spMkLst>
            <pc:docMk/>
            <pc:sldMk cId="3079941732" sldId="4291"/>
            <ac:spMk id="12" creationId="{52EDB593-41FD-51D2-1D18-E09C10FB9935}"/>
          </ac:spMkLst>
        </pc:spChg>
        <pc:spChg chg="del mod">
          <ac:chgData name="Rökman Jyri" userId="e789796d-bf96-4112-9efd-030c29e057a9" providerId="ADAL" clId="{216AB06C-E092-4726-BA1E-056C11063A57}" dt="2025-10-17T22:04:22.837" v="2719" actId="478"/>
          <ac:spMkLst>
            <pc:docMk/>
            <pc:sldMk cId="3079941732" sldId="4291"/>
            <ac:spMk id="13" creationId="{F2ABF054-F67A-AAE4-41FE-7CD0A88E501F}"/>
          </ac:spMkLst>
        </pc:spChg>
        <pc:spChg chg="del mod">
          <ac:chgData name="Rökman Jyri" userId="e789796d-bf96-4112-9efd-030c29e057a9" providerId="ADAL" clId="{216AB06C-E092-4726-BA1E-056C11063A57}" dt="2025-10-17T22:04:29.215" v="2727" actId="478"/>
          <ac:spMkLst>
            <pc:docMk/>
            <pc:sldMk cId="3079941732" sldId="4291"/>
            <ac:spMk id="14" creationId="{E9748B4E-E467-405F-E859-C6DFF50D9291}"/>
          </ac:spMkLst>
        </pc:spChg>
        <pc:spChg chg="del mod">
          <ac:chgData name="Rökman Jyri" userId="e789796d-bf96-4112-9efd-030c29e057a9" providerId="ADAL" clId="{216AB06C-E092-4726-BA1E-056C11063A57}" dt="2025-10-17T22:04:24.675" v="2722" actId="478"/>
          <ac:spMkLst>
            <pc:docMk/>
            <pc:sldMk cId="3079941732" sldId="4291"/>
            <ac:spMk id="15" creationId="{0A020E57-B76E-CCB2-0A88-B3245392FD71}"/>
          </ac:spMkLst>
        </pc:spChg>
        <pc:spChg chg="add mod ord">
          <ac:chgData name="Rökman Jyri" userId="e789796d-bf96-4112-9efd-030c29e057a9" providerId="ADAL" clId="{216AB06C-E092-4726-BA1E-056C11063A57}" dt="2025-10-17T22:00:28.186" v="2549" actId="700"/>
          <ac:spMkLst>
            <pc:docMk/>
            <pc:sldMk cId="3079941732" sldId="4291"/>
            <ac:spMk id="16" creationId="{3BB55C1E-D828-0D26-47AE-511B7F586F87}"/>
          </ac:spMkLst>
        </pc:spChg>
        <pc:spChg chg="del mod">
          <ac:chgData name="Rökman Jyri" userId="e789796d-bf96-4112-9efd-030c29e057a9" providerId="ADAL" clId="{216AB06C-E092-4726-BA1E-056C11063A57}" dt="2025-10-17T22:04:36.135" v="2733" actId="478"/>
          <ac:spMkLst>
            <pc:docMk/>
            <pc:sldMk cId="3079941732" sldId="4291"/>
            <ac:spMk id="17" creationId="{F26D7210-4D63-F708-7DBB-4DA210EC0F4F}"/>
          </ac:spMkLst>
        </pc:spChg>
        <pc:spChg chg="del mod">
          <ac:chgData name="Rökman Jyri" userId="e789796d-bf96-4112-9efd-030c29e057a9" providerId="ADAL" clId="{216AB06C-E092-4726-BA1E-056C11063A57}" dt="2025-10-17T22:04:31.427" v="2729" actId="478"/>
          <ac:spMkLst>
            <pc:docMk/>
            <pc:sldMk cId="3079941732" sldId="4291"/>
            <ac:spMk id="18" creationId="{C6030481-0026-BACE-0F38-9B96A3866018}"/>
          </ac:spMkLst>
        </pc:spChg>
        <pc:spChg chg="del mod">
          <ac:chgData name="Rökman Jyri" userId="e789796d-bf96-4112-9efd-030c29e057a9" providerId="ADAL" clId="{216AB06C-E092-4726-BA1E-056C11063A57}" dt="2025-10-17T22:04:25.130" v="2723" actId="478"/>
          <ac:spMkLst>
            <pc:docMk/>
            <pc:sldMk cId="3079941732" sldId="4291"/>
            <ac:spMk id="19" creationId="{6E7D8016-51E1-2136-DEA7-4AE2D74AA351}"/>
          </ac:spMkLst>
        </pc:spChg>
        <pc:spChg chg="del mod">
          <ac:chgData name="Rökman Jyri" userId="e789796d-bf96-4112-9efd-030c29e057a9" providerId="ADAL" clId="{216AB06C-E092-4726-BA1E-056C11063A57}" dt="2025-10-17T22:04:24.037" v="2721" actId="478"/>
          <ac:spMkLst>
            <pc:docMk/>
            <pc:sldMk cId="3079941732" sldId="4291"/>
            <ac:spMk id="20" creationId="{97832919-561F-948E-6B69-8F21B5E4E55C}"/>
          </ac:spMkLst>
        </pc:spChg>
        <pc:graphicFrameChg chg="add mod modGraphic">
          <ac:chgData name="Rökman Jyri" userId="e789796d-bf96-4112-9efd-030c29e057a9" providerId="ADAL" clId="{216AB06C-E092-4726-BA1E-056C11063A57}" dt="2025-10-18T07:19:03.061" v="2821" actId="404"/>
          <ac:graphicFrameMkLst>
            <pc:docMk/>
            <pc:sldMk cId="3079941732" sldId="4291"/>
            <ac:graphicFrameMk id="21" creationId="{F369122B-9CA9-0382-C0A9-319BA1C5A546}"/>
          </ac:graphicFrameMkLst>
        </pc:graphicFrameChg>
        <pc:picChg chg="del">
          <ac:chgData name="Rökman Jyri" userId="e789796d-bf96-4112-9efd-030c29e057a9" providerId="ADAL" clId="{216AB06C-E092-4726-BA1E-056C11063A57}" dt="2025-10-17T22:04:35.453" v="2732" actId="478"/>
          <ac:picMkLst>
            <pc:docMk/>
            <pc:sldMk cId="3079941732" sldId="4291"/>
            <ac:picMk id="22" creationId="{0E6ED6D8-7C3C-E921-DE5A-6790BB38A8D0}"/>
          </ac:picMkLst>
        </pc:picChg>
        <pc:picChg chg="del">
          <ac:chgData name="Rökman Jyri" userId="e789796d-bf96-4112-9efd-030c29e057a9" providerId="ADAL" clId="{216AB06C-E092-4726-BA1E-056C11063A57}" dt="2025-10-17T22:04:26.305" v="2725" actId="478"/>
          <ac:picMkLst>
            <pc:docMk/>
            <pc:sldMk cId="3079941732" sldId="4291"/>
            <ac:picMk id="26" creationId="{B2B7E948-0B6A-A3B8-0FF3-15144F0F5929}"/>
          </ac:picMkLst>
        </pc:picChg>
        <pc:picChg chg="del">
          <ac:chgData name="Rökman Jyri" userId="e789796d-bf96-4112-9efd-030c29e057a9" providerId="ADAL" clId="{216AB06C-E092-4726-BA1E-056C11063A57}" dt="2025-10-17T22:04:32.598" v="2730" actId="478"/>
          <ac:picMkLst>
            <pc:docMk/>
            <pc:sldMk cId="3079941732" sldId="4291"/>
            <ac:picMk id="28" creationId="{6B3B212A-ECF4-46D9-A461-C2469C4CFD1E}"/>
          </ac:picMkLst>
        </pc:picChg>
        <pc:picChg chg="del">
          <ac:chgData name="Rökman Jyri" userId="e789796d-bf96-4112-9efd-030c29e057a9" providerId="ADAL" clId="{216AB06C-E092-4726-BA1E-056C11063A57}" dt="2025-10-17T22:04:25.718" v="2724" actId="478"/>
          <ac:picMkLst>
            <pc:docMk/>
            <pc:sldMk cId="3079941732" sldId="4291"/>
            <ac:picMk id="30" creationId="{A889209F-FCF7-4B5E-B9FD-7F00E28FA385}"/>
          </ac:picMkLst>
        </pc:picChg>
      </pc:sldChg>
      <pc:sldChg chg="add del">
        <pc:chgData name="Rökman Jyri" userId="e789796d-bf96-4112-9efd-030c29e057a9" providerId="ADAL" clId="{216AB06C-E092-4726-BA1E-056C11063A57}" dt="2025-10-17T20:37:53.267" v="1030" actId="47"/>
        <pc:sldMkLst>
          <pc:docMk/>
          <pc:sldMk cId="548220197" sldId="4292"/>
        </pc:sldMkLst>
      </pc:sldChg>
      <pc:sldChg chg="del">
        <pc:chgData name="Rökman Jyri" userId="e789796d-bf96-4112-9efd-030c29e057a9" providerId="ADAL" clId="{216AB06C-E092-4726-BA1E-056C11063A57}" dt="2025-10-17T20:37:40.802" v="1020" actId="47"/>
        <pc:sldMkLst>
          <pc:docMk/>
          <pc:sldMk cId="236986862" sldId="4293"/>
        </pc:sldMkLst>
      </pc:sldChg>
      <pc:sldChg chg="del">
        <pc:chgData name="Rökman Jyri" userId="e789796d-bf96-4112-9efd-030c29e057a9" providerId="ADAL" clId="{216AB06C-E092-4726-BA1E-056C11063A57}" dt="2025-10-17T20:37:42.877" v="1023" actId="47"/>
        <pc:sldMkLst>
          <pc:docMk/>
          <pc:sldMk cId="312627273" sldId="4294"/>
        </pc:sldMkLst>
      </pc:sldChg>
      <pc:sldChg chg="del">
        <pc:chgData name="Rökman Jyri" userId="e789796d-bf96-4112-9efd-030c29e057a9" providerId="ADAL" clId="{216AB06C-E092-4726-BA1E-056C11063A57}" dt="2025-10-17T20:37:41.389" v="1021" actId="47"/>
        <pc:sldMkLst>
          <pc:docMk/>
          <pc:sldMk cId="3682238427" sldId="4296"/>
        </pc:sldMkLst>
      </pc:sldChg>
      <pc:sldChg chg="del">
        <pc:chgData name="Rökman Jyri" userId="e789796d-bf96-4112-9efd-030c29e057a9" providerId="ADAL" clId="{216AB06C-E092-4726-BA1E-056C11063A57}" dt="2025-10-17T20:37:41.930" v="1022" actId="47"/>
        <pc:sldMkLst>
          <pc:docMk/>
          <pc:sldMk cId="3829105906" sldId="4297"/>
        </pc:sldMkLst>
      </pc:sldChg>
      <pc:sldChg chg="delSp modSp del mod ord">
        <pc:chgData name="Rökman Jyri" userId="e789796d-bf96-4112-9efd-030c29e057a9" providerId="ADAL" clId="{216AB06C-E092-4726-BA1E-056C11063A57}" dt="2025-10-18T09:05:02.820" v="3997" actId="47"/>
        <pc:sldMkLst>
          <pc:docMk/>
          <pc:sldMk cId="2215433659" sldId="4299"/>
        </pc:sldMkLst>
        <pc:spChg chg="mod">
          <ac:chgData name="Rökman Jyri" userId="e789796d-bf96-4112-9efd-030c29e057a9" providerId="ADAL" clId="{216AB06C-E092-4726-BA1E-056C11063A57}" dt="2025-10-17T22:05:31.949" v="2743" actId="113"/>
          <ac:spMkLst>
            <pc:docMk/>
            <pc:sldMk cId="2215433659" sldId="4299"/>
            <ac:spMk id="5" creationId="{BEE8B6AB-5021-77F8-1549-B23AA50C7DC9}"/>
          </ac:spMkLst>
        </pc:spChg>
        <pc:spChg chg="mod">
          <ac:chgData name="Rökman Jyri" userId="e789796d-bf96-4112-9efd-030c29e057a9" providerId="ADAL" clId="{216AB06C-E092-4726-BA1E-056C11063A57}" dt="2025-10-17T22:05:29.417" v="2742" actId="113"/>
          <ac:spMkLst>
            <pc:docMk/>
            <pc:sldMk cId="2215433659" sldId="4299"/>
            <ac:spMk id="18" creationId="{6B4BD5BE-9E32-6E11-EA66-E78ACBB15480}"/>
          </ac:spMkLst>
        </pc:spChg>
        <pc:spChg chg="mod">
          <ac:chgData name="Rökman Jyri" userId="e789796d-bf96-4112-9efd-030c29e057a9" providerId="ADAL" clId="{216AB06C-E092-4726-BA1E-056C11063A57}" dt="2025-10-17T22:05:18.875" v="2741" actId="207"/>
          <ac:spMkLst>
            <pc:docMk/>
            <pc:sldMk cId="2215433659" sldId="4299"/>
            <ac:spMk id="44" creationId="{EAD4F6BB-D03B-626E-BD76-E2C24A8C06DF}"/>
          </ac:spMkLst>
        </pc:spChg>
        <pc:spChg chg="del">
          <ac:chgData name="Rökman Jyri" userId="e789796d-bf96-4112-9efd-030c29e057a9" providerId="ADAL" clId="{216AB06C-E092-4726-BA1E-056C11063A57}" dt="2025-10-17T22:05:16.096" v="2740" actId="478"/>
          <ac:spMkLst>
            <pc:docMk/>
            <pc:sldMk cId="2215433659" sldId="4299"/>
            <ac:spMk id="68" creationId="{3AC2714B-DE04-C4E3-562F-8113A6EDB738}"/>
          </ac:spMkLst>
        </pc:spChg>
      </pc:sldChg>
      <pc:sldChg chg="del ord">
        <pc:chgData name="Rökman Jyri" userId="e789796d-bf96-4112-9efd-030c29e057a9" providerId="ADAL" clId="{216AB06C-E092-4726-BA1E-056C11063A57}" dt="2025-10-18T09:05:02.820" v="3997" actId="47"/>
        <pc:sldMkLst>
          <pc:docMk/>
          <pc:sldMk cId="2501590642" sldId="4301"/>
        </pc:sldMkLst>
      </pc:sldChg>
      <pc:sldChg chg="del">
        <pc:chgData name="Rökman Jyri" userId="e789796d-bf96-4112-9efd-030c29e057a9" providerId="ADAL" clId="{216AB06C-E092-4726-BA1E-056C11063A57}" dt="2025-10-17T20:37:46.376" v="1027" actId="47"/>
        <pc:sldMkLst>
          <pc:docMk/>
          <pc:sldMk cId="3659193281" sldId="4302"/>
        </pc:sldMkLst>
      </pc:sldChg>
      <pc:sldChg chg="del">
        <pc:chgData name="Rökman Jyri" userId="e789796d-bf96-4112-9efd-030c29e057a9" providerId="ADAL" clId="{216AB06C-E092-4726-BA1E-056C11063A57}" dt="2025-10-17T20:37:45.465" v="1026" actId="47"/>
        <pc:sldMkLst>
          <pc:docMk/>
          <pc:sldMk cId="827941292" sldId="4303"/>
        </pc:sldMkLst>
      </pc:sldChg>
      <pc:sldChg chg="del">
        <pc:chgData name="Rökman Jyri" userId="e789796d-bf96-4112-9efd-030c29e057a9" providerId="ADAL" clId="{216AB06C-E092-4726-BA1E-056C11063A57}" dt="2025-10-18T09:05:02.820" v="3997" actId="47"/>
        <pc:sldMkLst>
          <pc:docMk/>
          <pc:sldMk cId="3497124857" sldId="4304"/>
        </pc:sldMkLst>
      </pc:sldChg>
      <pc:sldChg chg="del">
        <pc:chgData name="Rökman Jyri" userId="e789796d-bf96-4112-9efd-030c29e057a9" providerId="ADAL" clId="{216AB06C-E092-4726-BA1E-056C11063A57}" dt="2025-10-18T09:05:02.820" v="3997" actId="47"/>
        <pc:sldMkLst>
          <pc:docMk/>
          <pc:sldMk cId="2122971959" sldId="4306"/>
        </pc:sldMkLst>
      </pc:sldChg>
      <pc:sldChg chg="del">
        <pc:chgData name="Rökman Jyri" userId="e789796d-bf96-4112-9efd-030c29e057a9" providerId="ADAL" clId="{216AB06C-E092-4726-BA1E-056C11063A57}" dt="2025-10-17T05:16:01.097" v="57" actId="47"/>
        <pc:sldMkLst>
          <pc:docMk/>
          <pc:sldMk cId="3692905028" sldId="4307"/>
        </pc:sldMkLst>
      </pc:sldChg>
      <pc:sldChg chg="addSp delSp modSp new del mod modClrScheme chgLayout">
        <pc:chgData name="Rökman Jyri" userId="e789796d-bf96-4112-9efd-030c29e057a9" providerId="ADAL" clId="{216AB06C-E092-4726-BA1E-056C11063A57}" dt="2025-10-17T20:37:34.777" v="1015" actId="47"/>
        <pc:sldMkLst>
          <pc:docMk/>
          <pc:sldMk cId="3727474166" sldId="4308"/>
        </pc:sldMkLst>
      </pc:sldChg>
      <pc:sldChg chg="addSp delSp modSp new del mod modClrScheme chgLayout">
        <pc:chgData name="Rökman Jyri" userId="e789796d-bf96-4112-9efd-030c29e057a9" providerId="ADAL" clId="{216AB06C-E092-4726-BA1E-056C11063A57}" dt="2025-10-17T20:37:32.805" v="1013" actId="47"/>
        <pc:sldMkLst>
          <pc:docMk/>
          <pc:sldMk cId="3972126236" sldId="4309"/>
        </pc:sldMkLst>
      </pc:sldChg>
      <pc:sldChg chg="delSp modSp new del mod">
        <pc:chgData name="Rökman Jyri" userId="e789796d-bf96-4112-9efd-030c29e057a9" providerId="ADAL" clId="{216AB06C-E092-4726-BA1E-056C11063A57}" dt="2025-10-17T20:37:33.841" v="1014" actId="47"/>
        <pc:sldMkLst>
          <pc:docMk/>
          <pc:sldMk cId="2013199960" sldId="4310"/>
        </pc:sldMkLst>
      </pc:sldChg>
      <pc:sldChg chg="modSp new del mod ord">
        <pc:chgData name="Rökman Jyri" userId="e789796d-bf96-4112-9efd-030c29e057a9" providerId="ADAL" clId="{216AB06C-E092-4726-BA1E-056C11063A57}" dt="2025-10-18T09:05:02.820" v="3997" actId="47"/>
        <pc:sldMkLst>
          <pc:docMk/>
          <pc:sldMk cId="185691186" sldId="4311"/>
        </pc:sldMkLst>
      </pc:sldChg>
      <pc:sldChg chg="addSp delSp modSp new del mod ord modClrScheme chgLayout">
        <pc:chgData name="Rökman Jyri" userId="e789796d-bf96-4112-9efd-030c29e057a9" providerId="ADAL" clId="{216AB06C-E092-4726-BA1E-056C11063A57}" dt="2025-10-18T09:05:02.820" v="3997" actId="47"/>
        <pc:sldMkLst>
          <pc:docMk/>
          <pc:sldMk cId="578526812" sldId="4312"/>
        </pc:sldMkLst>
        <pc:spChg chg="del mod ord">
          <ac:chgData name="Rökman Jyri" userId="e789796d-bf96-4112-9efd-030c29e057a9" providerId="ADAL" clId="{216AB06C-E092-4726-BA1E-056C11063A57}" dt="2025-10-17T05:16:30.792" v="59" actId="700"/>
          <ac:spMkLst>
            <pc:docMk/>
            <pc:sldMk cId="578526812" sldId="4312"/>
            <ac:spMk id="2" creationId="{B4C2F5B0-4879-1E63-7DBF-64BAECC7625B}"/>
          </ac:spMkLst>
        </pc:spChg>
        <pc:spChg chg="mod ord">
          <ac:chgData name="Rökman Jyri" userId="e789796d-bf96-4112-9efd-030c29e057a9" providerId="ADAL" clId="{216AB06C-E092-4726-BA1E-056C11063A57}" dt="2025-10-17T05:16:30.792" v="59" actId="700"/>
          <ac:spMkLst>
            <pc:docMk/>
            <pc:sldMk cId="578526812" sldId="4312"/>
            <ac:spMk id="3" creationId="{58439D5F-52BF-001A-88C7-BF6D375CA77E}"/>
          </ac:spMkLst>
        </pc:spChg>
        <pc:spChg chg="mod ord">
          <ac:chgData name="Rökman Jyri" userId="e789796d-bf96-4112-9efd-030c29e057a9" providerId="ADAL" clId="{216AB06C-E092-4726-BA1E-056C11063A57}" dt="2025-10-17T05:16:30.792" v="59" actId="700"/>
          <ac:spMkLst>
            <pc:docMk/>
            <pc:sldMk cId="578526812" sldId="4312"/>
            <ac:spMk id="4" creationId="{6A513B66-17B2-4F0A-2C9E-BE4D4041DA07}"/>
          </ac:spMkLst>
        </pc:spChg>
        <pc:spChg chg="mod ord">
          <ac:chgData name="Rökman Jyri" userId="e789796d-bf96-4112-9efd-030c29e057a9" providerId="ADAL" clId="{216AB06C-E092-4726-BA1E-056C11063A57}" dt="2025-10-17T05:16:30.792" v="59" actId="700"/>
          <ac:spMkLst>
            <pc:docMk/>
            <pc:sldMk cId="578526812" sldId="4312"/>
            <ac:spMk id="5" creationId="{8EC26C9A-4CE1-155E-6135-16B287C02DCF}"/>
          </ac:spMkLst>
        </pc:spChg>
        <pc:spChg chg="add mod ord">
          <ac:chgData name="Rökman Jyri" userId="e789796d-bf96-4112-9efd-030c29e057a9" providerId="ADAL" clId="{216AB06C-E092-4726-BA1E-056C11063A57}" dt="2025-10-17T05:16:30.792" v="59" actId="700"/>
          <ac:spMkLst>
            <pc:docMk/>
            <pc:sldMk cId="578526812" sldId="4312"/>
            <ac:spMk id="6" creationId="{31954FDC-0A34-22B9-4D49-02333C602EE2}"/>
          </ac:spMkLst>
        </pc:spChg>
        <pc:spChg chg="add mod ord">
          <ac:chgData name="Rökman Jyri" userId="e789796d-bf96-4112-9efd-030c29e057a9" providerId="ADAL" clId="{216AB06C-E092-4726-BA1E-056C11063A57}" dt="2025-10-17T05:16:40.126" v="60"/>
          <ac:spMkLst>
            <pc:docMk/>
            <pc:sldMk cId="578526812" sldId="4312"/>
            <ac:spMk id="7" creationId="{6DDAC519-03EC-B980-9B26-7E1CABB859C6}"/>
          </ac:spMkLst>
        </pc:spChg>
      </pc:sldChg>
      <pc:sldChg chg="modSp new del mod">
        <pc:chgData name="Rökman Jyri" userId="e789796d-bf96-4112-9efd-030c29e057a9" providerId="ADAL" clId="{216AB06C-E092-4726-BA1E-056C11063A57}" dt="2025-10-17T18:23:08.112" v="193" actId="47"/>
        <pc:sldMkLst>
          <pc:docMk/>
          <pc:sldMk cId="4087187567" sldId="4313"/>
        </pc:sldMkLst>
        <pc:spChg chg="mod">
          <ac:chgData name="Rökman Jyri" userId="e789796d-bf96-4112-9efd-030c29e057a9" providerId="ADAL" clId="{216AB06C-E092-4726-BA1E-056C11063A57}" dt="2025-10-17T05:16:51.722" v="73" actId="20577"/>
          <ac:spMkLst>
            <pc:docMk/>
            <pc:sldMk cId="4087187567" sldId="4313"/>
            <ac:spMk id="2" creationId="{DE16486A-95EE-304B-EFEB-E112E06FB798}"/>
          </ac:spMkLst>
        </pc:spChg>
      </pc:sldChg>
      <pc:sldChg chg="addSp delSp modSp new del mod modClrScheme chgLayout">
        <pc:chgData name="Rökman Jyri" userId="e789796d-bf96-4112-9efd-030c29e057a9" providerId="ADAL" clId="{216AB06C-E092-4726-BA1E-056C11063A57}" dt="2025-10-17T18:23:09.834" v="194" actId="47"/>
        <pc:sldMkLst>
          <pc:docMk/>
          <pc:sldMk cId="2190651379" sldId="4314"/>
        </pc:sldMkLst>
        <pc:spChg chg="mod ord">
          <ac:chgData name="Rökman Jyri" userId="e789796d-bf96-4112-9efd-030c29e057a9" providerId="ADAL" clId="{216AB06C-E092-4726-BA1E-056C11063A57}" dt="2025-10-17T05:17:16.254" v="84" actId="700"/>
          <ac:spMkLst>
            <pc:docMk/>
            <pc:sldMk cId="2190651379" sldId="4314"/>
            <ac:spMk id="2" creationId="{C3032FE7-866A-7FA7-D044-92AE78AA660D}"/>
          </ac:spMkLst>
        </pc:spChg>
        <pc:spChg chg="mod ord">
          <ac:chgData name="Rökman Jyri" userId="e789796d-bf96-4112-9efd-030c29e057a9" providerId="ADAL" clId="{216AB06C-E092-4726-BA1E-056C11063A57}" dt="2025-10-17T05:17:16.254" v="84" actId="700"/>
          <ac:spMkLst>
            <pc:docMk/>
            <pc:sldMk cId="2190651379" sldId="4314"/>
            <ac:spMk id="3" creationId="{135F3100-F1A2-D79F-70B8-470B873BEACE}"/>
          </ac:spMkLst>
        </pc:spChg>
        <pc:spChg chg="mod ord">
          <ac:chgData name="Rökman Jyri" userId="e789796d-bf96-4112-9efd-030c29e057a9" providerId="ADAL" clId="{216AB06C-E092-4726-BA1E-056C11063A57}" dt="2025-10-17T05:17:16.254" v="84" actId="700"/>
          <ac:spMkLst>
            <pc:docMk/>
            <pc:sldMk cId="2190651379" sldId="4314"/>
            <ac:spMk id="4" creationId="{26B47CDC-4973-6710-1083-BE4464913CF1}"/>
          </ac:spMkLst>
        </pc:spChg>
        <pc:spChg chg="del mod ord">
          <ac:chgData name="Rökman Jyri" userId="e789796d-bf96-4112-9efd-030c29e057a9" providerId="ADAL" clId="{216AB06C-E092-4726-BA1E-056C11063A57}" dt="2025-10-17T05:17:16.254" v="84" actId="700"/>
          <ac:spMkLst>
            <pc:docMk/>
            <pc:sldMk cId="2190651379" sldId="4314"/>
            <ac:spMk id="5" creationId="{ED9EBD24-CAE9-8A05-3CAC-5B8C283E9AF7}"/>
          </ac:spMkLst>
        </pc:spChg>
        <pc:spChg chg="mod ord">
          <ac:chgData name="Rökman Jyri" userId="e789796d-bf96-4112-9efd-030c29e057a9" providerId="ADAL" clId="{216AB06C-E092-4726-BA1E-056C11063A57}" dt="2025-10-17T05:17:16.254" v="84" actId="700"/>
          <ac:spMkLst>
            <pc:docMk/>
            <pc:sldMk cId="2190651379" sldId="4314"/>
            <ac:spMk id="6" creationId="{71BEE0FF-8F52-6831-F5FA-F151CCC81BB4}"/>
          </ac:spMkLst>
        </pc:spChg>
        <pc:spChg chg="add mod ord">
          <ac:chgData name="Rökman Jyri" userId="e789796d-bf96-4112-9efd-030c29e057a9" providerId="ADAL" clId="{216AB06C-E092-4726-BA1E-056C11063A57}" dt="2025-10-17T05:17:25.054" v="106" actId="20577"/>
          <ac:spMkLst>
            <pc:docMk/>
            <pc:sldMk cId="2190651379" sldId="4314"/>
            <ac:spMk id="7" creationId="{DCF3D631-7922-EA20-E226-45CD3AE45E91}"/>
          </ac:spMkLst>
        </pc:spChg>
        <pc:spChg chg="add mod ord">
          <ac:chgData name="Rökman Jyri" userId="e789796d-bf96-4112-9efd-030c29e057a9" providerId="ADAL" clId="{216AB06C-E092-4726-BA1E-056C11063A57}" dt="2025-10-17T05:17:29.035" v="123" actId="20577"/>
          <ac:spMkLst>
            <pc:docMk/>
            <pc:sldMk cId="2190651379" sldId="4314"/>
            <ac:spMk id="8" creationId="{349022BE-919F-5007-7051-6AEC581B6755}"/>
          </ac:spMkLst>
        </pc:spChg>
      </pc:sldChg>
      <pc:sldChg chg="modSp new del mod">
        <pc:chgData name="Rökman Jyri" userId="e789796d-bf96-4112-9efd-030c29e057a9" providerId="ADAL" clId="{216AB06C-E092-4726-BA1E-056C11063A57}" dt="2025-10-17T18:23:10.995" v="195" actId="47"/>
        <pc:sldMkLst>
          <pc:docMk/>
          <pc:sldMk cId="2338199611" sldId="4315"/>
        </pc:sldMkLst>
        <pc:spChg chg="mod">
          <ac:chgData name="Rökman Jyri" userId="e789796d-bf96-4112-9efd-030c29e057a9" providerId="ADAL" clId="{216AB06C-E092-4726-BA1E-056C11063A57}" dt="2025-10-17T05:17:43.504" v="151" actId="20577"/>
          <ac:spMkLst>
            <pc:docMk/>
            <pc:sldMk cId="2338199611" sldId="4315"/>
            <ac:spMk id="2" creationId="{639D15AC-E65C-5047-F39C-F0E57CF97202}"/>
          </ac:spMkLst>
        </pc:spChg>
        <pc:spChg chg="mod">
          <ac:chgData name="Rökman Jyri" userId="e789796d-bf96-4112-9efd-030c29e057a9" providerId="ADAL" clId="{216AB06C-E092-4726-BA1E-056C11063A57}" dt="2025-10-17T05:17:39.601" v="137" actId="20577"/>
          <ac:spMkLst>
            <pc:docMk/>
            <pc:sldMk cId="2338199611" sldId="4315"/>
            <ac:spMk id="3" creationId="{31A43C92-25FA-6034-6C4D-B11ACFE8C5C3}"/>
          </ac:spMkLst>
        </pc:spChg>
      </pc:sldChg>
      <pc:sldChg chg="modSp new del mod">
        <pc:chgData name="Rökman Jyri" userId="e789796d-bf96-4112-9efd-030c29e057a9" providerId="ADAL" clId="{216AB06C-E092-4726-BA1E-056C11063A57}" dt="2025-10-17T18:23:12.477" v="196" actId="47"/>
        <pc:sldMkLst>
          <pc:docMk/>
          <pc:sldMk cId="3288708285" sldId="4316"/>
        </pc:sldMkLst>
        <pc:spChg chg="mod">
          <ac:chgData name="Rökman Jyri" userId="e789796d-bf96-4112-9efd-030c29e057a9" providerId="ADAL" clId="{216AB06C-E092-4726-BA1E-056C11063A57}" dt="2025-10-17T05:17:50.726" v="170" actId="20577"/>
          <ac:spMkLst>
            <pc:docMk/>
            <pc:sldMk cId="3288708285" sldId="4316"/>
            <ac:spMk id="3" creationId="{5F540B3F-5BFC-E1E7-4185-72221B384115}"/>
          </ac:spMkLst>
        </pc:spChg>
      </pc:sldChg>
      <pc:sldChg chg="modSp new del mod">
        <pc:chgData name="Rökman Jyri" userId="e789796d-bf96-4112-9efd-030c29e057a9" providerId="ADAL" clId="{216AB06C-E092-4726-BA1E-056C11063A57}" dt="2025-10-17T18:23:13.688" v="197" actId="47"/>
        <pc:sldMkLst>
          <pc:docMk/>
          <pc:sldMk cId="1230197046" sldId="4317"/>
        </pc:sldMkLst>
        <pc:spChg chg="mod">
          <ac:chgData name="Rökman Jyri" userId="e789796d-bf96-4112-9efd-030c29e057a9" providerId="ADAL" clId="{216AB06C-E092-4726-BA1E-056C11063A57}" dt="2025-10-17T05:17:58.307" v="182" actId="20577"/>
          <ac:spMkLst>
            <pc:docMk/>
            <pc:sldMk cId="1230197046" sldId="4317"/>
            <ac:spMk id="3" creationId="{02F20D6B-53E1-D647-ADF1-F7123C001985}"/>
          </ac:spMkLst>
        </pc:spChg>
      </pc:sldChg>
      <pc:sldChg chg="new del">
        <pc:chgData name="Rökman Jyri" userId="e789796d-bf96-4112-9efd-030c29e057a9" providerId="ADAL" clId="{216AB06C-E092-4726-BA1E-056C11063A57}" dt="2025-10-18T09:05:02.820" v="3997" actId="47"/>
        <pc:sldMkLst>
          <pc:docMk/>
          <pc:sldMk cId="1664993559" sldId="4318"/>
        </pc:sldMkLst>
      </pc:sldChg>
      <pc:sldChg chg="add del">
        <pc:chgData name="Rökman Jyri" userId="e789796d-bf96-4112-9efd-030c29e057a9" providerId="ADAL" clId="{216AB06C-E092-4726-BA1E-056C11063A57}" dt="2025-10-18T09:05:02.820" v="3997" actId="47"/>
        <pc:sldMkLst>
          <pc:docMk/>
          <pc:sldMk cId="1345007772" sldId="4319"/>
        </pc:sldMkLst>
      </pc:sldChg>
      <pc:sldChg chg="modSp add del mod ord">
        <pc:chgData name="Rökman Jyri" userId="e789796d-bf96-4112-9efd-030c29e057a9" providerId="ADAL" clId="{216AB06C-E092-4726-BA1E-056C11063A57}" dt="2025-10-18T09:08:55.267" v="4018" actId="113"/>
        <pc:sldMkLst>
          <pc:docMk/>
          <pc:sldMk cId="3546319719" sldId="4320"/>
        </pc:sldMkLst>
        <pc:spChg chg="mod">
          <ac:chgData name="Rökman Jyri" userId="e789796d-bf96-4112-9efd-030c29e057a9" providerId="ADAL" clId="{216AB06C-E092-4726-BA1E-056C11063A57}" dt="2025-10-18T09:08:55.267" v="4018" actId="113"/>
          <ac:spMkLst>
            <pc:docMk/>
            <pc:sldMk cId="3546319719" sldId="4320"/>
            <ac:spMk id="6" creationId="{87748C34-6BDA-B45C-AFD9-8F3B7DF5BB86}"/>
          </ac:spMkLst>
        </pc:spChg>
        <pc:spChg chg="mod">
          <ac:chgData name="Rökman Jyri" userId="e789796d-bf96-4112-9efd-030c29e057a9" providerId="ADAL" clId="{216AB06C-E092-4726-BA1E-056C11063A57}" dt="2025-10-18T09:08:47.699" v="4016" actId="113"/>
          <ac:spMkLst>
            <pc:docMk/>
            <pc:sldMk cId="3546319719" sldId="4320"/>
            <ac:spMk id="7" creationId="{F77CF9DF-F47D-B58B-139C-4DE19B8D74EB}"/>
          </ac:spMkLst>
        </pc:spChg>
      </pc:sldChg>
      <pc:sldChg chg="addSp delSp modSp new mod ord modClrScheme chgLayout modNotesTx">
        <pc:chgData name="Rökman Jyri" userId="e789796d-bf96-4112-9efd-030c29e057a9" providerId="ADAL" clId="{216AB06C-E092-4726-BA1E-056C11063A57}" dt="2025-10-18T09:08:38.413" v="4015" actId="113"/>
        <pc:sldMkLst>
          <pc:docMk/>
          <pc:sldMk cId="3168086412" sldId="4321"/>
        </pc:sldMkLst>
        <pc:spChg chg="del mod ord">
          <ac:chgData name="Rökman Jyri" userId="e789796d-bf96-4112-9efd-030c29e057a9" providerId="ADAL" clId="{216AB06C-E092-4726-BA1E-056C11063A57}" dt="2025-10-17T18:24:16.491" v="203" actId="700"/>
          <ac:spMkLst>
            <pc:docMk/>
            <pc:sldMk cId="3168086412" sldId="4321"/>
            <ac:spMk id="2" creationId="{B03B44D7-A8CA-AD94-A2DB-749FAB1231F0}"/>
          </ac:spMkLst>
        </pc:spChg>
        <pc:spChg chg="del mod ord">
          <ac:chgData name="Rökman Jyri" userId="e789796d-bf96-4112-9efd-030c29e057a9" providerId="ADAL" clId="{216AB06C-E092-4726-BA1E-056C11063A57}" dt="2025-10-17T18:24:16.491" v="203" actId="700"/>
          <ac:spMkLst>
            <pc:docMk/>
            <pc:sldMk cId="3168086412" sldId="4321"/>
            <ac:spMk id="3" creationId="{94A3FE2C-7C34-BC83-49B2-2536004DA61D}"/>
          </ac:spMkLst>
        </pc:spChg>
        <pc:spChg chg="mod ord">
          <ac:chgData name="Rökman Jyri" userId="e789796d-bf96-4112-9efd-030c29e057a9" providerId="ADAL" clId="{216AB06C-E092-4726-BA1E-056C11063A57}" dt="2025-10-17T21:33:26.758" v="2190" actId="700"/>
          <ac:spMkLst>
            <pc:docMk/>
            <pc:sldMk cId="3168086412" sldId="4321"/>
            <ac:spMk id="4" creationId="{48EF38C6-8E26-DEF2-3622-8EA4C357206D}"/>
          </ac:spMkLst>
        </pc:spChg>
        <pc:spChg chg="mod ord">
          <ac:chgData name="Rökman Jyri" userId="e789796d-bf96-4112-9efd-030c29e057a9" providerId="ADAL" clId="{216AB06C-E092-4726-BA1E-056C11063A57}" dt="2025-10-17T21:33:26.758" v="2190" actId="700"/>
          <ac:spMkLst>
            <pc:docMk/>
            <pc:sldMk cId="3168086412" sldId="4321"/>
            <ac:spMk id="5" creationId="{E72EF161-B080-7E8B-AD93-FB00DAD48C67}"/>
          </ac:spMkLst>
        </pc:spChg>
        <pc:spChg chg="del mod ord">
          <ac:chgData name="Rökman Jyri" userId="e789796d-bf96-4112-9efd-030c29e057a9" providerId="ADAL" clId="{216AB06C-E092-4726-BA1E-056C11063A57}" dt="2025-10-17T18:24:16.491" v="203" actId="700"/>
          <ac:spMkLst>
            <pc:docMk/>
            <pc:sldMk cId="3168086412" sldId="4321"/>
            <ac:spMk id="6" creationId="{8EC09C30-F1FB-E971-2BCF-27BA6465445D}"/>
          </ac:spMkLst>
        </pc:spChg>
        <pc:spChg chg="mod ord">
          <ac:chgData name="Rökman Jyri" userId="e789796d-bf96-4112-9efd-030c29e057a9" providerId="ADAL" clId="{216AB06C-E092-4726-BA1E-056C11063A57}" dt="2025-10-17T21:33:26.758" v="2190" actId="700"/>
          <ac:spMkLst>
            <pc:docMk/>
            <pc:sldMk cId="3168086412" sldId="4321"/>
            <ac:spMk id="7" creationId="{E30E0A76-AF28-AD0A-3255-9FEDC93FC69A}"/>
          </ac:spMkLst>
        </pc:spChg>
        <pc:spChg chg="add mod ord">
          <ac:chgData name="Rökman Jyri" userId="e789796d-bf96-4112-9efd-030c29e057a9" providerId="ADAL" clId="{216AB06C-E092-4726-BA1E-056C11063A57}" dt="2025-10-18T09:04:36.724" v="3996" actId="20577"/>
          <ac:spMkLst>
            <pc:docMk/>
            <pc:sldMk cId="3168086412" sldId="4321"/>
            <ac:spMk id="8" creationId="{23EFC059-1F93-9B96-9CC3-BCE4A735B174}"/>
          </ac:spMkLst>
        </pc:spChg>
        <pc:spChg chg="add del mod ord">
          <ac:chgData name="Rökman Jyri" userId="e789796d-bf96-4112-9efd-030c29e057a9" providerId="ADAL" clId="{216AB06C-E092-4726-BA1E-056C11063A57}" dt="2025-10-17T21:33:26.758" v="2190" actId="700"/>
          <ac:spMkLst>
            <pc:docMk/>
            <pc:sldMk cId="3168086412" sldId="4321"/>
            <ac:spMk id="9" creationId="{DA27A256-473C-3E7B-8FF6-1B9C276D8115}"/>
          </ac:spMkLst>
        </pc:spChg>
        <pc:spChg chg="add del mod ord">
          <ac:chgData name="Rökman Jyri" userId="e789796d-bf96-4112-9efd-030c29e057a9" providerId="ADAL" clId="{216AB06C-E092-4726-BA1E-056C11063A57}" dt="2025-10-17T21:34:57.309" v="2202" actId="1032"/>
          <ac:spMkLst>
            <pc:docMk/>
            <pc:sldMk cId="3168086412" sldId="4321"/>
            <ac:spMk id="10" creationId="{26727D49-A8FD-C1CE-CA1B-B0C1B9454635}"/>
          </ac:spMkLst>
        </pc:spChg>
        <pc:spChg chg="add mod ord">
          <ac:chgData name="Rökman Jyri" userId="e789796d-bf96-4112-9efd-030c29e057a9" providerId="ADAL" clId="{216AB06C-E092-4726-BA1E-056C11063A57}" dt="2025-10-17T21:33:26.758" v="2190" actId="700"/>
          <ac:spMkLst>
            <pc:docMk/>
            <pc:sldMk cId="3168086412" sldId="4321"/>
            <ac:spMk id="11" creationId="{B97DE9C8-3C00-43C4-3C6A-99265F9A38BD}"/>
          </ac:spMkLst>
        </pc:spChg>
        <pc:graphicFrameChg chg="add mod modGraphic">
          <ac:chgData name="Rökman Jyri" userId="e789796d-bf96-4112-9efd-030c29e057a9" providerId="ADAL" clId="{216AB06C-E092-4726-BA1E-056C11063A57}" dt="2025-10-18T09:08:38.413" v="4015" actId="113"/>
          <ac:graphicFrameMkLst>
            <pc:docMk/>
            <pc:sldMk cId="3168086412" sldId="4321"/>
            <ac:graphicFrameMk id="12" creationId="{559AEABD-5E81-5BB8-AA73-0C62F0D8783A}"/>
          </ac:graphicFrameMkLst>
        </pc:graphicFrameChg>
      </pc:sldChg>
      <pc:sldChg chg="modSp add del mod">
        <pc:chgData name="Rökman Jyri" userId="e789796d-bf96-4112-9efd-030c29e057a9" providerId="ADAL" clId="{216AB06C-E092-4726-BA1E-056C11063A57}" dt="2025-10-17T18:33:05.391" v="317" actId="47"/>
        <pc:sldMkLst>
          <pc:docMk/>
          <pc:sldMk cId="1336142274" sldId="4322"/>
        </pc:sldMkLst>
        <pc:spChg chg="mod">
          <ac:chgData name="Rökman Jyri" userId="e789796d-bf96-4112-9efd-030c29e057a9" providerId="ADAL" clId="{216AB06C-E092-4726-BA1E-056C11063A57}" dt="2025-10-17T18:30:41.760" v="277" actId="20577"/>
          <ac:spMkLst>
            <pc:docMk/>
            <pc:sldMk cId="1336142274" sldId="4322"/>
            <ac:spMk id="8" creationId="{DDB550C1-A2F6-5058-BADF-AE20AEB20554}"/>
          </ac:spMkLst>
        </pc:spChg>
      </pc:sldChg>
      <pc:sldChg chg="modSp new mod ord">
        <pc:chgData name="Rökman Jyri" userId="e789796d-bf96-4112-9efd-030c29e057a9" providerId="ADAL" clId="{216AB06C-E092-4726-BA1E-056C11063A57}" dt="2025-10-17T21:07:37.447" v="1802" actId="14100"/>
        <pc:sldMkLst>
          <pc:docMk/>
          <pc:sldMk cId="3908214594" sldId="4322"/>
        </pc:sldMkLst>
        <pc:spChg chg="mod">
          <ac:chgData name="Rökman Jyri" userId="e789796d-bf96-4112-9efd-030c29e057a9" providerId="ADAL" clId="{216AB06C-E092-4726-BA1E-056C11063A57}" dt="2025-10-17T20:52:38.421" v="1255" actId="20577"/>
          <ac:spMkLst>
            <pc:docMk/>
            <pc:sldMk cId="3908214594" sldId="4322"/>
            <ac:spMk id="2" creationId="{4805D5D0-7E25-BFB0-0015-1DFC491E5141}"/>
          </ac:spMkLst>
        </pc:spChg>
        <pc:spChg chg="mod">
          <ac:chgData name="Rökman Jyri" userId="e789796d-bf96-4112-9efd-030c29e057a9" providerId="ADAL" clId="{216AB06C-E092-4726-BA1E-056C11063A57}" dt="2025-10-17T21:07:37.447" v="1802" actId="14100"/>
          <ac:spMkLst>
            <pc:docMk/>
            <pc:sldMk cId="3908214594" sldId="4322"/>
            <ac:spMk id="4" creationId="{25C123C4-AFD4-707D-15E4-37A778EC9ADB}"/>
          </ac:spMkLst>
        </pc:spChg>
      </pc:sldChg>
      <pc:sldChg chg="addSp delSp modSp new mod ord modClrScheme chgLayout modNotesTx">
        <pc:chgData name="Rökman Jyri" userId="e789796d-bf96-4112-9efd-030c29e057a9" providerId="ADAL" clId="{216AB06C-E092-4726-BA1E-056C11063A57}" dt="2025-10-18T09:05:59.813" v="3999" actId="20577"/>
        <pc:sldMkLst>
          <pc:docMk/>
          <pc:sldMk cId="2120446066" sldId="4323"/>
        </pc:sldMkLst>
        <pc:spChg chg="del mod ord">
          <ac:chgData name="Rökman Jyri" userId="e789796d-bf96-4112-9efd-030c29e057a9" providerId="ADAL" clId="{216AB06C-E092-4726-BA1E-056C11063A57}" dt="2025-10-17T19:49:32.194" v="608" actId="700"/>
          <ac:spMkLst>
            <pc:docMk/>
            <pc:sldMk cId="2120446066" sldId="4323"/>
            <ac:spMk id="2" creationId="{856D3829-63C0-2976-8F37-1254392DE906}"/>
          </ac:spMkLst>
        </pc:spChg>
        <pc:spChg chg="del mod ord">
          <ac:chgData name="Rökman Jyri" userId="e789796d-bf96-4112-9efd-030c29e057a9" providerId="ADAL" clId="{216AB06C-E092-4726-BA1E-056C11063A57}" dt="2025-10-17T19:49:32.194" v="608" actId="700"/>
          <ac:spMkLst>
            <pc:docMk/>
            <pc:sldMk cId="2120446066" sldId="4323"/>
            <ac:spMk id="3" creationId="{53182823-93B7-9CA9-F1F8-FB120A03FE11}"/>
          </ac:spMkLst>
        </pc:spChg>
        <pc:spChg chg="mod ord">
          <ac:chgData name="Rökman Jyri" userId="e789796d-bf96-4112-9efd-030c29e057a9" providerId="ADAL" clId="{216AB06C-E092-4726-BA1E-056C11063A57}" dt="2025-10-17T19:49:32.194" v="608" actId="700"/>
          <ac:spMkLst>
            <pc:docMk/>
            <pc:sldMk cId="2120446066" sldId="4323"/>
            <ac:spMk id="4" creationId="{7ABAA8F9-D8E5-20E0-2BA0-EB092E407818}"/>
          </ac:spMkLst>
        </pc:spChg>
        <pc:spChg chg="mod ord">
          <ac:chgData name="Rökman Jyri" userId="e789796d-bf96-4112-9efd-030c29e057a9" providerId="ADAL" clId="{216AB06C-E092-4726-BA1E-056C11063A57}" dt="2025-10-17T19:49:32.194" v="608" actId="700"/>
          <ac:spMkLst>
            <pc:docMk/>
            <pc:sldMk cId="2120446066" sldId="4323"/>
            <ac:spMk id="5" creationId="{752ED427-9FC3-9530-6E6E-A7CBCB703077}"/>
          </ac:spMkLst>
        </pc:spChg>
        <pc:spChg chg="del mod ord">
          <ac:chgData name="Rökman Jyri" userId="e789796d-bf96-4112-9efd-030c29e057a9" providerId="ADAL" clId="{216AB06C-E092-4726-BA1E-056C11063A57}" dt="2025-10-17T19:49:32.194" v="608" actId="700"/>
          <ac:spMkLst>
            <pc:docMk/>
            <pc:sldMk cId="2120446066" sldId="4323"/>
            <ac:spMk id="6" creationId="{6F7D3E03-B15C-38E7-0428-6915198970CC}"/>
          </ac:spMkLst>
        </pc:spChg>
        <pc:spChg chg="mod ord">
          <ac:chgData name="Rökman Jyri" userId="e789796d-bf96-4112-9efd-030c29e057a9" providerId="ADAL" clId="{216AB06C-E092-4726-BA1E-056C11063A57}" dt="2025-10-17T19:49:32.194" v="608" actId="700"/>
          <ac:spMkLst>
            <pc:docMk/>
            <pc:sldMk cId="2120446066" sldId="4323"/>
            <ac:spMk id="7" creationId="{68326D4D-5441-0D5E-1D05-D368AAB4884C}"/>
          </ac:spMkLst>
        </pc:spChg>
        <pc:spChg chg="add mod ord">
          <ac:chgData name="Rökman Jyri" userId="e789796d-bf96-4112-9efd-030c29e057a9" providerId="ADAL" clId="{216AB06C-E092-4726-BA1E-056C11063A57}" dt="2025-10-17T21:59:30.280" v="2546" actId="20577"/>
          <ac:spMkLst>
            <pc:docMk/>
            <pc:sldMk cId="2120446066" sldId="4323"/>
            <ac:spMk id="8" creationId="{CA6DBB96-21A0-BAA5-14BC-5FF0E17840C3}"/>
          </ac:spMkLst>
        </pc:spChg>
        <pc:spChg chg="add del mod ord">
          <ac:chgData name="Rökman Jyri" userId="e789796d-bf96-4112-9efd-030c29e057a9" providerId="ADAL" clId="{216AB06C-E092-4726-BA1E-056C11063A57}" dt="2025-10-17T19:53:58.009" v="641" actId="1032"/>
          <ac:spMkLst>
            <pc:docMk/>
            <pc:sldMk cId="2120446066" sldId="4323"/>
            <ac:spMk id="9" creationId="{D6B4CF2D-2097-DB34-D67A-EC1EF8D5EF18}"/>
          </ac:spMkLst>
        </pc:spChg>
        <pc:spChg chg="add mod ord">
          <ac:chgData name="Rökman Jyri" userId="e789796d-bf96-4112-9efd-030c29e057a9" providerId="ADAL" clId="{216AB06C-E092-4726-BA1E-056C11063A57}" dt="2025-10-17T19:49:32.194" v="608" actId="700"/>
          <ac:spMkLst>
            <pc:docMk/>
            <pc:sldMk cId="2120446066" sldId="4323"/>
            <ac:spMk id="10" creationId="{1ED94E97-4CC4-3291-36C8-9B6F310004A0}"/>
          </ac:spMkLst>
        </pc:spChg>
        <pc:spChg chg="add del mod">
          <ac:chgData name="Rökman Jyri" userId="e789796d-bf96-4112-9efd-030c29e057a9" providerId="ADAL" clId="{216AB06C-E092-4726-BA1E-056C11063A57}" dt="2025-10-17T21:59:16.778" v="2542" actId="478"/>
          <ac:spMkLst>
            <pc:docMk/>
            <pc:sldMk cId="2120446066" sldId="4323"/>
            <ac:spMk id="11" creationId="{0EF01AE1-DCAF-D987-9393-2DCF8A114D0E}"/>
          </ac:spMkLst>
        </pc:spChg>
        <pc:graphicFrameChg chg="add mod modGraphic">
          <ac:chgData name="Rökman Jyri" userId="e789796d-bf96-4112-9efd-030c29e057a9" providerId="ADAL" clId="{216AB06C-E092-4726-BA1E-056C11063A57}" dt="2025-10-17T21:08:40.582" v="1816" actId="20577"/>
          <ac:graphicFrameMkLst>
            <pc:docMk/>
            <pc:sldMk cId="2120446066" sldId="4323"/>
            <ac:graphicFrameMk id="12" creationId="{AD44ADB7-53DB-A20E-799A-2CF7998E8AF1}"/>
          </ac:graphicFrameMkLst>
        </pc:graphicFrameChg>
      </pc:sldChg>
      <pc:sldChg chg="addSp delSp modSp new mod ord modClrScheme chgLayout">
        <pc:chgData name="Rökman Jyri" userId="e789796d-bf96-4112-9efd-030c29e057a9" providerId="ADAL" clId="{216AB06C-E092-4726-BA1E-056C11063A57}" dt="2025-10-18T07:12:35.215" v="2819" actId="404"/>
        <pc:sldMkLst>
          <pc:docMk/>
          <pc:sldMk cId="2143696930" sldId="4324"/>
        </pc:sldMkLst>
        <pc:spChg chg="del mod ord">
          <ac:chgData name="Rökman Jyri" userId="e789796d-bf96-4112-9efd-030c29e057a9" providerId="ADAL" clId="{216AB06C-E092-4726-BA1E-056C11063A57}" dt="2025-10-17T19:59:19.115" v="824" actId="700"/>
          <ac:spMkLst>
            <pc:docMk/>
            <pc:sldMk cId="2143696930" sldId="4324"/>
            <ac:spMk id="2" creationId="{6FE61419-F172-D836-68DB-1E213F7CE388}"/>
          </ac:spMkLst>
        </pc:spChg>
        <pc:spChg chg="mod ord">
          <ac:chgData name="Rökman Jyri" userId="e789796d-bf96-4112-9efd-030c29e057a9" providerId="ADAL" clId="{216AB06C-E092-4726-BA1E-056C11063A57}" dt="2025-10-17T21:33:33.412" v="2192" actId="700"/>
          <ac:spMkLst>
            <pc:docMk/>
            <pc:sldMk cId="2143696930" sldId="4324"/>
            <ac:spMk id="3" creationId="{66C1FE25-65BD-D9B3-F11E-1A5FB3D4EF94}"/>
          </ac:spMkLst>
        </pc:spChg>
        <pc:spChg chg="mod ord">
          <ac:chgData name="Rökman Jyri" userId="e789796d-bf96-4112-9efd-030c29e057a9" providerId="ADAL" clId="{216AB06C-E092-4726-BA1E-056C11063A57}" dt="2025-10-17T21:33:33.412" v="2192" actId="700"/>
          <ac:spMkLst>
            <pc:docMk/>
            <pc:sldMk cId="2143696930" sldId="4324"/>
            <ac:spMk id="4" creationId="{9E930D87-9AFE-FC1D-79A0-A885CA293F47}"/>
          </ac:spMkLst>
        </pc:spChg>
        <pc:spChg chg="mod ord">
          <ac:chgData name="Rökman Jyri" userId="e789796d-bf96-4112-9efd-030c29e057a9" providerId="ADAL" clId="{216AB06C-E092-4726-BA1E-056C11063A57}" dt="2025-10-17T21:33:33.412" v="2192" actId="700"/>
          <ac:spMkLst>
            <pc:docMk/>
            <pc:sldMk cId="2143696930" sldId="4324"/>
            <ac:spMk id="5" creationId="{C9891F92-12BC-D9DF-290F-C7895D4CB216}"/>
          </ac:spMkLst>
        </pc:spChg>
        <pc:spChg chg="add mod ord">
          <ac:chgData name="Rökman Jyri" userId="e789796d-bf96-4112-9efd-030c29e057a9" providerId="ADAL" clId="{216AB06C-E092-4726-BA1E-056C11063A57}" dt="2025-10-17T21:33:33.412" v="2192" actId="700"/>
          <ac:spMkLst>
            <pc:docMk/>
            <pc:sldMk cId="2143696930" sldId="4324"/>
            <ac:spMk id="6" creationId="{919E30AE-B7EC-DD22-046A-2FF637266802}"/>
          </ac:spMkLst>
        </pc:spChg>
        <pc:spChg chg="add del mod ord">
          <ac:chgData name="Rökman Jyri" userId="e789796d-bf96-4112-9efd-030c29e057a9" providerId="ADAL" clId="{216AB06C-E092-4726-BA1E-056C11063A57}" dt="2025-10-17T20:24:33.541" v="940" actId="1032"/>
          <ac:spMkLst>
            <pc:docMk/>
            <pc:sldMk cId="2143696930" sldId="4324"/>
            <ac:spMk id="7" creationId="{E8815F44-3340-3C0F-F633-6588F14FC92E}"/>
          </ac:spMkLst>
        </pc:spChg>
        <pc:spChg chg="add del mod ord">
          <ac:chgData name="Rökman Jyri" userId="e789796d-bf96-4112-9efd-030c29e057a9" providerId="ADAL" clId="{216AB06C-E092-4726-BA1E-056C11063A57}" dt="2025-10-17T21:33:33.412" v="2192" actId="700"/>
          <ac:spMkLst>
            <pc:docMk/>
            <pc:sldMk cId="2143696930" sldId="4324"/>
            <ac:spMk id="8" creationId="{5CABB9D9-F388-DEF4-BD12-F1EC17BD6CB9}"/>
          </ac:spMkLst>
        </pc:spChg>
        <pc:spChg chg="add del mod">
          <ac:chgData name="Rökman Jyri" userId="e789796d-bf96-4112-9efd-030c29e057a9" providerId="ADAL" clId="{216AB06C-E092-4726-BA1E-056C11063A57}" dt="2025-10-17T20:56:57.160" v="1294" actId="478"/>
          <ac:spMkLst>
            <pc:docMk/>
            <pc:sldMk cId="2143696930" sldId="4324"/>
            <ac:spMk id="11" creationId="{6035715B-30C2-E079-4752-1A4EB3C463DC}"/>
          </ac:spMkLst>
        </pc:spChg>
        <pc:spChg chg="add mod ord">
          <ac:chgData name="Rökman Jyri" userId="e789796d-bf96-4112-9efd-030c29e057a9" providerId="ADAL" clId="{216AB06C-E092-4726-BA1E-056C11063A57}" dt="2025-10-17T21:33:33.412" v="2192" actId="700"/>
          <ac:spMkLst>
            <pc:docMk/>
            <pc:sldMk cId="2143696930" sldId="4324"/>
            <ac:spMk id="12" creationId="{BA3CCD11-ED44-5905-418F-6C15E26A7801}"/>
          </ac:spMkLst>
        </pc:spChg>
        <pc:graphicFrameChg chg="add mod ord modGraphic">
          <ac:chgData name="Rökman Jyri" userId="e789796d-bf96-4112-9efd-030c29e057a9" providerId="ADAL" clId="{216AB06C-E092-4726-BA1E-056C11063A57}" dt="2025-10-18T07:12:35.215" v="2819" actId="404"/>
          <ac:graphicFrameMkLst>
            <pc:docMk/>
            <pc:sldMk cId="2143696930" sldId="4324"/>
            <ac:graphicFrameMk id="9" creationId="{92C558CC-AF12-D860-F889-297565AFB2C7}"/>
          </ac:graphicFrameMkLst>
        </pc:graphicFrameChg>
      </pc:sldChg>
      <pc:sldChg chg="addSp delSp modSp new del mod">
        <pc:chgData name="Rökman Jyri" userId="e789796d-bf96-4112-9efd-030c29e057a9" providerId="ADAL" clId="{216AB06C-E092-4726-BA1E-056C11063A57}" dt="2025-10-17T20:47:39.269" v="1180" actId="47"/>
        <pc:sldMkLst>
          <pc:docMk/>
          <pc:sldMk cId="1440800229" sldId="4325"/>
        </pc:sldMkLst>
        <pc:spChg chg="del">
          <ac:chgData name="Rökman Jyri" userId="e789796d-bf96-4112-9efd-030c29e057a9" providerId="ADAL" clId="{216AB06C-E092-4726-BA1E-056C11063A57}" dt="2025-10-17T20:38:31.059" v="1033"/>
          <ac:spMkLst>
            <pc:docMk/>
            <pc:sldMk cId="1440800229" sldId="4325"/>
            <ac:spMk id="4" creationId="{D4CA5170-941B-C4DC-B50A-19417FE6A5D2}"/>
          </ac:spMkLst>
        </pc:spChg>
        <pc:graphicFrameChg chg="add mod modGraphic">
          <ac:chgData name="Rökman Jyri" userId="e789796d-bf96-4112-9efd-030c29e057a9" providerId="ADAL" clId="{216AB06C-E092-4726-BA1E-056C11063A57}" dt="2025-10-17T20:39:44.253" v="1044" actId="14100"/>
          <ac:graphicFrameMkLst>
            <pc:docMk/>
            <pc:sldMk cId="1440800229" sldId="4325"/>
            <ac:graphicFrameMk id="8" creationId="{422FB31C-5D71-5BAE-D8C2-8E690294A1B1}"/>
          </ac:graphicFrameMkLst>
        </pc:graphicFrameChg>
      </pc:sldChg>
      <pc:sldChg chg="addSp delSp modSp new del mod">
        <pc:chgData name="Rökman Jyri" userId="e789796d-bf96-4112-9efd-030c29e057a9" providerId="ADAL" clId="{216AB06C-E092-4726-BA1E-056C11063A57}" dt="2025-10-18T09:05:02.820" v="3997" actId="47"/>
        <pc:sldMkLst>
          <pc:docMk/>
          <pc:sldMk cId="2426146070" sldId="4326"/>
        </pc:sldMkLst>
        <pc:spChg chg="mod">
          <ac:chgData name="Rökman Jyri" userId="e789796d-bf96-4112-9efd-030c29e057a9" providerId="ADAL" clId="{216AB06C-E092-4726-BA1E-056C11063A57}" dt="2025-10-17T20:42:43.418" v="1159" actId="20577"/>
          <ac:spMkLst>
            <pc:docMk/>
            <pc:sldMk cId="2426146070" sldId="4326"/>
            <ac:spMk id="2" creationId="{81BF6743-A1D6-88CA-22CF-FEBDB92A020A}"/>
          </ac:spMkLst>
        </pc:spChg>
        <pc:spChg chg="del">
          <ac:chgData name="Rökman Jyri" userId="e789796d-bf96-4112-9efd-030c29e057a9" providerId="ADAL" clId="{216AB06C-E092-4726-BA1E-056C11063A57}" dt="2025-10-17T20:40:10.911" v="1046" actId="1032"/>
          <ac:spMkLst>
            <pc:docMk/>
            <pc:sldMk cId="2426146070" sldId="4326"/>
            <ac:spMk id="4" creationId="{B9E737B5-32E0-6AE1-6616-CD49C9BD197B}"/>
          </ac:spMkLst>
        </pc:spChg>
        <pc:spChg chg="add del mod">
          <ac:chgData name="Rökman Jyri" userId="e789796d-bf96-4112-9efd-030c29e057a9" providerId="ADAL" clId="{216AB06C-E092-4726-BA1E-056C11063A57}" dt="2025-10-17T20:43:18.853" v="1163" actId="22"/>
          <ac:spMkLst>
            <pc:docMk/>
            <pc:sldMk cId="2426146070" sldId="4326"/>
            <ac:spMk id="10" creationId="{69AEF57D-49FD-CA72-C3B3-182835FF7B0C}"/>
          </ac:spMkLst>
        </pc:spChg>
        <pc:spChg chg="add del">
          <ac:chgData name="Rökman Jyri" userId="e789796d-bf96-4112-9efd-030c29e057a9" providerId="ADAL" clId="{216AB06C-E092-4726-BA1E-056C11063A57}" dt="2025-10-17T20:43:21.394" v="1165" actId="22"/>
          <ac:spMkLst>
            <pc:docMk/>
            <pc:sldMk cId="2426146070" sldId="4326"/>
            <ac:spMk id="12" creationId="{B06B0763-B70D-680D-5490-2E99E36A6202}"/>
          </ac:spMkLst>
        </pc:spChg>
        <pc:spChg chg="add mod">
          <ac:chgData name="Rökman Jyri" userId="e789796d-bf96-4112-9efd-030c29e057a9" providerId="ADAL" clId="{216AB06C-E092-4726-BA1E-056C11063A57}" dt="2025-10-17T20:43:50.011" v="1179" actId="1076"/>
          <ac:spMkLst>
            <pc:docMk/>
            <pc:sldMk cId="2426146070" sldId="4326"/>
            <ac:spMk id="14" creationId="{E1A97028-36CB-5B00-A3E3-6568D39E4E61}"/>
          </ac:spMkLst>
        </pc:spChg>
        <pc:graphicFrameChg chg="add mod modGraphic">
          <ac:chgData name="Rökman Jyri" userId="e789796d-bf96-4112-9efd-030c29e057a9" providerId="ADAL" clId="{216AB06C-E092-4726-BA1E-056C11063A57}" dt="2025-10-17T20:42:14.510" v="1100" actId="20577"/>
          <ac:graphicFrameMkLst>
            <pc:docMk/>
            <pc:sldMk cId="2426146070" sldId="4326"/>
            <ac:graphicFrameMk id="8" creationId="{477C596C-A877-BF4B-2150-0ED8D57C8C94}"/>
          </ac:graphicFrameMkLst>
        </pc:graphicFrameChg>
      </pc:sldChg>
      <pc:sldChg chg="addSp delSp modSp new del mod ord">
        <pc:chgData name="Rökman Jyri" userId="e789796d-bf96-4112-9efd-030c29e057a9" providerId="ADAL" clId="{216AB06C-E092-4726-BA1E-056C11063A57}" dt="2025-10-18T09:05:02.820" v="3997" actId="47"/>
        <pc:sldMkLst>
          <pc:docMk/>
          <pc:sldMk cId="805539280" sldId="4327"/>
        </pc:sldMkLst>
        <pc:spChg chg="mod">
          <ac:chgData name="Rökman Jyri" userId="e789796d-bf96-4112-9efd-030c29e057a9" providerId="ADAL" clId="{216AB06C-E092-4726-BA1E-056C11063A57}" dt="2025-10-17T21:12:10.133" v="1914" actId="20577"/>
          <ac:spMkLst>
            <pc:docMk/>
            <pc:sldMk cId="805539280" sldId="4327"/>
            <ac:spMk id="2" creationId="{E75D9393-36FA-DB50-97A2-07ED2E1B3EF7}"/>
          </ac:spMkLst>
        </pc:spChg>
        <pc:spChg chg="del mod">
          <ac:chgData name="Rökman Jyri" userId="e789796d-bf96-4112-9efd-030c29e057a9" providerId="ADAL" clId="{216AB06C-E092-4726-BA1E-056C11063A57}" dt="2025-10-17T21:12:30.073" v="1916" actId="1032"/>
          <ac:spMkLst>
            <pc:docMk/>
            <pc:sldMk cId="805539280" sldId="4327"/>
            <ac:spMk id="4" creationId="{E7AEED80-DBF0-35DA-DF6E-22F0DEC3FE69}"/>
          </ac:spMkLst>
        </pc:spChg>
        <pc:graphicFrameChg chg="add mod modGraphic">
          <ac:chgData name="Rökman Jyri" userId="e789796d-bf96-4112-9efd-030c29e057a9" providerId="ADAL" clId="{216AB06C-E092-4726-BA1E-056C11063A57}" dt="2025-10-17T21:13:25.991" v="1925" actId="403"/>
          <ac:graphicFrameMkLst>
            <pc:docMk/>
            <pc:sldMk cId="805539280" sldId="4327"/>
            <ac:graphicFrameMk id="8" creationId="{25FFD5EF-7DF1-B100-F404-BC160A759FBE}"/>
          </ac:graphicFrameMkLst>
        </pc:graphicFrameChg>
      </pc:sldChg>
      <pc:sldChg chg="addSp delSp modSp new mod ord modClrScheme chgLayout">
        <pc:chgData name="Rökman Jyri" userId="e789796d-bf96-4112-9efd-030c29e057a9" providerId="ADAL" clId="{216AB06C-E092-4726-BA1E-056C11063A57}" dt="2025-10-18T09:09:11.749" v="4022" actId="113"/>
        <pc:sldMkLst>
          <pc:docMk/>
          <pc:sldMk cId="195824858" sldId="4328"/>
        </pc:sldMkLst>
        <pc:spChg chg="mod ord">
          <ac:chgData name="Rökman Jyri" userId="e789796d-bf96-4112-9efd-030c29e057a9" providerId="ADAL" clId="{216AB06C-E092-4726-BA1E-056C11063A57}" dt="2025-10-18T09:09:11.749" v="4022" actId="113"/>
          <ac:spMkLst>
            <pc:docMk/>
            <pc:sldMk cId="195824858" sldId="4328"/>
            <ac:spMk id="2" creationId="{B0E2373B-9326-5E0F-148D-423C312A3628}"/>
          </ac:spMkLst>
        </pc:spChg>
        <pc:spChg chg="del mod ord">
          <ac:chgData name="Rökman Jyri" userId="e789796d-bf96-4112-9efd-030c29e057a9" providerId="ADAL" clId="{216AB06C-E092-4726-BA1E-056C11063A57}" dt="2025-10-17T21:32:45.258" v="2189" actId="700"/>
          <ac:spMkLst>
            <pc:docMk/>
            <pc:sldMk cId="195824858" sldId="4328"/>
            <ac:spMk id="3" creationId="{733658BE-1555-86A0-F65C-5FEAAD835A80}"/>
          </ac:spMkLst>
        </pc:spChg>
        <pc:spChg chg="del">
          <ac:chgData name="Rökman Jyri" userId="e789796d-bf96-4112-9efd-030c29e057a9" providerId="ADAL" clId="{216AB06C-E092-4726-BA1E-056C11063A57}" dt="2025-10-17T21:17:38.228" v="1985" actId="1032"/>
          <ac:spMkLst>
            <pc:docMk/>
            <pc:sldMk cId="195824858" sldId="4328"/>
            <ac:spMk id="4" creationId="{ACB544AB-FD42-06F8-47A7-3A1C274B1365}"/>
          </ac:spMkLst>
        </pc:spChg>
        <pc:spChg chg="mod ord">
          <ac:chgData name="Rökman Jyri" userId="e789796d-bf96-4112-9efd-030c29e057a9" providerId="ADAL" clId="{216AB06C-E092-4726-BA1E-056C11063A57}" dt="2025-10-17T21:32:45.258" v="2189" actId="700"/>
          <ac:spMkLst>
            <pc:docMk/>
            <pc:sldMk cId="195824858" sldId="4328"/>
            <ac:spMk id="5" creationId="{AAFE81CC-AC20-47F4-95AE-55E28A5B6792}"/>
          </ac:spMkLst>
        </pc:spChg>
        <pc:spChg chg="mod ord">
          <ac:chgData name="Rökman Jyri" userId="e789796d-bf96-4112-9efd-030c29e057a9" providerId="ADAL" clId="{216AB06C-E092-4726-BA1E-056C11063A57}" dt="2025-10-17T21:32:45.258" v="2189" actId="700"/>
          <ac:spMkLst>
            <pc:docMk/>
            <pc:sldMk cId="195824858" sldId="4328"/>
            <ac:spMk id="6" creationId="{EBF607E6-FEDE-6982-1FE8-3F1476CB371E}"/>
          </ac:spMkLst>
        </pc:spChg>
        <pc:spChg chg="mod ord">
          <ac:chgData name="Rökman Jyri" userId="e789796d-bf96-4112-9efd-030c29e057a9" providerId="ADAL" clId="{216AB06C-E092-4726-BA1E-056C11063A57}" dt="2025-10-17T21:32:45.258" v="2189" actId="700"/>
          <ac:spMkLst>
            <pc:docMk/>
            <pc:sldMk cId="195824858" sldId="4328"/>
            <ac:spMk id="7" creationId="{FF68CA72-41D4-9A4E-BF56-D5DCD0F3A909}"/>
          </ac:spMkLst>
        </pc:spChg>
        <pc:spChg chg="add del mod">
          <ac:chgData name="Rökman Jyri" userId="e789796d-bf96-4112-9efd-030c29e057a9" providerId="ADAL" clId="{216AB06C-E092-4726-BA1E-056C11063A57}" dt="2025-10-17T21:26:12.367" v="2164" actId="478"/>
          <ac:spMkLst>
            <pc:docMk/>
            <pc:sldMk cId="195824858" sldId="4328"/>
            <ac:spMk id="10" creationId="{056E710F-44CB-24FA-FEE3-C0E49DDB3E17}"/>
          </ac:spMkLst>
        </pc:spChg>
        <pc:spChg chg="add del mod">
          <ac:chgData name="Rökman Jyri" userId="e789796d-bf96-4112-9efd-030c29e057a9" providerId="ADAL" clId="{216AB06C-E092-4726-BA1E-056C11063A57}" dt="2025-10-17T21:29:00.254" v="2182" actId="478"/>
          <ac:spMkLst>
            <pc:docMk/>
            <pc:sldMk cId="195824858" sldId="4328"/>
            <ac:spMk id="12" creationId="{A81CA4B1-70BB-32E4-C4A2-B7FFB97575A5}"/>
          </ac:spMkLst>
        </pc:spChg>
        <pc:spChg chg="add mod ord">
          <ac:chgData name="Rökman Jyri" userId="e789796d-bf96-4112-9efd-030c29e057a9" providerId="ADAL" clId="{216AB06C-E092-4726-BA1E-056C11063A57}" dt="2025-10-17T21:32:45.258" v="2189" actId="700"/>
          <ac:spMkLst>
            <pc:docMk/>
            <pc:sldMk cId="195824858" sldId="4328"/>
            <ac:spMk id="13" creationId="{441C2CCB-BD1A-06BA-55EA-6B0532647793}"/>
          </ac:spMkLst>
        </pc:spChg>
        <pc:spChg chg="add del mod">
          <ac:chgData name="Rökman Jyri" userId="e789796d-bf96-4112-9efd-030c29e057a9" providerId="ADAL" clId="{216AB06C-E092-4726-BA1E-056C11063A57}" dt="2025-10-17T21:49:45.737" v="2386" actId="478"/>
          <ac:spMkLst>
            <pc:docMk/>
            <pc:sldMk cId="195824858" sldId="4328"/>
            <ac:spMk id="15" creationId="{0C41243A-564F-0DED-233D-2F4F6344C6D9}"/>
          </ac:spMkLst>
        </pc:spChg>
        <pc:spChg chg="add del mod">
          <ac:chgData name="Rökman Jyri" userId="e789796d-bf96-4112-9efd-030c29e057a9" providerId="ADAL" clId="{216AB06C-E092-4726-BA1E-056C11063A57}" dt="2025-10-17T21:49:49.129" v="2387" actId="478"/>
          <ac:spMkLst>
            <pc:docMk/>
            <pc:sldMk cId="195824858" sldId="4328"/>
            <ac:spMk id="17" creationId="{08A60045-6266-C682-7042-3EC4DAF314DE}"/>
          </ac:spMkLst>
        </pc:spChg>
        <pc:graphicFrameChg chg="add mod ord modGraphic">
          <ac:chgData name="Rökman Jyri" userId="e789796d-bf96-4112-9efd-030c29e057a9" providerId="ADAL" clId="{216AB06C-E092-4726-BA1E-056C11063A57}" dt="2025-10-17T21:49:26.947" v="2385" actId="113"/>
          <ac:graphicFrameMkLst>
            <pc:docMk/>
            <pc:sldMk cId="195824858" sldId="4328"/>
            <ac:graphicFrameMk id="8" creationId="{506DB22D-05E4-2901-54EA-6A387106B85E}"/>
          </ac:graphicFrameMkLst>
        </pc:graphicFrameChg>
      </pc:sldChg>
      <pc:sldChg chg="addSp delSp modSp new mod modClrScheme chgLayout">
        <pc:chgData name="Rökman Jyri" userId="e789796d-bf96-4112-9efd-030c29e057a9" providerId="ADAL" clId="{216AB06C-E092-4726-BA1E-056C11063A57}" dt="2025-10-18T08:35:15.543" v="3207" actId="21"/>
        <pc:sldMkLst>
          <pc:docMk/>
          <pc:sldMk cId="1585205268" sldId="4329"/>
        </pc:sldMkLst>
        <pc:spChg chg="mod ord">
          <ac:chgData name="Rökman Jyri" userId="e789796d-bf96-4112-9efd-030c29e057a9" providerId="ADAL" clId="{216AB06C-E092-4726-BA1E-056C11063A57}" dt="2025-10-18T07:57:02.578" v="2912" actId="700"/>
          <ac:spMkLst>
            <pc:docMk/>
            <pc:sldMk cId="1585205268" sldId="4329"/>
            <ac:spMk id="2" creationId="{76422C3B-2364-BD65-C1B0-82902F4F40A0}"/>
          </ac:spMkLst>
        </pc:spChg>
        <pc:spChg chg="del">
          <ac:chgData name="Rökman Jyri" userId="e789796d-bf96-4112-9efd-030c29e057a9" providerId="ADAL" clId="{216AB06C-E092-4726-BA1E-056C11063A57}" dt="2025-10-18T07:40:07.189" v="2825"/>
          <ac:spMkLst>
            <pc:docMk/>
            <pc:sldMk cId="1585205268" sldId="4329"/>
            <ac:spMk id="3" creationId="{6D730E68-0600-3D4C-5215-C6AC2F42C8B8}"/>
          </ac:spMkLst>
        </pc:spChg>
        <pc:spChg chg="del mod ord">
          <ac:chgData name="Rökman Jyri" userId="e789796d-bf96-4112-9efd-030c29e057a9" providerId="ADAL" clId="{216AB06C-E092-4726-BA1E-056C11063A57}" dt="2025-10-18T07:57:02.578" v="2912" actId="700"/>
          <ac:spMkLst>
            <pc:docMk/>
            <pc:sldMk cId="1585205268" sldId="4329"/>
            <ac:spMk id="4" creationId="{F12F4A11-086F-B2C8-93BF-C494D6066AE5}"/>
          </ac:spMkLst>
        </pc:spChg>
        <pc:spChg chg="mod ord">
          <ac:chgData name="Rökman Jyri" userId="e789796d-bf96-4112-9efd-030c29e057a9" providerId="ADAL" clId="{216AB06C-E092-4726-BA1E-056C11063A57}" dt="2025-10-18T07:57:02.578" v="2912" actId="700"/>
          <ac:spMkLst>
            <pc:docMk/>
            <pc:sldMk cId="1585205268" sldId="4329"/>
            <ac:spMk id="5" creationId="{16619D35-8D27-AEA6-9D4A-9035CBC35935}"/>
          </ac:spMkLst>
        </pc:spChg>
        <pc:spChg chg="mod ord">
          <ac:chgData name="Rökman Jyri" userId="e789796d-bf96-4112-9efd-030c29e057a9" providerId="ADAL" clId="{216AB06C-E092-4726-BA1E-056C11063A57}" dt="2025-10-18T07:57:02.578" v="2912" actId="700"/>
          <ac:spMkLst>
            <pc:docMk/>
            <pc:sldMk cId="1585205268" sldId="4329"/>
            <ac:spMk id="6" creationId="{D8E00590-74E5-BD4E-99D3-576421697F83}"/>
          </ac:spMkLst>
        </pc:spChg>
        <pc:spChg chg="mod ord">
          <ac:chgData name="Rökman Jyri" userId="e789796d-bf96-4112-9efd-030c29e057a9" providerId="ADAL" clId="{216AB06C-E092-4726-BA1E-056C11063A57}" dt="2025-10-18T07:57:02.578" v="2912" actId="700"/>
          <ac:spMkLst>
            <pc:docMk/>
            <pc:sldMk cId="1585205268" sldId="4329"/>
            <ac:spMk id="7" creationId="{CBA482C3-E52C-A4C9-F0D8-DEFD966DF4E9}"/>
          </ac:spMkLst>
        </pc:spChg>
        <pc:spChg chg="add mod">
          <ac:chgData name="Rökman Jyri" userId="e789796d-bf96-4112-9efd-030c29e057a9" providerId="ADAL" clId="{216AB06C-E092-4726-BA1E-056C11063A57}" dt="2025-10-18T07:57:26.910" v="2973" actId="1076"/>
          <ac:spMkLst>
            <pc:docMk/>
            <pc:sldMk cId="1585205268" sldId="4329"/>
            <ac:spMk id="9" creationId="{45C7EDEE-7047-B763-4811-AA836870C08D}"/>
          </ac:spMkLst>
        </pc:spChg>
        <pc:spChg chg="add mod ord">
          <ac:chgData name="Rökman Jyri" userId="e789796d-bf96-4112-9efd-030c29e057a9" providerId="ADAL" clId="{216AB06C-E092-4726-BA1E-056C11063A57}" dt="2025-10-18T07:57:02.578" v="2912" actId="700"/>
          <ac:spMkLst>
            <pc:docMk/>
            <pc:sldMk cId="1585205268" sldId="4329"/>
            <ac:spMk id="10" creationId="{961D7BCF-F96F-7718-989F-4F64D610A6F4}"/>
          </ac:spMkLst>
        </pc:spChg>
        <pc:graphicFrameChg chg="add mod ord modGraphic">
          <ac:chgData name="Rökman Jyri" userId="e789796d-bf96-4112-9efd-030c29e057a9" providerId="ADAL" clId="{216AB06C-E092-4726-BA1E-056C11063A57}" dt="2025-10-18T07:57:10.753" v="2972" actId="1036"/>
          <ac:graphicFrameMkLst>
            <pc:docMk/>
            <pc:sldMk cId="1585205268" sldId="4329"/>
            <ac:graphicFrameMk id="8" creationId="{50505BCE-71D8-493D-CA24-BF9BC8609F7D}"/>
          </ac:graphicFrameMkLst>
        </pc:graphicFrameChg>
        <pc:picChg chg="add del mod">
          <ac:chgData name="Rökman Jyri" userId="e789796d-bf96-4112-9efd-030c29e057a9" providerId="ADAL" clId="{216AB06C-E092-4726-BA1E-056C11063A57}" dt="2025-10-18T08:35:15.543" v="3207" actId="21"/>
          <ac:picMkLst>
            <pc:docMk/>
            <pc:sldMk cId="1585205268" sldId="4329"/>
            <ac:picMk id="11" creationId="{2C73F55C-CFF7-44FD-1750-05310A1DD358}"/>
          </ac:picMkLst>
        </pc:picChg>
      </pc:sldChg>
      <pc:sldChg chg="addSp delSp modSp new mod">
        <pc:chgData name="Rökman Jyri" userId="e789796d-bf96-4112-9efd-030c29e057a9" providerId="ADAL" clId="{216AB06C-E092-4726-BA1E-056C11063A57}" dt="2025-10-18T09:12:08.097" v="4033" actId="20577"/>
        <pc:sldMkLst>
          <pc:docMk/>
          <pc:sldMk cId="2542569604" sldId="4330"/>
        </pc:sldMkLst>
        <pc:spChg chg="mod">
          <ac:chgData name="Rökman Jyri" userId="e789796d-bf96-4112-9efd-030c29e057a9" providerId="ADAL" clId="{216AB06C-E092-4726-BA1E-056C11063A57}" dt="2025-10-18T08:52:24.649" v="3524" actId="20577"/>
          <ac:spMkLst>
            <pc:docMk/>
            <pc:sldMk cId="2542569604" sldId="4330"/>
            <ac:spMk id="2" creationId="{29F3650F-C63F-B432-F55E-E1E1055397FC}"/>
          </ac:spMkLst>
        </pc:spChg>
        <pc:spChg chg="del mod">
          <ac:chgData name="Rökman Jyri" userId="e789796d-bf96-4112-9efd-030c29e057a9" providerId="ADAL" clId="{216AB06C-E092-4726-BA1E-056C11063A57}" dt="2025-10-18T07:59:56.551" v="3048"/>
          <ac:spMkLst>
            <pc:docMk/>
            <pc:sldMk cId="2542569604" sldId="4330"/>
            <ac:spMk id="4" creationId="{D764F9F0-6403-BE30-7762-1049A2B79590}"/>
          </ac:spMkLst>
        </pc:spChg>
        <pc:spChg chg="add mod">
          <ac:chgData name="Rökman Jyri" userId="e789796d-bf96-4112-9efd-030c29e057a9" providerId="ADAL" clId="{216AB06C-E092-4726-BA1E-056C11063A57}" dt="2025-10-18T08:39:20.487" v="3283" actId="1076"/>
          <ac:spMkLst>
            <pc:docMk/>
            <pc:sldMk cId="2542569604" sldId="4330"/>
            <ac:spMk id="10" creationId="{75995686-EBB4-4DF8-7DC4-84281CD0BBDD}"/>
          </ac:spMkLst>
        </pc:spChg>
        <pc:graphicFrameChg chg="add mod modGraphic">
          <ac:chgData name="Rökman Jyri" userId="e789796d-bf96-4112-9efd-030c29e057a9" providerId="ADAL" clId="{216AB06C-E092-4726-BA1E-056C11063A57}" dt="2025-10-18T09:12:08.097" v="4033" actId="20577"/>
          <ac:graphicFrameMkLst>
            <pc:docMk/>
            <pc:sldMk cId="2542569604" sldId="4330"/>
            <ac:graphicFrameMk id="8" creationId="{5457E9C0-A83C-F7DB-F06C-DE0FC02002CC}"/>
          </ac:graphicFrameMkLst>
        </pc:graphicFrameChg>
        <pc:picChg chg="add mod">
          <ac:chgData name="Rökman Jyri" userId="e789796d-bf96-4112-9efd-030c29e057a9" providerId="ADAL" clId="{216AB06C-E092-4726-BA1E-056C11063A57}" dt="2025-10-18T08:35:16.684" v="3208"/>
          <ac:picMkLst>
            <pc:docMk/>
            <pc:sldMk cId="2542569604" sldId="4330"/>
            <ac:picMk id="11" creationId="{2C73F55C-CFF7-44FD-1750-05310A1DD358}"/>
          </ac:picMkLst>
        </pc:picChg>
        <pc:picChg chg="add mod">
          <ac:chgData name="Rökman Jyri" userId="e789796d-bf96-4112-9efd-030c29e057a9" providerId="ADAL" clId="{216AB06C-E092-4726-BA1E-056C11063A57}" dt="2025-10-18T08:44:48.962" v="3441"/>
          <ac:picMkLst>
            <pc:docMk/>
            <pc:sldMk cId="2542569604" sldId="4330"/>
            <ac:picMk id="12" creationId="{C049F3EE-FBFC-E2F2-3E4B-BF27303EF811}"/>
          </ac:picMkLst>
        </pc:picChg>
      </pc:sldChg>
      <pc:sldChg chg="addSp delSp modSp add mod ord">
        <pc:chgData name="Rökman Jyri" userId="e789796d-bf96-4112-9efd-030c29e057a9" providerId="ADAL" clId="{216AB06C-E092-4726-BA1E-056C11063A57}" dt="2025-10-18T08:44:47.296" v="3440" actId="21"/>
        <pc:sldMkLst>
          <pc:docMk/>
          <pc:sldMk cId="1821272287" sldId="4331"/>
        </pc:sldMkLst>
        <pc:spChg chg="mod">
          <ac:chgData name="Rökman Jyri" userId="e789796d-bf96-4112-9efd-030c29e057a9" providerId="ADAL" clId="{216AB06C-E092-4726-BA1E-056C11063A57}" dt="2025-10-18T08:44:25.441" v="3435" actId="1076"/>
          <ac:spMkLst>
            <pc:docMk/>
            <pc:sldMk cId="1821272287" sldId="4331"/>
            <ac:spMk id="2" creationId="{BF3EC661-5C49-EF12-AE0F-3AE93147D9AB}"/>
          </ac:spMkLst>
        </pc:spChg>
        <pc:graphicFrameChg chg="mod modGraphic">
          <ac:chgData name="Rökman Jyri" userId="e789796d-bf96-4112-9efd-030c29e057a9" providerId="ADAL" clId="{216AB06C-E092-4726-BA1E-056C11063A57}" dt="2025-10-18T08:42:32.710" v="3419" actId="20577"/>
          <ac:graphicFrameMkLst>
            <pc:docMk/>
            <pc:sldMk cId="1821272287" sldId="4331"/>
            <ac:graphicFrameMk id="8" creationId="{E40EE262-7599-B11B-BBD3-9F4BEE3F8B13}"/>
          </ac:graphicFrameMkLst>
        </pc:graphicFrameChg>
        <pc:picChg chg="add del mod ord">
          <ac:chgData name="Rökman Jyri" userId="e789796d-bf96-4112-9efd-030c29e057a9" providerId="ADAL" clId="{216AB06C-E092-4726-BA1E-056C11063A57}" dt="2025-10-18T08:44:32.042" v="3438" actId="478"/>
          <ac:picMkLst>
            <pc:docMk/>
            <pc:sldMk cId="1821272287" sldId="4331"/>
            <ac:picMk id="4" creationId="{1686DACB-ED17-DFF1-B582-734A51F58032}"/>
          </ac:picMkLst>
        </pc:picChg>
        <pc:picChg chg="add mod ord">
          <ac:chgData name="Rökman Jyri" userId="e789796d-bf96-4112-9efd-030c29e057a9" providerId="ADAL" clId="{216AB06C-E092-4726-BA1E-056C11063A57}" dt="2025-10-18T08:44:16.431" v="3432" actId="1076"/>
          <ac:picMkLst>
            <pc:docMk/>
            <pc:sldMk cId="1821272287" sldId="4331"/>
            <ac:picMk id="9" creationId="{71FA0B47-A85D-FEE2-1241-2B2B6FEC52BB}"/>
          </ac:picMkLst>
        </pc:picChg>
        <pc:picChg chg="add del mod">
          <ac:chgData name="Rökman Jyri" userId="e789796d-bf96-4112-9efd-030c29e057a9" providerId="ADAL" clId="{216AB06C-E092-4726-BA1E-056C11063A57}" dt="2025-10-18T08:44:47.296" v="3440" actId="21"/>
          <ac:picMkLst>
            <pc:docMk/>
            <pc:sldMk cId="1821272287" sldId="4331"/>
            <ac:picMk id="10" creationId="{C049F3EE-FBFC-E2F2-3E4B-BF27303EF811}"/>
          </ac:picMkLst>
        </pc:picChg>
        <pc:picChg chg="del mod ord">
          <ac:chgData name="Rökman Jyri" userId="e789796d-bf96-4112-9efd-030c29e057a9" providerId="ADAL" clId="{216AB06C-E092-4726-BA1E-056C11063A57}" dt="2025-10-18T08:36:16.586" v="3220" actId="478"/>
          <ac:picMkLst>
            <pc:docMk/>
            <pc:sldMk cId="1821272287" sldId="4331"/>
            <ac:picMk id="11" creationId="{9A6425D4-4E0D-DCAB-A9A2-4CFA1E6D7D22}"/>
          </ac:picMkLst>
        </pc:picChg>
      </pc:sldChg>
      <pc:sldChg chg="addSp delSp modSp new mod modClrScheme chgLayout">
        <pc:chgData name="Rökman Jyri" userId="e789796d-bf96-4112-9efd-030c29e057a9" providerId="ADAL" clId="{216AB06C-E092-4726-BA1E-056C11063A57}" dt="2025-10-18T09:10:43.774" v="4032" actId="12"/>
        <pc:sldMkLst>
          <pc:docMk/>
          <pc:sldMk cId="1942780268" sldId="4332"/>
        </pc:sldMkLst>
        <pc:spChg chg="mod ord">
          <ac:chgData name="Rökman Jyri" userId="e789796d-bf96-4112-9efd-030c29e057a9" providerId="ADAL" clId="{216AB06C-E092-4726-BA1E-056C11063A57}" dt="2025-10-18T09:10:30.999" v="4031" actId="113"/>
          <ac:spMkLst>
            <pc:docMk/>
            <pc:sldMk cId="1942780268" sldId="4332"/>
            <ac:spMk id="2" creationId="{20267AEE-3D26-5CE4-6532-7473093BB17F}"/>
          </ac:spMkLst>
        </pc:spChg>
        <pc:spChg chg="del mod ord">
          <ac:chgData name="Rökman Jyri" userId="e789796d-bf96-4112-9efd-030c29e057a9" providerId="ADAL" clId="{216AB06C-E092-4726-BA1E-056C11063A57}" dt="2025-10-18T08:53:39.683" v="3542" actId="700"/>
          <ac:spMkLst>
            <pc:docMk/>
            <pc:sldMk cId="1942780268" sldId="4332"/>
            <ac:spMk id="3" creationId="{57796B5F-8FC1-7097-DFA2-2A1BF7F83476}"/>
          </ac:spMkLst>
        </pc:spChg>
        <pc:spChg chg="del mod ord">
          <ac:chgData name="Rökman Jyri" userId="e789796d-bf96-4112-9efd-030c29e057a9" providerId="ADAL" clId="{216AB06C-E092-4726-BA1E-056C11063A57}" dt="2025-10-18T08:53:39.683" v="3542" actId="700"/>
          <ac:spMkLst>
            <pc:docMk/>
            <pc:sldMk cId="1942780268" sldId="4332"/>
            <ac:spMk id="4" creationId="{BE3B2C70-6DD1-C22C-4215-584D9A2D8612}"/>
          </ac:spMkLst>
        </pc:spChg>
        <pc:spChg chg="mod ord">
          <ac:chgData name="Rökman Jyri" userId="e789796d-bf96-4112-9efd-030c29e057a9" providerId="ADAL" clId="{216AB06C-E092-4726-BA1E-056C11063A57}" dt="2025-10-18T09:07:28.450" v="4005" actId="700"/>
          <ac:spMkLst>
            <pc:docMk/>
            <pc:sldMk cId="1942780268" sldId="4332"/>
            <ac:spMk id="5" creationId="{F318714E-49CA-1434-303D-2EFBB4066475}"/>
          </ac:spMkLst>
        </pc:spChg>
        <pc:spChg chg="mod ord">
          <ac:chgData name="Rökman Jyri" userId="e789796d-bf96-4112-9efd-030c29e057a9" providerId="ADAL" clId="{216AB06C-E092-4726-BA1E-056C11063A57}" dt="2025-10-18T09:07:28.450" v="4005" actId="700"/>
          <ac:spMkLst>
            <pc:docMk/>
            <pc:sldMk cId="1942780268" sldId="4332"/>
            <ac:spMk id="6" creationId="{49D7C71B-7C27-8D69-BDDB-B2850C6BC7B5}"/>
          </ac:spMkLst>
        </pc:spChg>
        <pc:spChg chg="mod ord">
          <ac:chgData name="Rökman Jyri" userId="e789796d-bf96-4112-9efd-030c29e057a9" providerId="ADAL" clId="{216AB06C-E092-4726-BA1E-056C11063A57}" dt="2025-10-18T09:07:28.450" v="4005" actId="700"/>
          <ac:spMkLst>
            <pc:docMk/>
            <pc:sldMk cId="1942780268" sldId="4332"/>
            <ac:spMk id="7" creationId="{57F5CAEB-D047-8C64-6DD3-EDA6614F3AF2}"/>
          </ac:spMkLst>
        </pc:spChg>
        <pc:spChg chg="add del mod ord">
          <ac:chgData name="Rökman Jyri" userId="e789796d-bf96-4112-9efd-030c29e057a9" providerId="ADAL" clId="{216AB06C-E092-4726-BA1E-056C11063A57}" dt="2025-10-18T08:54:44.081" v="3548" actId="1032"/>
          <ac:spMkLst>
            <pc:docMk/>
            <pc:sldMk cId="1942780268" sldId="4332"/>
            <ac:spMk id="8" creationId="{30C9630C-0950-F6DC-1239-D33776307E02}"/>
          </ac:spMkLst>
        </pc:spChg>
        <pc:spChg chg="add del mod ord">
          <ac:chgData name="Rökman Jyri" userId="e789796d-bf96-4112-9efd-030c29e057a9" providerId="ADAL" clId="{216AB06C-E092-4726-BA1E-056C11063A57}" dt="2025-10-18T09:07:28.450" v="4005" actId="700"/>
          <ac:spMkLst>
            <pc:docMk/>
            <pc:sldMk cId="1942780268" sldId="4332"/>
            <ac:spMk id="9" creationId="{45DC56EE-9ED9-D5EA-67BF-5D3C6B0FE2B2}"/>
          </ac:spMkLst>
        </pc:spChg>
        <pc:spChg chg="add mod ord">
          <ac:chgData name="Rökman Jyri" userId="e789796d-bf96-4112-9efd-030c29e057a9" providerId="ADAL" clId="{216AB06C-E092-4726-BA1E-056C11063A57}" dt="2025-10-18T09:10:43.774" v="4032" actId="12"/>
          <ac:spMkLst>
            <pc:docMk/>
            <pc:sldMk cId="1942780268" sldId="4332"/>
            <ac:spMk id="14" creationId="{F3BB59BB-5428-DFE7-C94B-ABAD015D490D}"/>
          </ac:spMkLst>
        </pc:spChg>
        <pc:spChg chg="add mod">
          <ac:chgData name="Rökman Jyri" userId="e789796d-bf96-4112-9efd-030c29e057a9" providerId="ADAL" clId="{216AB06C-E092-4726-BA1E-056C11063A57}" dt="2025-10-18T08:59:43.241" v="3946" actId="1035"/>
          <ac:spMkLst>
            <pc:docMk/>
            <pc:sldMk cId="1942780268" sldId="4332"/>
            <ac:spMk id="17" creationId="{C66372B5-9BFB-9E42-BEF8-35B635EA6332}"/>
          </ac:spMkLst>
        </pc:spChg>
        <pc:spChg chg="add mod ord">
          <ac:chgData name="Rökman Jyri" userId="e789796d-bf96-4112-9efd-030c29e057a9" providerId="ADAL" clId="{216AB06C-E092-4726-BA1E-056C11063A57}" dt="2025-10-18T09:07:28.450" v="4005" actId="700"/>
          <ac:spMkLst>
            <pc:docMk/>
            <pc:sldMk cId="1942780268" sldId="4332"/>
            <ac:spMk id="18" creationId="{FE5E6626-1A0F-D720-4E17-AEAC33CDB346}"/>
          </ac:spMkLst>
        </pc:spChg>
        <pc:graphicFrameChg chg="add mod">
          <ac:chgData name="Rökman Jyri" userId="e789796d-bf96-4112-9efd-030c29e057a9" providerId="ADAL" clId="{216AB06C-E092-4726-BA1E-056C11063A57}" dt="2025-10-18T08:54:08.073" v="3543"/>
          <ac:graphicFrameMkLst>
            <pc:docMk/>
            <pc:sldMk cId="1942780268" sldId="4332"/>
            <ac:graphicFrameMk id="10" creationId="{976FEBC3-FA69-4C96-1BE5-BB3FBBE27157}"/>
          </ac:graphicFrameMkLst>
        </pc:graphicFrameChg>
        <pc:graphicFrameChg chg="add del mod modGraphic">
          <ac:chgData name="Rökman Jyri" userId="e789796d-bf96-4112-9efd-030c29e057a9" providerId="ADAL" clId="{216AB06C-E092-4726-BA1E-056C11063A57}" dt="2025-10-18T08:55:09.366" v="3566" actId="478"/>
          <ac:graphicFrameMkLst>
            <pc:docMk/>
            <pc:sldMk cId="1942780268" sldId="4332"/>
            <ac:graphicFrameMk id="12" creationId="{0E0A01F4-D8AF-965F-CD9A-E1E7EDE1E875}"/>
          </ac:graphicFrameMkLst>
        </pc:graphicFrameChg>
        <pc:graphicFrameChg chg="add mod">
          <ac:chgData name="Rökman Jyri" userId="e789796d-bf96-4112-9efd-030c29e057a9" providerId="ADAL" clId="{216AB06C-E092-4726-BA1E-056C11063A57}" dt="2025-10-18T08:55:44.696" v="3569"/>
          <ac:graphicFrameMkLst>
            <pc:docMk/>
            <pc:sldMk cId="1942780268" sldId="4332"/>
            <ac:graphicFrameMk id="15" creationId="{DD750FD3-7BA7-664E-AD6E-DA67CBB404E8}"/>
          </ac:graphicFrameMkLst>
        </pc:graphicFrameChg>
        <pc:picChg chg="add mod">
          <ac:chgData name="Rökman Jyri" userId="e789796d-bf96-4112-9efd-030c29e057a9" providerId="ADAL" clId="{216AB06C-E092-4726-BA1E-056C11063A57}" dt="2025-10-18T08:59:43.241" v="3946" actId="1035"/>
          <ac:picMkLst>
            <pc:docMk/>
            <pc:sldMk cId="1942780268" sldId="4332"/>
            <ac:picMk id="11" creationId="{D8D22B70-D5AD-8EEB-49B9-F2768CACF2BC}"/>
          </ac:picMkLst>
        </pc:picChg>
        <pc:picChg chg="add mod">
          <ac:chgData name="Rökman Jyri" userId="e789796d-bf96-4112-9efd-030c29e057a9" providerId="ADAL" clId="{216AB06C-E092-4726-BA1E-056C11063A57}" dt="2025-10-18T08:59:43.241" v="3946" actId="1035"/>
          <ac:picMkLst>
            <pc:docMk/>
            <pc:sldMk cId="1942780268" sldId="4332"/>
            <ac:picMk id="16" creationId="{7F0AF485-9887-8CCC-5DB1-E5268F3ECCF2}"/>
          </ac:picMkLst>
        </pc:picChg>
      </pc:sldChg>
    </pc:docChg>
  </pc:docChgLst>
  <pc:docChgLst>
    <pc:chgData name="Huuhanmäki Juuli" userId="1b2c05ee-fe2f-49e3-a027-2439d7bd4b7a" providerId="ADAL" clId="{1F27E78F-66BF-4EF3-A650-97AE5B9023BD}"/>
    <pc:docChg chg="undo redo custSel addSld delSld modSld sldOrd">
      <pc:chgData name="Huuhanmäki Juuli" userId="1b2c05ee-fe2f-49e3-a027-2439d7bd4b7a" providerId="ADAL" clId="{1F27E78F-66BF-4EF3-A650-97AE5B9023BD}" dt="2025-06-05T12:15:26.723" v="6218" actId="255"/>
      <pc:docMkLst>
        <pc:docMk/>
      </pc:docMkLst>
      <pc:sldChg chg="addSp modSp mod ord modClrScheme chgLayout">
        <pc:chgData name="Huuhanmäki Juuli" userId="1b2c05ee-fe2f-49e3-a027-2439d7bd4b7a" providerId="ADAL" clId="{1F27E78F-66BF-4EF3-A650-97AE5B9023BD}" dt="2025-06-02T07:34:36.406" v="4510"/>
        <pc:sldMkLst>
          <pc:docMk/>
          <pc:sldMk cId="1892401195" sldId="256"/>
        </pc:sldMkLst>
      </pc:sldChg>
      <pc:sldChg chg="modSp mod modClrScheme chgLayout">
        <pc:chgData name="Huuhanmäki Juuli" userId="1b2c05ee-fe2f-49e3-a027-2439d7bd4b7a" providerId="ADAL" clId="{1F27E78F-66BF-4EF3-A650-97AE5B9023BD}" dt="2025-05-28T07:36:28.872" v="1918" actId="20577"/>
        <pc:sldMkLst>
          <pc:docMk/>
          <pc:sldMk cId="3065615750" sldId="257"/>
        </pc:sldMkLst>
      </pc:sldChg>
      <pc:sldChg chg="addSp delSp modSp mod modNotesTx">
        <pc:chgData name="Huuhanmäki Juuli" userId="1b2c05ee-fe2f-49e3-a027-2439d7bd4b7a" providerId="ADAL" clId="{1F27E78F-66BF-4EF3-A650-97AE5B9023BD}" dt="2025-06-05T10:28:20.223" v="4932" actId="1076"/>
        <pc:sldMkLst>
          <pc:docMk/>
          <pc:sldMk cId="3687371873" sldId="258"/>
        </pc:sldMkLst>
      </pc:sldChg>
      <pc:sldChg chg="addSp delSp modSp add del mod ord modShow">
        <pc:chgData name="Huuhanmäki Juuli" userId="1b2c05ee-fe2f-49e3-a027-2439d7bd4b7a" providerId="ADAL" clId="{1F27E78F-66BF-4EF3-A650-97AE5B9023BD}" dt="2025-06-02T06:24:59.046" v="4420" actId="47"/>
        <pc:sldMkLst>
          <pc:docMk/>
          <pc:sldMk cId="2122130722" sldId="259"/>
        </pc:sldMkLst>
      </pc:sldChg>
      <pc:sldChg chg="mod ord modShow">
        <pc:chgData name="Huuhanmäki Juuli" userId="1b2c05ee-fe2f-49e3-a027-2439d7bd4b7a" providerId="ADAL" clId="{1F27E78F-66BF-4EF3-A650-97AE5B9023BD}" dt="2025-06-05T11:09:12.890" v="5702" actId="729"/>
        <pc:sldMkLst>
          <pc:docMk/>
          <pc:sldMk cId="2863995612" sldId="260"/>
        </pc:sldMkLst>
      </pc:sldChg>
      <pc:sldChg chg="modSp del mod">
        <pc:chgData name="Huuhanmäki Juuli" userId="1b2c05ee-fe2f-49e3-a027-2439d7bd4b7a" providerId="ADAL" clId="{1F27E78F-66BF-4EF3-A650-97AE5B9023BD}" dt="2025-05-28T07:21:16.466" v="806" actId="47"/>
        <pc:sldMkLst>
          <pc:docMk/>
          <pc:sldMk cId="734376500" sldId="261"/>
        </pc:sldMkLst>
      </pc:sldChg>
      <pc:sldChg chg="delSp modSp new mod">
        <pc:chgData name="Huuhanmäki Juuli" userId="1b2c05ee-fe2f-49e3-a027-2439d7bd4b7a" providerId="ADAL" clId="{1F27E78F-66BF-4EF3-A650-97AE5B9023BD}" dt="2025-06-05T10:54:18.195" v="5583" actId="14100"/>
        <pc:sldMkLst>
          <pc:docMk/>
          <pc:sldMk cId="2359816598" sldId="262"/>
        </pc:sldMkLst>
      </pc:sldChg>
      <pc:sldChg chg="modSp add mod ord modShow modNotesTx">
        <pc:chgData name="Huuhanmäki Juuli" userId="1b2c05ee-fe2f-49e3-a027-2439d7bd4b7a" providerId="ADAL" clId="{1F27E78F-66BF-4EF3-A650-97AE5B9023BD}" dt="2025-06-05T11:09:11.517" v="5701" actId="729"/>
        <pc:sldMkLst>
          <pc:docMk/>
          <pc:sldMk cId="1767655260" sldId="4281"/>
        </pc:sldMkLst>
      </pc:sldChg>
      <pc:sldChg chg="addSp modSp add mod ord modShow">
        <pc:chgData name="Huuhanmäki Juuli" userId="1b2c05ee-fe2f-49e3-a027-2439d7bd4b7a" providerId="ADAL" clId="{1F27E78F-66BF-4EF3-A650-97AE5B9023BD}" dt="2025-06-02T07:34:27.842" v="4508"/>
        <pc:sldMkLst>
          <pc:docMk/>
          <pc:sldMk cId="473237375" sldId="4282"/>
        </pc:sldMkLst>
      </pc:sldChg>
      <pc:sldChg chg="new del">
        <pc:chgData name="Huuhanmäki Juuli" userId="1b2c05ee-fe2f-49e3-a027-2439d7bd4b7a" providerId="ADAL" clId="{1F27E78F-66BF-4EF3-A650-97AE5B9023BD}" dt="2025-05-28T07:26:33.567" v="808" actId="47"/>
        <pc:sldMkLst>
          <pc:docMk/>
          <pc:sldMk cId="2670768966" sldId="4282"/>
        </pc:sldMkLst>
      </pc:sldChg>
      <pc:sldChg chg="modSp new mod ord modShow">
        <pc:chgData name="Huuhanmäki Juuli" userId="1b2c05ee-fe2f-49e3-a027-2439d7bd4b7a" providerId="ADAL" clId="{1F27E78F-66BF-4EF3-A650-97AE5B9023BD}" dt="2025-06-05T11:09:21.341" v="5707" actId="729"/>
        <pc:sldMkLst>
          <pc:docMk/>
          <pc:sldMk cId="1846492035" sldId="4283"/>
        </pc:sldMkLst>
      </pc:sldChg>
      <pc:sldChg chg="addSp delSp modSp add mod modClrScheme chgLayout">
        <pc:chgData name="Huuhanmäki Juuli" userId="1b2c05ee-fe2f-49e3-a027-2439d7bd4b7a" providerId="ADAL" clId="{1F27E78F-66BF-4EF3-A650-97AE5B9023BD}" dt="2025-06-05T10:53:21.166" v="5512" actId="20577"/>
        <pc:sldMkLst>
          <pc:docMk/>
          <pc:sldMk cId="671886078" sldId="4284"/>
        </pc:sldMkLst>
      </pc:sldChg>
      <pc:sldChg chg="add mod ord modShow">
        <pc:chgData name="Huuhanmäki Juuli" userId="1b2c05ee-fe2f-49e3-a027-2439d7bd4b7a" providerId="ADAL" clId="{1F27E78F-66BF-4EF3-A650-97AE5B9023BD}" dt="2025-06-05T11:09:25.005" v="5709" actId="729"/>
        <pc:sldMkLst>
          <pc:docMk/>
          <pc:sldMk cId="1304064642" sldId="4285"/>
        </pc:sldMkLst>
      </pc:sldChg>
      <pc:sldChg chg="add del">
        <pc:chgData name="Huuhanmäki Juuli" userId="1b2c05ee-fe2f-49e3-a027-2439d7bd4b7a" providerId="ADAL" clId="{1F27E78F-66BF-4EF3-A650-97AE5B9023BD}" dt="2025-05-28T07:46:46.770" v="2251" actId="47"/>
        <pc:sldMkLst>
          <pc:docMk/>
          <pc:sldMk cId="1674457857" sldId="4286"/>
        </pc:sldMkLst>
      </pc:sldChg>
      <pc:sldChg chg="addSp delSp modSp new mod">
        <pc:chgData name="Huuhanmäki Juuli" userId="1b2c05ee-fe2f-49e3-a027-2439d7bd4b7a" providerId="ADAL" clId="{1F27E78F-66BF-4EF3-A650-97AE5B9023BD}" dt="2025-06-05T12:03:23.828" v="6117" actId="20577"/>
        <pc:sldMkLst>
          <pc:docMk/>
          <pc:sldMk cId="1914881045" sldId="4287"/>
        </pc:sldMkLst>
      </pc:sldChg>
      <pc:sldChg chg="addSp delSp modSp new mod modClrScheme chgLayout">
        <pc:chgData name="Huuhanmäki Juuli" userId="1b2c05ee-fe2f-49e3-a027-2439d7bd4b7a" providerId="ADAL" clId="{1F27E78F-66BF-4EF3-A650-97AE5B9023BD}" dt="2025-06-05T12:15:26.723" v="6218" actId="255"/>
        <pc:sldMkLst>
          <pc:docMk/>
          <pc:sldMk cId="4007271513" sldId="4288"/>
        </pc:sldMkLst>
      </pc:sldChg>
      <pc:sldChg chg="addSp delSp modSp new mod ord modShow">
        <pc:chgData name="Huuhanmäki Juuli" userId="1b2c05ee-fe2f-49e3-a027-2439d7bd4b7a" providerId="ADAL" clId="{1F27E78F-66BF-4EF3-A650-97AE5B9023BD}" dt="2025-06-05T11:09:22.899" v="5708" actId="729"/>
        <pc:sldMkLst>
          <pc:docMk/>
          <pc:sldMk cId="877164515" sldId="4289"/>
        </pc:sldMkLst>
      </pc:sldChg>
      <pc:sldChg chg="modSp mod ord modShow">
        <pc:chgData name="Huuhanmäki Juuli" userId="1b2c05ee-fe2f-49e3-a027-2439d7bd4b7a" providerId="ADAL" clId="{1F27E78F-66BF-4EF3-A650-97AE5B9023BD}" dt="2025-06-05T11:09:15.268" v="5703" actId="729"/>
        <pc:sldMkLst>
          <pc:docMk/>
          <pc:sldMk cId="4240764269" sldId="4290"/>
        </pc:sldMkLst>
      </pc:sldChg>
      <pc:sldChg chg="mod ord modShow">
        <pc:chgData name="Huuhanmäki Juuli" userId="1b2c05ee-fe2f-49e3-a027-2439d7bd4b7a" providerId="ADAL" clId="{1F27E78F-66BF-4EF3-A650-97AE5B9023BD}" dt="2025-06-05T10:10:58.477" v="4730"/>
        <pc:sldMkLst>
          <pc:docMk/>
          <pc:sldMk cId="548220197" sldId="4292"/>
        </pc:sldMkLst>
      </pc:sldChg>
      <pc:sldChg chg="mod ord modShow">
        <pc:chgData name="Huuhanmäki Juuli" userId="1b2c05ee-fe2f-49e3-a027-2439d7bd4b7a" providerId="ADAL" clId="{1F27E78F-66BF-4EF3-A650-97AE5B9023BD}" dt="2025-06-05T11:09:16.620" v="5704" actId="729"/>
        <pc:sldMkLst>
          <pc:docMk/>
          <pc:sldMk cId="236986862" sldId="4293"/>
        </pc:sldMkLst>
      </pc:sldChg>
      <pc:sldChg chg="ord">
        <pc:chgData name="Huuhanmäki Juuli" userId="1b2c05ee-fe2f-49e3-a027-2439d7bd4b7a" providerId="ADAL" clId="{1F27E78F-66BF-4EF3-A650-97AE5B9023BD}" dt="2025-06-05T10:10:58.477" v="4730"/>
        <pc:sldMkLst>
          <pc:docMk/>
          <pc:sldMk cId="312627273" sldId="4294"/>
        </pc:sldMkLst>
      </pc:sldChg>
      <pc:sldChg chg="mod ord modShow">
        <pc:chgData name="Huuhanmäki Juuli" userId="1b2c05ee-fe2f-49e3-a027-2439d7bd4b7a" providerId="ADAL" clId="{1F27E78F-66BF-4EF3-A650-97AE5B9023BD}" dt="2025-06-05T11:09:17.940" v="5705" actId="729"/>
        <pc:sldMkLst>
          <pc:docMk/>
          <pc:sldMk cId="3682238427" sldId="4296"/>
        </pc:sldMkLst>
      </pc:sldChg>
      <pc:sldChg chg="mod ord modShow">
        <pc:chgData name="Huuhanmäki Juuli" userId="1b2c05ee-fe2f-49e3-a027-2439d7bd4b7a" providerId="ADAL" clId="{1F27E78F-66BF-4EF3-A650-97AE5B9023BD}" dt="2025-06-05T11:09:19.585" v="5706" actId="729"/>
        <pc:sldMkLst>
          <pc:docMk/>
          <pc:sldMk cId="3829105906" sldId="4297"/>
        </pc:sldMkLst>
      </pc:sldChg>
      <pc:sldChg chg="modSp add del mod">
        <pc:chgData name="Huuhanmäki Juuli" userId="1b2c05ee-fe2f-49e3-a027-2439d7bd4b7a" providerId="ADAL" clId="{1F27E78F-66BF-4EF3-A650-97AE5B9023BD}" dt="2025-06-02T06:25:30.389" v="4421" actId="47"/>
        <pc:sldMkLst>
          <pc:docMk/>
          <pc:sldMk cId="326790309" sldId="4298"/>
        </pc:sldMkLst>
      </pc:sldChg>
      <pc:sldChg chg="addSp delSp modSp new mod ord modNotesTx">
        <pc:chgData name="Huuhanmäki Juuli" userId="1b2c05ee-fe2f-49e3-a027-2439d7bd4b7a" providerId="ADAL" clId="{1F27E78F-66BF-4EF3-A650-97AE5B9023BD}" dt="2025-06-05T12:10:35.403" v="6216" actId="20577"/>
        <pc:sldMkLst>
          <pc:docMk/>
          <pc:sldMk cId="2215433659" sldId="4299"/>
        </pc:sldMkLst>
      </pc:sldChg>
      <pc:sldChg chg="modSp add del mod ord">
        <pc:chgData name="Huuhanmäki Juuli" userId="1b2c05ee-fe2f-49e3-a027-2439d7bd4b7a" providerId="ADAL" clId="{1F27E78F-66BF-4EF3-A650-97AE5B9023BD}" dt="2025-06-02T07:12:18.904" v="4506" actId="47"/>
        <pc:sldMkLst>
          <pc:docMk/>
          <pc:sldMk cId="3550772453" sldId="4300"/>
        </pc:sldMkLst>
      </pc:sldChg>
      <pc:sldChg chg="addSp delSp modSp new mod modCm">
        <pc:chgData name="Huuhanmäki Juuli" userId="1b2c05ee-fe2f-49e3-a027-2439d7bd4b7a" providerId="ADAL" clId="{1F27E78F-66BF-4EF3-A650-97AE5B9023BD}" dt="2025-06-05T11:22:39.446" v="5728" actId="20577"/>
        <pc:sldMkLst>
          <pc:docMk/>
          <pc:sldMk cId="2501590642" sldId="4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uuhanmäki Juuli" userId="1b2c05ee-fe2f-49e3-a027-2439d7bd4b7a" providerId="ADAL" clId="{1F27E78F-66BF-4EF3-A650-97AE5B9023BD}" dt="2025-06-05T05:51:44.650" v="4617" actId="20577"/>
              <pc2:cmMkLst xmlns:pc2="http://schemas.microsoft.com/office/powerpoint/2019/9/main/command">
                <pc:docMk/>
                <pc:sldMk cId="2501590642" sldId="4301"/>
                <pc2:cmMk id="{48E5AFE4-BC27-4CD9-9DCE-F5B661DF8A6C}"/>
              </pc2:cmMkLst>
            </pc226:cmChg>
          </p:ext>
        </pc:extLst>
      </pc:sldChg>
      <pc:sldChg chg="ord">
        <pc:chgData name="Huuhanmäki Juuli" userId="1b2c05ee-fe2f-49e3-a027-2439d7bd4b7a" providerId="ADAL" clId="{1F27E78F-66BF-4EF3-A650-97AE5B9023BD}" dt="2025-06-05T10:10:58.477" v="4730"/>
        <pc:sldMkLst>
          <pc:docMk/>
          <pc:sldMk cId="3659193281" sldId="4302"/>
        </pc:sldMkLst>
      </pc:sldChg>
      <pc:sldChg chg="ord">
        <pc:chgData name="Huuhanmäki Juuli" userId="1b2c05ee-fe2f-49e3-a027-2439d7bd4b7a" providerId="ADAL" clId="{1F27E78F-66BF-4EF3-A650-97AE5B9023BD}" dt="2025-06-05T10:10:58.477" v="4730"/>
        <pc:sldMkLst>
          <pc:docMk/>
          <pc:sldMk cId="827941292" sldId="4303"/>
        </pc:sldMkLst>
      </pc:sldChg>
      <pc:sldChg chg="addSp delSp modSp add mod modNotesTx">
        <pc:chgData name="Huuhanmäki Juuli" userId="1b2c05ee-fe2f-49e3-a027-2439d7bd4b7a" providerId="ADAL" clId="{1F27E78F-66BF-4EF3-A650-97AE5B9023BD}" dt="2025-06-05T12:10:25.284" v="6215" actId="20577"/>
        <pc:sldMkLst>
          <pc:docMk/>
          <pc:sldMk cId="3497124857" sldId="4304"/>
        </pc:sldMkLst>
      </pc:sldChg>
      <pc:sldChg chg="addSp delSp modSp new del mod">
        <pc:chgData name="Huuhanmäki Juuli" userId="1b2c05ee-fe2f-49e3-a027-2439d7bd4b7a" providerId="ADAL" clId="{1F27E78F-66BF-4EF3-A650-97AE5B9023BD}" dt="2025-06-05T11:48:39.696" v="5760" actId="47"/>
        <pc:sldMkLst>
          <pc:docMk/>
          <pc:sldMk cId="1455510964" sldId="4305"/>
        </pc:sldMkLst>
      </pc:sldChg>
      <pc:sldChg chg="modSp add mod ord">
        <pc:chgData name="Huuhanmäki Juuli" userId="1b2c05ee-fe2f-49e3-a027-2439d7bd4b7a" providerId="ADAL" clId="{1F27E78F-66BF-4EF3-A650-97AE5B9023BD}" dt="2025-06-05T11:49:47.155" v="5777" actId="20577"/>
        <pc:sldMkLst>
          <pc:docMk/>
          <pc:sldMk cId="2122971959" sldId="43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2865A-8482-406A-A0BE-CF5FB58096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ADAB992-CDA3-4DC3-AA1D-F8CA284C89D4}">
      <dgm:prSet phldrT="[Text]" phldr="0" custT="1"/>
      <dgm:spPr/>
      <dgm:t>
        <a:bodyPr/>
        <a:lstStyle/>
        <a:p>
          <a:r>
            <a:rPr lang="fi-FI" sz="1200" dirty="0" err="1"/>
            <a:t>Authors</a:t>
          </a:r>
          <a:endParaRPr lang="fi-FI" sz="1200" dirty="0"/>
        </a:p>
      </dgm:t>
    </dgm:pt>
    <dgm:pt modelId="{6A2594B6-6523-4304-B0F3-30713E9E9956}" type="parTrans" cxnId="{91D5909E-A36D-42DD-AE04-8D70D0BBBFE9}">
      <dgm:prSet/>
      <dgm:spPr/>
      <dgm:t>
        <a:bodyPr/>
        <a:lstStyle/>
        <a:p>
          <a:endParaRPr lang="fi-FI" sz="1800"/>
        </a:p>
      </dgm:t>
    </dgm:pt>
    <dgm:pt modelId="{674A64F2-4A3C-446E-A6FB-9894374C50F6}" type="sibTrans" cxnId="{91D5909E-A36D-42DD-AE04-8D70D0BBBFE9}">
      <dgm:prSet/>
      <dgm:spPr/>
      <dgm:t>
        <a:bodyPr/>
        <a:lstStyle/>
        <a:p>
          <a:endParaRPr lang="fi-FI" sz="1800"/>
        </a:p>
      </dgm:t>
    </dgm:pt>
    <dgm:pt modelId="{2C73F5A2-0694-402F-9260-91F1194FAC07}">
      <dgm:prSet phldrT="[Text]" phldr="0" custT="1"/>
      <dgm:spPr/>
      <dgm:t>
        <a:bodyPr/>
        <a:lstStyle/>
        <a:p>
          <a:r>
            <a:rPr lang="fi-FI" sz="1200" dirty="0"/>
            <a:t>Jyri</a:t>
          </a:r>
        </a:p>
        <a:p>
          <a:r>
            <a:rPr lang="fi-FI" sz="1200" dirty="0"/>
            <a:t>Rökman</a:t>
          </a:r>
        </a:p>
      </dgm:t>
    </dgm:pt>
    <dgm:pt modelId="{13DD41AB-B3BB-4CE4-ADC0-F49C356E1F46}" type="parTrans" cxnId="{DF42357F-5BB5-4246-91A5-49EA8CA18CD4}">
      <dgm:prSet/>
      <dgm:spPr/>
      <dgm:t>
        <a:bodyPr/>
        <a:lstStyle/>
        <a:p>
          <a:endParaRPr lang="fi-FI" sz="1800"/>
        </a:p>
      </dgm:t>
    </dgm:pt>
    <dgm:pt modelId="{DB0382EF-02F5-4FE8-836F-F79C0868A436}" type="sibTrans" cxnId="{DF42357F-5BB5-4246-91A5-49EA8CA18CD4}">
      <dgm:prSet/>
      <dgm:spPr/>
      <dgm:t>
        <a:bodyPr/>
        <a:lstStyle/>
        <a:p>
          <a:endParaRPr lang="fi-FI" sz="1800"/>
        </a:p>
      </dgm:t>
    </dgm:pt>
    <dgm:pt modelId="{ED621D79-02F5-4CAC-AF67-A4CB4463CF1F}">
      <dgm:prSet phldrT="[Text]" phldr="0" custT="1"/>
      <dgm:spPr/>
      <dgm:t>
        <a:bodyPr/>
        <a:lstStyle/>
        <a:p>
          <a:r>
            <a:rPr lang="fi-FI" sz="1200" dirty="0"/>
            <a:t>Juuli</a:t>
          </a:r>
        </a:p>
        <a:p>
          <a:r>
            <a:rPr lang="fi-FI" sz="1200" dirty="0"/>
            <a:t>Huuhanmäki</a:t>
          </a:r>
        </a:p>
      </dgm:t>
    </dgm:pt>
    <dgm:pt modelId="{10586680-61DA-4EC9-914C-79D9EA328981}" type="parTrans" cxnId="{3FEA158C-5052-4ED6-BC19-B9A1944F4019}">
      <dgm:prSet/>
      <dgm:spPr/>
      <dgm:t>
        <a:bodyPr/>
        <a:lstStyle/>
        <a:p>
          <a:endParaRPr lang="fi-FI" sz="1800"/>
        </a:p>
      </dgm:t>
    </dgm:pt>
    <dgm:pt modelId="{ACEF09BE-45E0-4C3E-9F74-AB81949AA941}" type="sibTrans" cxnId="{3FEA158C-5052-4ED6-BC19-B9A1944F4019}">
      <dgm:prSet/>
      <dgm:spPr/>
      <dgm:t>
        <a:bodyPr/>
        <a:lstStyle/>
        <a:p>
          <a:endParaRPr lang="fi-FI" sz="1800"/>
        </a:p>
      </dgm:t>
    </dgm:pt>
    <dgm:pt modelId="{E2C25AC4-100E-4F7D-82FE-C6C248373B8D}">
      <dgm:prSet phldrT="[Text]" phldr="0" custT="1"/>
      <dgm:spPr/>
      <dgm:t>
        <a:bodyPr/>
        <a:lstStyle/>
        <a:p>
          <a:r>
            <a:rPr lang="en-US" sz="1100" i="1" dirty="0"/>
            <a:t>This work has been enabled by VTT´s internal SMR project funded by the Government of Finland</a:t>
          </a:r>
          <a:endParaRPr lang="fi-FI" sz="1100" dirty="0"/>
        </a:p>
      </dgm:t>
    </dgm:pt>
    <dgm:pt modelId="{97CAAC06-9D57-4B08-B14E-1D2A00D30D10}" type="parTrans" cxnId="{23E38016-EA83-4383-8680-0008BDC1C5F3}">
      <dgm:prSet/>
      <dgm:spPr/>
      <dgm:t>
        <a:bodyPr/>
        <a:lstStyle/>
        <a:p>
          <a:endParaRPr lang="fi-FI" sz="1800"/>
        </a:p>
      </dgm:t>
    </dgm:pt>
    <dgm:pt modelId="{75D1F1A0-A3A3-4DD0-B44D-329339D7C51D}" type="sibTrans" cxnId="{23E38016-EA83-4383-8680-0008BDC1C5F3}">
      <dgm:prSet/>
      <dgm:spPr/>
      <dgm:t>
        <a:bodyPr/>
        <a:lstStyle/>
        <a:p>
          <a:endParaRPr lang="fi-FI" sz="1800"/>
        </a:p>
      </dgm:t>
    </dgm:pt>
    <dgm:pt modelId="{F7EE995D-1460-4BD1-A63B-0E3F97C5F809}">
      <dgm:prSet phldrT="[Text]" phldr="0" custT="1"/>
      <dgm:spPr/>
      <dgm:t>
        <a:bodyPr/>
        <a:lstStyle/>
        <a:p>
          <a:r>
            <a:rPr lang="fi-FI" sz="1050" dirty="0" err="1"/>
            <a:t>Reserach</a:t>
          </a:r>
          <a:r>
            <a:rPr lang="fi-FI" sz="1050" dirty="0"/>
            <a:t> </a:t>
          </a:r>
          <a:r>
            <a:rPr lang="fi-FI" sz="1050" dirty="0" err="1"/>
            <a:t>Scientist</a:t>
          </a:r>
          <a:r>
            <a:rPr lang="fi-FI" sz="1050" dirty="0"/>
            <a:t>, VTT; Doctoral </a:t>
          </a:r>
          <a:r>
            <a:rPr lang="fi-FI" sz="1050" dirty="0" err="1"/>
            <a:t>student</a:t>
          </a:r>
          <a:r>
            <a:rPr lang="fi-FI" sz="1050" dirty="0"/>
            <a:t>, LUT</a:t>
          </a:r>
          <a:endParaRPr lang="fi-FI" sz="1800" dirty="0"/>
        </a:p>
      </dgm:t>
    </dgm:pt>
    <dgm:pt modelId="{916A9B9E-A4FB-4722-99CE-45EEAD867B22}" type="parTrans" cxnId="{B5D1A265-0195-4E3B-95A7-1519981CB8D9}">
      <dgm:prSet/>
      <dgm:spPr/>
      <dgm:t>
        <a:bodyPr/>
        <a:lstStyle/>
        <a:p>
          <a:endParaRPr lang="fi-FI" sz="1800"/>
        </a:p>
      </dgm:t>
    </dgm:pt>
    <dgm:pt modelId="{8DB92305-75AC-4747-982F-93DBB42CD0B8}" type="sibTrans" cxnId="{B5D1A265-0195-4E3B-95A7-1519981CB8D9}">
      <dgm:prSet/>
      <dgm:spPr/>
      <dgm:t>
        <a:bodyPr/>
        <a:lstStyle/>
        <a:p>
          <a:endParaRPr lang="fi-FI" sz="1800"/>
        </a:p>
      </dgm:t>
    </dgm:pt>
    <dgm:pt modelId="{43A838E5-2A49-4939-9DBF-079BAD6704D6}">
      <dgm:prSet phldrT="[Text]" phldr="0" custT="1"/>
      <dgm:spPr/>
      <dgm:t>
        <a:bodyPr/>
        <a:lstStyle/>
        <a:p>
          <a:r>
            <a:rPr lang="fi-FI" sz="1000" dirty="0" err="1"/>
            <a:t>Research</a:t>
          </a:r>
          <a:r>
            <a:rPr lang="fi-FI" sz="1000" dirty="0"/>
            <a:t> </a:t>
          </a:r>
          <a:r>
            <a:rPr lang="fi-FI" sz="1000" dirty="0" err="1"/>
            <a:t>Scientist</a:t>
          </a:r>
          <a:r>
            <a:rPr lang="fi-FI" sz="1000" dirty="0"/>
            <a:t>, VTT</a:t>
          </a:r>
        </a:p>
      </dgm:t>
    </dgm:pt>
    <dgm:pt modelId="{8EADA9E3-D510-4407-AAE8-260A3C591764}" type="parTrans" cxnId="{FDC89E54-38D3-4B50-979B-0E93D8F6DD7A}">
      <dgm:prSet/>
      <dgm:spPr/>
      <dgm:t>
        <a:bodyPr/>
        <a:lstStyle/>
        <a:p>
          <a:endParaRPr lang="fi-FI" sz="1800"/>
        </a:p>
      </dgm:t>
    </dgm:pt>
    <dgm:pt modelId="{C6836C5F-3BF2-4566-ABB2-A121F925256F}" type="sibTrans" cxnId="{FDC89E54-38D3-4B50-979B-0E93D8F6DD7A}">
      <dgm:prSet/>
      <dgm:spPr/>
      <dgm:t>
        <a:bodyPr/>
        <a:lstStyle/>
        <a:p>
          <a:endParaRPr lang="fi-FI" sz="1800"/>
        </a:p>
      </dgm:t>
    </dgm:pt>
    <dgm:pt modelId="{27F32726-B1A5-4182-AF11-5D40C3687A84}">
      <dgm:prSet phldrT="[Text]" phldr="0" custT="1"/>
      <dgm:spPr/>
      <dgm:t>
        <a:bodyPr/>
        <a:lstStyle/>
        <a:p>
          <a:r>
            <a:rPr lang="fi-FI" sz="1200" dirty="0"/>
            <a:t>Maaria </a:t>
          </a:r>
        </a:p>
        <a:p>
          <a:r>
            <a:rPr lang="fi-FI" sz="1200" dirty="0"/>
            <a:t>Nuutinen</a:t>
          </a:r>
        </a:p>
      </dgm:t>
    </dgm:pt>
    <dgm:pt modelId="{3F80597C-1224-474D-A6C2-FFA958F5E9D3}" type="parTrans" cxnId="{A6B768F7-D820-4AF3-A076-AF6CB82F931F}">
      <dgm:prSet/>
      <dgm:spPr/>
      <dgm:t>
        <a:bodyPr/>
        <a:lstStyle/>
        <a:p>
          <a:endParaRPr lang="fi-FI" sz="1800"/>
        </a:p>
      </dgm:t>
    </dgm:pt>
    <dgm:pt modelId="{0F005006-8CF7-4705-83E7-E15C71B1D74C}" type="sibTrans" cxnId="{A6B768F7-D820-4AF3-A076-AF6CB82F931F}">
      <dgm:prSet/>
      <dgm:spPr/>
      <dgm:t>
        <a:bodyPr/>
        <a:lstStyle/>
        <a:p>
          <a:endParaRPr lang="fi-FI" sz="1800"/>
        </a:p>
      </dgm:t>
    </dgm:pt>
    <dgm:pt modelId="{6B1D286A-6460-46C3-BE63-D2E8BD21C4CC}">
      <dgm:prSet phldrT="[Text]" phldr="0" custT="1"/>
      <dgm:spPr/>
      <dgm:t>
        <a:bodyPr/>
        <a:lstStyle/>
        <a:p>
          <a:r>
            <a:rPr lang="fi-FI" sz="1000" dirty="0"/>
            <a:t>Senior </a:t>
          </a:r>
          <a:r>
            <a:rPr lang="fi-FI" sz="1000" dirty="0" err="1"/>
            <a:t>Principal</a:t>
          </a:r>
          <a:r>
            <a:rPr lang="fi-FI" sz="1000" dirty="0"/>
            <a:t> </a:t>
          </a:r>
          <a:r>
            <a:rPr lang="fi-FI" sz="1000" dirty="0" err="1"/>
            <a:t>Scientist</a:t>
          </a:r>
          <a:r>
            <a:rPr lang="fi-FI" sz="1000" dirty="0"/>
            <a:t>, VTT</a:t>
          </a:r>
        </a:p>
      </dgm:t>
    </dgm:pt>
    <dgm:pt modelId="{365B7EE8-8D2F-4B18-A559-B65700488CF7}" type="parTrans" cxnId="{E892B554-033C-4F4B-86E5-849A1F032714}">
      <dgm:prSet/>
      <dgm:spPr/>
      <dgm:t>
        <a:bodyPr/>
        <a:lstStyle/>
        <a:p>
          <a:endParaRPr lang="fi-FI" sz="1800"/>
        </a:p>
      </dgm:t>
    </dgm:pt>
    <dgm:pt modelId="{C2774106-D930-477C-9E85-19FEFED2C23F}" type="sibTrans" cxnId="{E892B554-033C-4F4B-86E5-849A1F032714}">
      <dgm:prSet/>
      <dgm:spPr/>
      <dgm:t>
        <a:bodyPr/>
        <a:lstStyle/>
        <a:p>
          <a:endParaRPr lang="fi-FI" sz="1800"/>
        </a:p>
      </dgm:t>
    </dgm:pt>
    <dgm:pt modelId="{FF9953E9-1BFF-4834-92F4-412BEB3BE49D}">
      <dgm:prSet phldrT="[Text]" phldr="0" custT="1"/>
      <dgm:spPr/>
      <dgm:t>
        <a:bodyPr/>
        <a:lstStyle/>
        <a:p>
          <a:r>
            <a:rPr lang="fi-FI" sz="1200" dirty="0"/>
            <a:t>Tapani</a:t>
          </a:r>
        </a:p>
        <a:p>
          <a:r>
            <a:rPr lang="fi-FI" sz="1200" dirty="0"/>
            <a:t>Ryynänen</a:t>
          </a:r>
        </a:p>
      </dgm:t>
    </dgm:pt>
    <dgm:pt modelId="{933FDF5C-C91B-4469-AD7F-94D55D7C09A1}" type="parTrans" cxnId="{E98BBB0B-E80C-4BAB-8E66-B07F2872236F}">
      <dgm:prSet/>
      <dgm:spPr/>
      <dgm:t>
        <a:bodyPr/>
        <a:lstStyle/>
        <a:p>
          <a:endParaRPr lang="fi-FI" sz="1800"/>
        </a:p>
      </dgm:t>
    </dgm:pt>
    <dgm:pt modelId="{C2C82C2F-E32B-4BCF-AB70-530C94A13D9C}" type="sibTrans" cxnId="{E98BBB0B-E80C-4BAB-8E66-B07F2872236F}">
      <dgm:prSet/>
      <dgm:spPr/>
      <dgm:t>
        <a:bodyPr/>
        <a:lstStyle/>
        <a:p>
          <a:endParaRPr lang="fi-FI" sz="1800"/>
        </a:p>
      </dgm:t>
    </dgm:pt>
    <dgm:pt modelId="{AF64BA36-35B4-42B6-BFF8-DA751D8BBA67}">
      <dgm:prSet phldrT="[Text]" phldr="0" custT="1"/>
      <dgm:spPr/>
      <dgm:t>
        <a:bodyPr/>
        <a:lstStyle/>
        <a:p>
          <a:r>
            <a:rPr lang="fi-FI" sz="1000" dirty="0"/>
            <a:t>Senior </a:t>
          </a:r>
          <a:r>
            <a:rPr lang="fi-FI" sz="1000" dirty="0" err="1"/>
            <a:t>Scientist</a:t>
          </a:r>
          <a:r>
            <a:rPr lang="fi-FI" sz="1000" dirty="0"/>
            <a:t>, VTT</a:t>
          </a:r>
        </a:p>
      </dgm:t>
    </dgm:pt>
    <dgm:pt modelId="{0A0DE78C-F701-48A5-BE07-14D795B27916}" type="parTrans" cxnId="{AFC05178-B829-4340-A68B-92C3A24F628A}">
      <dgm:prSet/>
      <dgm:spPr/>
      <dgm:t>
        <a:bodyPr/>
        <a:lstStyle/>
        <a:p>
          <a:endParaRPr lang="fi-FI" sz="1800"/>
        </a:p>
      </dgm:t>
    </dgm:pt>
    <dgm:pt modelId="{9B203FBB-1BB4-4282-B04A-0FE5C0B0B2EB}" type="sibTrans" cxnId="{AFC05178-B829-4340-A68B-92C3A24F628A}">
      <dgm:prSet/>
      <dgm:spPr/>
      <dgm:t>
        <a:bodyPr/>
        <a:lstStyle/>
        <a:p>
          <a:endParaRPr lang="fi-FI" sz="1800"/>
        </a:p>
      </dgm:t>
    </dgm:pt>
    <dgm:pt modelId="{E7CAC758-A39D-4432-BDF3-69059746EAE1}" type="pres">
      <dgm:prSet presAssocID="{0B92865A-8482-406A-A0BE-CF5FB5809679}" presName="vert0" presStyleCnt="0">
        <dgm:presLayoutVars>
          <dgm:dir/>
          <dgm:animOne val="branch"/>
          <dgm:animLvl val="lvl"/>
        </dgm:presLayoutVars>
      </dgm:prSet>
      <dgm:spPr/>
    </dgm:pt>
    <dgm:pt modelId="{292F0C8A-7064-401B-A656-033693ACF7D3}" type="pres">
      <dgm:prSet presAssocID="{0ADAB992-CDA3-4DC3-AA1D-F8CA284C89D4}" presName="thickLine" presStyleLbl="alignNode1" presStyleIdx="0" presStyleCnt="1"/>
      <dgm:spPr/>
    </dgm:pt>
    <dgm:pt modelId="{703E972B-9135-440F-8C78-FF6C86154F35}" type="pres">
      <dgm:prSet presAssocID="{0ADAB992-CDA3-4DC3-AA1D-F8CA284C89D4}" presName="horz1" presStyleCnt="0"/>
      <dgm:spPr/>
    </dgm:pt>
    <dgm:pt modelId="{22200E51-619B-4C19-AC01-6C30FFC8EABA}" type="pres">
      <dgm:prSet presAssocID="{0ADAB992-CDA3-4DC3-AA1D-F8CA284C89D4}" presName="tx1" presStyleLbl="revTx" presStyleIdx="0" presStyleCnt="10"/>
      <dgm:spPr/>
    </dgm:pt>
    <dgm:pt modelId="{9FB05DDA-FB1A-4E8A-985D-B6EED695CC5C}" type="pres">
      <dgm:prSet presAssocID="{0ADAB992-CDA3-4DC3-AA1D-F8CA284C89D4}" presName="vert1" presStyleCnt="0"/>
      <dgm:spPr/>
    </dgm:pt>
    <dgm:pt modelId="{17F813A5-20E5-4F9B-B050-0484A0DCB32A}" type="pres">
      <dgm:prSet presAssocID="{2C73F5A2-0694-402F-9260-91F1194FAC07}" presName="vertSpace2a" presStyleCnt="0"/>
      <dgm:spPr/>
    </dgm:pt>
    <dgm:pt modelId="{44E39BBF-3E7E-4DCC-A03A-CBADB4A49D70}" type="pres">
      <dgm:prSet presAssocID="{2C73F5A2-0694-402F-9260-91F1194FAC07}" presName="horz2" presStyleCnt="0"/>
      <dgm:spPr/>
    </dgm:pt>
    <dgm:pt modelId="{ED504073-A448-48ED-AA53-52E933B5D88C}" type="pres">
      <dgm:prSet presAssocID="{2C73F5A2-0694-402F-9260-91F1194FAC07}" presName="horzSpace2" presStyleCnt="0"/>
      <dgm:spPr/>
    </dgm:pt>
    <dgm:pt modelId="{C9DF512F-6D04-474D-A726-F2DCDA7903D1}" type="pres">
      <dgm:prSet presAssocID="{2C73F5A2-0694-402F-9260-91F1194FAC07}" presName="tx2" presStyleLbl="revTx" presStyleIdx="1" presStyleCnt="10"/>
      <dgm:spPr/>
    </dgm:pt>
    <dgm:pt modelId="{8FF96757-3223-4903-8E2D-984F3CB9F6DE}" type="pres">
      <dgm:prSet presAssocID="{2C73F5A2-0694-402F-9260-91F1194FAC07}" presName="vert2" presStyleCnt="0"/>
      <dgm:spPr/>
    </dgm:pt>
    <dgm:pt modelId="{C535E75A-E8A1-4FDE-8534-7C70239BED86}" type="pres">
      <dgm:prSet presAssocID="{F7EE995D-1460-4BD1-A63B-0E3F97C5F809}" presName="horz3" presStyleCnt="0"/>
      <dgm:spPr/>
    </dgm:pt>
    <dgm:pt modelId="{7722D7DC-D4FD-4A6F-96C0-68F6CB5A9B77}" type="pres">
      <dgm:prSet presAssocID="{F7EE995D-1460-4BD1-A63B-0E3F97C5F809}" presName="horzSpace3" presStyleCnt="0"/>
      <dgm:spPr/>
    </dgm:pt>
    <dgm:pt modelId="{292CF982-943E-4D5D-90EE-50F186A53281}" type="pres">
      <dgm:prSet presAssocID="{F7EE995D-1460-4BD1-A63B-0E3F97C5F809}" presName="tx3" presStyleLbl="revTx" presStyleIdx="2" presStyleCnt="10"/>
      <dgm:spPr/>
    </dgm:pt>
    <dgm:pt modelId="{1DD37B41-7CA4-4AFF-BFB2-E8F15F23951F}" type="pres">
      <dgm:prSet presAssocID="{F7EE995D-1460-4BD1-A63B-0E3F97C5F809}" presName="vert3" presStyleCnt="0"/>
      <dgm:spPr/>
    </dgm:pt>
    <dgm:pt modelId="{1E34003B-E89E-4B88-BA77-FD1DFC638E88}" type="pres">
      <dgm:prSet presAssocID="{2C73F5A2-0694-402F-9260-91F1194FAC07}" presName="thinLine2b" presStyleLbl="callout" presStyleIdx="0" presStyleCnt="5"/>
      <dgm:spPr/>
    </dgm:pt>
    <dgm:pt modelId="{3293EAED-6BEA-4074-AC44-8AA1538616CC}" type="pres">
      <dgm:prSet presAssocID="{2C73F5A2-0694-402F-9260-91F1194FAC07}" presName="vertSpace2b" presStyleCnt="0"/>
      <dgm:spPr/>
    </dgm:pt>
    <dgm:pt modelId="{D21F7433-C11B-452A-847A-672F9E268B96}" type="pres">
      <dgm:prSet presAssocID="{ED621D79-02F5-4CAC-AF67-A4CB4463CF1F}" presName="horz2" presStyleCnt="0"/>
      <dgm:spPr/>
    </dgm:pt>
    <dgm:pt modelId="{133B80FC-BDDC-45D4-9CAB-FFADCBB731B7}" type="pres">
      <dgm:prSet presAssocID="{ED621D79-02F5-4CAC-AF67-A4CB4463CF1F}" presName="horzSpace2" presStyleCnt="0"/>
      <dgm:spPr/>
    </dgm:pt>
    <dgm:pt modelId="{2236856B-D998-40F8-98DA-320EA5E8387C}" type="pres">
      <dgm:prSet presAssocID="{ED621D79-02F5-4CAC-AF67-A4CB4463CF1F}" presName="tx2" presStyleLbl="revTx" presStyleIdx="3" presStyleCnt="10"/>
      <dgm:spPr/>
    </dgm:pt>
    <dgm:pt modelId="{E0D88318-499C-4FA0-B5A9-A7C9FD9C5F52}" type="pres">
      <dgm:prSet presAssocID="{ED621D79-02F5-4CAC-AF67-A4CB4463CF1F}" presName="vert2" presStyleCnt="0"/>
      <dgm:spPr/>
    </dgm:pt>
    <dgm:pt modelId="{29226C50-37AA-42B2-83FC-BD5A0305E4AE}" type="pres">
      <dgm:prSet presAssocID="{43A838E5-2A49-4939-9DBF-079BAD6704D6}" presName="horz3" presStyleCnt="0"/>
      <dgm:spPr/>
    </dgm:pt>
    <dgm:pt modelId="{4857BFB9-7566-436F-8E11-02930804CD63}" type="pres">
      <dgm:prSet presAssocID="{43A838E5-2A49-4939-9DBF-079BAD6704D6}" presName="horzSpace3" presStyleCnt="0"/>
      <dgm:spPr/>
    </dgm:pt>
    <dgm:pt modelId="{57B4C13A-11B9-46A9-8572-137EF3E08E52}" type="pres">
      <dgm:prSet presAssocID="{43A838E5-2A49-4939-9DBF-079BAD6704D6}" presName="tx3" presStyleLbl="revTx" presStyleIdx="4" presStyleCnt="10"/>
      <dgm:spPr/>
    </dgm:pt>
    <dgm:pt modelId="{B5D2A4D5-5CB9-403B-A51C-0213356E646D}" type="pres">
      <dgm:prSet presAssocID="{43A838E5-2A49-4939-9DBF-079BAD6704D6}" presName="vert3" presStyleCnt="0"/>
      <dgm:spPr/>
    </dgm:pt>
    <dgm:pt modelId="{B6E091BF-71EB-46C1-9B4A-85476C0A9A07}" type="pres">
      <dgm:prSet presAssocID="{ED621D79-02F5-4CAC-AF67-A4CB4463CF1F}" presName="thinLine2b" presStyleLbl="callout" presStyleIdx="1" presStyleCnt="5"/>
      <dgm:spPr/>
    </dgm:pt>
    <dgm:pt modelId="{2D13D9C4-26CB-493C-B844-FD33DD2CDBED}" type="pres">
      <dgm:prSet presAssocID="{ED621D79-02F5-4CAC-AF67-A4CB4463CF1F}" presName="vertSpace2b" presStyleCnt="0"/>
      <dgm:spPr/>
    </dgm:pt>
    <dgm:pt modelId="{7A2F9B47-1C12-49A3-9B0B-D5CF447A764C}" type="pres">
      <dgm:prSet presAssocID="{27F32726-B1A5-4182-AF11-5D40C3687A84}" presName="horz2" presStyleCnt="0"/>
      <dgm:spPr/>
    </dgm:pt>
    <dgm:pt modelId="{F090F2F1-4645-4117-8D71-368FCD6D7819}" type="pres">
      <dgm:prSet presAssocID="{27F32726-B1A5-4182-AF11-5D40C3687A84}" presName="horzSpace2" presStyleCnt="0"/>
      <dgm:spPr/>
    </dgm:pt>
    <dgm:pt modelId="{DB4C7FE0-B95F-4158-83DB-E265E2BE67B3}" type="pres">
      <dgm:prSet presAssocID="{27F32726-B1A5-4182-AF11-5D40C3687A84}" presName="tx2" presStyleLbl="revTx" presStyleIdx="5" presStyleCnt="10"/>
      <dgm:spPr/>
    </dgm:pt>
    <dgm:pt modelId="{4B4EA1A4-C06D-4E04-AA5B-2AF268ADE509}" type="pres">
      <dgm:prSet presAssocID="{27F32726-B1A5-4182-AF11-5D40C3687A84}" presName="vert2" presStyleCnt="0"/>
      <dgm:spPr/>
    </dgm:pt>
    <dgm:pt modelId="{1FBAC084-FCEE-41E4-B5CC-454AB6A57174}" type="pres">
      <dgm:prSet presAssocID="{6B1D286A-6460-46C3-BE63-D2E8BD21C4CC}" presName="horz3" presStyleCnt="0"/>
      <dgm:spPr/>
    </dgm:pt>
    <dgm:pt modelId="{27E5FD3E-89D6-480D-8026-706EAF571038}" type="pres">
      <dgm:prSet presAssocID="{6B1D286A-6460-46C3-BE63-D2E8BD21C4CC}" presName="horzSpace3" presStyleCnt="0"/>
      <dgm:spPr/>
    </dgm:pt>
    <dgm:pt modelId="{FB3EF2CF-4FEF-47E6-AE40-D3B894ED3A23}" type="pres">
      <dgm:prSet presAssocID="{6B1D286A-6460-46C3-BE63-D2E8BD21C4CC}" presName="tx3" presStyleLbl="revTx" presStyleIdx="6" presStyleCnt="10"/>
      <dgm:spPr/>
    </dgm:pt>
    <dgm:pt modelId="{68F8E691-B4D9-479D-A4BF-FFA3AAB6B71C}" type="pres">
      <dgm:prSet presAssocID="{6B1D286A-6460-46C3-BE63-D2E8BD21C4CC}" presName="vert3" presStyleCnt="0"/>
      <dgm:spPr/>
    </dgm:pt>
    <dgm:pt modelId="{DEA56B05-0BBE-43D3-9044-69DF00764A9B}" type="pres">
      <dgm:prSet presAssocID="{27F32726-B1A5-4182-AF11-5D40C3687A84}" presName="thinLine2b" presStyleLbl="callout" presStyleIdx="2" presStyleCnt="5"/>
      <dgm:spPr/>
    </dgm:pt>
    <dgm:pt modelId="{F3B0F731-9B6B-4F5E-AB93-E189E8E79B9C}" type="pres">
      <dgm:prSet presAssocID="{27F32726-B1A5-4182-AF11-5D40C3687A84}" presName="vertSpace2b" presStyleCnt="0"/>
      <dgm:spPr/>
    </dgm:pt>
    <dgm:pt modelId="{D3C381B5-B177-4123-9F88-64B1FB7DA658}" type="pres">
      <dgm:prSet presAssocID="{FF9953E9-1BFF-4834-92F4-412BEB3BE49D}" presName="horz2" presStyleCnt="0"/>
      <dgm:spPr/>
    </dgm:pt>
    <dgm:pt modelId="{3D31966C-CAF2-41DA-B165-9D9C0F283E22}" type="pres">
      <dgm:prSet presAssocID="{FF9953E9-1BFF-4834-92F4-412BEB3BE49D}" presName="horzSpace2" presStyleCnt="0"/>
      <dgm:spPr/>
    </dgm:pt>
    <dgm:pt modelId="{17F08483-1D0C-40DD-862A-175C99DEE481}" type="pres">
      <dgm:prSet presAssocID="{FF9953E9-1BFF-4834-92F4-412BEB3BE49D}" presName="tx2" presStyleLbl="revTx" presStyleIdx="7" presStyleCnt="10"/>
      <dgm:spPr/>
    </dgm:pt>
    <dgm:pt modelId="{EBBB4273-B71B-4B4D-B231-74C6CB8D5ED4}" type="pres">
      <dgm:prSet presAssocID="{FF9953E9-1BFF-4834-92F4-412BEB3BE49D}" presName="vert2" presStyleCnt="0"/>
      <dgm:spPr/>
    </dgm:pt>
    <dgm:pt modelId="{09B573FE-5516-4472-B208-05443249E2EE}" type="pres">
      <dgm:prSet presAssocID="{AF64BA36-35B4-42B6-BFF8-DA751D8BBA67}" presName="horz3" presStyleCnt="0"/>
      <dgm:spPr/>
    </dgm:pt>
    <dgm:pt modelId="{32FEBEA3-C9C0-488C-8B11-2CDB8BFFB0A8}" type="pres">
      <dgm:prSet presAssocID="{AF64BA36-35B4-42B6-BFF8-DA751D8BBA67}" presName="horzSpace3" presStyleCnt="0"/>
      <dgm:spPr/>
    </dgm:pt>
    <dgm:pt modelId="{3FFD3940-D13D-4D72-A73E-067C0D321906}" type="pres">
      <dgm:prSet presAssocID="{AF64BA36-35B4-42B6-BFF8-DA751D8BBA67}" presName="tx3" presStyleLbl="revTx" presStyleIdx="8" presStyleCnt="10"/>
      <dgm:spPr/>
    </dgm:pt>
    <dgm:pt modelId="{AEBBE635-A151-4B93-88C3-AFAA8C70594B}" type="pres">
      <dgm:prSet presAssocID="{AF64BA36-35B4-42B6-BFF8-DA751D8BBA67}" presName="vert3" presStyleCnt="0"/>
      <dgm:spPr/>
    </dgm:pt>
    <dgm:pt modelId="{44B3EA0C-B754-4B1B-8467-EE252C97F4FF}" type="pres">
      <dgm:prSet presAssocID="{FF9953E9-1BFF-4834-92F4-412BEB3BE49D}" presName="thinLine2b" presStyleLbl="callout" presStyleIdx="3" presStyleCnt="5"/>
      <dgm:spPr/>
    </dgm:pt>
    <dgm:pt modelId="{B85A0B38-57E4-4B3F-8ECC-9B8AA5A732FC}" type="pres">
      <dgm:prSet presAssocID="{FF9953E9-1BFF-4834-92F4-412BEB3BE49D}" presName="vertSpace2b" presStyleCnt="0"/>
      <dgm:spPr/>
    </dgm:pt>
    <dgm:pt modelId="{8104CBF0-1CB0-47A9-9C6F-C3C7E1CE7581}" type="pres">
      <dgm:prSet presAssocID="{E2C25AC4-100E-4F7D-82FE-C6C248373B8D}" presName="horz2" presStyleCnt="0"/>
      <dgm:spPr/>
    </dgm:pt>
    <dgm:pt modelId="{D14657E2-38E7-4151-B41F-FA4FDE6E2FD5}" type="pres">
      <dgm:prSet presAssocID="{E2C25AC4-100E-4F7D-82FE-C6C248373B8D}" presName="horzSpace2" presStyleCnt="0"/>
      <dgm:spPr/>
    </dgm:pt>
    <dgm:pt modelId="{032780A4-1355-4B05-AA2F-BCAD596EB6A5}" type="pres">
      <dgm:prSet presAssocID="{E2C25AC4-100E-4F7D-82FE-C6C248373B8D}" presName="tx2" presStyleLbl="revTx" presStyleIdx="9" presStyleCnt="10" custScaleX="200312"/>
      <dgm:spPr/>
    </dgm:pt>
    <dgm:pt modelId="{2D59349A-C069-437E-A516-E9AE4514D597}" type="pres">
      <dgm:prSet presAssocID="{E2C25AC4-100E-4F7D-82FE-C6C248373B8D}" presName="vert2" presStyleCnt="0"/>
      <dgm:spPr/>
    </dgm:pt>
    <dgm:pt modelId="{F6F3C70F-3B05-4A5D-A1C7-49F558395932}" type="pres">
      <dgm:prSet presAssocID="{E2C25AC4-100E-4F7D-82FE-C6C248373B8D}" presName="thinLine2b" presStyleLbl="callout" presStyleIdx="4" presStyleCnt="5"/>
      <dgm:spPr/>
    </dgm:pt>
    <dgm:pt modelId="{3646BFDD-200F-4E85-934E-2AC13BD109F4}" type="pres">
      <dgm:prSet presAssocID="{E2C25AC4-100E-4F7D-82FE-C6C248373B8D}" presName="vertSpace2b" presStyleCnt="0"/>
      <dgm:spPr/>
    </dgm:pt>
  </dgm:ptLst>
  <dgm:cxnLst>
    <dgm:cxn modelId="{E98BBB0B-E80C-4BAB-8E66-B07F2872236F}" srcId="{0ADAB992-CDA3-4DC3-AA1D-F8CA284C89D4}" destId="{FF9953E9-1BFF-4834-92F4-412BEB3BE49D}" srcOrd="3" destOrd="0" parTransId="{933FDF5C-C91B-4469-AD7F-94D55D7C09A1}" sibTransId="{C2C82C2F-E32B-4BCF-AB70-530C94A13D9C}"/>
    <dgm:cxn modelId="{0877780D-4ADF-49E5-90C7-C13D07CFC1BE}" type="presOf" srcId="{AF64BA36-35B4-42B6-BFF8-DA751D8BBA67}" destId="{3FFD3940-D13D-4D72-A73E-067C0D321906}" srcOrd="0" destOrd="0" presId="urn:microsoft.com/office/officeart/2008/layout/LinedList"/>
    <dgm:cxn modelId="{23E38016-EA83-4383-8680-0008BDC1C5F3}" srcId="{0ADAB992-CDA3-4DC3-AA1D-F8CA284C89D4}" destId="{E2C25AC4-100E-4F7D-82FE-C6C248373B8D}" srcOrd="4" destOrd="0" parTransId="{97CAAC06-9D57-4B08-B14E-1D2A00D30D10}" sibTransId="{75D1F1A0-A3A3-4DD0-B44D-329339D7C51D}"/>
    <dgm:cxn modelId="{280F7519-D812-49BC-A487-F7A74A562117}" type="presOf" srcId="{E2C25AC4-100E-4F7D-82FE-C6C248373B8D}" destId="{032780A4-1355-4B05-AA2F-BCAD596EB6A5}" srcOrd="0" destOrd="0" presId="urn:microsoft.com/office/officeart/2008/layout/LinedList"/>
    <dgm:cxn modelId="{F27D141F-EBEB-43FA-844E-93F42E43C015}" type="presOf" srcId="{F7EE995D-1460-4BD1-A63B-0E3F97C5F809}" destId="{292CF982-943E-4D5D-90EE-50F186A53281}" srcOrd="0" destOrd="0" presId="urn:microsoft.com/office/officeart/2008/layout/LinedList"/>
    <dgm:cxn modelId="{5782BA22-145D-4A2F-B306-AF13BAC04E24}" type="presOf" srcId="{43A838E5-2A49-4939-9DBF-079BAD6704D6}" destId="{57B4C13A-11B9-46A9-8572-137EF3E08E52}" srcOrd="0" destOrd="0" presId="urn:microsoft.com/office/officeart/2008/layout/LinedList"/>
    <dgm:cxn modelId="{2A293434-04CA-436C-AAFF-164AD2EAB248}" type="presOf" srcId="{6B1D286A-6460-46C3-BE63-D2E8BD21C4CC}" destId="{FB3EF2CF-4FEF-47E6-AE40-D3B894ED3A23}" srcOrd="0" destOrd="0" presId="urn:microsoft.com/office/officeart/2008/layout/LinedList"/>
    <dgm:cxn modelId="{4530255B-47FA-43D1-BDEB-8821E14ED908}" type="presOf" srcId="{0ADAB992-CDA3-4DC3-AA1D-F8CA284C89D4}" destId="{22200E51-619B-4C19-AC01-6C30FFC8EABA}" srcOrd="0" destOrd="0" presId="urn:microsoft.com/office/officeart/2008/layout/LinedList"/>
    <dgm:cxn modelId="{F5514763-BD2E-4E62-BE39-44EB74FB7FC8}" type="presOf" srcId="{0B92865A-8482-406A-A0BE-CF5FB5809679}" destId="{E7CAC758-A39D-4432-BDF3-69059746EAE1}" srcOrd="0" destOrd="0" presId="urn:microsoft.com/office/officeart/2008/layout/LinedList"/>
    <dgm:cxn modelId="{B5D1A265-0195-4E3B-95A7-1519981CB8D9}" srcId="{2C73F5A2-0694-402F-9260-91F1194FAC07}" destId="{F7EE995D-1460-4BD1-A63B-0E3F97C5F809}" srcOrd="0" destOrd="0" parTransId="{916A9B9E-A4FB-4722-99CE-45EEAD867B22}" sibTransId="{8DB92305-75AC-4747-982F-93DBB42CD0B8}"/>
    <dgm:cxn modelId="{FDC89E54-38D3-4B50-979B-0E93D8F6DD7A}" srcId="{ED621D79-02F5-4CAC-AF67-A4CB4463CF1F}" destId="{43A838E5-2A49-4939-9DBF-079BAD6704D6}" srcOrd="0" destOrd="0" parTransId="{8EADA9E3-D510-4407-AAE8-260A3C591764}" sibTransId="{C6836C5F-3BF2-4566-ABB2-A121F925256F}"/>
    <dgm:cxn modelId="{E892B554-033C-4F4B-86E5-849A1F032714}" srcId="{27F32726-B1A5-4182-AF11-5D40C3687A84}" destId="{6B1D286A-6460-46C3-BE63-D2E8BD21C4CC}" srcOrd="0" destOrd="0" parTransId="{365B7EE8-8D2F-4B18-A559-B65700488CF7}" sibTransId="{C2774106-D930-477C-9E85-19FEFED2C23F}"/>
    <dgm:cxn modelId="{AFC05178-B829-4340-A68B-92C3A24F628A}" srcId="{FF9953E9-1BFF-4834-92F4-412BEB3BE49D}" destId="{AF64BA36-35B4-42B6-BFF8-DA751D8BBA67}" srcOrd="0" destOrd="0" parTransId="{0A0DE78C-F701-48A5-BE07-14D795B27916}" sibTransId="{9B203FBB-1BB4-4282-B04A-0FE5C0B0B2EB}"/>
    <dgm:cxn modelId="{DF42357F-5BB5-4246-91A5-49EA8CA18CD4}" srcId="{0ADAB992-CDA3-4DC3-AA1D-F8CA284C89D4}" destId="{2C73F5A2-0694-402F-9260-91F1194FAC07}" srcOrd="0" destOrd="0" parTransId="{13DD41AB-B3BB-4CE4-ADC0-F49C356E1F46}" sibTransId="{DB0382EF-02F5-4FE8-836F-F79C0868A436}"/>
    <dgm:cxn modelId="{3FEA158C-5052-4ED6-BC19-B9A1944F4019}" srcId="{0ADAB992-CDA3-4DC3-AA1D-F8CA284C89D4}" destId="{ED621D79-02F5-4CAC-AF67-A4CB4463CF1F}" srcOrd="1" destOrd="0" parTransId="{10586680-61DA-4EC9-914C-79D9EA328981}" sibTransId="{ACEF09BE-45E0-4C3E-9F74-AB81949AA941}"/>
    <dgm:cxn modelId="{DF46018E-ABC6-4633-B0E1-61DED51C2F17}" type="presOf" srcId="{FF9953E9-1BFF-4834-92F4-412BEB3BE49D}" destId="{17F08483-1D0C-40DD-862A-175C99DEE481}" srcOrd="0" destOrd="0" presId="urn:microsoft.com/office/officeart/2008/layout/LinedList"/>
    <dgm:cxn modelId="{CF74E694-16FF-47F2-9C66-E53A4E04CE97}" type="presOf" srcId="{ED621D79-02F5-4CAC-AF67-A4CB4463CF1F}" destId="{2236856B-D998-40F8-98DA-320EA5E8387C}" srcOrd="0" destOrd="0" presId="urn:microsoft.com/office/officeart/2008/layout/LinedList"/>
    <dgm:cxn modelId="{91D5909E-A36D-42DD-AE04-8D70D0BBBFE9}" srcId="{0B92865A-8482-406A-A0BE-CF5FB5809679}" destId="{0ADAB992-CDA3-4DC3-AA1D-F8CA284C89D4}" srcOrd="0" destOrd="0" parTransId="{6A2594B6-6523-4304-B0F3-30713E9E9956}" sibTransId="{674A64F2-4A3C-446E-A6FB-9894374C50F6}"/>
    <dgm:cxn modelId="{ABECA4CC-5833-4760-8B93-9DEDE7C9AF0D}" type="presOf" srcId="{2C73F5A2-0694-402F-9260-91F1194FAC07}" destId="{C9DF512F-6D04-474D-A726-F2DCDA7903D1}" srcOrd="0" destOrd="0" presId="urn:microsoft.com/office/officeart/2008/layout/LinedList"/>
    <dgm:cxn modelId="{FE66D6F1-1439-4B4A-A12C-DF7A5CCD9A41}" type="presOf" srcId="{27F32726-B1A5-4182-AF11-5D40C3687A84}" destId="{DB4C7FE0-B95F-4158-83DB-E265E2BE67B3}" srcOrd="0" destOrd="0" presId="urn:microsoft.com/office/officeart/2008/layout/LinedList"/>
    <dgm:cxn modelId="{A6B768F7-D820-4AF3-A076-AF6CB82F931F}" srcId="{0ADAB992-CDA3-4DC3-AA1D-F8CA284C89D4}" destId="{27F32726-B1A5-4182-AF11-5D40C3687A84}" srcOrd="2" destOrd="0" parTransId="{3F80597C-1224-474D-A6C2-FFA958F5E9D3}" sibTransId="{0F005006-8CF7-4705-83E7-E15C71B1D74C}"/>
    <dgm:cxn modelId="{AA381282-F148-454F-A778-6246BDA4258A}" type="presParOf" srcId="{E7CAC758-A39D-4432-BDF3-69059746EAE1}" destId="{292F0C8A-7064-401B-A656-033693ACF7D3}" srcOrd="0" destOrd="0" presId="urn:microsoft.com/office/officeart/2008/layout/LinedList"/>
    <dgm:cxn modelId="{0D87B5E8-17C0-46DD-9140-74341630091D}" type="presParOf" srcId="{E7CAC758-A39D-4432-BDF3-69059746EAE1}" destId="{703E972B-9135-440F-8C78-FF6C86154F35}" srcOrd="1" destOrd="0" presId="urn:microsoft.com/office/officeart/2008/layout/LinedList"/>
    <dgm:cxn modelId="{A34DB500-79AA-4A5A-87B1-104D6FB6D432}" type="presParOf" srcId="{703E972B-9135-440F-8C78-FF6C86154F35}" destId="{22200E51-619B-4C19-AC01-6C30FFC8EABA}" srcOrd="0" destOrd="0" presId="urn:microsoft.com/office/officeart/2008/layout/LinedList"/>
    <dgm:cxn modelId="{D3D65C5D-8FB0-4917-8511-CB3D9E44AE1D}" type="presParOf" srcId="{703E972B-9135-440F-8C78-FF6C86154F35}" destId="{9FB05DDA-FB1A-4E8A-985D-B6EED695CC5C}" srcOrd="1" destOrd="0" presId="urn:microsoft.com/office/officeart/2008/layout/LinedList"/>
    <dgm:cxn modelId="{F75201D5-B7F1-4AA1-A449-F90808319392}" type="presParOf" srcId="{9FB05DDA-FB1A-4E8A-985D-B6EED695CC5C}" destId="{17F813A5-20E5-4F9B-B050-0484A0DCB32A}" srcOrd="0" destOrd="0" presId="urn:microsoft.com/office/officeart/2008/layout/LinedList"/>
    <dgm:cxn modelId="{DE5AD465-C9F2-4E28-98C7-9A78C94515AC}" type="presParOf" srcId="{9FB05DDA-FB1A-4E8A-985D-B6EED695CC5C}" destId="{44E39BBF-3E7E-4DCC-A03A-CBADB4A49D70}" srcOrd="1" destOrd="0" presId="urn:microsoft.com/office/officeart/2008/layout/LinedList"/>
    <dgm:cxn modelId="{ABECF008-1EAF-49C9-818A-48609C77A5D1}" type="presParOf" srcId="{44E39BBF-3E7E-4DCC-A03A-CBADB4A49D70}" destId="{ED504073-A448-48ED-AA53-52E933B5D88C}" srcOrd="0" destOrd="0" presId="urn:microsoft.com/office/officeart/2008/layout/LinedList"/>
    <dgm:cxn modelId="{61658198-3DA4-4A02-A5C4-0CCD18E95736}" type="presParOf" srcId="{44E39BBF-3E7E-4DCC-A03A-CBADB4A49D70}" destId="{C9DF512F-6D04-474D-A726-F2DCDA7903D1}" srcOrd="1" destOrd="0" presId="urn:microsoft.com/office/officeart/2008/layout/LinedList"/>
    <dgm:cxn modelId="{AAC8D380-BAAF-455B-92E3-ADB24712906B}" type="presParOf" srcId="{44E39BBF-3E7E-4DCC-A03A-CBADB4A49D70}" destId="{8FF96757-3223-4903-8E2D-984F3CB9F6DE}" srcOrd="2" destOrd="0" presId="urn:microsoft.com/office/officeart/2008/layout/LinedList"/>
    <dgm:cxn modelId="{4A833350-D120-4F45-90C2-BC72E2FE3234}" type="presParOf" srcId="{8FF96757-3223-4903-8E2D-984F3CB9F6DE}" destId="{C535E75A-E8A1-4FDE-8534-7C70239BED86}" srcOrd="0" destOrd="0" presId="urn:microsoft.com/office/officeart/2008/layout/LinedList"/>
    <dgm:cxn modelId="{E540017A-732F-46FF-A83E-D961E40A3EE1}" type="presParOf" srcId="{C535E75A-E8A1-4FDE-8534-7C70239BED86}" destId="{7722D7DC-D4FD-4A6F-96C0-68F6CB5A9B77}" srcOrd="0" destOrd="0" presId="urn:microsoft.com/office/officeart/2008/layout/LinedList"/>
    <dgm:cxn modelId="{251EEF81-8941-4AEC-B434-60A926D4C33D}" type="presParOf" srcId="{C535E75A-E8A1-4FDE-8534-7C70239BED86}" destId="{292CF982-943E-4D5D-90EE-50F186A53281}" srcOrd="1" destOrd="0" presId="urn:microsoft.com/office/officeart/2008/layout/LinedList"/>
    <dgm:cxn modelId="{6146EA1E-EFE1-436B-80E7-6456F8B57BC1}" type="presParOf" srcId="{C535E75A-E8A1-4FDE-8534-7C70239BED86}" destId="{1DD37B41-7CA4-4AFF-BFB2-E8F15F23951F}" srcOrd="2" destOrd="0" presId="urn:microsoft.com/office/officeart/2008/layout/LinedList"/>
    <dgm:cxn modelId="{8C9AA97A-A72E-4D03-8DC2-09FA179A9E3A}" type="presParOf" srcId="{9FB05DDA-FB1A-4E8A-985D-B6EED695CC5C}" destId="{1E34003B-E89E-4B88-BA77-FD1DFC638E88}" srcOrd="2" destOrd="0" presId="urn:microsoft.com/office/officeart/2008/layout/LinedList"/>
    <dgm:cxn modelId="{C381A0F3-92F3-44A1-B247-E6EF7ADFF510}" type="presParOf" srcId="{9FB05DDA-FB1A-4E8A-985D-B6EED695CC5C}" destId="{3293EAED-6BEA-4074-AC44-8AA1538616CC}" srcOrd="3" destOrd="0" presId="urn:microsoft.com/office/officeart/2008/layout/LinedList"/>
    <dgm:cxn modelId="{6A4B5FB4-08CE-4F9E-A45E-EEFEBFC9AFB9}" type="presParOf" srcId="{9FB05DDA-FB1A-4E8A-985D-B6EED695CC5C}" destId="{D21F7433-C11B-452A-847A-672F9E268B96}" srcOrd="4" destOrd="0" presId="urn:microsoft.com/office/officeart/2008/layout/LinedList"/>
    <dgm:cxn modelId="{902E5B47-BACA-4B79-BA43-9736B2C41951}" type="presParOf" srcId="{D21F7433-C11B-452A-847A-672F9E268B96}" destId="{133B80FC-BDDC-45D4-9CAB-FFADCBB731B7}" srcOrd="0" destOrd="0" presId="urn:microsoft.com/office/officeart/2008/layout/LinedList"/>
    <dgm:cxn modelId="{DD1279DA-01E4-4C5B-BA67-F02AA0CEDF37}" type="presParOf" srcId="{D21F7433-C11B-452A-847A-672F9E268B96}" destId="{2236856B-D998-40F8-98DA-320EA5E8387C}" srcOrd="1" destOrd="0" presId="urn:microsoft.com/office/officeart/2008/layout/LinedList"/>
    <dgm:cxn modelId="{7DF12350-F2B5-4409-86FB-303CEE32A797}" type="presParOf" srcId="{D21F7433-C11B-452A-847A-672F9E268B96}" destId="{E0D88318-499C-4FA0-B5A9-A7C9FD9C5F52}" srcOrd="2" destOrd="0" presId="urn:microsoft.com/office/officeart/2008/layout/LinedList"/>
    <dgm:cxn modelId="{64E6980F-9674-4492-B865-E1A618C3E751}" type="presParOf" srcId="{E0D88318-499C-4FA0-B5A9-A7C9FD9C5F52}" destId="{29226C50-37AA-42B2-83FC-BD5A0305E4AE}" srcOrd="0" destOrd="0" presId="urn:microsoft.com/office/officeart/2008/layout/LinedList"/>
    <dgm:cxn modelId="{D19CEFC4-334D-4901-B6D1-93ADEDB08D9B}" type="presParOf" srcId="{29226C50-37AA-42B2-83FC-BD5A0305E4AE}" destId="{4857BFB9-7566-436F-8E11-02930804CD63}" srcOrd="0" destOrd="0" presId="urn:microsoft.com/office/officeart/2008/layout/LinedList"/>
    <dgm:cxn modelId="{F6F529B7-57EF-4BBC-89DF-415EBFD13442}" type="presParOf" srcId="{29226C50-37AA-42B2-83FC-BD5A0305E4AE}" destId="{57B4C13A-11B9-46A9-8572-137EF3E08E52}" srcOrd="1" destOrd="0" presId="urn:microsoft.com/office/officeart/2008/layout/LinedList"/>
    <dgm:cxn modelId="{5AE22099-F149-49E0-8047-99EC98F7BD0C}" type="presParOf" srcId="{29226C50-37AA-42B2-83FC-BD5A0305E4AE}" destId="{B5D2A4D5-5CB9-403B-A51C-0213356E646D}" srcOrd="2" destOrd="0" presId="urn:microsoft.com/office/officeart/2008/layout/LinedList"/>
    <dgm:cxn modelId="{B0E29284-60C5-4C7B-B928-D677CCF077A7}" type="presParOf" srcId="{9FB05DDA-FB1A-4E8A-985D-B6EED695CC5C}" destId="{B6E091BF-71EB-46C1-9B4A-85476C0A9A07}" srcOrd="5" destOrd="0" presId="urn:microsoft.com/office/officeart/2008/layout/LinedList"/>
    <dgm:cxn modelId="{50057BBE-3A62-48D9-B8BC-BDAFB31E1FD9}" type="presParOf" srcId="{9FB05DDA-FB1A-4E8A-985D-B6EED695CC5C}" destId="{2D13D9C4-26CB-493C-B844-FD33DD2CDBED}" srcOrd="6" destOrd="0" presId="urn:microsoft.com/office/officeart/2008/layout/LinedList"/>
    <dgm:cxn modelId="{ACEB75E4-43D0-43F0-BC51-940B06EF3012}" type="presParOf" srcId="{9FB05DDA-FB1A-4E8A-985D-B6EED695CC5C}" destId="{7A2F9B47-1C12-49A3-9B0B-D5CF447A764C}" srcOrd="7" destOrd="0" presId="urn:microsoft.com/office/officeart/2008/layout/LinedList"/>
    <dgm:cxn modelId="{89FE3C8D-C8D0-4CEB-A8FE-EFDA65842724}" type="presParOf" srcId="{7A2F9B47-1C12-49A3-9B0B-D5CF447A764C}" destId="{F090F2F1-4645-4117-8D71-368FCD6D7819}" srcOrd="0" destOrd="0" presId="urn:microsoft.com/office/officeart/2008/layout/LinedList"/>
    <dgm:cxn modelId="{AC816353-6C0C-473D-AE93-929B24D8DA9B}" type="presParOf" srcId="{7A2F9B47-1C12-49A3-9B0B-D5CF447A764C}" destId="{DB4C7FE0-B95F-4158-83DB-E265E2BE67B3}" srcOrd="1" destOrd="0" presId="urn:microsoft.com/office/officeart/2008/layout/LinedList"/>
    <dgm:cxn modelId="{34CF6ADC-7DD9-487A-B188-560DA21DCC83}" type="presParOf" srcId="{7A2F9B47-1C12-49A3-9B0B-D5CF447A764C}" destId="{4B4EA1A4-C06D-4E04-AA5B-2AF268ADE509}" srcOrd="2" destOrd="0" presId="urn:microsoft.com/office/officeart/2008/layout/LinedList"/>
    <dgm:cxn modelId="{665536C1-A8DA-49D2-968D-70B2B565F044}" type="presParOf" srcId="{4B4EA1A4-C06D-4E04-AA5B-2AF268ADE509}" destId="{1FBAC084-FCEE-41E4-B5CC-454AB6A57174}" srcOrd="0" destOrd="0" presId="urn:microsoft.com/office/officeart/2008/layout/LinedList"/>
    <dgm:cxn modelId="{48054406-B89A-4EDF-A972-915F591395D0}" type="presParOf" srcId="{1FBAC084-FCEE-41E4-B5CC-454AB6A57174}" destId="{27E5FD3E-89D6-480D-8026-706EAF571038}" srcOrd="0" destOrd="0" presId="urn:microsoft.com/office/officeart/2008/layout/LinedList"/>
    <dgm:cxn modelId="{DB5B30E0-CA8A-46C4-ABB9-227C8994E554}" type="presParOf" srcId="{1FBAC084-FCEE-41E4-B5CC-454AB6A57174}" destId="{FB3EF2CF-4FEF-47E6-AE40-D3B894ED3A23}" srcOrd="1" destOrd="0" presId="urn:microsoft.com/office/officeart/2008/layout/LinedList"/>
    <dgm:cxn modelId="{C74952AB-C348-4086-8309-D84221A398B2}" type="presParOf" srcId="{1FBAC084-FCEE-41E4-B5CC-454AB6A57174}" destId="{68F8E691-B4D9-479D-A4BF-FFA3AAB6B71C}" srcOrd="2" destOrd="0" presId="urn:microsoft.com/office/officeart/2008/layout/LinedList"/>
    <dgm:cxn modelId="{C25E5ACF-FAE3-44D5-AD5B-74E119114A59}" type="presParOf" srcId="{9FB05DDA-FB1A-4E8A-985D-B6EED695CC5C}" destId="{DEA56B05-0BBE-43D3-9044-69DF00764A9B}" srcOrd="8" destOrd="0" presId="urn:microsoft.com/office/officeart/2008/layout/LinedList"/>
    <dgm:cxn modelId="{972281B5-E51C-4F38-9BFF-A7452ACE56B4}" type="presParOf" srcId="{9FB05DDA-FB1A-4E8A-985D-B6EED695CC5C}" destId="{F3B0F731-9B6B-4F5E-AB93-E189E8E79B9C}" srcOrd="9" destOrd="0" presId="urn:microsoft.com/office/officeart/2008/layout/LinedList"/>
    <dgm:cxn modelId="{2459FCC0-1856-4575-8AC9-9909B0E708EE}" type="presParOf" srcId="{9FB05DDA-FB1A-4E8A-985D-B6EED695CC5C}" destId="{D3C381B5-B177-4123-9F88-64B1FB7DA658}" srcOrd="10" destOrd="0" presId="urn:microsoft.com/office/officeart/2008/layout/LinedList"/>
    <dgm:cxn modelId="{BB9FDB75-8BD1-4055-BB1F-61D71DD779B5}" type="presParOf" srcId="{D3C381B5-B177-4123-9F88-64B1FB7DA658}" destId="{3D31966C-CAF2-41DA-B165-9D9C0F283E22}" srcOrd="0" destOrd="0" presId="urn:microsoft.com/office/officeart/2008/layout/LinedList"/>
    <dgm:cxn modelId="{D65FA795-556B-49D5-A98B-B7F9E9930192}" type="presParOf" srcId="{D3C381B5-B177-4123-9F88-64B1FB7DA658}" destId="{17F08483-1D0C-40DD-862A-175C99DEE481}" srcOrd="1" destOrd="0" presId="urn:microsoft.com/office/officeart/2008/layout/LinedList"/>
    <dgm:cxn modelId="{A4DC2C5A-F269-44D1-BF0F-1C9A52B60789}" type="presParOf" srcId="{D3C381B5-B177-4123-9F88-64B1FB7DA658}" destId="{EBBB4273-B71B-4B4D-B231-74C6CB8D5ED4}" srcOrd="2" destOrd="0" presId="urn:microsoft.com/office/officeart/2008/layout/LinedList"/>
    <dgm:cxn modelId="{943C748B-DBD8-4FD5-A97B-951FD08EEC5C}" type="presParOf" srcId="{EBBB4273-B71B-4B4D-B231-74C6CB8D5ED4}" destId="{09B573FE-5516-4472-B208-05443249E2EE}" srcOrd="0" destOrd="0" presId="urn:microsoft.com/office/officeart/2008/layout/LinedList"/>
    <dgm:cxn modelId="{1474B83D-7E00-48BF-914A-701F621FCE3D}" type="presParOf" srcId="{09B573FE-5516-4472-B208-05443249E2EE}" destId="{32FEBEA3-C9C0-488C-8B11-2CDB8BFFB0A8}" srcOrd="0" destOrd="0" presId="urn:microsoft.com/office/officeart/2008/layout/LinedList"/>
    <dgm:cxn modelId="{D0EE668D-D508-4BAB-BE2B-7165571072F5}" type="presParOf" srcId="{09B573FE-5516-4472-B208-05443249E2EE}" destId="{3FFD3940-D13D-4D72-A73E-067C0D321906}" srcOrd="1" destOrd="0" presId="urn:microsoft.com/office/officeart/2008/layout/LinedList"/>
    <dgm:cxn modelId="{9F9FF56B-D04E-4C8C-9A0B-6ED2C18E3345}" type="presParOf" srcId="{09B573FE-5516-4472-B208-05443249E2EE}" destId="{AEBBE635-A151-4B93-88C3-AFAA8C70594B}" srcOrd="2" destOrd="0" presId="urn:microsoft.com/office/officeart/2008/layout/LinedList"/>
    <dgm:cxn modelId="{0D2586C6-F0BF-4230-9A39-7C05191D2DAC}" type="presParOf" srcId="{9FB05DDA-FB1A-4E8A-985D-B6EED695CC5C}" destId="{44B3EA0C-B754-4B1B-8467-EE252C97F4FF}" srcOrd="11" destOrd="0" presId="urn:microsoft.com/office/officeart/2008/layout/LinedList"/>
    <dgm:cxn modelId="{F5CB11B1-E7F6-42E7-978F-C7F1F2444349}" type="presParOf" srcId="{9FB05DDA-FB1A-4E8A-985D-B6EED695CC5C}" destId="{B85A0B38-57E4-4B3F-8ECC-9B8AA5A732FC}" srcOrd="12" destOrd="0" presId="urn:microsoft.com/office/officeart/2008/layout/LinedList"/>
    <dgm:cxn modelId="{CD894307-EB9A-425F-89DB-745B4C2A8521}" type="presParOf" srcId="{9FB05DDA-FB1A-4E8A-985D-B6EED695CC5C}" destId="{8104CBF0-1CB0-47A9-9C6F-C3C7E1CE7581}" srcOrd="13" destOrd="0" presId="urn:microsoft.com/office/officeart/2008/layout/LinedList"/>
    <dgm:cxn modelId="{4B49FFF0-E9E8-4B51-BC39-73AECC9AA589}" type="presParOf" srcId="{8104CBF0-1CB0-47A9-9C6F-C3C7E1CE7581}" destId="{D14657E2-38E7-4151-B41F-FA4FDE6E2FD5}" srcOrd="0" destOrd="0" presId="urn:microsoft.com/office/officeart/2008/layout/LinedList"/>
    <dgm:cxn modelId="{7F091681-908F-4AEE-97A1-BCC87564FCF1}" type="presParOf" srcId="{8104CBF0-1CB0-47A9-9C6F-C3C7E1CE7581}" destId="{032780A4-1355-4B05-AA2F-BCAD596EB6A5}" srcOrd="1" destOrd="0" presId="urn:microsoft.com/office/officeart/2008/layout/LinedList"/>
    <dgm:cxn modelId="{F6206ED2-AFC7-490B-9E69-494EB0376B34}" type="presParOf" srcId="{8104CBF0-1CB0-47A9-9C6F-C3C7E1CE7581}" destId="{2D59349A-C069-437E-A516-E9AE4514D597}" srcOrd="2" destOrd="0" presId="urn:microsoft.com/office/officeart/2008/layout/LinedList"/>
    <dgm:cxn modelId="{D485EB1B-1860-4312-810F-B16525356F57}" type="presParOf" srcId="{9FB05DDA-FB1A-4E8A-985D-B6EED695CC5C}" destId="{F6F3C70F-3B05-4A5D-A1C7-49F558395932}" srcOrd="14" destOrd="0" presId="urn:microsoft.com/office/officeart/2008/layout/LinedList"/>
    <dgm:cxn modelId="{CC465BE2-93F3-42DA-BCCB-7E770F20184D}" type="presParOf" srcId="{9FB05DDA-FB1A-4E8A-985D-B6EED695CC5C}" destId="{3646BFDD-200F-4E85-934E-2AC13BD109F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31C36-760D-427D-B450-C8148752D4B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CA0636E-99A8-4AE6-85A8-9C9E77C069CC}">
      <dgm:prSet phldrT="[Text]" phldr="0" custT="1"/>
      <dgm:spPr/>
      <dgm:t>
        <a:bodyPr/>
        <a:lstStyle/>
        <a:p>
          <a:r>
            <a:rPr lang="fi-FI" sz="1600" dirty="0"/>
            <a:t>WHY</a:t>
          </a:r>
          <a:endParaRPr lang="fi-FI" sz="1800" dirty="0"/>
        </a:p>
      </dgm:t>
    </dgm:pt>
    <dgm:pt modelId="{F8E3EC85-0C01-4969-8BEA-AE62F0C96DD0}" type="parTrans" cxnId="{D4A65A15-FB6C-47B3-8E67-264E235A5F36}">
      <dgm:prSet/>
      <dgm:spPr/>
      <dgm:t>
        <a:bodyPr/>
        <a:lstStyle/>
        <a:p>
          <a:endParaRPr lang="fi-FI" sz="3200"/>
        </a:p>
      </dgm:t>
    </dgm:pt>
    <dgm:pt modelId="{7A457A17-E949-428E-9F1A-1781EFD837C7}" type="sibTrans" cxnId="{D4A65A15-FB6C-47B3-8E67-264E235A5F36}">
      <dgm:prSet/>
      <dgm:spPr/>
      <dgm:t>
        <a:bodyPr/>
        <a:lstStyle/>
        <a:p>
          <a:endParaRPr lang="fi-FI" sz="3200"/>
        </a:p>
      </dgm:t>
    </dgm:pt>
    <dgm:pt modelId="{111C7627-7388-42BD-B8BB-3AADF1CC4D3E}">
      <dgm:prSet phldrT="[Text]" custT="1"/>
      <dgm:spPr/>
      <dgm:t>
        <a:bodyPr/>
        <a:lstStyle/>
        <a:p>
          <a:r>
            <a:rPr lang="en-US" sz="1200" dirty="0"/>
            <a:t>Capital-intensive, high-uncertainty environments drive </a:t>
          </a:r>
          <a:r>
            <a:rPr lang="en-US" sz="1200" b="1" dirty="0"/>
            <a:t>“wait &amp; see” </a:t>
          </a:r>
          <a:r>
            <a:rPr lang="en-US" sz="1200" dirty="0"/>
            <a:t>behavior</a:t>
          </a:r>
          <a:endParaRPr lang="fi-FI" sz="1200" dirty="0"/>
        </a:p>
      </dgm:t>
    </dgm:pt>
    <dgm:pt modelId="{E67BFC6C-498C-4344-8557-3B050A1F2F1E}" type="parTrans" cxnId="{E8C5F866-D4C2-4F61-A6B0-4C15FF3B6F71}">
      <dgm:prSet/>
      <dgm:spPr/>
      <dgm:t>
        <a:bodyPr/>
        <a:lstStyle/>
        <a:p>
          <a:endParaRPr lang="fi-FI" sz="3200"/>
        </a:p>
      </dgm:t>
    </dgm:pt>
    <dgm:pt modelId="{AA8FAA74-6EB0-4C66-936B-04633559CDCA}" type="sibTrans" cxnId="{E8C5F866-D4C2-4F61-A6B0-4C15FF3B6F71}">
      <dgm:prSet/>
      <dgm:spPr/>
      <dgm:t>
        <a:bodyPr/>
        <a:lstStyle/>
        <a:p>
          <a:endParaRPr lang="fi-FI" sz="3200"/>
        </a:p>
      </dgm:t>
    </dgm:pt>
    <dgm:pt modelId="{DC0D91B8-5E5E-405D-9927-44A7F5C1E991}">
      <dgm:prSet phldrT="[Text]" custT="1"/>
      <dgm:spPr/>
      <dgm:t>
        <a:bodyPr/>
        <a:lstStyle/>
        <a:p>
          <a:r>
            <a:rPr lang="en-US" sz="1200" dirty="0"/>
            <a:t>SMR </a:t>
          </a:r>
          <a:r>
            <a:rPr lang="en-US" sz="1200" b="1" dirty="0"/>
            <a:t>value</a:t>
          </a:r>
          <a:r>
            <a:rPr lang="en-US" sz="1200" dirty="0"/>
            <a:t> realization </a:t>
          </a:r>
          <a:r>
            <a:rPr lang="en-US" sz="1200" b="1" dirty="0"/>
            <a:t>held back </a:t>
          </a:r>
          <a:r>
            <a:rPr lang="en-US" sz="1200" dirty="0"/>
            <a:t>by regulatory, technological, and market </a:t>
          </a:r>
          <a:r>
            <a:rPr lang="en-US" sz="1200" b="1" dirty="0"/>
            <a:t>risks</a:t>
          </a:r>
          <a:endParaRPr lang="fi-FI" sz="1200" b="1" dirty="0"/>
        </a:p>
      </dgm:t>
    </dgm:pt>
    <dgm:pt modelId="{25E11133-5FA8-461D-B0A0-223B4DDD34B8}" type="parTrans" cxnId="{759A5076-2988-4BDE-81E9-A35E11698098}">
      <dgm:prSet/>
      <dgm:spPr/>
      <dgm:t>
        <a:bodyPr/>
        <a:lstStyle/>
        <a:p>
          <a:endParaRPr lang="fi-FI" sz="3200"/>
        </a:p>
      </dgm:t>
    </dgm:pt>
    <dgm:pt modelId="{31166EA5-387D-419E-8E42-C8A4F1FC35EB}" type="sibTrans" cxnId="{759A5076-2988-4BDE-81E9-A35E11698098}">
      <dgm:prSet/>
      <dgm:spPr/>
      <dgm:t>
        <a:bodyPr/>
        <a:lstStyle/>
        <a:p>
          <a:endParaRPr lang="fi-FI" sz="3200"/>
        </a:p>
      </dgm:t>
    </dgm:pt>
    <dgm:pt modelId="{04E4FCDC-60BC-49A0-9B86-E61F4A01717A}">
      <dgm:prSet phldrT="[Text]" custT="1"/>
      <dgm:spPr/>
      <dgm:t>
        <a:bodyPr/>
        <a:lstStyle/>
        <a:p>
          <a:r>
            <a:rPr lang="en-US" sz="1200" dirty="0"/>
            <a:t>Traditional DCF methods ignore </a:t>
          </a:r>
          <a:r>
            <a:rPr lang="en-US" sz="1200" b="1" dirty="0"/>
            <a:t>timing</a:t>
          </a:r>
          <a:r>
            <a:rPr lang="en-US" sz="1200" dirty="0"/>
            <a:t> </a:t>
          </a:r>
          <a:r>
            <a:rPr lang="en-US" sz="1200" b="1" dirty="0"/>
            <a:t>flexibility</a:t>
          </a:r>
          <a:r>
            <a:rPr lang="en-US" sz="1200" dirty="0"/>
            <a:t> and deep </a:t>
          </a:r>
          <a:r>
            <a:rPr lang="en-US" sz="1200" b="1" dirty="0"/>
            <a:t>uncertainty</a:t>
          </a:r>
          <a:endParaRPr lang="fi-FI" sz="1200" b="1" dirty="0"/>
        </a:p>
      </dgm:t>
    </dgm:pt>
    <dgm:pt modelId="{E796B39F-02B1-4D40-83B3-8A0181A4AC98}" type="parTrans" cxnId="{63B982F1-8FFC-4A65-ACA6-36F100C44D0D}">
      <dgm:prSet/>
      <dgm:spPr/>
      <dgm:t>
        <a:bodyPr/>
        <a:lstStyle/>
        <a:p>
          <a:endParaRPr lang="fi-FI" sz="3200"/>
        </a:p>
      </dgm:t>
    </dgm:pt>
    <dgm:pt modelId="{A8ABDD82-3893-45D9-B774-9D569CC920C6}" type="sibTrans" cxnId="{63B982F1-8FFC-4A65-ACA6-36F100C44D0D}">
      <dgm:prSet/>
      <dgm:spPr/>
      <dgm:t>
        <a:bodyPr/>
        <a:lstStyle/>
        <a:p>
          <a:endParaRPr lang="fi-FI" sz="3200"/>
        </a:p>
      </dgm:t>
    </dgm:pt>
    <dgm:pt modelId="{6E8520EA-C5A0-41B6-A986-5ADA2542FF71}">
      <dgm:prSet phldrT="[Text]" custT="1"/>
      <dgm:spPr/>
      <dgm:t>
        <a:bodyPr/>
        <a:lstStyle/>
        <a:p>
          <a:r>
            <a:rPr lang="en-US" sz="1200" b="1" dirty="0"/>
            <a:t>Business</a:t>
          </a:r>
          <a:r>
            <a:rPr lang="en-US" sz="1200" dirty="0"/>
            <a:t> </a:t>
          </a:r>
          <a:r>
            <a:rPr lang="en-US" sz="1200" b="1" dirty="0"/>
            <a:t>cases</a:t>
          </a:r>
          <a:r>
            <a:rPr lang="en-US" sz="1200" dirty="0"/>
            <a:t> and deployment pathways for SMRs remain </a:t>
          </a:r>
          <a:r>
            <a:rPr lang="en-US" sz="1200" b="1" dirty="0"/>
            <a:t>untested</a:t>
          </a:r>
          <a:endParaRPr lang="fi-FI" sz="1200" b="1" dirty="0"/>
        </a:p>
      </dgm:t>
    </dgm:pt>
    <dgm:pt modelId="{C6FCD3D0-8BCF-497C-836F-297750EDD69D}" type="parTrans" cxnId="{876959AE-7E62-4201-B30D-041AC262B153}">
      <dgm:prSet/>
      <dgm:spPr/>
      <dgm:t>
        <a:bodyPr/>
        <a:lstStyle/>
        <a:p>
          <a:endParaRPr lang="fi-FI" sz="3200"/>
        </a:p>
      </dgm:t>
    </dgm:pt>
    <dgm:pt modelId="{653BD227-3611-41B4-96D2-0544428E58DA}" type="sibTrans" cxnId="{876959AE-7E62-4201-B30D-041AC262B153}">
      <dgm:prSet/>
      <dgm:spPr/>
      <dgm:t>
        <a:bodyPr/>
        <a:lstStyle/>
        <a:p>
          <a:endParaRPr lang="fi-FI" sz="3200"/>
        </a:p>
      </dgm:t>
    </dgm:pt>
    <dgm:pt modelId="{712EC620-6D32-403B-AE6D-C982E842F1D3}">
      <dgm:prSet phldrT="[Text]" custT="1"/>
      <dgm:spPr/>
      <dgm:t>
        <a:bodyPr/>
        <a:lstStyle/>
        <a:p>
          <a:r>
            <a:rPr lang="en-US" sz="1200" b="1" dirty="0"/>
            <a:t>Scenario Planning</a:t>
          </a:r>
          <a:r>
            <a:rPr lang="en-US" sz="1200" dirty="0"/>
            <a:t> + </a:t>
          </a:r>
          <a:r>
            <a:rPr lang="en-US" sz="1200" b="1" dirty="0"/>
            <a:t>Real Options Analysis </a:t>
          </a:r>
          <a:r>
            <a:rPr lang="en-US" sz="1200" dirty="0"/>
            <a:t>to enable adaptive choices</a:t>
          </a:r>
          <a:endParaRPr lang="fi-FI" sz="1200" dirty="0"/>
        </a:p>
      </dgm:t>
    </dgm:pt>
    <dgm:pt modelId="{93C8A26C-0B2E-4638-9957-42C6B6AE84AD}" type="parTrans" cxnId="{FB04BC71-F53B-43F3-9F49-9A05CB8281A7}">
      <dgm:prSet/>
      <dgm:spPr/>
      <dgm:t>
        <a:bodyPr/>
        <a:lstStyle/>
        <a:p>
          <a:endParaRPr lang="fi-FI" sz="3200"/>
        </a:p>
      </dgm:t>
    </dgm:pt>
    <dgm:pt modelId="{5FFD31EB-7A0F-479D-8C1B-E2992C3FD371}" type="sibTrans" cxnId="{FB04BC71-F53B-43F3-9F49-9A05CB8281A7}">
      <dgm:prSet/>
      <dgm:spPr/>
      <dgm:t>
        <a:bodyPr/>
        <a:lstStyle/>
        <a:p>
          <a:endParaRPr lang="fi-FI" sz="3200"/>
        </a:p>
      </dgm:t>
    </dgm:pt>
    <dgm:pt modelId="{6FBEE340-76A6-4240-AF35-215F302842B9}" type="pres">
      <dgm:prSet presAssocID="{F7D31C36-760D-427D-B450-C8148752D4B3}" presName="vert0" presStyleCnt="0">
        <dgm:presLayoutVars>
          <dgm:dir/>
          <dgm:animOne val="branch"/>
          <dgm:animLvl val="lvl"/>
        </dgm:presLayoutVars>
      </dgm:prSet>
      <dgm:spPr/>
    </dgm:pt>
    <dgm:pt modelId="{1853CDCF-42F9-4D7A-99F1-79B8FF3B9E39}" type="pres">
      <dgm:prSet presAssocID="{4CA0636E-99A8-4AE6-85A8-9C9E77C069CC}" presName="thickLine" presStyleLbl="alignNode1" presStyleIdx="0" presStyleCnt="1"/>
      <dgm:spPr/>
    </dgm:pt>
    <dgm:pt modelId="{2C25D384-E497-4A24-8F37-3985C80FF25D}" type="pres">
      <dgm:prSet presAssocID="{4CA0636E-99A8-4AE6-85A8-9C9E77C069CC}" presName="horz1" presStyleCnt="0"/>
      <dgm:spPr/>
    </dgm:pt>
    <dgm:pt modelId="{8952C068-84E0-4330-9CA0-92FE4C2C949D}" type="pres">
      <dgm:prSet presAssocID="{4CA0636E-99A8-4AE6-85A8-9C9E77C069CC}" presName="tx1" presStyleLbl="revTx" presStyleIdx="0" presStyleCnt="6"/>
      <dgm:spPr/>
    </dgm:pt>
    <dgm:pt modelId="{2B9DFD31-EA9D-4940-BC12-5E0578073609}" type="pres">
      <dgm:prSet presAssocID="{4CA0636E-99A8-4AE6-85A8-9C9E77C069CC}" presName="vert1" presStyleCnt="0"/>
      <dgm:spPr/>
    </dgm:pt>
    <dgm:pt modelId="{B697C489-1D83-4A9E-9688-3C723152FB91}" type="pres">
      <dgm:prSet presAssocID="{111C7627-7388-42BD-B8BB-3AADF1CC4D3E}" presName="vertSpace2a" presStyleCnt="0"/>
      <dgm:spPr/>
    </dgm:pt>
    <dgm:pt modelId="{AC05B036-F895-4477-9EA2-305EF5F375BC}" type="pres">
      <dgm:prSet presAssocID="{111C7627-7388-42BD-B8BB-3AADF1CC4D3E}" presName="horz2" presStyleCnt="0"/>
      <dgm:spPr/>
    </dgm:pt>
    <dgm:pt modelId="{BAA07C9A-86FC-4FFB-AE3C-34EAFA9C86AF}" type="pres">
      <dgm:prSet presAssocID="{111C7627-7388-42BD-B8BB-3AADF1CC4D3E}" presName="horzSpace2" presStyleCnt="0"/>
      <dgm:spPr/>
    </dgm:pt>
    <dgm:pt modelId="{35A12F0A-F97D-4743-80AC-7861CDF15A05}" type="pres">
      <dgm:prSet presAssocID="{111C7627-7388-42BD-B8BB-3AADF1CC4D3E}" presName="tx2" presStyleLbl="revTx" presStyleIdx="1" presStyleCnt="6"/>
      <dgm:spPr/>
    </dgm:pt>
    <dgm:pt modelId="{E38A6E4E-60CB-42B2-8ED9-CCD1B7861248}" type="pres">
      <dgm:prSet presAssocID="{111C7627-7388-42BD-B8BB-3AADF1CC4D3E}" presName="vert2" presStyleCnt="0"/>
      <dgm:spPr/>
    </dgm:pt>
    <dgm:pt modelId="{FC44CD58-CB0B-4939-8C67-00B1ED38A92D}" type="pres">
      <dgm:prSet presAssocID="{111C7627-7388-42BD-B8BB-3AADF1CC4D3E}" presName="thinLine2b" presStyleLbl="callout" presStyleIdx="0" presStyleCnt="5"/>
      <dgm:spPr/>
    </dgm:pt>
    <dgm:pt modelId="{73C5B388-E723-482B-96FD-6199834942D9}" type="pres">
      <dgm:prSet presAssocID="{111C7627-7388-42BD-B8BB-3AADF1CC4D3E}" presName="vertSpace2b" presStyleCnt="0"/>
      <dgm:spPr/>
    </dgm:pt>
    <dgm:pt modelId="{E52FC8CD-BE72-4528-B8B9-29DEF094769B}" type="pres">
      <dgm:prSet presAssocID="{DC0D91B8-5E5E-405D-9927-44A7F5C1E991}" presName="horz2" presStyleCnt="0"/>
      <dgm:spPr/>
    </dgm:pt>
    <dgm:pt modelId="{90A67715-63F7-46B3-BDCD-A9EFD7158503}" type="pres">
      <dgm:prSet presAssocID="{DC0D91B8-5E5E-405D-9927-44A7F5C1E991}" presName="horzSpace2" presStyleCnt="0"/>
      <dgm:spPr/>
    </dgm:pt>
    <dgm:pt modelId="{B4FED8BD-B298-44CA-9F27-29DB16A35366}" type="pres">
      <dgm:prSet presAssocID="{DC0D91B8-5E5E-405D-9927-44A7F5C1E991}" presName="tx2" presStyleLbl="revTx" presStyleIdx="2" presStyleCnt="6"/>
      <dgm:spPr/>
    </dgm:pt>
    <dgm:pt modelId="{F97DCDD5-7635-4F66-98D1-009891D84B04}" type="pres">
      <dgm:prSet presAssocID="{DC0D91B8-5E5E-405D-9927-44A7F5C1E991}" presName="vert2" presStyleCnt="0"/>
      <dgm:spPr/>
    </dgm:pt>
    <dgm:pt modelId="{D6B81ACC-7DD3-4B13-A51B-DAC2061CE396}" type="pres">
      <dgm:prSet presAssocID="{DC0D91B8-5E5E-405D-9927-44A7F5C1E991}" presName="thinLine2b" presStyleLbl="callout" presStyleIdx="1" presStyleCnt="5"/>
      <dgm:spPr/>
    </dgm:pt>
    <dgm:pt modelId="{2B7EFC1F-F579-402F-9578-508D9C580C3A}" type="pres">
      <dgm:prSet presAssocID="{DC0D91B8-5E5E-405D-9927-44A7F5C1E991}" presName="vertSpace2b" presStyleCnt="0"/>
      <dgm:spPr/>
    </dgm:pt>
    <dgm:pt modelId="{E6CC17BE-76DA-4665-A00F-9F60EBB4E86A}" type="pres">
      <dgm:prSet presAssocID="{04E4FCDC-60BC-49A0-9B86-E61F4A01717A}" presName="horz2" presStyleCnt="0"/>
      <dgm:spPr/>
    </dgm:pt>
    <dgm:pt modelId="{9B5A1DBE-4923-45F2-8CB4-10357E4933ED}" type="pres">
      <dgm:prSet presAssocID="{04E4FCDC-60BC-49A0-9B86-E61F4A01717A}" presName="horzSpace2" presStyleCnt="0"/>
      <dgm:spPr/>
    </dgm:pt>
    <dgm:pt modelId="{62029F59-0A23-4619-82B0-BD9A5D5EA382}" type="pres">
      <dgm:prSet presAssocID="{04E4FCDC-60BC-49A0-9B86-E61F4A01717A}" presName="tx2" presStyleLbl="revTx" presStyleIdx="3" presStyleCnt="6"/>
      <dgm:spPr/>
    </dgm:pt>
    <dgm:pt modelId="{4EB8742A-A0A2-428B-95DC-E1C577C45D96}" type="pres">
      <dgm:prSet presAssocID="{04E4FCDC-60BC-49A0-9B86-E61F4A01717A}" presName="vert2" presStyleCnt="0"/>
      <dgm:spPr/>
    </dgm:pt>
    <dgm:pt modelId="{49EE321C-52FF-4D22-A15E-D0F20637F98E}" type="pres">
      <dgm:prSet presAssocID="{04E4FCDC-60BC-49A0-9B86-E61F4A01717A}" presName="thinLine2b" presStyleLbl="callout" presStyleIdx="2" presStyleCnt="5"/>
      <dgm:spPr/>
    </dgm:pt>
    <dgm:pt modelId="{727BD82F-9418-4BC8-835E-342882A0C916}" type="pres">
      <dgm:prSet presAssocID="{04E4FCDC-60BC-49A0-9B86-E61F4A01717A}" presName="vertSpace2b" presStyleCnt="0"/>
      <dgm:spPr/>
    </dgm:pt>
    <dgm:pt modelId="{BC759B07-5736-4B99-AF2D-55F7C68A39F5}" type="pres">
      <dgm:prSet presAssocID="{6E8520EA-C5A0-41B6-A986-5ADA2542FF71}" presName="horz2" presStyleCnt="0"/>
      <dgm:spPr/>
    </dgm:pt>
    <dgm:pt modelId="{0E9A8995-6CA7-440B-B202-F901893152CF}" type="pres">
      <dgm:prSet presAssocID="{6E8520EA-C5A0-41B6-A986-5ADA2542FF71}" presName="horzSpace2" presStyleCnt="0"/>
      <dgm:spPr/>
    </dgm:pt>
    <dgm:pt modelId="{17F7701C-D9AB-4D82-8A50-D45745D538B0}" type="pres">
      <dgm:prSet presAssocID="{6E8520EA-C5A0-41B6-A986-5ADA2542FF71}" presName="tx2" presStyleLbl="revTx" presStyleIdx="4" presStyleCnt="6"/>
      <dgm:spPr/>
    </dgm:pt>
    <dgm:pt modelId="{CF3FB4E9-46DE-4740-A441-37237EF6B5DE}" type="pres">
      <dgm:prSet presAssocID="{6E8520EA-C5A0-41B6-A986-5ADA2542FF71}" presName="vert2" presStyleCnt="0"/>
      <dgm:spPr/>
    </dgm:pt>
    <dgm:pt modelId="{F88CED66-578E-40B6-B3E8-69447C7C5A52}" type="pres">
      <dgm:prSet presAssocID="{6E8520EA-C5A0-41B6-A986-5ADA2542FF71}" presName="thinLine2b" presStyleLbl="callout" presStyleIdx="3" presStyleCnt="5"/>
      <dgm:spPr/>
    </dgm:pt>
    <dgm:pt modelId="{CDFF8AEF-94BB-431D-AF61-7A9DC69F7A5B}" type="pres">
      <dgm:prSet presAssocID="{6E8520EA-C5A0-41B6-A986-5ADA2542FF71}" presName="vertSpace2b" presStyleCnt="0"/>
      <dgm:spPr/>
    </dgm:pt>
    <dgm:pt modelId="{DB717A07-D3FC-47FB-B227-D706EDB9021F}" type="pres">
      <dgm:prSet presAssocID="{712EC620-6D32-403B-AE6D-C982E842F1D3}" presName="horz2" presStyleCnt="0"/>
      <dgm:spPr/>
    </dgm:pt>
    <dgm:pt modelId="{28CC2EA6-C58D-49D8-9DC4-16B25CE9D4DD}" type="pres">
      <dgm:prSet presAssocID="{712EC620-6D32-403B-AE6D-C982E842F1D3}" presName="horzSpace2" presStyleCnt="0"/>
      <dgm:spPr/>
    </dgm:pt>
    <dgm:pt modelId="{032C2536-BB8E-4444-B0F1-E1F20461BE8D}" type="pres">
      <dgm:prSet presAssocID="{712EC620-6D32-403B-AE6D-C982E842F1D3}" presName="tx2" presStyleLbl="revTx" presStyleIdx="5" presStyleCnt="6"/>
      <dgm:spPr/>
    </dgm:pt>
    <dgm:pt modelId="{89A1999F-250D-41B4-8312-E740435B5CDC}" type="pres">
      <dgm:prSet presAssocID="{712EC620-6D32-403B-AE6D-C982E842F1D3}" presName="vert2" presStyleCnt="0"/>
      <dgm:spPr/>
    </dgm:pt>
    <dgm:pt modelId="{77CB6761-3682-4146-9B24-5EDF631F55E9}" type="pres">
      <dgm:prSet presAssocID="{712EC620-6D32-403B-AE6D-C982E842F1D3}" presName="thinLine2b" presStyleLbl="callout" presStyleIdx="4" presStyleCnt="5"/>
      <dgm:spPr/>
    </dgm:pt>
    <dgm:pt modelId="{3A780D58-0D8B-4F73-BFA1-C1F0CA79C08A}" type="pres">
      <dgm:prSet presAssocID="{712EC620-6D32-403B-AE6D-C982E842F1D3}" presName="vertSpace2b" presStyleCnt="0"/>
      <dgm:spPr/>
    </dgm:pt>
  </dgm:ptLst>
  <dgm:cxnLst>
    <dgm:cxn modelId="{266DBB11-131A-49D7-A6BE-F3198A80B94E}" type="presOf" srcId="{F7D31C36-760D-427D-B450-C8148752D4B3}" destId="{6FBEE340-76A6-4240-AF35-215F302842B9}" srcOrd="0" destOrd="0" presId="urn:microsoft.com/office/officeart/2008/layout/LinedList"/>
    <dgm:cxn modelId="{D4A65A15-FB6C-47B3-8E67-264E235A5F36}" srcId="{F7D31C36-760D-427D-B450-C8148752D4B3}" destId="{4CA0636E-99A8-4AE6-85A8-9C9E77C069CC}" srcOrd="0" destOrd="0" parTransId="{F8E3EC85-0C01-4969-8BEA-AE62F0C96DD0}" sibTransId="{7A457A17-E949-428E-9F1A-1781EFD837C7}"/>
    <dgm:cxn modelId="{1D472231-C79B-4BAE-B9D8-DC119F3FB095}" type="presOf" srcId="{712EC620-6D32-403B-AE6D-C982E842F1D3}" destId="{032C2536-BB8E-4444-B0F1-E1F20461BE8D}" srcOrd="0" destOrd="0" presId="urn:microsoft.com/office/officeart/2008/layout/LinedList"/>
    <dgm:cxn modelId="{E8C5F866-D4C2-4F61-A6B0-4C15FF3B6F71}" srcId="{4CA0636E-99A8-4AE6-85A8-9C9E77C069CC}" destId="{111C7627-7388-42BD-B8BB-3AADF1CC4D3E}" srcOrd="0" destOrd="0" parTransId="{E67BFC6C-498C-4344-8557-3B050A1F2F1E}" sibTransId="{AA8FAA74-6EB0-4C66-936B-04633559CDCA}"/>
    <dgm:cxn modelId="{B7CBC070-3AFA-41B4-9526-13008387BA0F}" type="presOf" srcId="{04E4FCDC-60BC-49A0-9B86-E61F4A01717A}" destId="{62029F59-0A23-4619-82B0-BD9A5D5EA382}" srcOrd="0" destOrd="0" presId="urn:microsoft.com/office/officeart/2008/layout/LinedList"/>
    <dgm:cxn modelId="{FB04BC71-F53B-43F3-9F49-9A05CB8281A7}" srcId="{4CA0636E-99A8-4AE6-85A8-9C9E77C069CC}" destId="{712EC620-6D32-403B-AE6D-C982E842F1D3}" srcOrd="4" destOrd="0" parTransId="{93C8A26C-0B2E-4638-9957-42C6B6AE84AD}" sibTransId="{5FFD31EB-7A0F-479D-8C1B-E2992C3FD371}"/>
    <dgm:cxn modelId="{759A5076-2988-4BDE-81E9-A35E11698098}" srcId="{4CA0636E-99A8-4AE6-85A8-9C9E77C069CC}" destId="{DC0D91B8-5E5E-405D-9927-44A7F5C1E991}" srcOrd="1" destOrd="0" parTransId="{25E11133-5FA8-461D-B0A0-223B4DDD34B8}" sibTransId="{31166EA5-387D-419E-8E42-C8A4F1FC35EB}"/>
    <dgm:cxn modelId="{F5AD0B94-245D-4274-9AF9-A5E2438097ED}" type="presOf" srcId="{4CA0636E-99A8-4AE6-85A8-9C9E77C069CC}" destId="{8952C068-84E0-4330-9CA0-92FE4C2C949D}" srcOrd="0" destOrd="0" presId="urn:microsoft.com/office/officeart/2008/layout/LinedList"/>
    <dgm:cxn modelId="{D457BE9D-B747-484B-8BFD-B8705DBA7807}" type="presOf" srcId="{DC0D91B8-5E5E-405D-9927-44A7F5C1E991}" destId="{B4FED8BD-B298-44CA-9F27-29DB16A35366}" srcOrd="0" destOrd="0" presId="urn:microsoft.com/office/officeart/2008/layout/LinedList"/>
    <dgm:cxn modelId="{4C9995A0-E78F-4C3C-AEA9-971BE8803FEE}" type="presOf" srcId="{111C7627-7388-42BD-B8BB-3AADF1CC4D3E}" destId="{35A12F0A-F97D-4743-80AC-7861CDF15A05}" srcOrd="0" destOrd="0" presId="urn:microsoft.com/office/officeart/2008/layout/LinedList"/>
    <dgm:cxn modelId="{490DF6AB-2E99-4017-A780-712DB08F666E}" type="presOf" srcId="{6E8520EA-C5A0-41B6-A986-5ADA2542FF71}" destId="{17F7701C-D9AB-4D82-8A50-D45745D538B0}" srcOrd="0" destOrd="0" presId="urn:microsoft.com/office/officeart/2008/layout/LinedList"/>
    <dgm:cxn modelId="{876959AE-7E62-4201-B30D-041AC262B153}" srcId="{4CA0636E-99A8-4AE6-85A8-9C9E77C069CC}" destId="{6E8520EA-C5A0-41B6-A986-5ADA2542FF71}" srcOrd="3" destOrd="0" parTransId="{C6FCD3D0-8BCF-497C-836F-297750EDD69D}" sibTransId="{653BD227-3611-41B4-96D2-0544428E58DA}"/>
    <dgm:cxn modelId="{63B982F1-8FFC-4A65-ACA6-36F100C44D0D}" srcId="{4CA0636E-99A8-4AE6-85A8-9C9E77C069CC}" destId="{04E4FCDC-60BC-49A0-9B86-E61F4A01717A}" srcOrd="2" destOrd="0" parTransId="{E796B39F-02B1-4D40-83B3-8A0181A4AC98}" sibTransId="{A8ABDD82-3893-45D9-B774-9D569CC920C6}"/>
    <dgm:cxn modelId="{A8ACAC91-AA26-45D6-981A-56CA3E070364}" type="presParOf" srcId="{6FBEE340-76A6-4240-AF35-215F302842B9}" destId="{1853CDCF-42F9-4D7A-99F1-79B8FF3B9E39}" srcOrd="0" destOrd="0" presId="urn:microsoft.com/office/officeart/2008/layout/LinedList"/>
    <dgm:cxn modelId="{6C3FECE9-979D-4213-9251-4956FE431281}" type="presParOf" srcId="{6FBEE340-76A6-4240-AF35-215F302842B9}" destId="{2C25D384-E497-4A24-8F37-3985C80FF25D}" srcOrd="1" destOrd="0" presId="urn:microsoft.com/office/officeart/2008/layout/LinedList"/>
    <dgm:cxn modelId="{01B40AE9-8A9F-488E-8E82-5CC440981A31}" type="presParOf" srcId="{2C25D384-E497-4A24-8F37-3985C80FF25D}" destId="{8952C068-84E0-4330-9CA0-92FE4C2C949D}" srcOrd="0" destOrd="0" presId="urn:microsoft.com/office/officeart/2008/layout/LinedList"/>
    <dgm:cxn modelId="{35AF70E0-1C04-4E4F-83CC-4DDA35B2F340}" type="presParOf" srcId="{2C25D384-E497-4A24-8F37-3985C80FF25D}" destId="{2B9DFD31-EA9D-4940-BC12-5E0578073609}" srcOrd="1" destOrd="0" presId="urn:microsoft.com/office/officeart/2008/layout/LinedList"/>
    <dgm:cxn modelId="{BCA358CC-E4A6-47A6-9DC5-E7BC7537E4F1}" type="presParOf" srcId="{2B9DFD31-EA9D-4940-BC12-5E0578073609}" destId="{B697C489-1D83-4A9E-9688-3C723152FB91}" srcOrd="0" destOrd="0" presId="urn:microsoft.com/office/officeart/2008/layout/LinedList"/>
    <dgm:cxn modelId="{D4875832-F18E-4855-BCD7-9E008F4485CB}" type="presParOf" srcId="{2B9DFD31-EA9D-4940-BC12-5E0578073609}" destId="{AC05B036-F895-4477-9EA2-305EF5F375BC}" srcOrd="1" destOrd="0" presId="urn:microsoft.com/office/officeart/2008/layout/LinedList"/>
    <dgm:cxn modelId="{FA09AE23-A127-4346-BB30-9CD85A7E65CE}" type="presParOf" srcId="{AC05B036-F895-4477-9EA2-305EF5F375BC}" destId="{BAA07C9A-86FC-4FFB-AE3C-34EAFA9C86AF}" srcOrd="0" destOrd="0" presId="urn:microsoft.com/office/officeart/2008/layout/LinedList"/>
    <dgm:cxn modelId="{A200596F-C0C4-4712-A196-BF94DF4B0FF9}" type="presParOf" srcId="{AC05B036-F895-4477-9EA2-305EF5F375BC}" destId="{35A12F0A-F97D-4743-80AC-7861CDF15A05}" srcOrd="1" destOrd="0" presId="urn:microsoft.com/office/officeart/2008/layout/LinedList"/>
    <dgm:cxn modelId="{FF3FE94A-80EF-4F37-90BD-E2E6148B5200}" type="presParOf" srcId="{AC05B036-F895-4477-9EA2-305EF5F375BC}" destId="{E38A6E4E-60CB-42B2-8ED9-CCD1B7861248}" srcOrd="2" destOrd="0" presId="urn:microsoft.com/office/officeart/2008/layout/LinedList"/>
    <dgm:cxn modelId="{8176BA6E-EC8E-43F4-A78A-770F3BF1A405}" type="presParOf" srcId="{2B9DFD31-EA9D-4940-BC12-5E0578073609}" destId="{FC44CD58-CB0B-4939-8C67-00B1ED38A92D}" srcOrd="2" destOrd="0" presId="urn:microsoft.com/office/officeart/2008/layout/LinedList"/>
    <dgm:cxn modelId="{5FD7C5B1-5A91-4A04-B161-EFF4095422A1}" type="presParOf" srcId="{2B9DFD31-EA9D-4940-BC12-5E0578073609}" destId="{73C5B388-E723-482B-96FD-6199834942D9}" srcOrd="3" destOrd="0" presId="urn:microsoft.com/office/officeart/2008/layout/LinedList"/>
    <dgm:cxn modelId="{8CD697D3-AE71-4196-BF70-BC8295A8B27D}" type="presParOf" srcId="{2B9DFD31-EA9D-4940-BC12-5E0578073609}" destId="{E52FC8CD-BE72-4528-B8B9-29DEF094769B}" srcOrd="4" destOrd="0" presId="urn:microsoft.com/office/officeart/2008/layout/LinedList"/>
    <dgm:cxn modelId="{2EFE912B-A069-4787-92AC-0A39F6F14D80}" type="presParOf" srcId="{E52FC8CD-BE72-4528-B8B9-29DEF094769B}" destId="{90A67715-63F7-46B3-BDCD-A9EFD7158503}" srcOrd="0" destOrd="0" presId="urn:microsoft.com/office/officeart/2008/layout/LinedList"/>
    <dgm:cxn modelId="{21C91D49-9796-4436-B650-7682795B95C1}" type="presParOf" srcId="{E52FC8CD-BE72-4528-B8B9-29DEF094769B}" destId="{B4FED8BD-B298-44CA-9F27-29DB16A35366}" srcOrd="1" destOrd="0" presId="urn:microsoft.com/office/officeart/2008/layout/LinedList"/>
    <dgm:cxn modelId="{2E0D5337-E1EF-49C0-8A30-AF26B6B96AFE}" type="presParOf" srcId="{E52FC8CD-BE72-4528-B8B9-29DEF094769B}" destId="{F97DCDD5-7635-4F66-98D1-009891D84B04}" srcOrd="2" destOrd="0" presId="urn:microsoft.com/office/officeart/2008/layout/LinedList"/>
    <dgm:cxn modelId="{294914A6-B487-414A-BB1B-2C4226CC6C5B}" type="presParOf" srcId="{2B9DFD31-EA9D-4940-BC12-5E0578073609}" destId="{D6B81ACC-7DD3-4B13-A51B-DAC2061CE396}" srcOrd="5" destOrd="0" presId="urn:microsoft.com/office/officeart/2008/layout/LinedList"/>
    <dgm:cxn modelId="{3AA69FFB-CA45-4B64-B965-6FE4966C03AC}" type="presParOf" srcId="{2B9DFD31-EA9D-4940-BC12-5E0578073609}" destId="{2B7EFC1F-F579-402F-9578-508D9C580C3A}" srcOrd="6" destOrd="0" presId="urn:microsoft.com/office/officeart/2008/layout/LinedList"/>
    <dgm:cxn modelId="{2DA96BA3-71DA-46F4-9246-FCADCC59333E}" type="presParOf" srcId="{2B9DFD31-EA9D-4940-BC12-5E0578073609}" destId="{E6CC17BE-76DA-4665-A00F-9F60EBB4E86A}" srcOrd="7" destOrd="0" presId="urn:microsoft.com/office/officeart/2008/layout/LinedList"/>
    <dgm:cxn modelId="{3E8A0469-FE00-4307-AE7E-53385DCEEEC4}" type="presParOf" srcId="{E6CC17BE-76DA-4665-A00F-9F60EBB4E86A}" destId="{9B5A1DBE-4923-45F2-8CB4-10357E4933ED}" srcOrd="0" destOrd="0" presId="urn:microsoft.com/office/officeart/2008/layout/LinedList"/>
    <dgm:cxn modelId="{E7FC3A40-1ED1-4D2C-9B6F-392B1D872E58}" type="presParOf" srcId="{E6CC17BE-76DA-4665-A00F-9F60EBB4E86A}" destId="{62029F59-0A23-4619-82B0-BD9A5D5EA382}" srcOrd="1" destOrd="0" presId="urn:microsoft.com/office/officeart/2008/layout/LinedList"/>
    <dgm:cxn modelId="{6A646C28-36AD-4735-9895-C95DCE1085DA}" type="presParOf" srcId="{E6CC17BE-76DA-4665-A00F-9F60EBB4E86A}" destId="{4EB8742A-A0A2-428B-95DC-E1C577C45D96}" srcOrd="2" destOrd="0" presId="urn:microsoft.com/office/officeart/2008/layout/LinedList"/>
    <dgm:cxn modelId="{4EC0F120-FF4A-4A8F-9CB6-EB1F3EB27AEE}" type="presParOf" srcId="{2B9DFD31-EA9D-4940-BC12-5E0578073609}" destId="{49EE321C-52FF-4D22-A15E-D0F20637F98E}" srcOrd="8" destOrd="0" presId="urn:microsoft.com/office/officeart/2008/layout/LinedList"/>
    <dgm:cxn modelId="{54C8E213-D9D1-48CB-9E4C-8C2ACB082242}" type="presParOf" srcId="{2B9DFD31-EA9D-4940-BC12-5E0578073609}" destId="{727BD82F-9418-4BC8-835E-342882A0C916}" srcOrd="9" destOrd="0" presId="urn:microsoft.com/office/officeart/2008/layout/LinedList"/>
    <dgm:cxn modelId="{7981F27B-9F26-40E5-86CE-14FAAECD670D}" type="presParOf" srcId="{2B9DFD31-EA9D-4940-BC12-5E0578073609}" destId="{BC759B07-5736-4B99-AF2D-55F7C68A39F5}" srcOrd="10" destOrd="0" presId="urn:microsoft.com/office/officeart/2008/layout/LinedList"/>
    <dgm:cxn modelId="{3D14F023-5361-4629-A814-A7A631DD5C19}" type="presParOf" srcId="{BC759B07-5736-4B99-AF2D-55F7C68A39F5}" destId="{0E9A8995-6CA7-440B-B202-F901893152CF}" srcOrd="0" destOrd="0" presId="urn:microsoft.com/office/officeart/2008/layout/LinedList"/>
    <dgm:cxn modelId="{875BF320-ADB7-46EC-B64B-0C41C6419497}" type="presParOf" srcId="{BC759B07-5736-4B99-AF2D-55F7C68A39F5}" destId="{17F7701C-D9AB-4D82-8A50-D45745D538B0}" srcOrd="1" destOrd="0" presId="urn:microsoft.com/office/officeart/2008/layout/LinedList"/>
    <dgm:cxn modelId="{6C32F342-2834-4D03-8DAF-25475E24C2C8}" type="presParOf" srcId="{BC759B07-5736-4B99-AF2D-55F7C68A39F5}" destId="{CF3FB4E9-46DE-4740-A441-37237EF6B5DE}" srcOrd="2" destOrd="0" presId="urn:microsoft.com/office/officeart/2008/layout/LinedList"/>
    <dgm:cxn modelId="{9CF682AC-7D6E-4852-B359-E625D1BD48EF}" type="presParOf" srcId="{2B9DFD31-EA9D-4940-BC12-5E0578073609}" destId="{F88CED66-578E-40B6-B3E8-69447C7C5A52}" srcOrd="11" destOrd="0" presId="urn:microsoft.com/office/officeart/2008/layout/LinedList"/>
    <dgm:cxn modelId="{84FC8781-F9A6-4059-8BF1-F2A58DDEF71D}" type="presParOf" srcId="{2B9DFD31-EA9D-4940-BC12-5E0578073609}" destId="{CDFF8AEF-94BB-431D-AF61-7A9DC69F7A5B}" srcOrd="12" destOrd="0" presId="urn:microsoft.com/office/officeart/2008/layout/LinedList"/>
    <dgm:cxn modelId="{0B39C09A-6832-4341-ADE7-EC350CE32B86}" type="presParOf" srcId="{2B9DFD31-EA9D-4940-BC12-5E0578073609}" destId="{DB717A07-D3FC-47FB-B227-D706EDB9021F}" srcOrd="13" destOrd="0" presId="urn:microsoft.com/office/officeart/2008/layout/LinedList"/>
    <dgm:cxn modelId="{832A1954-5F7B-4291-833A-B7839635AAF5}" type="presParOf" srcId="{DB717A07-D3FC-47FB-B227-D706EDB9021F}" destId="{28CC2EA6-C58D-49D8-9DC4-16B25CE9D4DD}" srcOrd="0" destOrd="0" presId="urn:microsoft.com/office/officeart/2008/layout/LinedList"/>
    <dgm:cxn modelId="{A73D3246-3DEB-470F-971C-579B2A3CC7DE}" type="presParOf" srcId="{DB717A07-D3FC-47FB-B227-D706EDB9021F}" destId="{032C2536-BB8E-4444-B0F1-E1F20461BE8D}" srcOrd="1" destOrd="0" presId="urn:microsoft.com/office/officeart/2008/layout/LinedList"/>
    <dgm:cxn modelId="{86C9B7E6-A7D7-494A-BFF9-2338EB4DEC81}" type="presParOf" srcId="{DB717A07-D3FC-47FB-B227-D706EDB9021F}" destId="{89A1999F-250D-41B4-8312-E740435B5CDC}" srcOrd="2" destOrd="0" presId="urn:microsoft.com/office/officeart/2008/layout/LinedList"/>
    <dgm:cxn modelId="{2789CF00-8976-4C9D-AD1A-D4ED61C9EC10}" type="presParOf" srcId="{2B9DFD31-EA9D-4940-BC12-5E0578073609}" destId="{77CB6761-3682-4146-9B24-5EDF631F55E9}" srcOrd="14" destOrd="0" presId="urn:microsoft.com/office/officeart/2008/layout/LinedList"/>
    <dgm:cxn modelId="{D61B5107-7047-44B3-B468-F55F22A7782F}" type="presParOf" srcId="{2B9DFD31-EA9D-4940-BC12-5E0578073609}" destId="{3A780D58-0D8B-4F73-BFA1-C1F0CA79C08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649A9-7B9C-46A9-A325-666994EBA3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102A407-AE55-4AFB-AE47-80C2487B278B}">
      <dgm:prSet phldrT="[Text]" phldr="0" custT="1"/>
      <dgm:spPr/>
      <dgm:t>
        <a:bodyPr/>
        <a:lstStyle/>
        <a:p>
          <a:r>
            <a:rPr lang="fi-FI" sz="1600" dirty="0"/>
            <a:t>TOP 3 </a:t>
          </a:r>
          <a:r>
            <a:rPr lang="fi-FI" sz="1600" dirty="0" err="1"/>
            <a:t>obstacles</a:t>
          </a:r>
          <a:endParaRPr lang="fi-FI" sz="1600" dirty="0"/>
        </a:p>
      </dgm:t>
    </dgm:pt>
    <dgm:pt modelId="{AD959681-17E7-49DA-B823-44D70E60A2BF}" type="parTrans" cxnId="{758AA602-5567-42AF-B7AF-F0DA506022E3}">
      <dgm:prSet/>
      <dgm:spPr/>
      <dgm:t>
        <a:bodyPr/>
        <a:lstStyle/>
        <a:p>
          <a:endParaRPr lang="fi-FI"/>
        </a:p>
      </dgm:t>
    </dgm:pt>
    <dgm:pt modelId="{510DDCD2-AE2C-4314-B697-56773FD14FD2}" type="sibTrans" cxnId="{758AA602-5567-42AF-B7AF-F0DA506022E3}">
      <dgm:prSet/>
      <dgm:spPr/>
      <dgm:t>
        <a:bodyPr/>
        <a:lstStyle/>
        <a:p>
          <a:endParaRPr lang="fi-FI"/>
        </a:p>
      </dgm:t>
    </dgm:pt>
    <dgm:pt modelId="{C1E46FAA-1CBA-452E-AE83-A3F9520E5D6A}">
      <dgm:prSet phldrT="[Text]" phldr="0" custT="1"/>
      <dgm:spPr/>
      <dgm:t>
        <a:bodyPr/>
        <a:lstStyle/>
        <a:p>
          <a:r>
            <a:rPr lang="fi-FI" sz="1800" b="1" dirty="0" err="1"/>
            <a:t>Uncertainty</a:t>
          </a:r>
          <a:r>
            <a:rPr lang="fi-FI" sz="1800" dirty="0"/>
            <a:t> </a:t>
          </a:r>
          <a:r>
            <a:rPr lang="fi-FI" sz="1800" dirty="0" err="1"/>
            <a:t>about</a:t>
          </a:r>
          <a:r>
            <a:rPr lang="fi-FI" sz="1800" dirty="0"/>
            <a:t> </a:t>
          </a:r>
          <a:r>
            <a:rPr lang="fi-FI" sz="1800" dirty="0" err="1"/>
            <a:t>the</a:t>
          </a:r>
          <a:r>
            <a:rPr lang="fi-FI" sz="1800" dirty="0"/>
            <a:t> </a:t>
          </a:r>
          <a:r>
            <a:rPr lang="fi-FI" sz="1800" b="1" dirty="0" err="1"/>
            <a:t>future</a:t>
          </a:r>
          <a:endParaRPr lang="fi-FI" sz="1800" b="1" dirty="0"/>
        </a:p>
      </dgm:t>
    </dgm:pt>
    <dgm:pt modelId="{984DBE16-6DB2-48E5-A070-ED3756AE9D92}" type="parTrans" cxnId="{E49E4B33-F40A-441A-AF32-1B2A220F50AB}">
      <dgm:prSet/>
      <dgm:spPr/>
      <dgm:t>
        <a:bodyPr/>
        <a:lstStyle/>
        <a:p>
          <a:endParaRPr lang="fi-FI"/>
        </a:p>
      </dgm:t>
    </dgm:pt>
    <dgm:pt modelId="{2235B38C-2AA7-4299-A49A-D4F2BCC93A15}" type="sibTrans" cxnId="{E49E4B33-F40A-441A-AF32-1B2A220F50AB}">
      <dgm:prSet/>
      <dgm:spPr/>
      <dgm:t>
        <a:bodyPr/>
        <a:lstStyle/>
        <a:p>
          <a:endParaRPr lang="fi-FI"/>
        </a:p>
      </dgm:t>
    </dgm:pt>
    <dgm:pt modelId="{90DF6025-8A77-4550-A07C-9D11497F1D08}">
      <dgm:prSet phldrT="[Text]" phldr="0" custT="1"/>
      <dgm:spPr/>
      <dgm:t>
        <a:bodyPr/>
        <a:lstStyle/>
        <a:p>
          <a:r>
            <a:rPr lang="fi-FI" sz="1800" dirty="0" err="1"/>
            <a:t>Availability</a:t>
          </a:r>
          <a:r>
            <a:rPr lang="fi-FI" sz="1800" dirty="0"/>
            <a:t> of </a:t>
          </a:r>
          <a:r>
            <a:rPr lang="fi-FI" sz="1800" b="1" dirty="0" err="1"/>
            <a:t>skilled</a:t>
          </a:r>
          <a:r>
            <a:rPr lang="fi-FI" sz="1800" dirty="0"/>
            <a:t> </a:t>
          </a:r>
          <a:r>
            <a:rPr lang="fi-FI" sz="1800" b="1" dirty="0" err="1"/>
            <a:t>staff</a:t>
          </a:r>
          <a:endParaRPr lang="fi-FI" sz="1800" b="1" dirty="0"/>
        </a:p>
      </dgm:t>
    </dgm:pt>
    <dgm:pt modelId="{1F2BD78D-0BFE-466B-9B47-41AC1C3469A4}" type="parTrans" cxnId="{2ED997C1-37B9-47D6-ADB5-43E15BE55B68}">
      <dgm:prSet/>
      <dgm:spPr/>
      <dgm:t>
        <a:bodyPr/>
        <a:lstStyle/>
        <a:p>
          <a:endParaRPr lang="fi-FI"/>
        </a:p>
      </dgm:t>
    </dgm:pt>
    <dgm:pt modelId="{241F11CD-E37A-4DBE-9377-F94B6ACAD759}" type="sibTrans" cxnId="{2ED997C1-37B9-47D6-ADB5-43E15BE55B68}">
      <dgm:prSet/>
      <dgm:spPr/>
      <dgm:t>
        <a:bodyPr/>
        <a:lstStyle/>
        <a:p>
          <a:endParaRPr lang="fi-FI"/>
        </a:p>
      </dgm:t>
    </dgm:pt>
    <dgm:pt modelId="{70194DAE-5AAE-4280-9D0E-A6D7A4FFD946}">
      <dgm:prSet phldrT="[Text]" phldr="0" custT="1"/>
      <dgm:spPr/>
      <dgm:t>
        <a:bodyPr/>
        <a:lstStyle/>
        <a:p>
          <a:r>
            <a:rPr lang="fi-FI" sz="1800" b="1" dirty="0"/>
            <a:t>Energy</a:t>
          </a:r>
          <a:r>
            <a:rPr lang="fi-FI" sz="1800" dirty="0"/>
            <a:t> </a:t>
          </a:r>
          <a:r>
            <a:rPr lang="fi-FI" sz="1800" dirty="0" err="1"/>
            <a:t>costs</a:t>
          </a:r>
          <a:endParaRPr lang="fi-FI" sz="1800" dirty="0"/>
        </a:p>
      </dgm:t>
    </dgm:pt>
    <dgm:pt modelId="{65CAA958-E713-4ADD-B188-0B3FA0956080}" type="parTrans" cxnId="{E0D13FB6-3EE3-431C-8DC8-9698C8C9A10B}">
      <dgm:prSet/>
      <dgm:spPr/>
      <dgm:t>
        <a:bodyPr/>
        <a:lstStyle/>
        <a:p>
          <a:endParaRPr lang="fi-FI"/>
        </a:p>
      </dgm:t>
    </dgm:pt>
    <dgm:pt modelId="{D9879C91-3B24-4001-881B-60E392495F3F}" type="sibTrans" cxnId="{E0D13FB6-3EE3-431C-8DC8-9698C8C9A10B}">
      <dgm:prSet/>
      <dgm:spPr/>
      <dgm:t>
        <a:bodyPr/>
        <a:lstStyle/>
        <a:p>
          <a:endParaRPr lang="fi-FI"/>
        </a:p>
      </dgm:t>
    </dgm:pt>
    <dgm:pt modelId="{72600C5F-5017-4371-B378-3B4A7C80A89C}" type="pres">
      <dgm:prSet presAssocID="{E12649A9-7B9C-46A9-A325-666994EBA300}" presName="vert0" presStyleCnt="0">
        <dgm:presLayoutVars>
          <dgm:dir/>
          <dgm:animOne val="branch"/>
          <dgm:animLvl val="lvl"/>
        </dgm:presLayoutVars>
      </dgm:prSet>
      <dgm:spPr/>
    </dgm:pt>
    <dgm:pt modelId="{54CA0EDE-4F95-43CA-A65C-69387D389AD4}" type="pres">
      <dgm:prSet presAssocID="{9102A407-AE55-4AFB-AE47-80C2487B278B}" presName="thickLine" presStyleLbl="alignNode1" presStyleIdx="0" presStyleCnt="1"/>
      <dgm:spPr/>
    </dgm:pt>
    <dgm:pt modelId="{3141DA54-D074-4CDC-9CED-577F3415418D}" type="pres">
      <dgm:prSet presAssocID="{9102A407-AE55-4AFB-AE47-80C2487B278B}" presName="horz1" presStyleCnt="0"/>
      <dgm:spPr/>
    </dgm:pt>
    <dgm:pt modelId="{DF79D730-8662-457E-B50B-9E5D97C30ADF}" type="pres">
      <dgm:prSet presAssocID="{9102A407-AE55-4AFB-AE47-80C2487B278B}" presName="tx1" presStyleLbl="revTx" presStyleIdx="0" presStyleCnt="4" custScaleX="159646"/>
      <dgm:spPr/>
    </dgm:pt>
    <dgm:pt modelId="{47F03388-576C-4949-BB4D-5B303F26CFD7}" type="pres">
      <dgm:prSet presAssocID="{9102A407-AE55-4AFB-AE47-80C2487B278B}" presName="vert1" presStyleCnt="0"/>
      <dgm:spPr/>
    </dgm:pt>
    <dgm:pt modelId="{96559D35-82FE-427F-BD4D-295A25C2F191}" type="pres">
      <dgm:prSet presAssocID="{C1E46FAA-1CBA-452E-AE83-A3F9520E5D6A}" presName="vertSpace2a" presStyleCnt="0"/>
      <dgm:spPr/>
    </dgm:pt>
    <dgm:pt modelId="{A5CE69F2-67F8-4E4D-A9AB-010E598856F6}" type="pres">
      <dgm:prSet presAssocID="{C1E46FAA-1CBA-452E-AE83-A3F9520E5D6A}" presName="horz2" presStyleCnt="0"/>
      <dgm:spPr/>
    </dgm:pt>
    <dgm:pt modelId="{F25FB280-88C6-45EB-A6A5-D590FE83C7C4}" type="pres">
      <dgm:prSet presAssocID="{C1E46FAA-1CBA-452E-AE83-A3F9520E5D6A}" presName="horzSpace2" presStyleCnt="0"/>
      <dgm:spPr/>
    </dgm:pt>
    <dgm:pt modelId="{332DE191-2FE7-4800-B20C-2B20C23E6582}" type="pres">
      <dgm:prSet presAssocID="{C1E46FAA-1CBA-452E-AE83-A3F9520E5D6A}" presName="tx2" presStyleLbl="revTx" presStyleIdx="1" presStyleCnt="4"/>
      <dgm:spPr/>
    </dgm:pt>
    <dgm:pt modelId="{968306A6-58C9-4ADC-AD72-A10EF373171C}" type="pres">
      <dgm:prSet presAssocID="{C1E46FAA-1CBA-452E-AE83-A3F9520E5D6A}" presName="vert2" presStyleCnt="0"/>
      <dgm:spPr/>
    </dgm:pt>
    <dgm:pt modelId="{77327C51-061C-4E22-A706-26CAD6C4C407}" type="pres">
      <dgm:prSet presAssocID="{C1E46FAA-1CBA-452E-AE83-A3F9520E5D6A}" presName="thinLine2b" presStyleLbl="callout" presStyleIdx="0" presStyleCnt="3"/>
      <dgm:spPr/>
    </dgm:pt>
    <dgm:pt modelId="{3B0B3070-5AF1-4CA1-BDC5-B10593980A5A}" type="pres">
      <dgm:prSet presAssocID="{C1E46FAA-1CBA-452E-AE83-A3F9520E5D6A}" presName="vertSpace2b" presStyleCnt="0"/>
      <dgm:spPr/>
    </dgm:pt>
    <dgm:pt modelId="{706DBF4F-3A74-4C02-8E3A-F9F9AA8D4634}" type="pres">
      <dgm:prSet presAssocID="{90DF6025-8A77-4550-A07C-9D11497F1D08}" presName="horz2" presStyleCnt="0"/>
      <dgm:spPr/>
    </dgm:pt>
    <dgm:pt modelId="{CA5B3DE1-8828-44F2-8C28-F530C0C1AFC1}" type="pres">
      <dgm:prSet presAssocID="{90DF6025-8A77-4550-A07C-9D11497F1D08}" presName="horzSpace2" presStyleCnt="0"/>
      <dgm:spPr/>
    </dgm:pt>
    <dgm:pt modelId="{3B458915-E1E3-4D73-B1E8-73EB78333558}" type="pres">
      <dgm:prSet presAssocID="{90DF6025-8A77-4550-A07C-9D11497F1D08}" presName="tx2" presStyleLbl="revTx" presStyleIdx="2" presStyleCnt="4"/>
      <dgm:spPr/>
    </dgm:pt>
    <dgm:pt modelId="{4F20C4B9-221C-4663-A051-D5076CDB5ABD}" type="pres">
      <dgm:prSet presAssocID="{90DF6025-8A77-4550-A07C-9D11497F1D08}" presName="vert2" presStyleCnt="0"/>
      <dgm:spPr/>
    </dgm:pt>
    <dgm:pt modelId="{25509928-D919-474E-BB03-B06C31ABCC00}" type="pres">
      <dgm:prSet presAssocID="{90DF6025-8A77-4550-A07C-9D11497F1D08}" presName="thinLine2b" presStyleLbl="callout" presStyleIdx="1" presStyleCnt="3"/>
      <dgm:spPr/>
    </dgm:pt>
    <dgm:pt modelId="{D1655E10-B002-4C26-B2C9-9AE97E519341}" type="pres">
      <dgm:prSet presAssocID="{90DF6025-8A77-4550-A07C-9D11497F1D08}" presName="vertSpace2b" presStyleCnt="0"/>
      <dgm:spPr/>
    </dgm:pt>
    <dgm:pt modelId="{9FCD21BC-0691-433D-B495-17EDE2C7782C}" type="pres">
      <dgm:prSet presAssocID="{70194DAE-5AAE-4280-9D0E-A6D7A4FFD946}" presName="horz2" presStyleCnt="0"/>
      <dgm:spPr/>
    </dgm:pt>
    <dgm:pt modelId="{10D184D2-5B1E-4B43-8D4A-BB3CC67F04B1}" type="pres">
      <dgm:prSet presAssocID="{70194DAE-5AAE-4280-9D0E-A6D7A4FFD946}" presName="horzSpace2" presStyleCnt="0"/>
      <dgm:spPr/>
    </dgm:pt>
    <dgm:pt modelId="{0F2024B6-180E-4123-B653-9B9BF91ACA36}" type="pres">
      <dgm:prSet presAssocID="{70194DAE-5AAE-4280-9D0E-A6D7A4FFD946}" presName="tx2" presStyleLbl="revTx" presStyleIdx="3" presStyleCnt="4"/>
      <dgm:spPr/>
    </dgm:pt>
    <dgm:pt modelId="{88AA6198-68DC-4B92-BC8E-46ACC2F2F55B}" type="pres">
      <dgm:prSet presAssocID="{70194DAE-5AAE-4280-9D0E-A6D7A4FFD946}" presName="vert2" presStyleCnt="0"/>
      <dgm:spPr/>
    </dgm:pt>
    <dgm:pt modelId="{BCDE01BE-7B3F-43ED-A3B3-23B00D789412}" type="pres">
      <dgm:prSet presAssocID="{70194DAE-5AAE-4280-9D0E-A6D7A4FFD946}" presName="thinLine2b" presStyleLbl="callout" presStyleIdx="2" presStyleCnt="3"/>
      <dgm:spPr/>
    </dgm:pt>
    <dgm:pt modelId="{8924F523-751B-4980-A8B5-8CEE68B48315}" type="pres">
      <dgm:prSet presAssocID="{70194DAE-5AAE-4280-9D0E-A6D7A4FFD946}" presName="vertSpace2b" presStyleCnt="0"/>
      <dgm:spPr/>
    </dgm:pt>
  </dgm:ptLst>
  <dgm:cxnLst>
    <dgm:cxn modelId="{758AA602-5567-42AF-B7AF-F0DA506022E3}" srcId="{E12649A9-7B9C-46A9-A325-666994EBA300}" destId="{9102A407-AE55-4AFB-AE47-80C2487B278B}" srcOrd="0" destOrd="0" parTransId="{AD959681-17E7-49DA-B823-44D70E60A2BF}" sibTransId="{510DDCD2-AE2C-4314-B697-56773FD14FD2}"/>
    <dgm:cxn modelId="{F6307A06-62B7-4790-B2F8-AC1DC52109F1}" type="presOf" srcId="{90DF6025-8A77-4550-A07C-9D11497F1D08}" destId="{3B458915-E1E3-4D73-B1E8-73EB78333558}" srcOrd="0" destOrd="0" presId="urn:microsoft.com/office/officeart/2008/layout/LinedList"/>
    <dgm:cxn modelId="{932C2510-893C-4B09-B936-8AE2CCAC3430}" type="presOf" srcId="{C1E46FAA-1CBA-452E-AE83-A3F9520E5D6A}" destId="{332DE191-2FE7-4800-B20C-2B20C23E6582}" srcOrd="0" destOrd="0" presId="urn:microsoft.com/office/officeart/2008/layout/LinedList"/>
    <dgm:cxn modelId="{45174824-FCA4-4596-A719-C25FF2DA58F2}" type="presOf" srcId="{E12649A9-7B9C-46A9-A325-666994EBA300}" destId="{72600C5F-5017-4371-B378-3B4A7C80A89C}" srcOrd="0" destOrd="0" presId="urn:microsoft.com/office/officeart/2008/layout/LinedList"/>
    <dgm:cxn modelId="{E49E4B33-F40A-441A-AF32-1B2A220F50AB}" srcId="{9102A407-AE55-4AFB-AE47-80C2487B278B}" destId="{C1E46FAA-1CBA-452E-AE83-A3F9520E5D6A}" srcOrd="0" destOrd="0" parTransId="{984DBE16-6DB2-48E5-A070-ED3756AE9D92}" sibTransId="{2235B38C-2AA7-4299-A49A-D4F2BCC93A15}"/>
    <dgm:cxn modelId="{E0D13FB6-3EE3-431C-8DC8-9698C8C9A10B}" srcId="{9102A407-AE55-4AFB-AE47-80C2487B278B}" destId="{70194DAE-5AAE-4280-9D0E-A6D7A4FFD946}" srcOrd="2" destOrd="0" parTransId="{65CAA958-E713-4ADD-B188-0B3FA0956080}" sibTransId="{D9879C91-3B24-4001-881B-60E392495F3F}"/>
    <dgm:cxn modelId="{2ED997C1-37B9-47D6-ADB5-43E15BE55B68}" srcId="{9102A407-AE55-4AFB-AE47-80C2487B278B}" destId="{90DF6025-8A77-4550-A07C-9D11497F1D08}" srcOrd="1" destOrd="0" parTransId="{1F2BD78D-0BFE-466B-9B47-41AC1C3469A4}" sibTransId="{241F11CD-E37A-4DBE-9377-F94B6ACAD759}"/>
    <dgm:cxn modelId="{ADD987C7-7DBC-4422-838B-537F41083C11}" type="presOf" srcId="{9102A407-AE55-4AFB-AE47-80C2487B278B}" destId="{DF79D730-8662-457E-B50B-9E5D97C30ADF}" srcOrd="0" destOrd="0" presId="urn:microsoft.com/office/officeart/2008/layout/LinedList"/>
    <dgm:cxn modelId="{FFE9BBD6-022A-44FC-B69C-69990B618AAA}" type="presOf" srcId="{70194DAE-5AAE-4280-9D0E-A6D7A4FFD946}" destId="{0F2024B6-180E-4123-B653-9B9BF91ACA36}" srcOrd="0" destOrd="0" presId="urn:microsoft.com/office/officeart/2008/layout/LinedList"/>
    <dgm:cxn modelId="{69F719E9-9EED-48A7-8EEB-650D8DEF4B86}" type="presParOf" srcId="{72600C5F-5017-4371-B378-3B4A7C80A89C}" destId="{54CA0EDE-4F95-43CA-A65C-69387D389AD4}" srcOrd="0" destOrd="0" presId="urn:microsoft.com/office/officeart/2008/layout/LinedList"/>
    <dgm:cxn modelId="{D376C2CB-2721-4797-872C-0F1C97D761E8}" type="presParOf" srcId="{72600C5F-5017-4371-B378-3B4A7C80A89C}" destId="{3141DA54-D074-4CDC-9CED-577F3415418D}" srcOrd="1" destOrd="0" presId="urn:microsoft.com/office/officeart/2008/layout/LinedList"/>
    <dgm:cxn modelId="{0EAD5406-401F-44A3-8DAF-152C0C639E77}" type="presParOf" srcId="{3141DA54-D074-4CDC-9CED-577F3415418D}" destId="{DF79D730-8662-457E-B50B-9E5D97C30ADF}" srcOrd="0" destOrd="0" presId="urn:microsoft.com/office/officeart/2008/layout/LinedList"/>
    <dgm:cxn modelId="{39E4EA15-BFAC-4482-A476-B9D560B851BE}" type="presParOf" srcId="{3141DA54-D074-4CDC-9CED-577F3415418D}" destId="{47F03388-576C-4949-BB4D-5B303F26CFD7}" srcOrd="1" destOrd="0" presId="urn:microsoft.com/office/officeart/2008/layout/LinedList"/>
    <dgm:cxn modelId="{718E8699-A765-42D9-A072-7EE291801EB2}" type="presParOf" srcId="{47F03388-576C-4949-BB4D-5B303F26CFD7}" destId="{96559D35-82FE-427F-BD4D-295A25C2F191}" srcOrd="0" destOrd="0" presId="urn:microsoft.com/office/officeart/2008/layout/LinedList"/>
    <dgm:cxn modelId="{D322D586-0A05-400B-A2FD-5DA47B5CE19D}" type="presParOf" srcId="{47F03388-576C-4949-BB4D-5B303F26CFD7}" destId="{A5CE69F2-67F8-4E4D-A9AB-010E598856F6}" srcOrd="1" destOrd="0" presId="urn:microsoft.com/office/officeart/2008/layout/LinedList"/>
    <dgm:cxn modelId="{A69CB8B6-A298-4F2A-A310-BAAB712402DD}" type="presParOf" srcId="{A5CE69F2-67F8-4E4D-A9AB-010E598856F6}" destId="{F25FB280-88C6-45EB-A6A5-D590FE83C7C4}" srcOrd="0" destOrd="0" presId="urn:microsoft.com/office/officeart/2008/layout/LinedList"/>
    <dgm:cxn modelId="{479863AB-8088-41CF-857A-C73709C448CF}" type="presParOf" srcId="{A5CE69F2-67F8-4E4D-A9AB-010E598856F6}" destId="{332DE191-2FE7-4800-B20C-2B20C23E6582}" srcOrd="1" destOrd="0" presId="urn:microsoft.com/office/officeart/2008/layout/LinedList"/>
    <dgm:cxn modelId="{DB396915-B853-4351-9970-42227FA29EEC}" type="presParOf" srcId="{A5CE69F2-67F8-4E4D-A9AB-010E598856F6}" destId="{968306A6-58C9-4ADC-AD72-A10EF373171C}" srcOrd="2" destOrd="0" presId="urn:microsoft.com/office/officeart/2008/layout/LinedList"/>
    <dgm:cxn modelId="{85B0B7F9-77B6-41F0-B06C-D9EDCDA6EA2E}" type="presParOf" srcId="{47F03388-576C-4949-BB4D-5B303F26CFD7}" destId="{77327C51-061C-4E22-A706-26CAD6C4C407}" srcOrd="2" destOrd="0" presId="urn:microsoft.com/office/officeart/2008/layout/LinedList"/>
    <dgm:cxn modelId="{B84AFE0B-A46D-4EFB-86BC-D8660D4BA134}" type="presParOf" srcId="{47F03388-576C-4949-BB4D-5B303F26CFD7}" destId="{3B0B3070-5AF1-4CA1-BDC5-B10593980A5A}" srcOrd="3" destOrd="0" presId="urn:microsoft.com/office/officeart/2008/layout/LinedList"/>
    <dgm:cxn modelId="{58E845D5-78CE-4A98-A0A3-5F8E7D7C7B25}" type="presParOf" srcId="{47F03388-576C-4949-BB4D-5B303F26CFD7}" destId="{706DBF4F-3A74-4C02-8E3A-F9F9AA8D4634}" srcOrd="4" destOrd="0" presId="urn:microsoft.com/office/officeart/2008/layout/LinedList"/>
    <dgm:cxn modelId="{98867A44-1245-4556-8AC7-066C4D3B8008}" type="presParOf" srcId="{706DBF4F-3A74-4C02-8E3A-F9F9AA8D4634}" destId="{CA5B3DE1-8828-44F2-8C28-F530C0C1AFC1}" srcOrd="0" destOrd="0" presId="urn:microsoft.com/office/officeart/2008/layout/LinedList"/>
    <dgm:cxn modelId="{E55247DA-E10E-45F9-AF66-A899762DC8BA}" type="presParOf" srcId="{706DBF4F-3A74-4C02-8E3A-F9F9AA8D4634}" destId="{3B458915-E1E3-4D73-B1E8-73EB78333558}" srcOrd="1" destOrd="0" presId="urn:microsoft.com/office/officeart/2008/layout/LinedList"/>
    <dgm:cxn modelId="{37FD2140-3C35-4CBF-A00E-123EB81852C6}" type="presParOf" srcId="{706DBF4F-3A74-4C02-8E3A-F9F9AA8D4634}" destId="{4F20C4B9-221C-4663-A051-D5076CDB5ABD}" srcOrd="2" destOrd="0" presId="urn:microsoft.com/office/officeart/2008/layout/LinedList"/>
    <dgm:cxn modelId="{01C12953-C75C-49FC-A332-5569E438AC21}" type="presParOf" srcId="{47F03388-576C-4949-BB4D-5B303F26CFD7}" destId="{25509928-D919-474E-BB03-B06C31ABCC00}" srcOrd="5" destOrd="0" presId="urn:microsoft.com/office/officeart/2008/layout/LinedList"/>
    <dgm:cxn modelId="{977459AE-FFD2-43FD-AF49-32B7D7C00E71}" type="presParOf" srcId="{47F03388-576C-4949-BB4D-5B303F26CFD7}" destId="{D1655E10-B002-4C26-B2C9-9AE97E519341}" srcOrd="6" destOrd="0" presId="urn:microsoft.com/office/officeart/2008/layout/LinedList"/>
    <dgm:cxn modelId="{A06929FE-B3D5-4B94-B355-731EE94993F0}" type="presParOf" srcId="{47F03388-576C-4949-BB4D-5B303F26CFD7}" destId="{9FCD21BC-0691-433D-B495-17EDE2C7782C}" srcOrd="7" destOrd="0" presId="urn:microsoft.com/office/officeart/2008/layout/LinedList"/>
    <dgm:cxn modelId="{C084C0CF-781F-4591-8653-1E96BC2D19BC}" type="presParOf" srcId="{9FCD21BC-0691-433D-B495-17EDE2C7782C}" destId="{10D184D2-5B1E-4B43-8D4A-BB3CC67F04B1}" srcOrd="0" destOrd="0" presId="urn:microsoft.com/office/officeart/2008/layout/LinedList"/>
    <dgm:cxn modelId="{4634622F-06A4-496E-8368-B64B35D99BBE}" type="presParOf" srcId="{9FCD21BC-0691-433D-B495-17EDE2C7782C}" destId="{0F2024B6-180E-4123-B653-9B9BF91ACA36}" srcOrd="1" destOrd="0" presId="urn:microsoft.com/office/officeart/2008/layout/LinedList"/>
    <dgm:cxn modelId="{056919FD-A2CE-4B18-B923-B924AE7E7FBD}" type="presParOf" srcId="{9FCD21BC-0691-433D-B495-17EDE2C7782C}" destId="{88AA6198-68DC-4B92-BC8E-46ACC2F2F55B}" srcOrd="2" destOrd="0" presId="urn:microsoft.com/office/officeart/2008/layout/LinedList"/>
    <dgm:cxn modelId="{C795CCBC-A98B-466E-A1A5-8E883E74AC8E}" type="presParOf" srcId="{47F03388-576C-4949-BB4D-5B303F26CFD7}" destId="{BCDE01BE-7B3F-43ED-A3B3-23B00D789412}" srcOrd="8" destOrd="0" presId="urn:microsoft.com/office/officeart/2008/layout/LinedList"/>
    <dgm:cxn modelId="{0076105B-75A4-4205-AF03-9B7DCA11C8A5}" type="presParOf" srcId="{47F03388-576C-4949-BB4D-5B303F26CFD7}" destId="{8924F523-751B-4980-A8B5-8CEE68B4831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14AFB3-1AC2-400A-8930-B91AC20C568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8FDDF04-92E6-4433-8D6E-5C27D5FAE012}">
      <dgm:prSet phldrT="[Text]" phldr="0"/>
      <dgm:spPr/>
      <dgm:t>
        <a:bodyPr/>
        <a:lstStyle/>
        <a:p>
          <a:r>
            <a:rPr lang="fi-FI" dirty="0"/>
            <a:t>Miller &amp; </a:t>
          </a:r>
          <a:r>
            <a:rPr lang="fi-FI" dirty="0" err="1"/>
            <a:t>Waller</a:t>
          </a:r>
          <a:r>
            <a:rPr lang="fi-FI" dirty="0"/>
            <a:t>, 2003</a:t>
          </a:r>
        </a:p>
      </dgm:t>
    </dgm:pt>
    <dgm:pt modelId="{7E7EF5A2-FADB-457E-B372-DF6B74CC856B}" type="parTrans" cxnId="{10853378-6A51-46E2-B7CE-CDC0AFFF35CA}">
      <dgm:prSet/>
      <dgm:spPr/>
      <dgm:t>
        <a:bodyPr/>
        <a:lstStyle/>
        <a:p>
          <a:endParaRPr lang="fi-FI"/>
        </a:p>
      </dgm:t>
    </dgm:pt>
    <dgm:pt modelId="{E3F8393A-9A8E-4149-B78F-2E24C18E7C18}" type="sibTrans" cxnId="{10853378-6A51-46E2-B7CE-CDC0AFFF35CA}">
      <dgm:prSet/>
      <dgm:spPr/>
      <dgm:t>
        <a:bodyPr/>
        <a:lstStyle/>
        <a:p>
          <a:endParaRPr lang="fi-FI"/>
        </a:p>
      </dgm:t>
    </dgm:pt>
    <dgm:pt modelId="{F4792425-7381-4B76-AD33-83B0ACB16FD8}">
      <dgm:prSet phldrT="[Text]" phldr="0"/>
      <dgm:spPr/>
      <dgm:t>
        <a:bodyPr/>
        <a:lstStyle/>
        <a:p>
          <a:r>
            <a:rPr lang="en-US" dirty="0"/>
            <a:t>“</a:t>
          </a:r>
          <a:r>
            <a:rPr lang="en-US" b="1" dirty="0"/>
            <a:t>Strategic</a:t>
          </a:r>
          <a:r>
            <a:rPr lang="en-US" dirty="0"/>
            <a:t> planning and capital budgeting processes should force </a:t>
          </a:r>
          <a:r>
            <a:rPr lang="en-US" b="1" dirty="0"/>
            <a:t>managers</a:t>
          </a:r>
          <a:r>
            <a:rPr lang="en-US" dirty="0"/>
            <a:t> to be </a:t>
          </a:r>
          <a:r>
            <a:rPr lang="en-US" b="1" dirty="0"/>
            <a:t>explicit</a:t>
          </a:r>
          <a:r>
            <a:rPr lang="en-US" dirty="0"/>
            <a:t> about their </a:t>
          </a:r>
          <a:r>
            <a:rPr lang="en-US" b="1" dirty="0"/>
            <a:t>assumptions</a:t>
          </a:r>
          <a:r>
            <a:rPr lang="en-US" dirty="0"/>
            <a:t>”</a:t>
          </a:r>
          <a:endParaRPr lang="fi-FI" dirty="0"/>
        </a:p>
      </dgm:t>
    </dgm:pt>
    <dgm:pt modelId="{18E0FD29-0C77-4958-AFAA-4AD777F9BB04}" type="parTrans" cxnId="{13F7952E-70F5-4CE3-B420-030DF7D00737}">
      <dgm:prSet/>
      <dgm:spPr/>
      <dgm:t>
        <a:bodyPr/>
        <a:lstStyle/>
        <a:p>
          <a:endParaRPr lang="fi-FI"/>
        </a:p>
      </dgm:t>
    </dgm:pt>
    <dgm:pt modelId="{7855272B-B2AF-4399-A192-EBC331F01E0E}" type="sibTrans" cxnId="{13F7952E-70F5-4CE3-B420-030DF7D00737}">
      <dgm:prSet/>
      <dgm:spPr/>
      <dgm:t>
        <a:bodyPr/>
        <a:lstStyle/>
        <a:p>
          <a:endParaRPr lang="fi-FI"/>
        </a:p>
      </dgm:t>
    </dgm:pt>
    <dgm:pt modelId="{5F1C1870-B7BA-4B1C-A54C-719847CC7261}">
      <dgm:prSet phldrT="[Text]" phldr="0"/>
      <dgm:spPr/>
      <dgm:t>
        <a:bodyPr/>
        <a:lstStyle/>
        <a:p>
          <a:r>
            <a:rPr lang="en-US" dirty="0"/>
            <a:t>“…unlike NPV analysis, the real option perspective assumes </a:t>
          </a:r>
          <a:r>
            <a:rPr lang="en-US" b="1" dirty="0"/>
            <a:t>managers</a:t>
          </a:r>
          <a:r>
            <a:rPr lang="en-US" dirty="0"/>
            <a:t> can </a:t>
          </a:r>
          <a:r>
            <a:rPr lang="en-US" b="1" dirty="0"/>
            <a:t>intervene</a:t>
          </a:r>
          <a:r>
            <a:rPr lang="en-US" dirty="0"/>
            <a:t> in ways that </a:t>
          </a:r>
          <a:r>
            <a:rPr lang="en-US" b="1" dirty="0"/>
            <a:t>add value </a:t>
          </a:r>
          <a:r>
            <a:rPr lang="en-US" dirty="0"/>
            <a:t>over time.”</a:t>
          </a:r>
          <a:endParaRPr lang="fi-FI" dirty="0"/>
        </a:p>
      </dgm:t>
    </dgm:pt>
    <dgm:pt modelId="{D7EC5856-7D00-4E84-9366-6B4541EE6962}" type="parTrans" cxnId="{A2642609-A0C1-41D2-8D51-4728C969BB61}">
      <dgm:prSet/>
      <dgm:spPr/>
      <dgm:t>
        <a:bodyPr/>
        <a:lstStyle/>
        <a:p>
          <a:endParaRPr lang="fi-FI"/>
        </a:p>
      </dgm:t>
    </dgm:pt>
    <dgm:pt modelId="{69F21832-4256-4461-AAD5-FBCE26C28F9A}" type="sibTrans" cxnId="{A2642609-A0C1-41D2-8D51-4728C969BB61}">
      <dgm:prSet/>
      <dgm:spPr/>
      <dgm:t>
        <a:bodyPr/>
        <a:lstStyle/>
        <a:p>
          <a:endParaRPr lang="fi-FI"/>
        </a:p>
      </dgm:t>
    </dgm:pt>
    <dgm:pt modelId="{87684EC9-26A8-4B5C-8473-5949978D04CD}">
      <dgm:prSet phldrT="[Text]" phldr="0"/>
      <dgm:spPr/>
      <dgm:t>
        <a:bodyPr/>
        <a:lstStyle/>
        <a:p>
          <a:r>
            <a:rPr lang="en-US" b="0" dirty="0"/>
            <a:t>“…a </a:t>
          </a:r>
          <a:r>
            <a:rPr lang="en-US" b="1" dirty="0"/>
            <a:t>framework</a:t>
          </a:r>
          <a:r>
            <a:rPr lang="en-US" b="0" dirty="0"/>
            <a:t> for evaluating environmental effects and management influences on the values of strategic investments.”</a:t>
          </a:r>
          <a:endParaRPr lang="fi-FI" b="0" dirty="0"/>
        </a:p>
      </dgm:t>
    </dgm:pt>
    <dgm:pt modelId="{F48C3AA9-064E-4258-8589-2B2220E5AC17}" type="parTrans" cxnId="{D6ECA015-095F-4279-82AC-E6BD6A3E1425}">
      <dgm:prSet/>
      <dgm:spPr/>
      <dgm:t>
        <a:bodyPr/>
        <a:lstStyle/>
        <a:p>
          <a:endParaRPr lang="fi-FI"/>
        </a:p>
      </dgm:t>
    </dgm:pt>
    <dgm:pt modelId="{D7C3465F-FA6C-42B9-AC35-F361504932C9}" type="sibTrans" cxnId="{D6ECA015-095F-4279-82AC-E6BD6A3E1425}">
      <dgm:prSet/>
      <dgm:spPr/>
      <dgm:t>
        <a:bodyPr/>
        <a:lstStyle/>
        <a:p>
          <a:endParaRPr lang="fi-FI"/>
        </a:p>
      </dgm:t>
    </dgm:pt>
    <dgm:pt modelId="{FAAAE945-B830-40DC-9E6A-6AD4A4DB2A6D}" type="pres">
      <dgm:prSet presAssocID="{0B14AFB3-1AC2-400A-8930-B91AC20C568A}" presName="vert0" presStyleCnt="0">
        <dgm:presLayoutVars>
          <dgm:dir/>
          <dgm:animOne val="branch"/>
          <dgm:animLvl val="lvl"/>
        </dgm:presLayoutVars>
      </dgm:prSet>
      <dgm:spPr/>
    </dgm:pt>
    <dgm:pt modelId="{2FF3E021-C99E-4AF7-A537-665F49D600F2}" type="pres">
      <dgm:prSet presAssocID="{F8FDDF04-92E6-4433-8D6E-5C27D5FAE012}" presName="thickLine" presStyleLbl="alignNode1" presStyleIdx="0" presStyleCnt="1"/>
      <dgm:spPr/>
    </dgm:pt>
    <dgm:pt modelId="{AD985631-6E57-4A0D-B6AB-7D94618C4DA1}" type="pres">
      <dgm:prSet presAssocID="{F8FDDF04-92E6-4433-8D6E-5C27D5FAE012}" presName="horz1" presStyleCnt="0"/>
      <dgm:spPr/>
    </dgm:pt>
    <dgm:pt modelId="{FF0FF3FB-CDB5-48BD-B29B-E15A9CDBD41D}" type="pres">
      <dgm:prSet presAssocID="{F8FDDF04-92E6-4433-8D6E-5C27D5FAE012}" presName="tx1" presStyleLbl="revTx" presStyleIdx="0" presStyleCnt="4"/>
      <dgm:spPr/>
    </dgm:pt>
    <dgm:pt modelId="{6B0D89C3-5D6D-418F-8AAA-B004B88F2283}" type="pres">
      <dgm:prSet presAssocID="{F8FDDF04-92E6-4433-8D6E-5C27D5FAE012}" presName="vert1" presStyleCnt="0"/>
      <dgm:spPr/>
    </dgm:pt>
    <dgm:pt modelId="{AF5C5B76-9FEE-4ABC-B7D3-00F478C3B0C5}" type="pres">
      <dgm:prSet presAssocID="{F4792425-7381-4B76-AD33-83B0ACB16FD8}" presName="vertSpace2a" presStyleCnt="0"/>
      <dgm:spPr/>
    </dgm:pt>
    <dgm:pt modelId="{5BB3A7F0-5DA0-4695-BD97-68EAA4CC738D}" type="pres">
      <dgm:prSet presAssocID="{F4792425-7381-4B76-AD33-83B0ACB16FD8}" presName="horz2" presStyleCnt="0"/>
      <dgm:spPr/>
    </dgm:pt>
    <dgm:pt modelId="{A90401C4-730F-4EB4-9101-B478DB1E922C}" type="pres">
      <dgm:prSet presAssocID="{F4792425-7381-4B76-AD33-83B0ACB16FD8}" presName="horzSpace2" presStyleCnt="0"/>
      <dgm:spPr/>
    </dgm:pt>
    <dgm:pt modelId="{17A41275-E22B-4D3E-A91E-E11E145970A9}" type="pres">
      <dgm:prSet presAssocID="{F4792425-7381-4B76-AD33-83B0ACB16FD8}" presName="tx2" presStyleLbl="revTx" presStyleIdx="1" presStyleCnt="4"/>
      <dgm:spPr/>
    </dgm:pt>
    <dgm:pt modelId="{590C3B28-B0A9-4E2F-90A7-6674DE83CC01}" type="pres">
      <dgm:prSet presAssocID="{F4792425-7381-4B76-AD33-83B0ACB16FD8}" presName="vert2" presStyleCnt="0"/>
      <dgm:spPr/>
    </dgm:pt>
    <dgm:pt modelId="{DA41D6E6-77D5-45BD-AA7F-3B87820CFEBF}" type="pres">
      <dgm:prSet presAssocID="{F4792425-7381-4B76-AD33-83B0ACB16FD8}" presName="thinLine2b" presStyleLbl="callout" presStyleIdx="0" presStyleCnt="3"/>
      <dgm:spPr/>
    </dgm:pt>
    <dgm:pt modelId="{CEF33841-9D22-4DAF-A21E-F3563B79BC49}" type="pres">
      <dgm:prSet presAssocID="{F4792425-7381-4B76-AD33-83B0ACB16FD8}" presName="vertSpace2b" presStyleCnt="0"/>
      <dgm:spPr/>
    </dgm:pt>
    <dgm:pt modelId="{A7CA5A3F-EFA2-4952-B3FA-67B6607F37E7}" type="pres">
      <dgm:prSet presAssocID="{5F1C1870-B7BA-4B1C-A54C-719847CC7261}" presName="horz2" presStyleCnt="0"/>
      <dgm:spPr/>
    </dgm:pt>
    <dgm:pt modelId="{49D179AA-C21D-450F-9358-A1D910138F40}" type="pres">
      <dgm:prSet presAssocID="{5F1C1870-B7BA-4B1C-A54C-719847CC7261}" presName="horzSpace2" presStyleCnt="0"/>
      <dgm:spPr/>
    </dgm:pt>
    <dgm:pt modelId="{07BD61F9-526F-4450-9FAE-D29F215F1306}" type="pres">
      <dgm:prSet presAssocID="{5F1C1870-B7BA-4B1C-A54C-719847CC7261}" presName="tx2" presStyleLbl="revTx" presStyleIdx="2" presStyleCnt="4"/>
      <dgm:spPr/>
    </dgm:pt>
    <dgm:pt modelId="{17AFE869-6233-4D39-A291-261F6021AED9}" type="pres">
      <dgm:prSet presAssocID="{5F1C1870-B7BA-4B1C-A54C-719847CC7261}" presName="vert2" presStyleCnt="0"/>
      <dgm:spPr/>
    </dgm:pt>
    <dgm:pt modelId="{B901B504-1091-449C-857B-28FA835A993F}" type="pres">
      <dgm:prSet presAssocID="{5F1C1870-B7BA-4B1C-A54C-719847CC7261}" presName="thinLine2b" presStyleLbl="callout" presStyleIdx="1" presStyleCnt="3"/>
      <dgm:spPr/>
    </dgm:pt>
    <dgm:pt modelId="{3D9D51D3-EC3D-4205-A8FF-60840E46801A}" type="pres">
      <dgm:prSet presAssocID="{5F1C1870-B7BA-4B1C-A54C-719847CC7261}" presName="vertSpace2b" presStyleCnt="0"/>
      <dgm:spPr/>
    </dgm:pt>
    <dgm:pt modelId="{288CC89D-13BF-43CA-81D0-5C1F087564F1}" type="pres">
      <dgm:prSet presAssocID="{87684EC9-26A8-4B5C-8473-5949978D04CD}" presName="horz2" presStyleCnt="0"/>
      <dgm:spPr/>
    </dgm:pt>
    <dgm:pt modelId="{6E66ABEA-8EBF-426B-A399-49998F532EFD}" type="pres">
      <dgm:prSet presAssocID="{87684EC9-26A8-4B5C-8473-5949978D04CD}" presName="horzSpace2" presStyleCnt="0"/>
      <dgm:spPr/>
    </dgm:pt>
    <dgm:pt modelId="{59623413-D5EA-4645-ACAF-A3F53BD878B3}" type="pres">
      <dgm:prSet presAssocID="{87684EC9-26A8-4B5C-8473-5949978D04CD}" presName="tx2" presStyleLbl="revTx" presStyleIdx="3" presStyleCnt="4"/>
      <dgm:spPr/>
    </dgm:pt>
    <dgm:pt modelId="{2FF62CAC-E3F6-41E0-A0F0-845A1F0EC3DA}" type="pres">
      <dgm:prSet presAssocID="{87684EC9-26A8-4B5C-8473-5949978D04CD}" presName="vert2" presStyleCnt="0"/>
      <dgm:spPr/>
    </dgm:pt>
    <dgm:pt modelId="{CE4EF9E7-55B7-4125-9760-C19D9DAECCDB}" type="pres">
      <dgm:prSet presAssocID="{87684EC9-26A8-4B5C-8473-5949978D04CD}" presName="thinLine2b" presStyleLbl="callout" presStyleIdx="2" presStyleCnt="3"/>
      <dgm:spPr/>
    </dgm:pt>
    <dgm:pt modelId="{471AD28D-DE56-4FE3-8F1B-1C61318B5952}" type="pres">
      <dgm:prSet presAssocID="{87684EC9-26A8-4B5C-8473-5949978D04CD}" presName="vertSpace2b" presStyleCnt="0"/>
      <dgm:spPr/>
    </dgm:pt>
  </dgm:ptLst>
  <dgm:cxnLst>
    <dgm:cxn modelId="{A2642609-A0C1-41D2-8D51-4728C969BB61}" srcId="{F8FDDF04-92E6-4433-8D6E-5C27D5FAE012}" destId="{5F1C1870-B7BA-4B1C-A54C-719847CC7261}" srcOrd="1" destOrd="0" parTransId="{D7EC5856-7D00-4E84-9366-6B4541EE6962}" sibTransId="{69F21832-4256-4461-AAD5-FBCE26C28F9A}"/>
    <dgm:cxn modelId="{D6ECA015-095F-4279-82AC-E6BD6A3E1425}" srcId="{F8FDDF04-92E6-4433-8D6E-5C27D5FAE012}" destId="{87684EC9-26A8-4B5C-8473-5949978D04CD}" srcOrd="2" destOrd="0" parTransId="{F48C3AA9-064E-4258-8589-2B2220E5AC17}" sibTransId="{D7C3465F-FA6C-42B9-AC35-F361504932C9}"/>
    <dgm:cxn modelId="{A0085328-317A-43E5-9604-68F8448FDBEF}" type="presOf" srcId="{F8FDDF04-92E6-4433-8D6E-5C27D5FAE012}" destId="{FF0FF3FB-CDB5-48BD-B29B-E15A9CDBD41D}" srcOrd="0" destOrd="0" presId="urn:microsoft.com/office/officeart/2008/layout/LinedList"/>
    <dgm:cxn modelId="{13F7952E-70F5-4CE3-B420-030DF7D00737}" srcId="{F8FDDF04-92E6-4433-8D6E-5C27D5FAE012}" destId="{F4792425-7381-4B76-AD33-83B0ACB16FD8}" srcOrd="0" destOrd="0" parTransId="{18E0FD29-0C77-4958-AFAA-4AD777F9BB04}" sibTransId="{7855272B-B2AF-4399-A192-EBC331F01E0E}"/>
    <dgm:cxn modelId="{77413B73-09C1-43CB-97FB-3300CEB7BCBC}" type="presOf" srcId="{0B14AFB3-1AC2-400A-8930-B91AC20C568A}" destId="{FAAAE945-B830-40DC-9E6A-6AD4A4DB2A6D}" srcOrd="0" destOrd="0" presId="urn:microsoft.com/office/officeart/2008/layout/LinedList"/>
    <dgm:cxn modelId="{10853378-6A51-46E2-B7CE-CDC0AFFF35CA}" srcId="{0B14AFB3-1AC2-400A-8930-B91AC20C568A}" destId="{F8FDDF04-92E6-4433-8D6E-5C27D5FAE012}" srcOrd="0" destOrd="0" parTransId="{7E7EF5A2-FADB-457E-B372-DF6B74CC856B}" sibTransId="{E3F8393A-9A8E-4149-B78F-2E24C18E7C18}"/>
    <dgm:cxn modelId="{9FD70B89-66E4-4E6D-84D9-B2745546B18D}" type="presOf" srcId="{87684EC9-26A8-4B5C-8473-5949978D04CD}" destId="{59623413-D5EA-4645-ACAF-A3F53BD878B3}" srcOrd="0" destOrd="0" presId="urn:microsoft.com/office/officeart/2008/layout/LinedList"/>
    <dgm:cxn modelId="{1970B79F-BC73-4ABB-B11B-9B7F64D92FD8}" type="presOf" srcId="{5F1C1870-B7BA-4B1C-A54C-719847CC7261}" destId="{07BD61F9-526F-4450-9FAE-D29F215F1306}" srcOrd="0" destOrd="0" presId="urn:microsoft.com/office/officeart/2008/layout/LinedList"/>
    <dgm:cxn modelId="{3AAC10FC-8441-465F-9C04-2ABB408C76F3}" type="presOf" srcId="{F4792425-7381-4B76-AD33-83B0ACB16FD8}" destId="{17A41275-E22B-4D3E-A91E-E11E145970A9}" srcOrd="0" destOrd="0" presId="urn:microsoft.com/office/officeart/2008/layout/LinedList"/>
    <dgm:cxn modelId="{4E69C23F-892A-4B91-9DEF-4562CB1179C8}" type="presParOf" srcId="{FAAAE945-B830-40DC-9E6A-6AD4A4DB2A6D}" destId="{2FF3E021-C99E-4AF7-A537-665F49D600F2}" srcOrd="0" destOrd="0" presId="urn:microsoft.com/office/officeart/2008/layout/LinedList"/>
    <dgm:cxn modelId="{361F0843-6A50-44FF-9EC8-31E2B0119375}" type="presParOf" srcId="{FAAAE945-B830-40DC-9E6A-6AD4A4DB2A6D}" destId="{AD985631-6E57-4A0D-B6AB-7D94618C4DA1}" srcOrd="1" destOrd="0" presId="urn:microsoft.com/office/officeart/2008/layout/LinedList"/>
    <dgm:cxn modelId="{7A1C1BCE-7E62-4EFA-AF89-1F3C38F603C6}" type="presParOf" srcId="{AD985631-6E57-4A0D-B6AB-7D94618C4DA1}" destId="{FF0FF3FB-CDB5-48BD-B29B-E15A9CDBD41D}" srcOrd="0" destOrd="0" presId="urn:microsoft.com/office/officeart/2008/layout/LinedList"/>
    <dgm:cxn modelId="{5786B36C-2C46-4246-B6A8-6DC69E133D6F}" type="presParOf" srcId="{AD985631-6E57-4A0D-B6AB-7D94618C4DA1}" destId="{6B0D89C3-5D6D-418F-8AAA-B004B88F2283}" srcOrd="1" destOrd="0" presId="urn:microsoft.com/office/officeart/2008/layout/LinedList"/>
    <dgm:cxn modelId="{A7128582-030B-4ECB-AB74-BD37B6DEB238}" type="presParOf" srcId="{6B0D89C3-5D6D-418F-8AAA-B004B88F2283}" destId="{AF5C5B76-9FEE-4ABC-B7D3-00F478C3B0C5}" srcOrd="0" destOrd="0" presId="urn:microsoft.com/office/officeart/2008/layout/LinedList"/>
    <dgm:cxn modelId="{F2CA2B72-CDCB-49E1-BC2E-8B0E6DA13D1E}" type="presParOf" srcId="{6B0D89C3-5D6D-418F-8AAA-B004B88F2283}" destId="{5BB3A7F0-5DA0-4695-BD97-68EAA4CC738D}" srcOrd="1" destOrd="0" presId="urn:microsoft.com/office/officeart/2008/layout/LinedList"/>
    <dgm:cxn modelId="{D10BDFBD-445D-41A0-B6BB-B90E0A9FE496}" type="presParOf" srcId="{5BB3A7F0-5DA0-4695-BD97-68EAA4CC738D}" destId="{A90401C4-730F-4EB4-9101-B478DB1E922C}" srcOrd="0" destOrd="0" presId="urn:microsoft.com/office/officeart/2008/layout/LinedList"/>
    <dgm:cxn modelId="{3AF8198D-BCA1-4D2A-8405-3212E372581B}" type="presParOf" srcId="{5BB3A7F0-5DA0-4695-BD97-68EAA4CC738D}" destId="{17A41275-E22B-4D3E-A91E-E11E145970A9}" srcOrd="1" destOrd="0" presId="urn:microsoft.com/office/officeart/2008/layout/LinedList"/>
    <dgm:cxn modelId="{AE2D073A-852A-4A74-B7AF-CD8878B8A818}" type="presParOf" srcId="{5BB3A7F0-5DA0-4695-BD97-68EAA4CC738D}" destId="{590C3B28-B0A9-4E2F-90A7-6674DE83CC01}" srcOrd="2" destOrd="0" presId="urn:microsoft.com/office/officeart/2008/layout/LinedList"/>
    <dgm:cxn modelId="{2D77A09D-D8F6-4FCF-B2B5-319831E94B85}" type="presParOf" srcId="{6B0D89C3-5D6D-418F-8AAA-B004B88F2283}" destId="{DA41D6E6-77D5-45BD-AA7F-3B87820CFEBF}" srcOrd="2" destOrd="0" presId="urn:microsoft.com/office/officeart/2008/layout/LinedList"/>
    <dgm:cxn modelId="{EE4EE80C-BAD0-4E83-A575-FE4C6CF25846}" type="presParOf" srcId="{6B0D89C3-5D6D-418F-8AAA-B004B88F2283}" destId="{CEF33841-9D22-4DAF-A21E-F3563B79BC49}" srcOrd="3" destOrd="0" presId="urn:microsoft.com/office/officeart/2008/layout/LinedList"/>
    <dgm:cxn modelId="{B2237FE6-C2FF-423D-B174-953301F46660}" type="presParOf" srcId="{6B0D89C3-5D6D-418F-8AAA-B004B88F2283}" destId="{A7CA5A3F-EFA2-4952-B3FA-67B6607F37E7}" srcOrd="4" destOrd="0" presId="urn:microsoft.com/office/officeart/2008/layout/LinedList"/>
    <dgm:cxn modelId="{A715ABFD-01D0-402E-AEFE-690CB7389D7D}" type="presParOf" srcId="{A7CA5A3F-EFA2-4952-B3FA-67B6607F37E7}" destId="{49D179AA-C21D-450F-9358-A1D910138F40}" srcOrd="0" destOrd="0" presId="urn:microsoft.com/office/officeart/2008/layout/LinedList"/>
    <dgm:cxn modelId="{E48BC118-8276-46CB-97C4-96ECF54DD000}" type="presParOf" srcId="{A7CA5A3F-EFA2-4952-B3FA-67B6607F37E7}" destId="{07BD61F9-526F-4450-9FAE-D29F215F1306}" srcOrd="1" destOrd="0" presId="urn:microsoft.com/office/officeart/2008/layout/LinedList"/>
    <dgm:cxn modelId="{B194EF24-75BD-46C9-AF9D-2E79F2E6233C}" type="presParOf" srcId="{A7CA5A3F-EFA2-4952-B3FA-67B6607F37E7}" destId="{17AFE869-6233-4D39-A291-261F6021AED9}" srcOrd="2" destOrd="0" presId="urn:microsoft.com/office/officeart/2008/layout/LinedList"/>
    <dgm:cxn modelId="{53F493A9-34B4-453C-91A9-78CFFD5039B8}" type="presParOf" srcId="{6B0D89C3-5D6D-418F-8AAA-B004B88F2283}" destId="{B901B504-1091-449C-857B-28FA835A993F}" srcOrd="5" destOrd="0" presId="urn:microsoft.com/office/officeart/2008/layout/LinedList"/>
    <dgm:cxn modelId="{6433AFB4-5A52-4C7A-B0A5-A07EF204EB53}" type="presParOf" srcId="{6B0D89C3-5D6D-418F-8AAA-B004B88F2283}" destId="{3D9D51D3-EC3D-4205-A8FF-60840E46801A}" srcOrd="6" destOrd="0" presId="urn:microsoft.com/office/officeart/2008/layout/LinedList"/>
    <dgm:cxn modelId="{57407399-34B3-4F26-B976-6F19C42F4B13}" type="presParOf" srcId="{6B0D89C3-5D6D-418F-8AAA-B004B88F2283}" destId="{288CC89D-13BF-43CA-81D0-5C1F087564F1}" srcOrd="7" destOrd="0" presId="urn:microsoft.com/office/officeart/2008/layout/LinedList"/>
    <dgm:cxn modelId="{73AAE5B9-3496-4E8F-B146-204DF487D850}" type="presParOf" srcId="{288CC89D-13BF-43CA-81D0-5C1F087564F1}" destId="{6E66ABEA-8EBF-426B-A399-49998F532EFD}" srcOrd="0" destOrd="0" presId="urn:microsoft.com/office/officeart/2008/layout/LinedList"/>
    <dgm:cxn modelId="{AFB04526-D959-40C7-AD42-BFB55F046753}" type="presParOf" srcId="{288CC89D-13BF-43CA-81D0-5C1F087564F1}" destId="{59623413-D5EA-4645-ACAF-A3F53BD878B3}" srcOrd="1" destOrd="0" presId="urn:microsoft.com/office/officeart/2008/layout/LinedList"/>
    <dgm:cxn modelId="{E035C50A-651A-4BD3-8312-747A59505CFA}" type="presParOf" srcId="{288CC89D-13BF-43CA-81D0-5C1F087564F1}" destId="{2FF62CAC-E3F6-41E0-A0F0-845A1F0EC3DA}" srcOrd="2" destOrd="0" presId="urn:microsoft.com/office/officeart/2008/layout/LinedList"/>
    <dgm:cxn modelId="{9BF00782-53C8-4EDC-95BC-8465F960E950}" type="presParOf" srcId="{6B0D89C3-5D6D-418F-8AAA-B004B88F2283}" destId="{CE4EF9E7-55B7-4125-9760-C19D9DAECCDB}" srcOrd="8" destOrd="0" presId="urn:microsoft.com/office/officeart/2008/layout/LinedList"/>
    <dgm:cxn modelId="{5C98E1AF-8227-46C7-A394-94859CE7B51D}" type="presParOf" srcId="{6B0D89C3-5D6D-418F-8AAA-B004B88F2283}" destId="{471AD28D-DE56-4FE3-8F1B-1C61318B59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62129E-C7AC-4E44-806F-8A4E9D225D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DA0BE89-7327-4EDD-90BE-ED79805FF6C7}">
      <dgm:prSet phldrT="[Text]" phldr="0" custT="1"/>
      <dgm:spPr/>
      <dgm:t>
        <a:bodyPr/>
        <a:lstStyle/>
        <a:p>
          <a:r>
            <a:rPr lang="fi-FI" sz="1200" dirty="0" err="1"/>
            <a:t>Sources</a:t>
          </a:r>
          <a:endParaRPr lang="fi-FI" sz="1200" dirty="0"/>
        </a:p>
      </dgm:t>
    </dgm:pt>
    <dgm:pt modelId="{DFF8B4FE-A97C-4944-A734-D237FB226458}" type="parTrans" cxnId="{22249CDF-B9AB-466B-B49B-7EACCC370F01}">
      <dgm:prSet/>
      <dgm:spPr/>
      <dgm:t>
        <a:bodyPr/>
        <a:lstStyle/>
        <a:p>
          <a:endParaRPr lang="fi-FI" sz="1600"/>
        </a:p>
      </dgm:t>
    </dgm:pt>
    <dgm:pt modelId="{5D7BFFE2-795E-4655-A64F-F6BC45855C90}" type="sibTrans" cxnId="{22249CDF-B9AB-466B-B49B-7EACCC370F01}">
      <dgm:prSet/>
      <dgm:spPr/>
      <dgm:t>
        <a:bodyPr/>
        <a:lstStyle/>
        <a:p>
          <a:endParaRPr lang="fi-FI" sz="1600"/>
        </a:p>
      </dgm:t>
    </dgm:pt>
    <dgm:pt modelId="{544F93CC-EF6E-4394-BE2E-23F3AC839AE6}">
      <dgm:prSet phldrT="[Text]" phldr="0" custT="1"/>
      <dgm:spPr/>
      <dgm:t>
        <a:bodyPr/>
        <a:lstStyle/>
        <a:p>
          <a:r>
            <a:rPr lang="fi-FI" sz="1600" dirty="0" err="1"/>
            <a:t>Journals</a:t>
          </a:r>
          <a:r>
            <a:rPr lang="fi-FI" sz="1600" dirty="0"/>
            <a:t>, news</a:t>
          </a:r>
        </a:p>
      </dgm:t>
    </dgm:pt>
    <dgm:pt modelId="{8FB06B3C-5BF8-44BB-BF39-FF31C09B73EC}" type="parTrans" cxnId="{B6C7BA14-EEDC-438B-A836-AE36E69F2648}">
      <dgm:prSet/>
      <dgm:spPr/>
      <dgm:t>
        <a:bodyPr/>
        <a:lstStyle/>
        <a:p>
          <a:endParaRPr lang="fi-FI" sz="1600"/>
        </a:p>
      </dgm:t>
    </dgm:pt>
    <dgm:pt modelId="{97DA29F8-6EB1-4FA0-9194-5D023C91AFFD}" type="sibTrans" cxnId="{B6C7BA14-EEDC-438B-A836-AE36E69F2648}">
      <dgm:prSet/>
      <dgm:spPr/>
      <dgm:t>
        <a:bodyPr/>
        <a:lstStyle/>
        <a:p>
          <a:endParaRPr lang="fi-FI" sz="1600"/>
        </a:p>
      </dgm:t>
    </dgm:pt>
    <dgm:pt modelId="{51178288-B1B5-4016-80C8-C27E9422B60E}">
      <dgm:prSet phldrT="[Text]" phldr="0" custT="1"/>
      <dgm:spPr/>
      <dgm:t>
        <a:bodyPr/>
        <a:lstStyle/>
        <a:p>
          <a:r>
            <a:rPr lang="fi-FI" sz="1600" dirty="0" err="1"/>
            <a:t>Workshops</a:t>
          </a:r>
          <a:endParaRPr lang="fi-FI" sz="1600" dirty="0"/>
        </a:p>
      </dgm:t>
    </dgm:pt>
    <dgm:pt modelId="{EF13E14B-E049-4717-B6BA-E2B34A498871}" type="parTrans" cxnId="{F6E26ED1-FB53-4041-AA4C-7D9362EBACAA}">
      <dgm:prSet/>
      <dgm:spPr/>
      <dgm:t>
        <a:bodyPr/>
        <a:lstStyle/>
        <a:p>
          <a:endParaRPr lang="fi-FI" sz="1600"/>
        </a:p>
      </dgm:t>
    </dgm:pt>
    <dgm:pt modelId="{00C34FCC-560A-45B3-B732-43ACA00FF5DF}" type="sibTrans" cxnId="{F6E26ED1-FB53-4041-AA4C-7D9362EBACAA}">
      <dgm:prSet/>
      <dgm:spPr/>
      <dgm:t>
        <a:bodyPr/>
        <a:lstStyle/>
        <a:p>
          <a:endParaRPr lang="fi-FI" sz="1600"/>
        </a:p>
      </dgm:t>
    </dgm:pt>
    <dgm:pt modelId="{1AD196C3-30ED-42C8-96EC-938E99CA3D75}">
      <dgm:prSet phldrT="[Text]" phldr="0" custT="1"/>
      <dgm:spPr/>
      <dgm:t>
        <a:bodyPr/>
        <a:lstStyle/>
        <a:p>
          <a:r>
            <a:rPr lang="fi-FI" sz="1600" dirty="0" err="1"/>
            <a:t>Field</a:t>
          </a:r>
          <a:endParaRPr lang="fi-FI" sz="1600" dirty="0"/>
        </a:p>
      </dgm:t>
    </dgm:pt>
    <dgm:pt modelId="{33992685-7732-45A5-811B-709C76F70520}" type="parTrans" cxnId="{E15F074B-BE57-4593-A7FD-19EB6E00B87B}">
      <dgm:prSet/>
      <dgm:spPr/>
      <dgm:t>
        <a:bodyPr/>
        <a:lstStyle/>
        <a:p>
          <a:endParaRPr lang="fi-FI" sz="1600"/>
        </a:p>
      </dgm:t>
    </dgm:pt>
    <dgm:pt modelId="{21790EA5-6EF4-4954-89C6-7C184177253A}" type="sibTrans" cxnId="{E15F074B-BE57-4593-A7FD-19EB6E00B87B}">
      <dgm:prSet/>
      <dgm:spPr/>
      <dgm:t>
        <a:bodyPr/>
        <a:lstStyle/>
        <a:p>
          <a:endParaRPr lang="fi-FI" sz="1600"/>
        </a:p>
      </dgm:t>
    </dgm:pt>
    <dgm:pt modelId="{C49BCA34-7403-4064-8D03-A804285BD640}">
      <dgm:prSet phldrT="[Text]" phldr="0" custT="1"/>
      <dgm:spPr/>
      <dgm:t>
        <a:bodyPr/>
        <a:lstStyle/>
        <a:p>
          <a:pPr>
            <a:buClr>
              <a:schemeClr val="accent1"/>
            </a:buClr>
          </a:pPr>
          <a:r>
            <a:rPr lang="fi-FI" sz="1050" dirty="0" err="1"/>
            <a:t>Desk</a:t>
          </a:r>
          <a:r>
            <a:rPr lang="fi-FI" sz="1050" dirty="0"/>
            <a:t> </a:t>
          </a:r>
          <a:r>
            <a:rPr lang="fi-FI" sz="1050" dirty="0" err="1"/>
            <a:t>study</a:t>
          </a:r>
          <a:r>
            <a:rPr lang="fi-FI" sz="1050" dirty="0"/>
            <a:t> on SMR </a:t>
          </a:r>
          <a:r>
            <a:rPr lang="fi-FI" sz="1050" dirty="0" err="1"/>
            <a:t>future</a:t>
          </a:r>
          <a:r>
            <a:rPr lang="fi-FI" sz="1050" dirty="0"/>
            <a:t> </a:t>
          </a:r>
          <a:r>
            <a:rPr lang="fi-FI" sz="1050" dirty="0" err="1"/>
            <a:t>developments</a:t>
          </a:r>
          <a:r>
            <a:rPr lang="fi-FI" sz="1050" dirty="0"/>
            <a:t> / </a:t>
          </a:r>
          <a:r>
            <a:rPr lang="fi-FI" sz="1050" dirty="0" err="1"/>
            <a:t>uncertainties</a:t>
          </a:r>
          <a:endParaRPr lang="fi-FI" sz="1050" dirty="0"/>
        </a:p>
      </dgm:t>
    </dgm:pt>
    <dgm:pt modelId="{E67B6CB3-16D0-45B3-8B97-E83E308E4D68}" type="parTrans" cxnId="{843F9537-22CD-4DD1-802E-377F8CCA8E23}">
      <dgm:prSet/>
      <dgm:spPr/>
      <dgm:t>
        <a:bodyPr/>
        <a:lstStyle/>
        <a:p>
          <a:endParaRPr lang="fi-FI" sz="1600"/>
        </a:p>
      </dgm:t>
    </dgm:pt>
    <dgm:pt modelId="{447BBC9F-362F-4BEB-87B9-0A07579FAECF}" type="sibTrans" cxnId="{843F9537-22CD-4DD1-802E-377F8CCA8E23}">
      <dgm:prSet/>
      <dgm:spPr/>
      <dgm:t>
        <a:bodyPr/>
        <a:lstStyle/>
        <a:p>
          <a:endParaRPr lang="fi-FI" sz="1600"/>
        </a:p>
      </dgm:t>
    </dgm:pt>
    <dgm:pt modelId="{326932AF-7698-4ED7-B65E-E65A5BB0FA52}">
      <dgm:prSet phldrT="[Text]" phldr="0" custT="1"/>
      <dgm:spPr/>
      <dgm:t>
        <a:bodyPr/>
        <a:lstStyle/>
        <a:p>
          <a:pPr>
            <a:buClr>
              <a:schemeClr val="accent1"/>
            </a:buClr>
          </a:pPr>
          <a:r>
            <a:rPr lang="fi-FI" sz="1050" dirty="0"/>
            <a:t>VTT </a:t>
          </a:r>
          <a:r>
            <a:rPr lang="fi-FI" sz="1050" dirty="0" err="1"/>
            <a:t>technology</a:t>
          </a:r>
          <a:r>
            <a:rPr lang="fi-FI" sz="1050" dirty="0"/>
            <a:t> </a:t>
          </a:r>
          <a:r>
            <a:rPr lang="fi-FI" sz="1050" dirty="0" err="1"/>
            <a:t>expert</a:t>
          </a:r>
          <a:r>
            <a:rPr lang="fi-FI" sz="1050" dirty="0"/>
            <a:t> </a:t>
          </a:r>
          <a:r>
            <a:rPr lang="fi-FI" sz="1050" dirty="0" err="1"/>
            <a:t>workshops</a:t>
          </a:r>
          <a:endParaRPr lang="fi-FI" sz="1050" dirty="0"/>
        </a:p>
      </dgm:t>
    </dgm:pt>
    <dgm:pt modelId="{0CA575E3-7313-401E-978A-AC5DE8ADF0C6}" type="parTrans" cxnId="{2061CB9C-7DE7-4BC4-90BB-564552F1704E}">
      <dgm:prSet/>
      <dgm:spPr/>
      <dgm:t>
        <a:bodyPr/>
        <a:lstStyle/>
        <a:p>
          <a:endParaRPr lang="fi-FI" sz="1600"/>
        </a:p>
      </dgm:t>
    </dgm:pt>
    <dgm:pt modelId="{8A562911-DB79-4E36-BB03-2ACAC35BB1AE}" type="sibTrans" cxnId="{2061CB9C-7DE7-4BC4-90BB-564552F1704E}">
      <dgm:prSet/>
      <dgm:spPr/>
      <dgm:t>
        <a:bodyPr/>
        <a:lstStyle/>
        <a:p>
          <a:endParaRPr lang="fi-FI" sz="1600"/>
        </a:p>
      </dgm:t>
    </dgm:pt>
    <dgm:pt modelId="{FAEE0740-BF89-406F-A380-DD92F38DAF84}">
      <dgm:prSet phldrT="[Text]" phldr="0" custT="1"/>
      <dgm:spPr/>
      <dgm:t>
        <a:bodyPr/>
        <a:lstStyle/>
        <a:p>
          <a:pPr>
            <a:buClr>
              <a:schemeClr val="accent1"/>
            </a:buClr>
          </a:pPr>
          <a:r>
            <a:rPr lang="fi-FI" sz="1050" dirty="0"/>
            <a:t>SMR Business Day </a:t>
          </a:r>
          <a:r>
            <a:rPr lang="fi-FI" sz="1050" dirty="0" err="1"/>
            <a:t>findings</a:t>
          </a:r>
          <a:r>
            <a:rPr lang="fi-FI" sz="1050" dirty="0"/>
            <a:t> / SYP / </a:t>
          </a:r>
          <a:r>
            <a:rPr lang="fi-FI" sz="1050" dirty="0" err="1"/>
            <a:t>Field</a:t>
          </a:r>
          <a:r>
            <a:rPr lang="fi-FI" sz="1050" dirty="0"/>
            <a:t> </a:t>
          </a:r>
          <a:r>
            <a:rPr lang="fi-FI" sz="1050" dirty="0" err="1"/>
            <a:t>notes</a:t>
          </a:r>
          <a:endParaRPr lang="fi-FI" sz="1050" dirty="0"/>
        </a:p>
      </dgm:t>
    </dgm:pt>
    <dgm:pt modelId="{E44EC324-5041-447F-9D9E-F67D867B332E}" type="parTrans" cxnId="{EAA09D2F-2B59-4220-924D-1C9D3AAEEFDB}">
      <dgm:prSet/>
      <dgm:spPr/>
      <dgm:t>
        <a:bodyPr/>
        <a:lstStyle/>
        <a:p>
          <a:endParaRPr lang="fi-FI" sz="1600"/>
        </a:p>
      </dgm:t>
    </dgm:pt>
    <dgm:pt modelId="{33E10493-A98A-42C4-83CA-8557278FB5AE}" type="sibTrans" cxnId="{EAA09D2F-2B59-4220-924D-1C9D3AAEEFDB}">
      <dgm:prSet/>
      <dgm:spPr/>
      <dgm:t>
        <a:bodyPr/>
        <a:lstStyle/>
        <a:p>
          <a:endParaRPr lang="fi-FI" sz="1600"/>
        </a:p>
      </dgm:t>
    </dgm:pt>
    <dgm:pt modelId="{94F33918-B77D-44BE-AFEA-D0D1CD343086}">
      <dgm:prSet phldrT="[Text]" phldr="0" custT="1"/>
      <dgm:spPr/>
      <dgm:t>
        <a:bodyPr/>
        <a:lstStyle/>
        <a:p>
          <a:pPr>
            <a:buClr>
              <a:schemeClr val="accent1"/>
            </a:buClr>
          </a:pPr>
          <a:r>
            <a:rPr lang="fi-FI" sz="1600" dirty="0" err="1"/>
            <a:t>Interviews</a:t>
          </a:r>
          <a:endParaRPr lang="fi-FI" sz="1600" dirty="0"/>
        </a:p>
      </dgm:t>
    </dgm:pt>
    <dgm:pt modelId="{D469A4BB-59DD-48F8-A1F9-AD1E30E1790F}" type="parTrans" cxnId="{8FF80585-6F0F-43F5-B24C-115C196BDA9D}">
      <dgm:prSet/>
      <dgm:spPr/>
      <dgm:t>
        <a:bodyPr/>
        <a:lstStyle/>
        <a:p>
          <a:endParaRPr lang="fi-FI" sz="1600"/>
        </a:p>
      </dgm:t>
    </dgm:pt>
    <dgm:pt modelId="{90DEA3FC-19A6-404D-A415-D0D3F545B40D}" type="sibTrans" cxnId="{8FF80585-6F0F-43F5-B24C-115C196BDA9D}">
      <dgm:prSet/>
      <dgm:spPr/>
      <dgm:t>
        <a:bodyPr/>
        <a:lstStyle/>
        <a:p>
          <a:endParaRPr lang="fi-FI" sz="1600"/>
        </a:p>
      </dgm:t>
    </dgm:pt>
    <dgm:pt modelId="{4E519039-7D39-43D0-B5BB-6A77D519003E}">
      <dgm:prSet phldrT="[Text]" phldr="0" custT="1"/>
      <dgm:spPr/>
      <dgm:t>
        <a:bodyPr/>
        <a:lstStyle/>
        <a:p>
          <a:pPr>
            <a:buClr>
              <a:schemeClr val="accent1"/>
            </a:buClr>
          </a:pPr>
          <a:r>
            <a:rPr lang="fi-FI" sz="1050" dirty="0"/>
            <a:t>Case </a:t>
          </a:r>
          <a:r>
            <a:rPr lang="fi-FI" sz="1050" dirty="0" err="1"/>
            <a:t>industry</a:t>
          </a:r>
          <a:r>
            <a:rPr lang="fi-FI" sz="1050" dirty="0"/>
            <a:t> </a:t>
          </a:r>
          <a:r>
            <a:rPr lang="fi-FI" sz="1050" dirty="0" err="1"/>
            <a:t>stakeholders</a:t>
          </a:r>
          <a:endParaRPr lang="fi-FI" sz="1050" dirty="0"/>
        </a:p>
      </dgm:t>
    </dgm:pt>
    <dgm:pt modelId="{C06A8EFE-406E-4F23-96FB-C4EB76C85431}" type="parTrans" cxnId="{B462585B-9D93-432B-A4FB-76A95FC16749}">
      <dgm:prSet/>
      <dgm:spPr/>
      <dgm:t>
        <a:bodyPr/>
        <a:lstStyle/>
        <a:p>
          <a:endParaRPr lang="fi-FI" sz="1600"/>
        </a:p>
      </dgm:t>
    </dgm:pt>
    <dgm:pt modelId="{50726720-7134-4530-873F-D3986D0819BA}" type="sibTrans" cxnId="{B462585B-9D93-432B-A4FB-76A95FC16749}">
      <dgm:prSet/>
      <dgm:spPr/>
      <dgm:t>
        <a:bodyPr/>
        <a:lstStyle/>
        <a:p>
          <a:endParaRPr lang="fi-FI" sz="1600"/>
        </a:p>
      </dgm:t>
    </dgm:pt>
    <dgm:pt modelId="{45672D46-BD27-4FA7-AA90-937B41A8BBAB}" type="pres">
      <dgm:prSet presAssocID="{5862129E-C7AC-4E44-806F-8A4E9D225DBC}" presName="vert0" presStyleCnt="0">
        <dgm:presLayoutVars>
          <dgm:dir/>
          <dgm:animOne val="branch"/>
          <dgm:animLvl val="lvl"/>
        </dgm:presLayoutVars>
      </dgm:prSet>
      <dgm:spPr/>
    </dgm:pt>
    <dgm:pt modelId="{CC489C28-63E6-40A8-B323-D06EC56CA684}" type="pres">
      <dgm:prSet presAssocID="{ADA0BE89-7327-4EDD-90BE-ED79805FF6C7}" presName="thickLine" presStyleLbl="alignNode1" presStyleIdx="0" presStyleCnt="1"/>
      <dgm:spPr/>
    </dgm:pt>
    <dgm:pt modelId="{DF5AB03E-E9C9-41AE-8A0F-2271A4EC0577}" type="pres">
      <dgm:prSet presAssocID="{ADA0BE89-7327-4EDD-90BE-ED79805FF6C7}" presName="horz1" presStyleCnt="0"/>
      <dgm:spPr/>
    </dgm:pt>
    <dgm:pt modelId="{46893126-6641-44B9-B7A8-478BF7FBEB87}" type="pres">
      <dgm:prSet presAssocID="{ADA0BE89-7327-4EDD-90BE-ED79805FF6C7}" presName="tx1" presStyleLbl="revTx" presStyleIdx="0" presStyleCnt="9"/>
      <dgm:spPr/>
    </dgm:pt>
    <dgm:pt modelId="{061670E4-F5BF-4BB1-A89A-1938ADCC4369}" type="pres">
      <dgm:prSet presAssocID="{ADA0BE89-7327-4EDD-90BE-ED79805FF6C7}" presName="vert1" presStyleCnt="0"/>
      <dgm:spPr/>
    </dgm:pt>
    <dgm:pt modelId="{8D21E44F-8F4E-4860-85E1-4A8EA47F719C}" type="pres">
      <dgm:prSet presAssocID="{544F93CC-EF6E-4394-BE2E-23F3AC839AE6}" presName="vertSpace2a" presStyleCnt="0"/>
      <dgm:spPr/>
    </dgm:pt>
    <dgm:pt modelId="{17375EC0-EF43-44BD-B320-9270513F3446}" type="pres">
      <dgm:prSet presAssocID="{544F93CC-EF6E-4394-BE2E-23F3AC839AE6}" presName="horz2" presStyleCnt="0"/>
      <dgm:spPr/>
    </dgm:pt>
    <dgm:pt modelId="{E5F1869F-4FB1-41EF-91E8-530154FFB03A}" type="pres">
      <dgm:prSet presAssocID="{544F93CC-EF6E-4394-BE2E-23F3AC839AE6}" presName="horzSpace2" presStyleCnt="0"/>
      <dgm:spPr/>
    </dgm:pt>
    <dgm:pt modelId="{7A569C90-6B6D-4E22-9FA0-A7BE893D7089}" type="pres">
      <dgm:prSet presAssocID="{544F93CC-EF6E-4394-BE2E-23F3AC839AE6}" presName="tx2" presStyleLbl="revTx" presStyleIdx="1" presStyleCnt="9"/>
      <dgm:spPr/>
    </dgm:pt>
    <dgm:pt modelId="{AF3FE801-AA46-484F-8B39-685A08953E1B}" type="pres">
      <dgm:prSet presAssocID="{544F93CC-EF6E-4394-BE2E-23F3AC839AE6}" presName="vert2" presStyleCnt="0"/>
      <dgm:spPr/>
    </dgm:pt>
    <dgm:pt modelId="{0E053CED-CC61-412A-86BF-184C37C441EF}" type="pres">
      <dgm:prSet presAssocID="{C49BCA34-7403-4064-8D03-A804285BD640}" presName="horz3" presStyleCnt="0"/>
      <dgm:spPr/>
    </dgm:pt>
    <dgm:pt modelId="{287C97C0-A82A-4BCA-9569-4CE0AB5DC8C7}" type="pres">
      <dgm:prSet presAssocID="{C49BCA34-7403-4064-8D03-A804285BD640}" presName="horzSpace3" presStyleCnt="0"/>
      <dgm:spPr/>
    </dgm:pt>
    <dgm:pt modelId="{5EFD401C-79F4-4210-B5B2-D90E6405E941}" type="pres">
      <dgm:prSet presAssocID="{C49BCA34-7403-4064-8D03-A804285BD640}" presName="tx3" presStyleLbl="revTx" presStyleIdx="2" presStyleCnt="9"/>
      <dgm:spPr/>
    </dgm:pt>
    <dgm:pt modelId="{946F0A5F-31F1-49EC-858B-EF1D7999680B}" type="pres">
      <dgm:prSet presAssocID="{C49BCA34-7403-4064-8D03-A804285BD640}" presName="vert3" presStyleCnt="0"/>
      <dgm:spPr/>
    </dgm:pt>
    <dgm:pt modelId="{B7460DB9-EAC0-4DAD-BFDD-E8FE30C217CD}" type="pres">
      <dgm:prSet presAssocID="{544F93CC-EF6E-4394-BE2E-23F3AC839AE6}" presName="thinLine2b" presStyleLbl="callout" presStyleIdx="0" presStyleCnt="4"/>
      <dgm:spPr/>
    </dgm:pt>
    <dgm:pt modelId="{855E2321-1FFD-4FC2-879B-98CB48B13B01}" type="pres">
      <dgm:prSet presAssocID="{544F93CC-EF6E-4394-BE2E-23F3AC839AE6}" presName="vertSpace2b" presStyleCnt="0"/>
      <dgm:spPr/>
    </dgm:pt>
    <dgm:pt modelId="{03AB9914-750D-4AEA-AD13-8F256347091F}" type="pres">
      <dgm:prSet presAssocID="{51178288-B1B5-4016-80C8-C27E9422B60E}" presName="horz2" presStyleCnt="0"/>
      <dgm:spPr/>
    </dgm:pt>
    <dgm:pt modelId="{6D175D9F-0BBB-409D-BC5A-3B027AD5CEB1}" type="pres">
      <dgm:prSet presAssocID="{51178288-B1B5-4016-80C8-C27E9422B60E}" presName="horzSpace2" presStyleCnt="0"/>
      <dgm:spPr/>
    </dgm:pt>
    <dgm:pt modelId="{A5C3FDB4-AA5B-414C-B859-805BCEDE4CA2}" type="pres">
      <dgm:prSet presAssocID="{51178288-B1B5-4016-80C8-C27E9422B60E}" presName="tx2" presStyleLbl="revTx" presStyleIdx="3" presStyleCnt="9"/>
      <dgm:spPr/>
    </dgm:pt>
    <dgm:pt modelId="{99E12622-D87D-4171-B19C-A09DFCE4D7C4}" type="pres">
      <dgm:prSet presAssocID="{51178288-B1B5-4016-80C8-C27E9422B60E}" presName="vert2" presStyleCnt="0"/>
      <dgm:spPr/>
    </dgm:pt>
    <dgm:pt modelId="{A55E1CE2-3E0E-497F-9FA7-0A263202D048}" type="pres">
      <dgm:prSet presAssocID="{326932AF-7698-4ED7-B65E-E65A5BB0FA52}" presName="horz3" presStyleCnt="0"/>
      <dgm:spPr/>
    </dgm:pt>
    <dgm:pt modelId="{683B1CC0-FC99-4547-B8BC-1362BD5DBEC2}" type="pres">
      <dgm:prSet presAssocID="{326932AF-7698-4ED7-B65E-E65A5BB0FA52}" presName="horzSpace3" presStyleCnt="0"/>
      <dgm:spPr/>
    </dgm:pt>
    <dgm:pt modelId="{29ABB9F9-184C-4A87-ADFD-2D2D19B74E54}" type="pres">
      <dgm:prSet presAssocID="{326932AF-7698-4ED7-B65E-E65A5BB0FA52}" presName="tx3" presStyleLbl="revTx" presStyleIdx="4" presStyleCnt="9"/>
      <dgm:spPr/>
    </dgm:pt>
    <dgm:pt modelId="{1E7D75D6-E292-4878-845C-73FBFE5B40F3}" type="pres">
      <dgm:prSet presAssocID="{326932AF-7698-4ED7-B65E-E65A5BB0FA52}" presName="vert3" presStyleCnt="0"/>
      <dgm:spPr/>
    </dgm:pt>
    <dgm:pt modelId="{E9833619-FD42-4C38-919B-F76241E8DEFE}" type="pres">
      <dgm:prSet presAssocID="{51178288-B1B5-4016-80C8-C27E9422B60E}" presName="thinLine2b" presStyleLbl="callout" presStyleIdx="1" presStyleCnt="4"/>
      <dgm:spPr/>
    </dgm:pt>
    <dgm:pt modelId="{1BC824D0-70E8-405E-BD41-93C23CB16487}" type="pres">
      <dgm:prSet presAssocID="{51178288-B1B5-4016-80C8-C27E9422B60E}" presName="vertSpace2b" presStyleCnt="0"/>
      <dgm:spPr/>
    </dgm:pt>
    <dgm:pt modelId="{B0DFE328-6B8C-41EE-9663-68B3F3E06FE6}" type="pres">
      <dgm:prSet presAssocID="{1AD196C3-30ED-42C8-96EC-938E99CA3D75}" presName="horz2" presStyleCnt="0"/>
      <dgm:spPr/>
    </dgm:pt>
    <dgm:pt modelId="{DCBC5B98-1DE2-453D-8158-CCCF79A48C5D}" type="pres">
      <dgm:prSet presAssocID="{1AD196C3-30ED-42C8-96EC-938E99CA3D75}" presName="horzSpace2" presStyleCnt="0"/>
      <dgm:spPr/>
    </dgm:pt>
    <dgm:pt modelId="{B151B00D-5C18-4FA0-9D61-E71F14BAFCB4}" type="pres">
      <dgm:prSet presAssocID="{1AD196C3-30ED-42C8-96EC-938E99CA3D75}" presName="tx2" presStyleLbl="revTx" presStyleIdx="5" presStyleCnt="9"/>
      <dgm:spPr/>
    </dgm:pt>
    <dgm:pt modelId="{578B449D-1D12-4622-8A22-77062A7B858E}" type="pres">
      <dgm:prSet presAssocID="{1AD196C3-30ED-42C8-96EC-938E99CA3D75}" presName="vert2" presStyleCnt="0"/>
      <dgm:spPr/>
    </dgm:pt>
    <dgm:pt modelId="{AFF57C23-AF22-40C6-97CE-05C882A7F388}" type="pres">
      <dgm:prSet presAssocID="{FAEE0740-BF89-406F-A380-DD92F38DAF84}" presName="horz3" presStyleCnt="0"/>
      <dgm:spPr/>
    </dgm:pt>
    <dgm:pt modelId="{F461DD9E-5166-4F95-AF49-43722AEB04B9}" type="pres">
      <dgm:prSet presAssocID="{FAEE0740-BF89-406F-A380-DD92F38DAF84}" presName="horzSpace3" presStyleCnt="0"/>
      <dgm:spPr/>
    </dgm:pt>
    <dgm:pt modelId="{25F740FC-9406-42A9-931D-9AA2D6BB33DD}" type="pres">
      <dgm:prSet presAssocID="{FAEE0740-BF89-406F-A380-DD92F38DAF84}" presName="tx3" presStyleLbl="revTx" presStyleIdx="6" presStyleCnt="9"/>
      <dgm:spPr/>
    </dgm:pt>
    <dgm:pt modelId="{611D2A7C-65C7-4775-B731-AB922FCE76B9}" type="pres">
      <dgm:prSet presAssocID="{FAEE0740-BF89-406F-A380-DD92F38DAF84}" presName="vert3" presStyleCnt="0"/>
      <dgm:spPr/>
    </dgm:pt>
    <dgm:pt modelId="{9A30DC3E-8FDA-49D7-8F58-B1B4E37B24EA}" type="pres">
      <dgm:prSet presAssocID="{1AD196C3-30ED-42C8-96EC-938E99CA3D75}" presName="thinLine2b" presStyleLbl="callout" presStyleIdx="2" presStyleCnt="4"/>
      <dgm:spPr/>
    </dgm:pt>
    <dgm:pt modelId="{4F2677D3-657D-4599-85C5-3509CB9ADD87}" type="pres">
      <dgm:prSet presAssocID="{1AD196C3-30ED-42C8-96EC-938E99CA3D75}" presName="vertSpace2b" presStyleCnt="0"/>
      <dgm:spPr/>
    </dgm:pt>
    <dgm:pt modelId="{9B8C9C30-3A90-49F0-82DF-42B2353D01A2}" type="pres">
      <dgm:prSet presAssocID="{94F33918-B77D-44BE-AFEA-D0D1CD343086}" presName="horz2" presStyleCnt="0"/>
      <dgm:spPr/>
    </dgm:pt>
    <dgm:pt modelId="{BC9E5473-DBF8-4453-8C5F-ABA15D3C0C54}" type="pres">
      <dgm:prSet presAssocID="{94F33918-B77D-44BE-AFEA-D0D1CD343086}" presName="horzSpace2" presStyleCnt="0"/>
      <dgm:spPr/>
    </dgm:pt>
    <dgm:pt modelId="{E867B660-FBAD-49B1-86B5-D3C6B9FE07B0}" type="pres">
      <dgm:prSet presAssocID="{94F33918-B77D-44BE-AFEA-D0D1CD343086}" presName="tx2" presStyleLbl="revTx" presStyleIdx="7" presStyleCnt="9"/>
      <dgm:spPr/>
    </dgm:pt>
    <dgm:pt modelId="{F040DF1F-4154-4A21-B70C-880A88048C09}" type="pres">
      <dgm:prSet presAssocID="{94F33918-B77D-44BE-AFEA-D0D1CD343086}" presName="vert2" presStyleCnt="0"/>
      <dgm:spPr/>
    </dgm:pt>
    <dgm:pt modelId="{364134D8-BA6A-4284-9879-DE7F9BB12C9E}" type="pres">
      <dgm:prSet presAssocID="{4E519039-7D39-43D0-B5BB-6A77D519003E}" presName="horz3" presStyleCnt="0"/>
      <dgm:spPr/>
    </dgm:pt>
    <dgm:pt modelId="{64EA0F6E-85E0-433D-900A-D08441DF94E4}" type="pres">
      <dgm:prSet presAssocID="{4E519039-7D39-43D0-B5BB-6A77D519003E}" presName="horzSpace3" presStyleCnt="0"/>
      <dgm:spPr/>
    </dgm:pt>
    <dgm:pt modelId="{E7EDC954-4509-42CE-A518-B8B8A056193C}" type="pres">
      <dgm:prSet presAssocID="{4E519039-7D39-43D0-B5BB-6A77D519003E}" presName="tx3" presStyleLbl="revTx" presStyleIdx="8" presStyleCnt="9"/>
      <dgm:spPr/>
    </dgm:pt>
    <dgm:pt modelId="{7EF8B9E8-43A0-45A2-B3DF-5B5AC88F0766}" type="pres">
      <dgm:prSet presAssocID="{4E519039-7D39-43D0-B5BB-6A77D519003E}" presName="vert3" presStyleCnt="0"/>
      <dgm:spPr/>
    </dgm:pt>
    <dgm:pt modelId="{5EA61E3A-2843-44C3-8803-67B0A585C81D}" type="pres">
      <dgm:prSet presAssocID="{94F33918-B77D-44BE-AFEA-D0D1CD343086}" presName="thinLine2b" presStyleLbl="callout" presStyleIdx="3" presStyleCnt="4"/>
      <dgm:spPr/>
    </dgm:pt>
    <dgm:pt modelId="{92B99528-734A-45BE-9486-24A343ECB299}" type="pres">
      <dgm:prSet presAssocID="{94F33918-B77D-44BE-AFEA-D0D1CD343086}" presName="vertSpace2b" presStyleCnt="0"/>
      <dgm:spPr/>
    </dgm:pt>
  </dgm:ptLst>
  <dgm:cxnLst>
    <dgm:cxn modelId="{FDED9C01-9972-4A4F-B1EE-D989997CD0B4}" type="presOf" srcId="{5862129E-C7AC-4E44-806F-8A4E9D225DBC}" destId="{45672D46-BD27-4FA7-AA90-937B41A8BBAB}" srcOrd="0" destOrd="0" presId="urn:microsoft.com/office/officeart/2008/layout/LinedList"/>
    <dgm:cxn modelId="{B6C7BA14-EEDC-438B-A836-AE36E69F2648}" srcId="{ADA0BE89-7327-4EDD-90BE-ED79805FF6C7}" destId="{544F93CC-EF6E-4394-BE2E-23F3AC839AE6}" srcOrd="0" destOrd="0" parTransId="{8FB06B3C-5BF8-44BB-BF39-FF31C09B73EC}" sibTransId="{97DA29F8-6EB1-4FA0-9194-5D023C91AFFD}"/>
    <dgm:cxn modelId="{59E5AB1C-7291-4539-95C8-340D4ED1DBD2}" type="presOf" srcId="{94F33918-B77D-44BE-AFEA-D0D1CD343086}" destId="{E867B660-FBAD-49B1-86B5-D3C6B9FE07B0}" srcOrd="0" destOrd="0" presId="urn:microsoft.com/office/officeart/2008/layout/LinedList"/>
    <dgm:cxn modelId="{5950E72D-6AC6-4359-982D-D54048F7CA91}" type="presOf" srcId="{4E519039-7D39-43D0-B5BB-6A77D519003E}" destId="{E7EDC954-4509-42CE-A518-B8B8A056193C}" srcOrd="0" destOrd="0" presId="urn:microsoft.com/office/officeart/2008/layout/LinedList"/>
    <dgm:cxn modelId="{EAA09D2F-2B59-4220-924D-1C9D3AAEEFDB}" srcId="{1AD196C3-30ED-42C8-96EC-938E99CA3D75}" destId="{FAEE0740-BF89-406F-A380-DD92F38DAF84}" srcOrd="0" destOrd="0" parTransId="{E44EC324-5041-447F-9D9E-F67D867B332E}" sibTransId="{33E10493-A98A-42C4-83CA-8557278FB5AE}"/>
    <dgm:cxn modelId="{843F9537-22CD-4DD1-802E-377F8CCA8E23}" srcId="{544F93CC-EF6E-4394-BE2E-23F3AC839AE6}" destId="{C49BCA34-7403-4064-8D03-A804285BD640}" srcOrd="0" destOrd="0" parTransId="{E67B6CB3-16D0-45B3-8B97-E83E308E4D68}" sibTransId="{447BBC9F-362F-4BEB-87B9-0A07579FAECF}"/>
    <dgm:cxn modelId="{B462585B-9D93-432B-A4FB-76A95FC16749}" srcId="{94F33918-B77D-44BE-AFEA-D0D1CD343086}" destId="{4E519039-7D39-43D0-B5BB-6A77D519003E}" srcOrd="0" destOrd="0" parTransId="{C06A8EFE-406E-4F23-96FB-C4EB76C85431}" sibTransId="{50726720-7134-4530-873F-D3986D0819BA}"/>
    <dgm:cxn modelId="{E15F074B-BE57-4593-A7FD-19EB6E00B87B}" srcId="{ADA0BE89-7327-4EDD-90BE-ED79805FF6C7}" destId="{1AD196C3-30ED-42C8-96EC-938E99CA3D75}" srcOrd="2" destOrd="0" parTransId="{33992685-7732-45A5-811B-709C76F70520}" sibTransId="{21790EA5-6EF4-4954-89C6-7C184177253A}"/>
    <dgm:cxn modelId="{97FFB04E-ADE1-4106-9301-B2FCA698BE6B}" type="presOf" srcId="{544F93CC-EF6E-4394-BE2E-23F3AC839AE6}" destId="{7A569C90-6B6D-4E22-9FA0-A7BE893D7089}" srcOrd="0" destOrd="0" presId="urn:microsoft.com/office/officeart/2008/layout/LinedList"/>
    <dgm:cxn modelId="{4C6D9676-5212-4B98-9060-38C2C6E5681D}" type="presOf" srcId="{326932AF-7698-4ED7-B65E-E65A5BB0FA52}" destId="{29ABB9F9-184C-4A87-ADFD-2D2D19B74E54}" srcOrd="0" destOrd="0" presId="urn:microsoft.com/office/officeart/2008/layout/LinedList"/>
    <dgm:cxn modelId="{8FF80585-6F0F-43F5-B24C-115C196BDA9D}" srcId="{ADA0BE89-7327-4EDD-90BE-ED79805FF6C7}" destId="{94F33918-B77D-44BE-AFEA-D0D1CD343086}" srcOrd="3" destOrd="0" parTransId="{D469A4BB-59DD-48F8-A1F9-AD1E30E1790F}" sibTransId="{90DEA3FC-19A6-404D-A415-D0D3F545B40D}"/>
    <dgm:cxn modelId="{EE747185-5B18-4054-9AE4-44588F216ADF}" type="presOf" srcId="{1AD196C3-30ED-42C8-96EC-938E99CA3D75}" destId="{B151B00D-5C18-4FA0-9D61-E71F14BAFCB4}" srcOrd="0" destOrd="0" presId="urn:microsoft.com/office/officeart/2008/layout/LinedList"/>
    <dgm:cxn modelId="{2061CB9C-7DE7-4BC4-90BB-564552F1704E}" srcId="{51178288-B1B5-4016-80C8-C27E9422B60E}" destId="{326932AF-7698-4ED7-B65E-E65A5BB0FA52}" srcOrd="0" destOrd="0" parTransId="{0CA575E3-7313-401E-978A-AC5DE8ADF0C6}" sibTransId="{8A562911-DB79-4E36-BB03-2ACAC35BB1AE}"/>
    <dgm:cxn modelId="{13690BA0-156F-4690-BF56-6A7DEDD7AC80}" type="presOf" srcId="{51178288-B1B5-4016-80C8-C27E9422B60E}" destId="{A5C3FDB4-AA5B-414C-B859-805BCEDE4CA2}" srcOrd="0" destOrd="0" presId="urn:microsoft.com/office/officeart/2008/layout/LinedList"/>
    <dgm:cxn modelId="{6BBF15AB-3EB5-4421-B863-574ADB91FEC5}" type="presOf" srcId="{FAEE0740-BF89-406F-A380-DD92F38DAF84}" destId="{25F740FC-9406-42A9-931D-9AA2D6BB33DD}" srcOrd="0" destOrd="0" presId="urn:microsoft.com/office/officeart/2008/layout/LinedList"/>
    <dgm:cxn modelId="{E4C84DC9-2233-4F78-8885-43BB2BE8F884}" type="presOf" srcId="{ADA0BE89-7327-4EDD-90BE-ED79805FF6C7}" destId="{46893126-6641-44B9-B7A8-478BF7FBEB87}" srcOrd="0" destOrd="0" presId="urn:microsoft.com/office/officeart/2008/layout/LinedList"/>
    <dgm:cxn modelId="{0EC964CF-3F00-458C-B8D3-BA886F04F3B6}" type="presOf" srcId="{C49BCA34-7403-4064-8D03-A804285BD640}" destId="{5EFD401C-79F4-4210-B5B2-D90E6405E941}" srcOrd="0" destOrd="0" presId="urn:microsoft.com/office/officeart/2008/layout/LinedList"/>
    <dgm:cxn modelId="{F6E26ED1-FB53-4041-AA4C-7D9362EBACAA}" srcId="{ADA0BE89-7327-4EDD-90BE-ED79805FF6C7}" destId="{51178288-B1B5-4016-80C8-C27E9422B60E}" srcOrd="1" destOrd="0" parTransId="{EF13E14B-E049-4717-B6BA-E2B34A498871}" sibTransId="{00C34FCC-560A-45B3-B732-43ACA00FF5DF}"/>
    <dgm:cxn modelId="{22249CDF-B9AB-466B-B49B-7EACCC370F01}" srcId="{5862129E-C7AC-4E44-806F-8A4E9D225DBC}" destId="{ADA0BE89-7327-4EDD-90BE-ED79805FF6C7}" srcOrd="0" destOrd="0" parTransId="{DFF8B4FE-A97C-4944-A734-D237FB226458}" sibTransId="{5D7BFFE2-795E-4655-A64F-F6BC45855C90}"/>
    <dgm:cxn modelId="{233C3797-158C-44AF-9891-12671B83E354}" type="presParOf" srcId="{45672D46-BD27-4FA7-AA90-937B41A8BBAB}" destId="{CC489C28-63E6-40A8-B323-D06EC56CA684}" srcOrd="0" destOrd="0" presId="urn:microsoft.com/office/officeart/2008/layout/LinedList"/>
    <dgm:cxn modelId="{2A7AB34A-9BF6-49EC-BD77-037111751F39}" type="presParOf" srcId="{45672D46-BD27-4FA7-AA90-937B41A8BBAB}" destId="{DF5AB03E-E9C9-41AE-8A0F-2271A4EC0577}" srcOrd="1" destOrd="0" presId="urn:microsoft.com/office/officeart/2008/layout/LinedList"/>
    <dgm:cxn modelId="{D1A25AA8-637B-40E1-B73C-35608CAEF543}" type="presParOf" srcId="{DF5AB03E-E9C9-41AE-8A0F-2271A4EC0577}" destId="{46893126-6641-44B9-B7A8-478BF7FBEB87}" srcOrd="0" destOrd="0" presId="urn:microsoft.com/office/officeart/2008/layout/LinedList"/>
    <dgm:cxn modelId="{BB6E04DA-F3A5-4609-93D1-3DA7CDB66456}" type="presParOf" srcId="{DF5AB03E-E9C9-41AE-8A0F-2271A4EC0577}" destId="{061670E4-F5BF-4BB1-A89A-1938ADCC4369}" srcOrd="1" destOrd="0" presId="urn:microsoft.com/office/officeart/2008/layout/LinedList"/>
    <dgm:cxn modelId="{27A6D023-1E40-40C7-B9B2-1116A7300BDC}" type="presParOf" srcId="{061670E4-F5BF-4BB1-A89A-1938ADCC4369}" destId="{8D21E44F-8F4E-4860-85E1-4A8EA47F719C}" srcOrd="0" destOrd="0" presId="urn:microsoft.com/office/officeart/2008/layout/LinedList"/>
    <dgm:cxn modelId="{AB64C9E4-8F3A-462E-8AB0-621EE15B3382}" type="presParOf" srcId="{061670E4-F5BF-4BB1-A89A-1938ADCC4369}" destId="{17375EC0-EF43-44BD-B320-9270513F3446}" srcOrd="1" destOrd="0" presId="urn:microsoft.com/office/officeart/2008/layout/LinedList"/>
    <dgm:cxn modelId="{5C40FDF0-BD5D-4981-9C90-2EE4486615E0}" type="presParOf" srcId="{17375EC0-EF43-44BD-B320-9270513F3446}" destId="{E5F1869F-4FB1-41EF-91E8-530154FFB03A}" srcOrd="0" destOrd="0" presId="urn:microsoft.com/office/officeart/2008/layout/LinedList"/>
    <dgm:cxn modelId="{5F08690B-3367-4393-A311-5265FDF1AF03}" type="presParOf" srcId="{17375EC0-EF43-44BD-B320-9270513F3446}" destId="{7A569C90-6B6D-4E22-9FA0-A7BE893D7089}" srcOrd="1" destOrd="0" presId="urn:microsoft.com/office/officeart/2008/layout/LinedList"/>
    <dgm:cxn modelId="{500E6C3F-0CA3-499A-B71F-B4863D3CDB85}" type="presParOf" srcId="{17375EC0-EF43-44BD-B320-9270513F3446}" destId="{AF3FE801-AA46-484F-8B39-685A08953E1B}" srcOrd="2" destOrd="0" presId="urn:microsoft.com/office/officeart/2008/layout/LinedList"/>
    <dgm:cxn modelId="{4464E0DB-625A-4218-83E3-4D12AFCB1351}" type="presParOf" srcId="{AF3FE801-AA46-484F-8B39-685A08953E1B}" destId="{0E053CED-CC61-412A-86BF-184C37C441EF}" srcOrd="0" destOrd="0" presId="urn:microsoft.com/office/officeart/2008/layout/LinedList"/>
    <dgm:cxn modelId="{241E0BF1-0877-45F3-8948-6981527BA0AA}" type="presParOf" srcId="{0E053CED-CC61-412A-86BF-184C37C441EF}" destId="{287C97C0-A82A-4BCA-9569-4CE0AB5DC8C7}" srcOrd="0" destOrd="0" presId="urn:microsoft.com/office/officeart/2008/layout/LinedList"/>
    <dgm:cxn modelId="{320DBA12-42A1-4646-A147-0DDAAC9950D7}" type="presParOf" srcId="{0E053CED-CC61-412A-86BF-184C37C441EF}" destId="{5EFD401C-79F4-4210-B5B2-D90E6405E941}" srcOrd="1" destOrd="0" presId="urn:microsoft.com/office/officeart/2008/layout/LinedList"/>
    <dgm:cxn modelId="{304D031C-5A16-4E51-BA3A-7B4D9DD60526}" type="presParOf" srcId="{0E053CED-CC61-412A-86BF-184C37C441EF}" destId="{946F0A5F-31F1-49EC-858B-EF1D7999680B}" srcOrd="2" destOrd="0" presId="urn:microsoft.com/office/officeart/2008/layout/LinedList"/>
    <dgm:cxn modelId="{B9E53A15-B4E5-4A5A-85B5-CF52D44C88CF}" type="presParOf" srcId="{061670E4-F5BF-4BB1-A89A-1938ADCC4369}" destId="{B7460DB9-EAC0-4DAD-BFDD-E8FE30C217CD}" srcOrd="2" destOrd="0" presId="urn:microsoft.com/office/officeart/2008/layout/LinedList"/>
    <dgm:cxn modelId="{579BC874-16BD-4F74-8D53-77070AB7A7C7}" type="presParOf" srcId="{061670E4-F5BF-4BB1-A89A-1938ADCC4369}" destId="{855E2321-1FFD-4FC2-879B-98CB48B13B01}" srcOrd="3" destOrd="0" presId="urn:microsoft.com/office/officeart/2008/layout/LinedList"/>
    <dgm:cxn modelId="{A26AA9F5-7227-407F-B9F6-83E0C088173C}" type="presParOf" srcId="{061670E4-F5BF-4BB1-A89A-1938ADCC4369}" destId="{03AB9914-750D-4AEA-AD13-8F256347091F}" srcOrd="4" destOrd="0" presId="urn:microsoft.com/office/officeart/2008/layout/LinedList"/>
    <dgm:cxn modelId="{226564FD-ECD4-4836-A1A8-48D5D7A9C8A2}" type="presParOf" srcId="{03AB9914-750D-4AEA-AD13-8F256347091F}" destId="{6D175D9F-0BBB-409D-BC5A-3B027AD5CEB1}" srcOrd="0" destOrd="0" presId="urn:microsoft.com/office/officeart/2008/layout/LinedList"/>
    <dgm:cxn modelId="{BE63AF06-F4FF-403F-B5C0-5251DDFA3546}" type="presParOf" srcId="{03AB9914-750D-4AEA-AD13-8F256347091F}" destId="{A5C3FDB4-AA5B-414C-B859-805BCEDE4CA2}" srcOrd="1" destOrd="0" presId="urn:microsoft.com/office/officeart/2008/layout/LinedList"/>
    <dgm:cxn modelId="{4BF4F68F-2B79-4253-8F30-64C45DA9F18A}" type="presParOf" srcId="{03AB9914-750D-4AEA-AD13-8F256347091F}" destId="{99E12622-D87D-4171-B19C-A09DFCE4D7C4}" srcOrd="2" destOrd="0" presId="urn:microsoft.com/office/officeart/2008/layout/LinedList"/>
    <dgm:cxn modelId="{A7A1716A-C37A-4C2D-9CE4-78A3DD46C9F1}" type="presParOf" srcId="{99E12622-D87D-4171-B19C-A09DFCE4D7C4}" destId="{A55E1CE2-3E0E-497F-9FA7-0A263202D048}" srcOrd="0" destOrd="0" presId="urn:microsoft.com/office/officeart/2008/layout/LinedList"/>
    <dgm:cxn modelId="{E6461277-586D-4C37-8899-B1D88D23CE1D}" type="presParOf" srcId="{A55E1CE2-3E0E-497F-9FA7-0A263202D048}" destId="{683B1CC0-FC99-4547-B8BC-1362BD5DBEC2}" srcOrd="0" destOrd="0" presId="urn:microsoft.com/office/officeart/2008/layout/LinedList"/>
    <dgm:cxn modelId="{2831CE3A-FCC9-4C53-AF08-BB8917B14439}" type="presParOf" srcId="{A55E1CE2-3E0E-497F-9FA7-0A263202D048}" destId="{29ABB9F9-184C-4A87-ADFD-2D2D19B74E54}" srcOrd="1" destOrd="0" presId="urn:microsoft.com/office/officeart/2008/layout/LinedList"/>
    <dgm:cxn modelId="{472F279E-72F7-41B6-9AA7-E27ACC35E53A}" type="presParOf" srcId="{A55E1CE2-3E0E-497F-9FA7-0A263202D048}" destId="{1E7D75D6-E292-4878-845C-73FBFE5B40F3}" srcOrd="2" destOrd="0" presId="urn:microsoft.com/office/officeart/2008/layout/LinedList"/>
    <dgm:cxn modelId="{56400537-7E38-4DC7-9083-7E92D2AFA529}" type="presParOf" srcId="{061670E4-F5BF-4BB1-A89A-1938ADCC4369}" destId="{E9833619-FD42-4C38-919B-F76241E8DEFE}" srcOrd="5" destOrd="0" presId="urn:microsoft.com/office/officeart/2008/layout/LinedList"/>
    <dgm:cxn modelId="{3F2FDF8E-CC66-483E-8827-33DF75F14DEC}" type="presParOf" srcId="{061670E4-F5BF-4BB1-A89A-1938ADCC4369}" destId="{1BC824D0-70E8-405E-BD41-93C23CB16487}" srcOrd="6" destOrd="0" presId="urn:microsoft.com/office/officeart/2008/layout/LinedList"/>
    <dgm:cxn modelId="{8C0E69AD-260D-4A59-8D2D-7C004A4FA85B}" type="presParOf" srcId="{061670E4-F5BF-4BB1-A89A-1938ADCC4369}" destId="{B0DFE328-6B8C-41EE-9663-68B3F3E06FE6}" srcOrd="7" destOrd="0" presId="urn:microsoft.com/office/officeart/2008/layout/LinedList"/>
    <dgm:cxn modelId="{C66B83D8-10FD-46B7-B975-67348B17770B}" type="presParOf" srcId="{B0DFE328-6B8C-41EE-9663-68B3F3E06FE6}" destId="{DCBC5B98-1DE2-453D-8158-CCCF79A48C5D}" srcOrd="0" destOrd="0" presId="urn:microsoft.com/office/officeart/2008/layout/LinedList"/>
    <dgm:cxn modelId="{32BF6562-6C6F-448F-81E6-A713CD5164E8}" type="presParOf" srcId="{B0DFE328-6B8C-41EE-9663-68B3F3E06FE6}" destId="{B151B00D-5C18-4FA0-9D61-E71F14BAFCB4}" srcOrd="1" destOrd="0" presId="urn:microsoft.com/office/officeart/2008/layout/LinedList"/>
    <dgm:cxn modelId="{B909E5B9-6A2E-4463-801F-68B2AA5971BC}" type="presParOf" srcId="{B0DFE328-6B8C-41EE-9663-68B3F3E06FE6}" destId="{578B449D-1D12-4622-8A22-77062A7B858E}" srcOrd="2" destOrd="0" presId="urn:microsoft.com/office/officeart/2008/layout/LinedList"/>
    <dgm:cxn modelId="{E3D13641-D3AE-48EC-B46A-DDAD368CAE5E}" type="presParOf" srcId="{578B449D-1D12-4622-8A22-77062A7B858E}" destId="{AFF57C23-AF22-40C6-97CE-05C882A7F388}" srcOrd="0" destOrd="0" presId="urn:microsoft.com/office/officeart/2008/layout/LinedList"/>
    <dgm:cxn modelId="{428AE4E0-F8E8-4160-B627-DD78E909D349}" type="presParOf" srcId="{AFF57C23-AF22-40C6-97CE-05C882A7F388}" destId="{F461DD9E-5166-4F95-AF49-43722AEB04B9}" srcOrd="0" destOrd="0" presId="urn:microsoft.com/office/officeart/2008/layout/LinedList"/>
    <dgm:cxn modelId="{D01BF966-653E-433F-A32D-40D0DA494BBE}" type="presParOf" srcId="{AFF57C23-AF22-40C6-97CE-05C882A7F388}" destId="{25F740FC-9406-42A9-931D-9AA2D6BB33DD}" srcOrd="1" destOrd="0" presId="urn:microsoft.com/office/officeart/2008/layout/LinedList"/>
    <dgm:cxn modelId="{1D86851A-0C0F-463F-8F4E-6DB44C3EF22A}" type="presParOf" srcId="{AFF57C23-AF22-40C6-97CE-05C882A7F388}" destId="{611D2A7C-65C7-4775-B731-AB922FCE76B9}" srcOrd="2" destOrd="0" presId="urn:microsoft.com/office/officeart/2008/layout/LinedList"/>
    <dgm:cxn modelId="{1E26DDEC-61CB-4DB8-A9C1-74955C8F9D69}" type="presParOf" srcId="{061670E4-F5BF-4BB1-A89A-1938ADCC4369}" destId="{9A30DC3E-8FDA-49D7-8F58-B1B4E37B24EA}" srcOrd="8" destOrd="0" presId="urn:microsoft.com/office/officeart/2008/layout/LinedList"/>
    <dgm:cxn modelId="{40BD0869-FF17-4A82-B8C3-AD8A29847B88}" type="presParOf" srcId="{061670E4-F5BF-4BB1-A89A-1938ADCC4369}" destId="{4F2677D3-657D-4599-85C5-3509CB9ADD87}" srcOrd="9" destOrd="0" presId="urn:microsoft.com/office/officeart/2008/layout/LinedList"/>
    <dgm:cxn modelId="{89CC3360-6978-4556-A09A-8F3C7BDFA521}" type="presParOf" srcId="{061670E4-F5BF-4BB1-A89A-1938ADCC4369}" destId="{9B8C9C30-3A90-49F0-82DF-42B2353D01A2}" srcOrd="10" destOrd="0" presId="urn:microsoft.com/office/officeart/2008/layout/LinedList"/>
    <dgm:cxn modelId="{035AA31E-BF6F-4236-89AE-ACFC9E9ABDF8}" type="presParOf" srcId="{9B8C9C30-3A90-49F0-82DF-42B2353D01A2}" destId="{BC9E5473-DBF8-4453-8C5F-ABA15D3C0C54}" srcOrd="0" destOrd="0" presId="urn:microsoft.com/office/officeart/2008/layout/LinedList"/>
    <dgm:cxn modelId="{6D67AC38-189C-4AB8-8002-1A52F921199F}" type="presParOf" srcId="{9B8C9C30-3A90-49F0-82DF-42B2353D01A2}" destId="{E867B660-FBAD-49B1-86B5-D3C6B9FE07B0}" srcOrd="1" destOrd="0" presId="urn:microsoft.com/office/officeart/2008/layout/LinedList"/>
    <dgm:cxn modelId="{3E2D7293-5456-40F3-9F19-F45068C7E946}" type="presParOf" srcId="{9B8C9C30-3A90-49F0-82DF-42B2353D01A2}" destId="{F040DF1F-4154-4A21-B70C-880A88048C09}" srcOrd="2" destOrd="0" presId="urn:microsoft.com/office/officeart/2008/layout/LinedList"/>
    <dgm:cxn modelId="{AB0E99B0-DA93-49AB-B5BC-38A6105CADAB}" type="presParOf" srcId="{F040DF1F-4154-4A21-B70C-880A88048C09}" destId="{364134D8-BA6A-4284-9879-DE7F9BB12C9E}" srcOrd="0" destOrd="0" presId="urn:microsoft.com/office/officeart/2008/layout/LinedList"/>
    <dgm:cxn modelId="{7C2894A1-824F-4B7A-858D-F250112B0F66}" type="presParOf" srcId="{364134D8-BA6A-4284-9879-DE7F9BB12C9E}" destId="{64EA0F6E-85E0-433D-900A-D08441DF94E4}" srcOrd="0" destOrd="0" presId="urn:microsoft.com/office/officeart/2008/layout/LinedList"/>
    <dgm:cxn modelId="{00ABE238-3B73-4A02-9EA5-FFA2AB42005F}" type="presParOf" srcId="{364134D8-BA6A-4284-9879-DE7F9BB12C9E}" destId="{E7EDC954-4509-42CE-A518-B8B8A056193C}" srcOrd="1" destOrd="0" presId="urn:microsoft.com/office/officeart/2008/layout/LinedList"/>
    <dgm:cxn modelId="{2E7BA67A-73F5-4506-9D02-5B1C22E1A3D4}" type="presParOf" srcId="{364134D8-BA6A-4284-9879-DE7F9BB12C9E}" destId="{7EF8B9E8-43A0-45A2-B3DF-5B5AC88F0766}" srcOrd="2" destOrd="0" presId="urn:microsoft.com/office/officeart/2008/layout/LinedList"/>
    <dgm:cxn modelId="{A90F3651-A0AD-4AD6-B0C7-2B62B3391D01}" type="presParOf" srcId="{061670E4-F5BF-4BB1-A89A-1938ADCC4369}" destId="{5EA61E3A-2843-44C3-8803-67B0A585C81D}" srcOrd="11" destOrd="0" presId="urn:microsoft.com/office/officeart/2008/layout/LinedList"/>
    <dgm:cxn modelId="{934BCE46-6B44-4084-8AD2-89D482A8398A}" type="presParOf" srcId="{061670E4-F5BF-4BB1-A89A-1938ADCC4369}" destId="{92B99528-734A-45BE-9486-24A343ECB29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F0C8A-7064-401B-A656-033693ACF7D3}">
      <dsp:nvSpPr>
        <dsp:cNvPr id="0" name=""/>
        <dsp:cNvSpPr/>
      </dsp:nvSpPr>
      <dsp:spPr>
        <a:xfrm>
          <a:off x="0" y="1298"/>
          <a:ext cx="3798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00E51-619B-4C19-AC01-6C30FFC8EABA}">
      <dsp:nvSpPr>
        <dsp:cNvPr id="0" name=""/>
        <dsp:cNvSpPr/>
      </dsp:nvSpPr>
      <dsp:spPr>
        <a:xfrm>
          <a:off x="0" y="1298"/>
          <a:ext cx="759777" cy="265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Authors</a:t>
          </a:r>
          <a:endParaRPr lang="fi-FI" sz="1200" kern="1200" dirty="0"/>
        </a:p>
      </dsp:txBody>
      <dsp:txXfrm>
        <a:off x="0" y="1298"/>
        <a:ext cx="759777" cy="2656466"/>
      </dsp:txXfrm>
    </dsp:sp>
    <dsp:sp modelId="{C9DF512F-6D04-474D-A726-F2DCDA7903D1}">
      <dsp:nvSpPr>
        <dsp:cNvPr id="0" name=""/>
        <dsp:cNvSpPr/>
      </dsp:nvSpPr>
      <dsp:spPr>
        <a:xfrm>
          <a:off x="816760" y="26332"/>
          <a:ext cx="1462571" cy="50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Jyri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Rökman</a:t>
          </a:r>
        </a:p>
      </dsp:txBody>
      <dsp:txXfrm>
        <a:off x="816760" y="26332"/>
        <a:ext cx="1462571" cy="500681"/>
      </dsp:txXfrm>
    </dsp:sp>
    <dsp:sp modelId="{292CF982-943E-4D5D-90EE-50F186A53281}">
      <dsp:nvSpPr>
        <dsp:cNvPr id="0" name=""/>
        <dsp:cNvSpPr/>
      </dsp:nvSpPr>
      <dsp:spPr>
        <a:xfrm>
          <a:off x="2336316" y="26332"/>
          <a:ext cx="1462571" cy="50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 err="1"/>
            <a:t>Reserach</a:t>
          </a:r>
          <a:r>
            <a:rPr lang="fi-FI" sz="1050" kern="1200" dirty="0"/>
            <a:t> </a:t>
          </a:r>
          <a:r>
            <a:rPr lang="fi-FI" sz="1050" kern="1200" dirty="0" err="1"/>
            <a:t>Scientist</a:t>
          </a:r>
          <a:r>
            <a:rPr lang="fi-FI" sz="1050" kern="1200" dirty="0"/>
            <a:t>, VTT; Doctoral </a:t>
          </a:r>
          <a:r>
            <a:rPr lang="fi-FI" sz="1050" kern="1200" dirty="0" err="1"/>
            <a:t>student</a:t>
          </a:r>
          <a:r>
            <a:rPr lang="fi-FI" sz="1050" kern="1200" dirty="0"/>
            <a:t>, LUT</a:t>
          </a:r>
          <a:endParaRPr lang="fi-FI" sz="1800" kern="1200" dirty="0"/>
        </a:p>
      </dsp:txBody>
      <dsp:txXfrm>
        <a:off x="2336316" y="26332"/>
        <a:ext cx="1462571" cy="500681"/>
      </dsp:txXfrm>
    </dsp:sp>
    <dsp:sp modelId="{1E34003B-E89E-4B88-BA77-FD1DFC638E88}">
      <dsp:nvSpPr>
        <dsp:cNvPr id="0" name=""/>
        <dsp:cNvSpPr/>
      </dsp:nvSpPr>
      <dsp:spPr>
        <a:xfrm>
          <a:off x="759777" y="527014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6856B-D998-40F8-98DA-320EA5E8387C}">
      <dsp:nvSpPr>
        <dsp:cNvPr id="0" name=""/>
        <dsp:cNvSpPr/>
      </dsp:nvSpPr>
      <dsp:spPr>
        <a:xfrm>
          <a:off x="816760" y="552048"/>
          <a:ext cx="1462571" cy="50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Juuli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Huuhanmäki</a:t>
          </a:r>
        </a:p>
      </dsp:txBody>
      <dsp:txXfrm>
        <a:off x="816760" y="552048"/>
        <a:ext cx="1462571" cy="500681"/>
      </dsp:txXfrm>
    </dsp:sp>
    <dsp:sp modelId="{57B4C13A-11B9-46A9-8572-137EF3E08E52}">
      <dsp:nvSpPr>
        <dsp:cNvPr id="0" name=""/>
        <dsp:cNvSpPr/>
      </dsp:nvSpPr>
      <dsp:spPr>
        <a:xfrm>
          <a:off x="2336316" y="552048"/>
          <a:ext cx="1462571" cy="50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 err="1"/>
            <a:t>Research</a:t>
          </a:r>
          <a:r>
            <a:rPr lang="fi-FI" sz="1000" kern="1200" dirty="0"/>
            <a:t> </a:t>
          </a:r>
          <a:r>
            <a:rPr lang="fi-FI" sz="1000" kern="1200" dirty="0" err="1"/>
            <a:t>Scientist</a:t>
          </a:r>
          <a:r>
            <a:rPr lang="fi-FI" sz="1000" kern="1200" dirty="0"/>
            <a:t>, VTT</a:t>
          </a:r>
        </a:p>
      </dsp:txBody>
      <dsp:txXfrm>
        <a:off x="2336316" y="552048"/>
        <a:ext cx="1462571" cy="500681"/>
      </dsp:txXfrm>
    </dsp:sp>
    <dsp:sp modelId="{B6E091BF-71EB-46C1-9B4A-85476C0A9A07}">
      <dsp:nvSpPr>
        <dsp:cNvPr id="0" name=""/>
        <dsp:cNvSpPr/>
      </dsp:nvSpPr>
      <dsp:spPr>
        <a:xfrm>
          <a:off x="759777" y="1052729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7FE0-B95F-4158-83DB-E265E2BE67B3}">
      <dsp:nvSpPr>
        <dsp:cNvPr id="0" name=""/>
        <dsp:cNvSpPr/>
      </dsp:nvSpPr>
      <dsp:spPr>
        <a:xfrm>
          <a:off x="816760" y="1077763"/>
          <a:ext cx="1462571" cy="50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Maaria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Nuutinen</a:t>
          </a:r>
        </a:p>
      </dsp:txBody>
      <dsp:txXfrm>
        <a:off x="816760" y="1077763"/>
        <a:ext cx="1462571" cy="500681"/>
      </dsp:txXfrm>
    </dsp:sp>
    <dsp:sp modelId="{FB3EF2CF-4FEF-47E6-AE40-D3B894ED3A23}">
      <dsp:nvSpPr>
        <dsp:cNvPr id="0" name=""/>
        <dsp:cNvSpPr/>
      </dsp:nvSpPr>
      <dsp:spPr>
        <a:xfrm>
          <a:off x="2336316" y="1077763"/>
          <a:ext cx="1462571" cy="50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Senior </a:t>
          </a:r>
          <a:r>
            <a:rPr lang="fi-FI" sz="1000" kern="1200" dirty="0" err="1"/>
            <a:t>Principal</a:t>
          </a:r>
          <a:r>
            <a:rPr lang="fi-FI" sz="1000" kern="1200" dirty="0"/>
            <a:t> </a:t>
          </a:r>
          <a:r>
            <a:rPr lang="fi-FI" sz="1000" kern="1200" dirty="0" err="1"/>
            <a:t>Scientist</a:t>
          </a:r>
          <a:r>
            <a:rPr lang="fi-FI" sz="1000" kern="1200" dirty="0"/>
            <a:t>, VTT</a:t>
          </a:r>
        </a:p>
      </dsp:txBody>
      <dsp:txXfrm>
        <a:off x="2336316" y="1077763"/>
        <a:ext cx="1462571" cy="500681"/>
      </dsp:txXfrm>
    </dsp:sp>
    <dsp:sp modelId="{DEA56B05-0BBE-43D3-9044-69DF00764A9B}">
      <dsp:nvSpPr>
        <dsp:cNvPr id="0" name=""/>
        <dsp:cNvSpPr/>
      </dsp:nvSpPr>
      <dsp:spPr>
        <a:xfrm>
          <a:off x="759777" y="1578445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08483-1D0C-40DD-862A-175C99DEE481}">
      <dsp:nvSpPr>
        <dsp:cNvPr id="0" name=""/>
        <dsp:cNvSpPr/>
      </dsp:nvSpPr>
      <dsp:spPr>
        <a:xfrm>
          <a:off x="816760" y="1603479"/>
          <a:ext cx="1462571" cy="50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Tapani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Ryynänen</a:t>
          </a:r>
        </a:p>
      </dsp:txBody>
      <dsp:txXfrm>
        <a:off x="816760" y="1603479"/>
        <a:ext cx="1462571" cy="500681"/>
      </dsp:txXfrm>
    </dsp:sp>
    <dsp:sp modelId="{3FFD3940-D13D-4D72-A73E-067C0D321906}">
      <dsp:nvSpPr>
        <dsp:cNvPr id="0" name=""/>
        <dsp:cNvSpPr/>
      </dsp:nvSpPr>
      <dsp:spPr>
        <a:xfrm>
          <a:off x="2336316" y="1603479"/>
          <a:ext cx="1462571" cy="50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Senior </a:t>
          </a:r>
          <a:r>
            <a:rPr lang="fi-FI" sz="1000" kern="1200" dirty="0" err="1"/>
            <a:t>Scientist</a:t>
          </a:r>
          <a:r>
            <a:rPr lang="fi-FI" sz="1000" kern="1200" dirty="0"/>
            <a:t>, VTT</a:t>
          </a:r>
        </a:p>
      </dsp:txBody>
      <dsp:txXfrm>
        <a:off x="2336316" y="1603479"/>
        <a:ext cx="1462571" cy="500681"/>
      </dsp:txXfrm>
    </dsp:sp>
    <dsp:sp modelId="{44B3EA0C-B754-4B1B-8467-EE252C97F4FF}">
      <dsp:nvSpPr>
        <dsp:cNvPr id="0" name=""/>
        <dsp:cNvSpPr/>
      </dsp:nvSpPr>
      <dsp:spPr>
        <a:xfrm>
          <a:off x="759777" y="2104161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780A4-1355-4B05-AA2F-BCAD596EB6A5}">
      <dsp:nvSpPr>
        <dsp:cNvPr id="0" name=""/>
        <dsp:cNvSpPr/>
      </dsp:nvSpPr>
      <dsp:spPr>
        <a:xfrm>
          <a:off x="816760" y="2129195"/>
          <a:ext cx="2929706" cy="50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This work has been enabled by VTT´s internal SMR project funded by the Government of Finland</a:t>
          </a:r>
          <a:endParaRPr lang="fi-FI" sz="1100" kern="1200" dirty="0"/>
        </a:p>
      </dsp:txBody>
      <dsp:txXfrm>
        <a:off x="816760" y="2129195"/>
        <a:ext cx="2929706" cy="500681"/>
      </dsp:txXfrm>
    </dsp:sp>
    <dsp:sp modelId="{F6F3C70F-3B05-4A5D-A1C7-49F558395932}">
      <dsp:nvSpPr>
        <dsp:cNvPr id="0" name=""/>
        <dsp:cNvSpPr/>
      </dsp:nvSpPr>
      <dsp:spPr>
        <a:xfrm>
          <a:off x="759777" y="2629876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3CDCF-42F9-4D7A-99F1-79B8FF3B9E39}">
      <dsp:nvSpPr>
        <dsp:cNvPr id="0" name=""/>
        <dsp:cNvSpPr/>
      </dsp:nvSpPr>
      <dsp:spPr>
        <a:xfrm>
          <a:off x="0" y="0"/>
          <a:ext cx="3798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2C068-84E0-4330-9CA0-92FE4C2C949D}">
      <dsp:nvSpPr>
        <dsp:cNvPr id="0" name=""/>
        <dsp:cNvSpPr/>
      </dsp:nvSpPr>
      <dsp:spPr>
        <a:xfrm>
          <a:off x="0" y="0"/>
          <a:ext cx="759777" cy="27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WHY</a:t>
          </a:r>
          <a:endParaRPr lang="fi-FI" sz="1800" kern="1200" dirty="0"/>
        </a:p>
      </dsp:txBody>
      <dsp:txXfrm>
        <a:off x="0" y="0"/>
        <a:ext cx="759777" cy="2700000"/>
      </dsp:txXfrm>
    </dsp:sp>
    <dsp:sp modelId="{35A12F0A-F97D-4743-80AC-7861CDF15A05}">
      <dsp:nvSpPr>
        <dsp:cNvPr id="0" name=""/>
        <dsp:cNvSpPr/>
      </dsp:nvSpPr>
      <dsp:spPr>
        <a:xfrm>
          <a:off x="816760" y="25444"/>
          <a:ext cx="2982127" cy="50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Capital-intensive, high-uncertainty environments drive </a:t>
          </a:r>
          <a:r>
            <a:rPr lang="en-US" sz="1200" b="1" kern="1200" dirty="0"/>
            <a:t>“wait &amp; see” </a:t>
          </a:r>
          <a:r>
            <a:rPr lang="en-US" sz="1200" kern="1200" dirty="0"/>
            <a:t>behavior</a:t>
          </a:r>
          <a:endParaRPr lang="fi-FI" sz="1200" kern="1200" dirty="0"/>
        </a:p>
      </dsp:txBody>
      <dsp:txXfrm>
        <a:off x="816760" y="25444"/>
        <a:ext cx="2982127" cy="508886"/>
      </dsp:txXfrm>
    </dsp:sp>
    <dsp:sp modelId="{FC44CD58-CB0B-4939-8C67-00B1ED38A92D}">
      <dsp:nvSpPr>
        <dsp:cNvPr id="0" name=""/>
        <dsp:cNvSpPr/>
      </dsp:nvSpPr>
      <dsp:spPr>
        <a:xfrm>
          <a:off x="759777" y="534331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ED8BD-B298-44CA-9F27-29DB16A35366}">
      <dsp:nvSpPr>
        <dsp:cNvPr id="0" name=""/>
        <dsp:cNvSpPr/>
      </dsp:nvSpPr>
      <dsp:spPr>
        <a:xfrm>
          <a:off x="816760" y="559775"/>
          <a:ext cx="2982127" cy="50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SMR </a:t>
          </a:r>
          <a:r>
            <a:rPr lang="en-US" sz="1200" b="1" kern="1200" dirty="0"/>
            <a:t>value</a:t>
          </a:r>
          <a:r>
            <a:rPr lang="en-US" sz="1200" kern="1200" dirty="0"/>
            <a:t> realization </a:t>
          </a:r>
          <a:r>
            <a:rPr lang="en-US" sz="1200" b="1" kern="1200" dirty="0"/>
            <a:t>held back </a:t>
          </a:r>
          <a:r>
            <a:rPr lang="en-US" sz="1200" kern="1200" dirty="0"/>
            <a:t>by regulatory, technological, and market </a:t>
          </a:r>
          <a:r>
            <a:rPr lang="en-US" sz="1200" b="1" kern="1200" dirty="0"/>
            <a:t>risks</a:t>
          </a:r>
          <a:endParaRPr lang="fi-FI" sz="1200" b="1" kern="1200" dirty="0"/>
        </a:p>
      </dsp:txBody>
      <dsp:txXfrm>
        <a:off x="816760" y="559775"/>
        <a:ext cx="2982127" cy="508886"/>
      </dsp:txXfrm>
    </dsp:sp>
    <dsp:sp modelId="{D6B81ACC-7DD3-4B13-A51B-DAC2061CE396}">
      <dsp:nvSpPr>
        <dsp:cNvPr id="0" name=""/>
        <dsp:cNvSpPr/>
      </dsp:nvSpPr>
      <dsp:spPr>
        <a:xfrm>
          <a:off x="759777" y="1068662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29F59-0A23-4619-82B0-BD9A5D5EA382}">
      <dsp:nvSpPr>
        <dsp:cNvPr id="0" name=""/>
        <dsp:cNvSpPr/>
      </dsp:nvSpPr>
      <dsp:spPr>
        <a:xfrm>
          <a:off x="816760" y="1094106"/>
          <a:ext cx="2982127" cy="50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Traditional DCF methods ignore </a:t>
          </a:r>
          <a:r>
            <a:rPr lang="en-US" sz="1200" b="1" kern="1200" dirty="0"/>
            <a:t>timing</a:t>
          </a:r>
          <a:r>
            <a:rPr lang="en-US" sz="1200" kern="1200" dirty="0"/>
            <a:t> </a:t>
          </a:r>
          <a:r>
            <a:rPr lang="en-US" sz="1200" b="1" kern="1200" dirty="0"/>
            <a:t>flexibility</a:t>
          </a:r>
          <a:r>
            <a:rPr lang="en-US" sz="1200" kern="1200" dirty="0"/>
            <a:t> and deep </a:t>
          </a:r>
          <a:r>
            <a:rPr lang="en-US" sz="1200" b="1" kern="1200" dirty="0"/>
            <a:t>uncertainty</a:t>
          </a:r>
          <a:endParaRPr lang="fi-FI" sz="1200" b="1" kern="1200" dirty="0"/>
        </a:p>
      </dsp:txBody>
      <dsp:txXfrm>
        <a:off x="816760" y="1094106"/>
        <a:ext cx="2982127" cy="508886"/>
      </dsp:txXfrm>
    </dsp:sp>
    <dsp:sp modelId="{49EE321C-52FF-4D22-A15E-D0F20637F98E}">
      <dsp:nvSpPr>
        <dsp:cNvPr id="0" name=""/>
        <dsp:cNvSpPr/>
      </dsp:nvSpPr>
      <dsp:spPr>
        <a:xfrm>
          <a:off x="759777" y="1602993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7701C-D9AB-4D82-8A50-D45745D538B0}">
      <dsp:nvSpPr>
        <dsp:cNvPr id="0" name=""/>
        <dsp:cNvSpPr/>
      </dsp:nvSpPr>
      <dsp:spPr>
        <a:xfrm>
          <a:off x="816760" y="1628437"/>
          <a:ext cx="2982127" cy="50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Business</a:t>
          </a:r>
          <a:r>
            <a:rPr lang="en-US" sz="1200" kern="1200" dirty="0"/>
            <a:t> </a:t>
          </a:r>
          <a:r>
            <a:rPr lang="en-US" sz="1200" b="1" kern="1200" dirty="0"/>
            <a:t>cases</a:t>
          </a:r>
          <a:r>
            <a:rPr lang="en-US" sz="1200" kern="1200" dirty="0"/>
            <a:t> and deployment pathways for SMRs remain </a:t>
          </a:r>
          <a:r>
            <a:rPr lang="en-US" sz="1200" b="1" kern="1200" dirty="0"/>
            <a:t>untested</a:t>
          </a:r>
          <a:endParaRPr lang="fi-FI" sz="1200" b="1" kern="1200" dirty="0"/>
        </a:p>
      </dsp:txBody>
      <dsp:txXfrm>
        <a:off x="816760" y="1628437"/>
        <a:ext cx="2982127" cy="508886"/>
      </dsp:txXfrm>
    </dsp:sp>
    <dsp:sp modelId="{F88CED66-578E-40B6-B3E8-69447C7C5A52}">
      <dsp:nvSpPr>
        <dsp:cNvPr id="0" name=""/>
        <dsp:cNvSpPr/>
      </dsp:nvSpPr>
      <dsp:spPr>
        <a:xfrm>
          <a:off x="759777" y="2137324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C2536-BB8E-4444-B0F1-E1F20461BE8D}">
      <dsp:nvSpPr>
        <dsp:cNvPr id="0" name=""/>
        <dsp:cNvSpPr/>
      </dsp:nvSpPr>
      <dsp:spPr>
        <a:xfrm>
          <a:off x="816760" y="2162768"/>
          <a:ext cx="2982127" cy="50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Scenario Planning</a:t>
          </a:r>
          <a:r>
            <a:rPr lang="en-US" sz="1200" kern="1200" dirty="0"/>
            <a:t> + </a:t>
          </a:r>
          <a:r>
            <a:rPr lang="en-US" sz="1200" b="1" kern="1200" dirty="0"/>
            <a:t>Real Options Analysis </a:t>
          </a:r>
          <a:r>
            <a:rPr lang="en-US" sz="1200" kern="1200" dirty="0"/>
            <a:t>to enable adaptive choices</a:t>
          </a:r>
          <a:endParaRPr lang="fi-FI" sz="1200" kern="1200" dirty="0"/>
        </a:p>
      </dsp:txBody>
      <dsp:txXfrm>
        <a:off x="816760" y="2162768"/>
        <a:ext cx="2982127" cy="508886"/>
      </dsp:txXfrm>
    </dsp:sp>
    <dsp:sp modelId="{77CB6761-3682-4146-9B24-5EDF631F55E9}">
      <dsp:nvSpPr>
        <dsp:cNvPr id="0" name=""/>
        <dsp:cNvSpPr/>
      </dsp:nvSpPr>
      <dsp:spPr>
        <a:xfrm>
          <a:off x="759777" y="2671655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A0EDE-4F95-43CA-A65C-69387D389AD4}">
      <dsp:nvSpPr>
        <dsp:cNvPr id="0" name=""/>
        <dsp:cNvSpPr/>
      </dsp:nvSpPr>
      <dsp:spPr>
        <a:xfrm>
          <a:off x="0" y="0"/>
          <a:ext cx="3798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9D730-8662-457E-B50B-9E5D97C30ADF}">
      <dsp:nvSpPr>
        <dsp:cNvPr id="0" name=""/>
        <dsp:cNvSpPr/>
      </dsp:nvSpPr>
      <dsp:spPr>
        <a:xfrm>
          <a:off x="0" y="0"/>
          <a:ext cx="1082656" cy="265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TOP 3 </a:t>
          </a:r>
          <a:r>
            <a:rPr lang="fi-FI" sz="1600" kern="1200" dirty="0" err="1"/>
            <a:t>obstacles</a:t>
          </a:r>
          <a:endParaRPr lang="fi-FI" sz="1600" kern="1200" dirty="0"/>
        </a:p>
      </dsp:txBody>
      <dsp:txXfrm>
        <a:off x="0" y="0"/>
        <a:ext cx="1082656" cy="2659063"/>
      </dsp:txXfrm>
    </dsp:sp>
    <dsp:sp modelId="{332DE191-2FE7-4800-B20C-2B20C23E6582}">
      <dsp:nvSpPr>
        <dsp:cNvPr id="0" name=""/>
        <dsp:cNvSpPr/>
      </dsp:nvSpPr>
      <dsp:spPr>
        <a:xfrm>
          <a:off x="1133518" y="41547"/>
          <a:ext cx="2661781" cy="83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 err="1"/>
            <a:t>Uncertainty</a:t>
          </a:r>
          <a:r>
            <a:rPr lang="fi-FI" sz="1800" kern="1200" dirty="0"/>
            <a:t> </a:t>
          </a:r>
          <a:r>
            <a:rPr lang="fi-FI" sz="1800" kern="1200" dirty="0" err="1"/>
            <a:t>about</a:t>
          </a:r>
          <a:r>
            <a:rPr lang="fi-FI" sz="1800" kern="1200" dirty="0"/>
            <a:t> </a:t>
          </a:r>
          <a:r>
            <a:rPr lang="fi-FI" sz="1800" kern="1200" dirty="0" err="1"/>
            <a:t>the</a:t>
          </a:r>
          <a:r>
            <a:rPr lang="fi-FI" sz="1800" kern="1200" dirty="0"/>
            <a:t> </a:t>
          </a:r>
          <a:r>
            <a:rPr lang="fi-FI" sz="1800" b="1" kern="1200" dirty="0" err="1"/>
            <a:t>future</a:t>
          </a:r>
          <a:endParaRPr lang="fi-FI" sz="1800" b="1" kern="1200" dirty="0"/>
        </a:p>
      </dsp:txBody>
      <dsp:txXfrm>
        <a:off x="1133518" y="41547"/>
        <a:ext cx="2661781" cy="830957"/>
      </dsp:txXfrm>
    </dsp:sp>
    <dsp:sp modelId="{77327C51-061C-4E22-A706-26CAD6C4C407}">
      <dsp:nvSpPr>
        <dsp:cNvPr id="0" name=""/>
        <dsp:cNvSpPr/>
      </dsp:nvSpPr>
      <dsp:spPr>
        <a:xfrm>
          <a:off x="1082656" y="872505"/>
          <a:ext cx="2712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58915-E1E3-4D73-B1E8-73EB78333558}">
      <dsp:nvSpPr>
        <dsp:cNvPr id="0" name=""/>
        <dsp:cNvSpPr/>
      </dsp:nvSpPr>
      <dsp:spPr>
        <a:xfrm>
          <a:off x="1133518" y="914052"/>
          <a:ext cx="2661781" cy="83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 err="1"/>
            <a:t>Availability</a:t>
          </a:r>
          <a:r>
            <a:rPr lang="fi-FI" sz="1800" kern="1200" dirty="0"/>
            <a:t> of </a:t>
          </a:r>
          <a:r>
            <a:rPr lang="fi-FI" sz="1800" b="1" kern="1200" dirty="0" err="1"/>
            <a:t>skilled</a:t>
          </a:r>
          <a:r>
            <a:rPr lang="fi-FI" sz="1800" kern="1200" dirty="0"/>
            <a:t> </a:t>
          </a:r>
          <a:r>
            <a:rPr lang="fi-FI" sz="1800" b="1" kern="1200" dirty="0" err="1"/>
            <a:t>staff</a:t>
          </a:r>
          <a:endParaRPr lang="fi-FI" sz="1800" b="1" kern="1200" dirty="0"/>
        </a:p>
      </dsp:txBody>
      <dsp:txXfrm>
        <a:off x="1133518" y="914052"/>
        <a:ext cx="2661781" cy="830957"/>
      </dsp:txXfrm>
    </dsp:sp>
    <dsp:sp modelId="{25509928-D919-474E-BB03-B06C31ABCC00}">
      <dsp:nvSpPr>
        <dsp:cNvPr id="0" name=""/>
        <dsp:cNvSpPr/>
      </dsp:nvSpPr>
      <dsp:spPr>
        <a:xfrm>
          <a:off x="1082656" y="1745010"/>
          <a:ext cx="2712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024B6-180E-4123-B653-9B9BF91ACA36}">
      <dsp:nvSpPr>
        <dsp:cNvPr id="0" name=""/>
        <dsp:cNvSpPr/>
      </dsp:nvSpPr>
      <dsp:spPr>
        <a:xfrm>
          <a:off x="1133518" y="1786557"/>
          <a:ext cx="2661781" cy="83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Energy</a:t>
          </a:r>
          <a:r>
            <a:rPr lang="fi-FI" sz="1800" kern="1200" dirty="0"/>
            <a:t> </a:t>
          </a:r>
          <a:r>
            <a:rPr lang="fi-FI" sz="1800" kern="1200" dirty="0" err="1"/>
            <a:t>costs</a:t>
          </a:r>
          <a:endParaRPr lang="fi-FI" sz="1800" kern="1200" dirty="0"/>
        </a:p>
      </dsp:txBody>
      <dsp:txXfrm>
        <a:off x="1133518" y="1786557"/>
        <a:ext cx="2661781" cy="830957"/>
      </dsp:txXfrm>
    </dsp:sp>
    <dsp:sp modelId="{BCDE01BE-7B3F-43ED-A3B3-23B00D789412}">
      <dsp:nvSpPr>
        <dsp:cNvPr id="0" name=""/>
        <dsp:cNvSpPr/>
      </dsp:nvSpPr>
      <dsp:spPr>
        <a:xfrm>
          <a:off x="1082656" y="2617515"/>
          <a:ext cx="27126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3E021-C99E-4AF7-A537-665F49D600F2}">
      <dsp:nvSpPr>
        <dsp:cNvPr id="0" name=""/>
        <dsp:cNvSpPr/>
      </dsp:nvSpPr>
      <dsp:spPr>
        <a:xfrm>
          <a:off x="0" y="0"/>
          <a:ext cx="3798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FF3FB-CDB5-48BD-B29B-E15A9CDBD41D}">
      <dsp:nvSpPr>
        <dsp:cNvPr id="0" name=""/>
        <dsp:cNvSpPr/>
      </dsp:nvSpPr>
      <dsp:spPr>
        <a:xfrm>
          <a:off x="0" y="0"/>
          <a:ext cx="759777" cy="265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Miller &amp; </a:t>
          </a:r>
          <a:r>
            <a:rPr lang="fi-FI" sz="1600" kern="1200" dirty="0" err="1"/>
            <a:t>Waller</a:t>
          </a:r>
          <a:r>
            <a:rPr lang="fi-FI" sz="1600" kern="1200" dirty="0"/>
            <a:t>, 2003</a:t>
          </a:r>
        </a:p>
      </dsp:txBody>
      <dsp:txXfrm>
        <a:off x="0" y="0"/>
        <a:ext cx="759777" cy="2659063"/>
      </dsp:txXfrm>
    </dsp:sp>
    <dsp:sp modelId="{17A41275-E22B-4D3E-A91E-E11E145970A9}">
      <dsp:nvSpPr>
        <dsp:cNvPr id="0" name=""/>
        <dsp:cNvSpPr/>
      </dsp:nvSpPr>
      <dsp:spPr>
        <a:xfrm>
          <a:off x="816760" y="41547"/>
          <a:ext cx="2982127" cy="83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“</a:t>
          </a:r>
          <a:r>
            <a:rPr lang="en-US" sz="1300" b="1" kern="1200" dirty="0"/>
            <a:t>Strategic</a:t>
          </a:r>
          <a:r>
            <a:rPr lang="en-US" sz="1300" kern="1200" dirty="0"/>
            <a:t> planning and capital budgeting processes should force </a:t>
          </a:r>
          <a:r>
            <a:rPr lang="en-US" sz="1300" b="1" kern="1200" dirty="0"/>
            <a:t>managers</a:t>
          </a:r>
          <a:r>
            <a:rPr lang="en-US" sz="1300" kern="1200" dirty="0"/>
            <a:t> to be </a:t>
          </a:r>
          <a:r>
            <a:rPr lang="en-US" sz="1300" b="1" kern="1200" dirty="0"/>
            <a:t>explicit</a:t>
          </a:r>
          <a:r>
            <a:rPr lang="en-US" sz="1300" kern="1200" dirty="0"/>
            <a:t> about their </a:t>
          </a:r>
          <a:r>
            <a:rPr lang="en-US" sz="1300" b="1" kern="1200" dirty="0"/>
            <a:t>assumptions</a:t>
          </a:r>
          <a:r>
            <a:rPr lang="en-US" sz="1300" kern="1200" dirty="0"/>
            <a:t>”</a:t>
          </a:r>
          <a:endParaRPr lang="fi-FI" sz="1300" kern="1200" dirty="0"/>
        </a:p>
      </dsp:txBody>
      <dsp:txXfrm>
        <a:off x="816760" y="41547"/>
        <a:ext cx="2982127" cy="830957"/>
      </dsp:txXfrm>
    </dsp:sp>
    <dsp:sp modelId="{DA41D6E6-77D5-45BD-AA7F-3B87820CFEBF}">
      <dsp:nvSpPr>
        <dsp:cNvPr id="0" name=""/>
        <dsp:cNvSpPr/>
      </dsp:nvSpPr>
      <dsp:spPr>
        <a:xfrm>
          <a:off x="759777" y="872505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D61F9-526F-4450-9FAE-D29F215F1306}">
      <dsp:nvSpPr>
        <dsp:cNvPr id="0" name=""/>
        <dsp:cNvSpPr/>
      </dsp:nvSpPr>
      <dsp:spPr>
        <a:xfrm>
          <a:off x="816760" y="914052"/>
          <a:ext cx="2982127" cy="83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“…unlike NPV analysis, the real option perspective assumes </a:t>
          </a:r>
          <a:r>
            <a:rPr lang="en-US" sz="1300" b="1" kern="1200" dirty="0"/>
            <a:t>managers</a:t>
          </a:r>
          <a:r>
            <a:rPr lang="en-US" sz="1300" kern="1200" dirty="0"/>
            <a:t> can </a:t>
          </a:r>
          <a:r>
            <a:rPr lang="en-US" sz="1300" b="1" kern="1200" dirty="0"/>
            <a:t>intervene</a:t>
          </a:r>
          <a:r>
            <a:rPr lang="en-US" sz="1300" kern="1200" dirty="0"/>
            <a:t> in ways that </a:t>
          </a:r>
          <a:r>
            <a:rPr lang="en-US" sz="1300" b="1" kern="1200" dirty="0"/>
            <a:t>add value </a:t>
          </a:r>
          <a:r>
            <a:rPr lang="en-US" sz="1300" kern="1200" dirty="0"/>
            <a:t>over time.”</a:t>
          </a:r>
          <a:endParaRPr lang="fi-FI" sz="1300" kern="1200" dirty="0"/>
        </a:p>
      </dsp:txBody>
      <dsp:txXfrm>
        <a:off x="816760" y="914052"/>
        <a:ext cx="2982127" cy="830957"/>
      </dsp:txXfrm>
    </dsp:sp>
    <dsp:sp modelId="{B901B504-1091-449C-857B-28FA835A993F}">
      <dsp:nvSpPr>
        <dsp:cNvPr id="0" name=""/>
        <dsp:cNvSpPr/>
      </dsp:nvSpPr>
      <dsp:spPr>
        <a:xfrm>
          <a:off x="759777" y="1745010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23413-D5EA-4645-ACAF-A3F53BD878B3}">
      <dsp:nvSpPr>
        <dsp:cNvPr id="0" name=""/>
        <dsp:cNvSpPr/>
      </dsp:nvSpPr>
      <dsp:spPr>
        <a:xfrm>
          <a:off x="816760" y="1786557"/>
          <a:ext cx="2982127" cy="83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“…a </a:t>
          </a:r>
          <a:r>
            <a:rPr lang="en-US" sz="1300" b="1" kern="1200" dirty="0"/>
            <a:t>framework</a:t>
          </a:r>
          <a:r>
            <a:rPr lang="en-US" sz="1300" b="0" kern="1200" dirty="0"/>
            <a:t> for evaluating environmental effects and management influences on the values of strategic investments.”</a:t>
          </a:r>
          <a:endParaRPr lang="fi-FI" sz="1300" b="0" kern="1200" dirty="0"/>
        </a:p>
      </dsp:txBody>
      <dsp:txXfrm>
        <a:off x="816760" y="1786557"/>
        <a:ext cx="2982127" cy="830957"/>
      </dsp:txXfrm>
    </dsp:sp>
    <dsp:sp modelId="{CE4EF9E7-55B7-4125-9760-C19D9DAECCDB}">
      <dsp:nvSpPr>
        <dsp:cNvPr id="0" name=""/>
        <dsp:cNvSpPr/>
      </dsp:nvSpPr>
      <dsp:spPr>
        <a:xfrm>
          <a:off x="759777" y="2617515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89C28-63E6-40A8-B323-D06EC56CA684}">
      <dsp:nvSpPr>
        <dsp:cNvPr id="0" name=""/>
        <dsp:cNvSpPr/>
      </dsp:nvSpPr>
      <dsp:spPr>
        <a:xfrm>
          <a:off x="0" y="0"/>
          <a:ext cx="3798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93126-6641-44B9-B7A8-478BF7FBEB87}">
      <dsp:nvSpPr>
        <dsp:cNvPr id="0" name=""/>
        <dsp:cNvSpPr/>
      </dsp:nvSpPr>
      <dsp:spPr>
        <a:xfrm>
          <a:off x="0" y="0"/>
          <a:ext cx="759777" cy="2659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 err="1"/>
            <a:t>Sources</a:t>
          </a:r>
          <a:endParaRPr lang="fi-FI" sz="1200" kern="1200" dirty="0"/>
        </a:p>
      </dsp:txBody>
      <dsp:txXfrm>
        <a:off x="0" y="0"/>
        <a:ext cx="759777" cy="2659063"/>
      </dsp:txXfrm>
    </dsp:sp>
    <dsp:sp modelId="{7A569C90-6B6D-4E22-9FA0-A7BE893D7089}">
      <dsp:nvSpPr>
        <dsp:cNvPr id="0" name=""/>
        <dsp:cNvSpPr/>
      </dsp:nvSpPr>
      <dsp:spPr>
        <a:xfrm>
          <a:off x="816760" y="31258"/>
          <a:ext cx="1462571" cy="62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 err="1"/>
            <a:t>Journals</a:t>
          </a:r>
          <a:r>
            <a:rPr lang="fi-FI" sz="1600" kern="1200" dirty="0"/>
            <a:t>, news</a:t>
          </a:r>
        </a:p>
      </dsp:txBody>
      <dsp:txXfrm>
        <a:off x="816760" y="31258"/>
        <a:ext cx="1462571" cy="625165"/>
      </dsp:txXfrm>
    </dsp:sp>
    <dsp:sp modelId="{5EFD401C-79F4-4210-B5B2-D90E6405E941}">
      <dsp:nvSpPr>
        <dsp:cNvPr id="0" name=""/>
        <dsp:cNvSpPr/>
      </dsp:nvSpPr>
      <dsp:spPr>
        <a:xfrm>
          <a:off x="2336316" y="31258"/>
          <a:ext cx="1462571" cy="62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fi-FI" sz="1050" kern="1200" dirty="0" err="1"/>
            <a:t>Desk</a:t>
          </a:r>
          <a:r>
            <a:rPr lang="fi-FI" sz="1050" kern="1200" dirty="0"/>
            <a:t> </a:t>
          </a:r>
          <a:r>
            <a:rPr lang="fi-FI" sz="1050" kern="1200" dirty="0" err="1"/>
            <a:t>study</a:t>
          </a:r>
          <a:r>
            <a:rPr lang="fi-FI" sz="1050" kern="1200" dirty="0"/>
            <a:t> on SMR </a:t>
          </a:r>
          <a:r>
            <a:rPr lang="fi-FI" sz="1050" kern="1200" dirty="0" err="1"/>
            <a:t>future</a:t>
          </a:r>
          <a:r>
            <a:rPr lang="fi-FI" sz="1050" kern="1200" dirty="0"/>
            <a:t> </a:t>
          </a:r>
          <a:r>
            <a:rPr lang="fi-FI" sz="1050" kern="1200" dirty="0" err="1"/>
            <a:t>developments</a:t>
          </a:r>
          <a:r>
            <a:rPr lang="fi-FI" sz="1050" kern="1200" dirty="0"/>
            <a:t> / </a:t>
          </a:r>
          <a:r>
            <a:rPr lang="fi-FI" sz="1050" kern="1200" dirty="0" err="1"/>
            <a:t>uncertainties</a:t>
          </a:r>
          <a:endParaRPr lang="fi-FI" sz="1050" kern="1200" dirty="0"/>
        </a:p>
      </dsp:txBody>
      <dsp:txXfrm>
        <a:off x="2336316" y="31258"/>
        <a:ext cx="1462571" cy="625165"/>
      </dsp:txXfrm>
    </dsp:sp>
    <dsp:sp modelId="{B7460DB9-EAC0-4DAD-BFDD-E8FE30C217CD}">
      <dsp:nvSpPr>
        <dsp:cNvPr id="0" name=""/>
        <dsp:cNvSpPr/>
      </dsp:nvSpPr>
      <dsp:spPr>
        <a:xfrm>
          <a:off x="759777" y="656423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3FDB4-AA5B-414C-B859-805BCEDE4CA2}">
      <dsp:nvSpPr>
        <dsp:cNvPr id="0" name=""/>
        <dsp:cNvSpPr/>
      </dsp:nvSpPr>
      <dsp:spPr>
        <a:xfrm>
          <a:off x="816760" y="687681"/>
          <a:ext cx="1462571" cy="62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 err="1"/>
            <a:t>Workshops</a:t>
          </a:r>
          <a:endParaRPr lang="fi-FI" sz="1600" kern="1200" dirty="0"/>
        </a:p>
      </dsp:txBody>
      <dsp:txXfrm>
        <a:off x="816760" y="687681"/>
        <a:ext cx="1462571" cy="625165"/>
      </dsp:txXfrm>
    </dsp:sp>
    <dsp:sp modelId="{29ABB9F9-184C-4A87-ADFD-2D2D19B74E54}">
      <dsp:nvSpPr>
        <dsp:cNvPr id="0" name=""/>
        <dsp:cNvSpPr/>
      </dsp:nvSpPr>
      <dsp:spPr>
        <a:xfrm>
          <a:off x="2336316" y="687681"/>
          <a:ext cx="1462571" cy="62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fi-FI" sz="1050" kern="1200" dirty="0"/>
            <a:t>VTT </a:t>
          </a:r>
          <a:r>
            <a:rPr lang="fi-FI" sz="1050" kern="1200" dirty="0" err="1"/>
            <a:t>technology</a:t>
          </a:r>
          <a:r>
            <a:rPr lang="fi-FI" sz="1050" kern="1200" dirty="0"/>
            <a:t> </a:t>
          </a:r>
          <a:r>
            <a:rPr lang="fi-FI" sz="1050" kern="1200" dirty="0" err="1"/>
            <a:t>expert</a:t>
          </a:r>
          <a:r>
            <a:rPr lang="fi-FI" sz="1050" kern="1200" dirty="0"/>
            <a:t> </a:t>
          </a:r>
          <a:r>
            <a:rPr lang="fi-FI" sz="1050" kern="1200" dirty="0" err="1"/>
            <a:t>workshops</a:t>
          </a:r>
          <a:endParaRPr lang="fi-FI" sz="1050" kern="1200" dirty="0"/>
        </a:p>
      </dsp:txBody>
      <dsp:txXfrm>
        <a:off x="2336316" y="687681"/>
        <a:ext cx="1462571" cy="625165"/>
      </dsp:txXfrm>
    </dsp:sp>
    <dsp:sp modelId="{E9833619-FD42-4C38-919B-F76241E8DEFE}">
      <dsp:nvSpPr>
        <dsp:cNvPr id="0" name=""/>
        <dsp:cNvSpPr/>
      </dsp:nvSpPr>
      <dsp:spPr>
        <a:xfrm>
          <a:off x="759777" y="1312847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1B00D-5C18-4FA0-9D61-E71F14BAFCB4}">
      <dsp:nvSpPr>
        <dsp:cNvPr id="0" name=""/>
        <dsp:cNvSpPr/>
      </dsp:nvSpPr>
      <dsp:spPr>
        <a:xfrm>
          <a:off x="816760" y="1344105"/>
          <a:ext cx="1462571" cy="62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 err="1"/>
            <a:t>Field</a:t>
          </a:r>
          <a:endParaRPr lang="fi-FI" sz="1600" kern="1200" dirty="0"/>
        </a:p>
      </dsp:txBody>
      <dsp:txXfrm>
        <a:off x="816760" y="1344105"/>
        <a:ext cx="1462571" cy="625165"/>
      </dsp:txXfrm>
    </dsp:sp>
    <dsp:sp modelId="{25F740FC-9406-42A9-931D-9AA2D6BB33DD}">
      <dsp:nvSpPr>
        <dsp:cNvPr id="0" name=""/>
        <dsp:cNvSpPr/>
      </dsp:nvSpPr>
      <dsp:spPr>
        <a:xfrm>
          <a:off x="2336316" y="1344105"/>
          <a:ext cx="1462571" cy="62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fi-FI" sz="1050" kern="1200" dirty="0"/>
            <a:t>SMR Business Day </a:t>
          </a:r>
          <a:r>
            <a:rPr lang="fi-FI" sz="1050" kern="1200" dirty="0" err="1"/>
            <a:t>findings</a:t>
          </a:r>
          <a:r>
            <a:rPr lang="fi-FI" sz="1050" kern="1200" dirty="0"/>
            <a:t> / SYP / </a:t>
          </a:r>
          <a:r>
            <a:rPr lang="fi-FI" sz="1050" kern="1200" dirty="0" err="1"/>
            <a:t>Field</a:t>
          </a:r>
          <a:r>
            <a:rPr lang="fi-FI" sz="1050" kern="1200" dirty="0"/>
            <a:t> </a:t>
          </a:r>
          <a:r>
            <a:rPr lang="fi-FI" sz="1050" kern="1200" dirty="0" err="1"/>
            <a:t>notes</a:t>
          </a:r>
          <a:endParaRPr lang="fi-FI" sz="1050" kern="1200" dirty="0"/>
        </a:p>
      </dsp:txBody>
      <dsp:txXfrm>
        <a:off x="2336316" y="1344105"/>
        <a:ext cx="1462571" cy="625165"/>
      </dsp:txXfrm>
    </dsp:sp>
    <dsp:sp modelId="{9A30DC3E-8FDA-49D7-8F58-B1B4E37B24EA}">
      <dsp:nvSpPr>
        <dsp:cNvPr id="0" name=""/>
        <dsp:cNvSpPr/>
      </dsp:nvSpPr>
      <dsp:spPr>
        <a:xfrm>
          <a:off x="759777" y="1969271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7B660-FBAD-49B1-86B5-D3C6B9FE07B0}">
      <dsp:nvSpPr>
        <dsp:cNvPr id="0" name=""/>
        <dsp:cNvSpPr/>
      </dsp:nvSpPr>
      <dsp:spPr>
        <a:xfrm>
          <a:off x="816760" y="2000529"/>
          <a:ext cx="1462571" cy="62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fi-FI" sz="1600" kern="1200" dirty="0" err="1"/>
            <a:t>Interviews</a:t>
          </a:r>
          <a:endParaRPr lang="fi-FI" sz="1600" kern="1200" dirty="0"/>
        </a:p>
      </dsp:txBody>
      <dsp:txXfrm>
        <a:off x="816760" y="2000529"/>
        <a:ext cx="1462571" cy="625165"/>
      </dsp:txXfrm>
    </dsp:sp>
    <dsp:sp modelId="{E7EDC954-4509-42CE-A518-B8B8A056193C}">
      <dsp:nvSpPr>
        <dsp:cNvPr id="0" name=""/>
        <dsp:cNvSpPr/>
      </dsp:nvSpPr>
      <dsp:spPr>
        <a:xfrm>
          <a:off x="2336316" y="2000529"/>
          <a:ext cx="1462571" cy="625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None/>
          </a:pPr>
          <a:r>
            <a:rPr lang="fi-FI" sz="1050" kern="1200" dirty="0"/>
            <a:t>Case </a:t>
          </a:r>
          <a:r>
            <a:rPr lang="fi-FI" sz="1050" kern="1200" dirty="0" err="1"/>
            <a:t>industry</a:t>
          </a:r>
          <a:r>
            <a:rPr lang="fi-FI" sz="1050" kern="1200" dirty="0"/>
            <a:t> </a:t>
          </a:r>
          <a:r>
            <a:rPr lang="fi-FI" sz="1050" kern="1200" dirty="0" err="1"/>
            <a:t>stakeholders</a:t>
          </a:r>
          <a:endParaRPr lang="fi-FI" sz="1050" kern="1200" dirty="0"/>
        </a:p>
      </dsp:txBody>
      <dsp:txXfrm>
        <a:off x="2336316" y="2000529"/>
        <a:ext cx="1462571" cy="625165"/>
      </dsp:txXfrm>
    </dsp:sp>
    <dsp:sp modelId="{5EA61E3A-2843-44C3-8803-67B0A585C81D}">
      <dsp:nvSpPr>
        <dsp:cNvPr id="0" name=""/>
        <dsp:cNvSpPr/>
      </dsp:nvSpPr>
      <dsp:spPr>
        <a:xfrm>
          <a:off x="759777" y="2625694"/>
          <a:ext cx="30391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212A7-1C34-4FBA-94CF-5E48439D1679}" type="datetimeFigureOut">
              <a:rPr lang="fi-FI" smtClean="0"/>
              <a:t>18.10.2025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AADD7-5E5E-4E9D-AFFE-62C1A5AD2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49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AADD7-5E5E-4E9D-AFFE-62C1A5AD266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154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AADD7-5E5E-4E9D-AFFE-62C1A5AD266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85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AADD7-5E5E-4E9D-AFFE-62C1A5AD266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815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AADD7-5E5E-4E9D-AFFE-62C1A5AD266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99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97787-C7F2-8340-9676-8251E94C0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E8626-05F7-3969-91AB-BFF25FAE8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85C85-B151-FDA5-1539-CC72FD4D5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C868-0036-F0F3-9CA9-1A5CFE5B0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AADD7-5E5E-4E9D-AFFE-62C1A5AD266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64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B52BC6-1F90-A899-2664-13E32A42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415"/>
            <a:ext cx="9144188" cy="51410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169225" cy="288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VTT – beyond the obvious</a:t>
            </a:r>
          </a:p>
        </p:txBody>
      </p:sp>
      <p:grpSp>
        <p:nvGrpSpPr>
          <p:cNvPr id="56" name="_VTT_logo_102019_02_white_on_black" hidden="1">
            <a:extLst>
              <a:ext uri="{FF2B5EF4-FFF2-40B4-BE49-F238E27FC236}">
                <a16:creationId xmlns:a16="http://schemas.microsoft.com/office/drawing/2014/main" id="{BE789E09-3C77-42E8-9D02-E245FA0CE4AA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92" name="Box">
              <a:extLst>
                <a:ext uri="{FF2B5EF4-FFF2-40B4-BE49-F238E27FC236}">
                  <a16:creationId xmlns:a16="http://schemas.microsoft.com/office/drawing/2014/main" id="{51D08AD0-155D-4787-9A0D-F362E4BDA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2">
              <a:extLst>
                <a:ext uri="{FF2B5EF4-FFF2-40B4-BE49-F238E27FC236}">
                  <a16:creationId xmlns:a16="http://schemas.microsoft.com/office/drawing/2014/main" id="{9FA7377B-F125-45BD-969F-007E57D0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1">
              <a:extLst>
                <a:ext uri="{FF2B5EF4-FFF2-40B4-BE49-F238E27FC236}">
                  <a16:creationId xmlns:a16="http://schemas.microsoft.com/office/drawing/2014/main" id="{758947A9-E3AE-45A9-AC63-316688A88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V">
              <a:extLst>
                <a:ext uri="{FF2B5EF4-FFF2-40B4-BE49-F238E27FC236}">
                  <a16:creationId xmlns:a16="http://schemas.microsoft.com/office/drawing/2014/main" id="{37E685F7-FC58-4007-9B82-25AC70E70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3_white_on_blue" hidden="1">
            <a:extLst>
              <a:ext uri="{FF2B5EF4-FFF2-40B4-BE49-F238E27FC236}">
                <a16:creationId xmlns:a16="http://schemas.microsoft.com/office/drawing/2014/main" id="{7D537F09-979D-4727-9E7C-96FFEFAB738C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8" name="Box">
              <a:extLst>
                <a:ext uri="{FF2B5EF4-FFF2-40B4-BE49-F238E27FC236}">
                  <a16:creationId xmlns:a16="http://schemas.microsoft.com/office/drawing/2014/main" id="{840F987E-7D13-4613-82A2-652E91EF4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2">
              <a:extLst>
                <a:ext uri="{FF2B5EF4-FFF2-40B4-BE49-F238E27FC236}">
                  <a16:creationId xmlns:a16="http://schemas.microsoft.com/office/drawing/2014/main" id="{686D1E04-BBE5-4CA9-8E45-7F48BBDB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1">
              <a:extLst>
                <a:ext uri="{FF2B5EF4-FFF2-40B4-BE49-F238E27FC236}">
                  <a16:creationId xmlns:a16="http://schemas.microsoft.com/office/drawing/2014/main" id="{A44DB7C3-E934-4FAD-9ACC-D6D6FC6F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V">
              <a:extLst>
                <a:ext uri="{FF2B5EF4-FFF2-40B4-BE49-F238E27FC236}">
                  <a16:creationId xmlns:a16="http://schemas.microsoft.com/office/drawing/2014/main" id="{47110265-E641-44CF-9EE6-7EB2A804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4_white_on_dark_grey" hidden="1">
            <a:extLst>
              <a:ext uri="{FF2B5EF4-FFF2-40B4-BE49-F238E27FC236}">
                <a16:creationId xmlns:a16="http://schemas.microsoft.com/office/drawing/2014/main" id="{1E498825-C04E-46E7-BFA7-E20A04DF7767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4" name="Box">
              <a:extLst>
                <a:ext uri="{FF2B5EF4-FFF2-40B4-BE49-F238E27FC236}">
                  <a16:creationId xmlns:a16="http://schemas.microsoft.com/office/drawing/2014/main" id="{43A47DF8-9854-4AB9-BD3D-0569A42C3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2">
              <a:extLst>
                <a:ext uri="{FF2B5EF4-FFF2-40B4-BE49-F238E27FC236}">
                  <a16:creationId xmlns:a16="http://schemas.microsoft.com/office/drawing/2014/main" id="{F18A56A6-49C8-4682-B7A9-2ABE4ECCE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1">
              <a:extLst>
                <a:ext uri="{FF2B5EF4-FFF2-40B4-BE49-F238E27FC236}">
                  <a16:creationId xmlns:a16="http://schemas.microsoft.com/office/drawing/2014/main" id="{B09830FA-B817-43D4-986B-5751AB137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V">
              <a:extLst>
                <a:ext uri="{FF2B5EF4-FFF2-40B4-BE49-F238E27FC236}">
                  <a16:creationId xmlns:a16="http://schemas.microsoft.com/office/drawing/2014/main" id="{532B111A-67A1-45BE-91DC-AB0E3B6EF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5_dark_grey_on_white" hidden="1">
            <a:extLst>
              <a:ext uri="{FF2B5EF4-FFF2-40B4-BE49-F238E27FC236}">
                <a16:creationId xmlns:a16="http://schemas.microsoft.com/office/drawing/2014/main" id="{32340944-6D89-43B8-8363-653ADEE63501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0" name="Box">
              <a:extLst>
                <a:ext uri="{FF2B5EF4-FFF2-40B4-BE49-F238E27FC236}">
                  <a16:creationId xmlns:a16="http://schemas.microsoft.com/office/drawing/2014/main" id="{AC61D7F3-5B00-4C95-813F-8349369E9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2">
              <a:extLst>
                <a:ext uri="{FF2B5EF4-FFF2-40B4-BE49-F238E27FC236}">
                  <a16:creationId xmlns:a16="http://schemas.microsoft.com/office/drawing/2014/main" id="{7D2F3C49-889D-4FF1-97B8-53F0599D0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1">
              <a:extLst>
                <a:ext uri="{FF2B5EF4-FFF2-40B4-BE49-F238E27FC236}">
                  <a16:creationId xmlns:a16="http://schemas.microsoft.com/office/drawing/2014/main" id="{6C9FFD40-995A-44A4-90E3-2CBA39DE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V">
              <a:extLst>
                <a:ext uri="{FF2B5EF4-FFF2-40B4-BE49-F238E27FC236}">
                  <a16:creationId xmlns:a16="http://schemas.microsoft.com/office/drawing/2014/main" id="{6CDEBBDA-BB23-4B20-BDC2-3637F37B1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6_orange_blue_on_white" hidden="1">
            <a:extLst>
              <a:ext uri="{FF2B5EF4-FFF2-40B4-BE49-F238E27FC236}">
                <a16:creationId xmlns:a16="http://schemas.microsoft.com/office/drawing/2014/main" id="{6F612B32-2559-4F08-90E9-13EC50636A29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6" name="Box">
              <a:extLst>
                <a:ext uri="{FF2B5EF4-FFF2-40B4-BE49-F238E27FC236}">
                  <a16:creationId xmlns:a16="http://schemas.microsoft.com/office/drawing/2014/main" id="{9997C5C0-C04A-462C-B991-B366C7AE6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2">
              <a:extLst>
                <a:ext uri="{FF2B5EF4-FFF2-40B4-BE49-F238E27FC236}">
                  <a16:creationId xmlns:a16="http://schemas.microsoft.com/office/drawing/2014/main" id="{EF94B57E-05AB-4E70-8C3A-B7B958EA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1">
              <a:extLst>
                <a:ext uri="{FF2B5EF4-FFF2-40B4-BE49-F238E27FC236}">
                  <a16:creationId xmlns:a16="http://schemas.microsoft.com/office/drawing/2014/main" id="{CD056F72-F45C-4E67-8040-4FB948E5D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">
              <a:extLst>
                <a:ext uri="{FF2B5EF4-FFF2-40B4-BE49-F238E27FC236}">
                  <a16:creationId xmlns:a16="http://schemas.microsoft.com/office/drawing/2014/main" id="{F693D0CB-A74E-442F-8847-36C564B6B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7_blue_on_white" hidden="1">
            <a:extLst>
              <a:ext uri="{FF2B5EF4-FFF2-40B4-BE49-F238E27FC236}">
                <a16:creationId xmlns:a16="http://schemas.microsoft.com/office/drawing/2014/main" id="{FA9F57F1-C560-4D9D-930D-712EFC8D68E1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2" name="Box">
              <a:extLst>
                <a:ext uri="{FF2B5EF4-FFF2-40B4-BE49-F238E27FC236}">
                  <a16:creationId xmlns:a16="http://schemas.microsoft.com/office/drawing/2014/main" id="{37B261BC-7EC9-4455-9644-8192B89E6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2">
              <a:extLst>
                <a:ext uri="{FF2B5EF4-FFF2-40B4-BE49-F238E27FC236}">
                  <a16:creationId xmlns:a16="http://schemas.microsoft.com/office/drawing/2014/main" id="{B915B1F6-5947-4BA7-8E3D-DDEACB96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1">
              <a:extLst>
                <a:ext uri="{FF2B5EF4-FFF2-40B4-BE49-F238E27FC236}">
                  <a16:creationId xmlns:a16="http://schemas.microsoft.com/office/drawing/2014/main" id="{48A11847-BB39-4B5F-93EA-1C82A2F03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V">
              <a:extLst>
                <a:ext uri="{FF2B5EF4-FFF2-40B4-BE49-F238E27FC236}">
                  <a16:creationId xmlns:a16="http://schemas.microsoft.com/office/drawing/2014/main" id="{423C0471-728F-4A75-9F24-DB4F71A7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8_black_on_white" hidden="1">
            <a:extLst>
              <a:ext uri="{FF2B5EF4-FFF2-40B4-BE49-F238E27FC236}">
                <a16:creationId xmlns:a16="http://schemas.microsoft.com/office/drawing/2014/main" id="{98502DAA-167D-4F11-9089-7FBB34BD774E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8" name="Box">
              <a:extLst>
                <a:ext uri="{FF2B5EF4-FFF2-40B4-BE49-F238E27FC236}">
                  <a16:creationId xmlns:a16="http://schemas.microsoft.com/office/drawing/2014/main" id="{BC4C7FEA-15CF-41F0-9899-A9613A432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2">
              <a:extLst>
                <a:ext uri="{FF2B5EF4-FFF2-40B4-BE49-F238E27FC236}">
                  <a16:creationId xmlns:a16="http://schemas.microsoft.com/office/drawing/2014/main" id="{C41DC861-750A-4E5E-9FDB-5B03335E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1">
              <a:extLst>
                <a:ext uri="{FF2B5EF4-FFF2-40B4-BE49-F238E27FC236}">
                  <a16:creationId xmlns:a16="http://schemas.microsoft.com/office/drawing/2014/main" id="{FC4C2684-2627-4771-9544-83F349D86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V">
              <a:extLst>
                <a:ext uri="{FF2B5EF4-FFF2-40B4-BE49-F238E27FC236}">
                  <a16:creationId xmlns:a16="http://schemas.microsoft.com/office/drawing/2014/main" id="{6E0CC0FF-C393-430F-8189-822149D65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9_orange_on_white" hidden="1">
            <a:extLst>
              <a:ext uri="{FF2B5EF4-FFF2-40B4-BE49-F238E27FC236}">
                <a16:creationId xmlns:a16="http://schemas.microsoft.com/office/drawing/2014/main" id="{154616AC-F847-4F22-A9EC-00D1D023A4E6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4" name="Box">
              <a:extLst>
                <a:ext uri="{FF2B5EF4-FFF2-40B4-BE49-F238E27FC236}">
                  <a16:creationId xmlns:a16="http://schemas.microsoft.com/office/drawing/2014/main" id="{7B17E5D7-3CA3-43A9-9D0C-D94A4545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2">
              <a:extLst>
                <a:ext uri="{FF2B5EF4-FFF2-40B4-BE49-F238E27FC236}">
                  <a16:creationId xmlns:a16="http://schemas.microsoft.com/office/drawing/2014/main" id="{49D34E98-01B7-4102-9CB6-F4F4353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1">
              <a:extLst>
                <a:ext uri="{FF2B5EF4-FFF2-40B4-BE49-F238E27FC236}">
                  <a16:creationId xmlns:a16="http://schemas.microsoft.com/office/drawing/2014/main" id="{BE19FEB8-5267-4AB6-B3E2-FA6D4AD29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V">
              <a:extLst>
                <a:ext uri="{FF2B5EF4-FFF2-40B4-BE49-F238E27FC236}">
                  <a16:creationId xmlns:a16="http://schemas.microsoft.com/office/drawing/2014/main" id="{876EE734-700E-458F-87FB-AB999379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59118ED-5355-EF2F-9A11-6CA3070266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8" y="1021977"/>
            <a:ext cx="873297" cy="586800"/>
          </a:xfrm>
          <a:prstGeom prst="rect">
            <a:avLst/>
          </a:prstGeom>
        </p:spPr>
      </p:pic>
      <p:sp>
        <p:nvSpPr>
          <p:cNvPr id="24" name="Title Placeholder 5">
            <a:extLst>
              <a:ext uri="{FF2B5EF4-FFF2-40B4-BE49-F238E27FC236}">
                <a16:creationId xmlns:a16="http://schemas.microsoft.com/office/drawing/2014/main" id="{37273B75-0181-7CF1-4E97-5AC7B84F6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5850" y="1779589"/>
            <a:ext cx="3874926" cy="156644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/>
              <a:t>Headline of </a:t>
            </a:r>
            <a:br>
              <a:rPr lang="en-GB"/>
            </a:br>
            <a:r>
              <a:rPr lang="en-GB"/>
              <a:t>the slide deck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859CF3F-3A36-15E6-F1B9-4436EE3AF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850" y="3425031"/>
            <a:ext cx="3889375" cy="450850"/>
          </a:xfrm>
        </p:spPr>
        <p:txBody>
          <a:bodyPr/>
          <a:lstStyle/>
          <a:p>
            <a:pPr lvl="0"/>
            <a:r>
              <a:rPr lang="en-GB"/>
              <a:t>Name Surname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259DD2-5AA5-B4C0-D5CB-C646A3F85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7224" y="3864452"/>
            <a:ext cx="720000" cy="291623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smtClean="0"/>
              <a:pPr/>
              <a:t>18/10/2025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EF80DE9-F165-F830-9DC6-C9C5362699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7AF7A-31ED-2234-F414-C1A3366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779589"/>
            <a:ext cx="3033395" cy="156644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5C0DD-F212-31F9-09B8-BA4C36B8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29AA-BDC7-126C-F3EC-ED60542F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9" name="VTT_LogoStack_v3_16092019 pienempi koko">
            <a:extLst>
              <a:ext uri="{FF2B5EF4-FFF2-40B4-BE49-F238E27FC236}">
                <a16:creationId xmlns:a16="http://schemas.microsoft.com/office/drawing/2014/main" id="{09B05B7A-B151-BE08-FEB6-CD1CE1D6C4B8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10" name="_VTT_logo_102019_01_white_on_orange">
              <a:extLst>
                <a:ext uri="{FF2B5EF4-FFF2-40B4-BE49-F238E27FC236}">
                  <a16:creationId xmlns:a16="http://schemas.microsoft.com/office/drawing/2014/main" id="{D995E31C-E340-0EAC-874F-B9B52856537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337E1472-AAF2-6BCB-B952-269BEB4D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4DF8A524-669C-F4D9-977C-158A71D1C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1AD9FDE8-9A2F-D97E-7914-BF28BD1B8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7AFA3E1A-499C-53B1-2303-56DD2B831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2_white_on_black" hidden="1">
              <a:extLst>
                <a:ext uri="{FF2B5EF4-FFF2-40B4-BE49-F238E27FC236}">
                  <a16:creationId xmlns:a16="http://schemas.microsoft.com/office/drawing/2014/main" id="{3006933D-AF2E-1A44-73D6-B38E5BC334E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9B6535D9-2B7A-31A2-1BF0-6DADFFAEB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C8BFB077-2CDD-1B9B-A4F6-0E24B7575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212D5CA2-48F8-733C-5D20-F7D0D14B2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5954B49A-7C40-D648-F6A1-C5ED2BE1F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96A22206-1C96-6B32-6C15-26D5F010836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7C5F5D7B-36F1-D596-3BC8-965B30BC8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72AFB9CB-21EC-DE36-6A4F-C6F7CE9EE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D328A31E-4958-BAF5-CF4E-75396EF6B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DEDB85F4-F210-ECF3-D59E-E8DBC0644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C51A9E4C-48F9-6BF8-62C8-32D993D21E2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A9EA64B7-9785-AA8F-1BE0-D10991A04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34D24039-5335-8BE4-73DE-49B8F61C6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9807823E-7B82-3F7D-3757-7C506A96C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4EB7B8AF-C2C4-2AA1-146F-049622DFC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7947569D-44E0-7AEC-80FE-0DCA695D463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8BD763B0-D042-A9A0-A480-EDFBA7AC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F97E3E16-427D-9844-0D39-BFCF84D40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4828CD41-FD47-2F7D-8114-C2E4B928D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18E94C7B-C8F0-80D6-4581-0D7FAE0FA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CEB8BEB9-702B-2576-17AE-A805386D77F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9914ED5B-43AA-3EAE-BB91-995D8F120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90493C00-4B05-9CB9-478B-1D9435FF1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450295BE-F02B-E067-5B46-3FDDE7D06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3BFB0470-8170-A9B3-1917-7FE03650F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A83176D9-5293-5FD0-74AC-D527DB04059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1669081D-CFA9-9E62-E8B4-C048991C5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54776E40-3688-0E61-4159-5C1FF0F1C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73F3BF20-BA75-636A-491C-FCBB007BD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880F9AFA-DE39-A1CD-59C6-9B03D39E1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75C826FA-6163-AD26-0F7D-1F9CD14FDBD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B802397B-69E8-9789-50A5-BE8906888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4843B75A-83FA-73B5-4036-2E336849B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789D5CE8-BE00-02F5-BEDD-EB18F5D34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B26BCD38-2B38-7D86-02BC-AA204D81D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95C6986E-E9A4-9516-91AC-5ACAD16A7E9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4ECC79A8-76CF-0415-AF40-8B412D162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B83EA330-1710-5DD2-61FA-F7E265507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6A72BF17-69DB-EB7A-890F-A66514785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C66149DF-F7FE-6E79-75A5-41C71CD7B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9E2EE8-0E09-A400-3789-92CFFE9D1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633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icture Placeholder 108">
            <a:extLst>
              <a:ext uri="{FF2B5EF4-FFF2-40B4-BE49-F238E27FC236}">
                <a16:creationId xmlns:a16="http://schemas.microsoft.com/office/drawing/2014/main" id="{EA7C6681-9A97-2B5F-304B-E74C0E8488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59450" y="0"/>
            <a:ext cx="3384550" cy="5143500"/>
          </a:xfrm>
          <a:custGeom>
            <a:avLst/>
            <a:gdLst>
              <a:gd name="connsiteX0" fmla="*/ 0 w 3384550"/>
              <a:gd name="connsiteY0" fmla="*/ 0 h 5143500"/>
              <a:gd name="connsiteX1" fmla="*/ 2284065 w 3384550"/>
              <a:gd name="connsiteY1" fmla="*/ 0 h 5143500"/>
              <a:gd name="connsiteX2" fmla="*/ 2284065 w 3384550"/>
              <a:gd name="connsiteY2" fmla="*/ 586800 h 5143500"/>
              <a:gd name="connsiteX3" fmla="*/ 3153608 w 3384550"/>
              <a:gd name="connsiteY3" fmla="*/ 586800 h 5143500"/>
              <a:gd name="connsiteX4" fmla="*/ 3153608 w 3384550"/>
              <a:gd name="connsiteY4" fmla="*/ 0 h 5143500"/>
              <a:gd name="connsiteX5" fmla="*/ 3384550 w 3384550"/>
              <a:gd name="connsiteY5" fmla="*/ 0 h 5143500"/>
              <a:gd name="connsiteX6" fmla="*/ 3384550 w 3384550"/>
              <a:gd name="connsiteY6" fmla="*/ 5143500 h 5143500"/>
              <a:gd name="connsiteX7" fmla="*/ 0 w 338455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4550" h="5143500">
                <a:moveTo>
                  <a:pt x="0" y="0"/>
                </a:moveTo>
                <a:lnTo>
                  <a:pt x="2284065" y="0"/>
                </a:lnTo>
                <a:lnTo>
                  <a:pt x="2284065" y="586800"/>
                </a:lnTo>
                <a:lnTo>
                  <a:pt x="3153608" y="586800"/>
                </a:lnTo>
                <a:lnTo>
                  <a:pt x="3153608" y="0"/>
                </a:lnTo>
                <a:lnTo>
                  <a:pt x="3384550" y="0"/>
                </a:lnTo>
                <a:lnTo>
                  <a:pt x="338455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6802"/>
            <a:ext cx="4744175" cy="74361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6AEBBC-811D-DA17-65B1-45E0DBEB7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8F7006-C226-BE1E-37AE-4FBF761F3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82821A0D-55A4-887C-2660-F19A3F31B1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4" y="1455738"/>
            <a:ext cx="4744431" cy="3168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grpSp>
        <p:nvGrpSpPr>
          <p:cNvPr id="110" name="VTT_LogoStack_v3_16092019 pienempi koko">
            <a:extLst>
              <a:ext uri="{FF2B5EF4-FFF2-40B4-BE49-F238E27FC236}">
                <a16:creationId xmlns:a16="http://schemas.microsoft.com/office/drawing/2014/main" id="{1A7184E5-5EBA-9135-BCE5-8F60DB5D20A9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111" name="_VTT_logo_102019_01_white_on_orange">
              <a:extLst>
                <a:ext uri="{FF2B5EF4-FFF2-40B4-BE49-F238E27FC236}">
                  <a16:creationId xmlns:a16="http://schemas.microsoft.com/office/drawing/2014/main" id="{4424E831-8CD2-E6D3-52DC-4F05CE3CFF4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52" name="Box">
                <a:extLst>
                  <a:ext uri="{FF2B5EF4-FFF2-40B4-BE49-F238E27FC236}">
                    <a16:creationId xmlns:a16="http://schemas.microsoft.com/office/drawing/2014/main" id="{32A8EDBB-C6E6-3D47-2E99-BB5DB92F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3" name="T2">
                <a:extLst>
                  <a:ext uri="{FF2B5EF4-FFF2-40B4-BE49-F238E27FC236}">
                    <a16:creationId xmlns:a16="http://schemas.microsoft.com/office/drawing/2014/main" id="{A24315D7-6C6F-BBBA-B2AF-199B9FB49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4" name="T1">
                <a:extLst>
                  <a:ext uri="{FF2B5EF4-FFF2-40B4-BE49-F238E27FC236}">
                    <a16:creationId xmlns:a16="http://schemas.microsoft.com/office/drawing/2014/main" id="{D0E4D0DA-5D5F-A162-55E5-EB5E3429B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V">
                <a:extLst>
                  <a:ext uri="{FF2B5EF4-FFF2-40B4-BE49-F238E27FC236}">
                    <a16:creationId xmlns:a16="http://schemas.microsoft.com/office/drawing/2014/main" id="{186B9D45-E811-90E6-556A-73668296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_VTT_logo_102019_02_white_on_black" hidden="1">
              <a:extLst>
                <a:ext uri="{FF2B5EF4-FFF2-40B4-BE49-F238E27FC236}">
                  <a16:creationId xmlns:a16="http://schemas.microsoft.com/office/drawing/2014/main" id="{5D834C87-0C16-E939-8736-53B89840C89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8" name="Box">
                <a:extLst>
                  <a:ext uri="{FF2B5EF4-FFF2-40B4-BE49-F238E27FC236}">
                    <a16:creationId xmlns:a16="http://schemas.microsoft.com/office/drawing/2014/main" id="{9EBE13C3-70CF-DD12-1AA5-40363D40D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T2">
                <a:extLst>
                  <a:ext uri="{FF2B5EF4-FFF2-40B4-BE49-F238E27FC236}">
                    <a16:creationId xmlns:a16="http://schemas.microsoft.com/office/drawing/2014/main" id="{24818259-A4A0-CD2E-349B-941591B73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T1">
                <a:extLst>
                  <a:ext uri="{FF2B5EF4-FFF2-40B4-BE49-F238E27FC236}">
                    <a16:creationId xmlns:a16="http://schemas.microsoft.com/office/drawing/2014/main" id="{F928269F-7A68-85C6-55AC-1DF80B46B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1" name="V">
                <a:extLst>
                  <a:ext uri="{FF2B5EF4-FFF2-40B4-BE49-F238E27FC236}">
                    <a16:creationId xmlns:a16="http://schemas.microsoft.com/office/drawing/2014/main" id="{AD4FBDBA-39DD-DC14-BD86-7498D4097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3" name="_VTT_logo_102019_03_white_on_blue" hidden="1">
              <a:extLst>
                <a:ext uri="{FF2B5EF4-FFF2-40B4-BE49-F238E27FC236}">
                  <a16:creationId xmlns:a16="http://schemas.microsoft.com/office/drawing/2014/main" id="{08CE269E-B0A3-68D0-9BD8-B6C952C3C63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4" name="Box">
                <a:extLst>
                  <a:ext uri="{FF2B5EF4-FFF2-40B4-BE49-F238E27FC236}">
                    <a16:creationId xmlns:a16="http://schemas.microsoft.com/office/drawing/2014/main" id="{521C615E-AD9D-E579-ED95-62D9F946F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5" name="T2">
                <a:extLst>
                  <a:ext uri="{FF2B5EF4-FFF2-40B4-BE49-F238E27FC236}">
                    <a16:creationId xmlns:a16="http://schemas.microsoft.com/office/drawing/2014/main" id="{AEB6B4A6-A4F2-028A-9CB5-C5B591BBC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T1">
                <a:extLst>
                  <a:ext uri="{FF2B5EF4-FFF2-40B4-BE49-F238E27FC236}">
                    <a16:creationId xmlns:a16="http://schemas.microsoft.com/office/drawing/2014/main" id="{1B87D685-4F7D-2003-192C-988B20456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V">
                <a:extLst>
                  <a:ext uri="{FF2B5EF4-FFF2-40B4-BE49-F238E27FC236}">
                    <a16:creationId xmlns:a16="http://schemas.microsoft.com/office/drawing/2014/main" id="{F9E53EAB-6A5F-80A4-F2E1-C85F3225E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_VTT_logo_102019_04_white_on_dark_grey" hidden="1">
              <a:extLst>
                <a:ext uri="{FF2B5EF4-FFF2-40B4-BE49-F238E27FC236}">
                  <a16:creationId xmlns:a16="http://schemas.microsoft.com/office/drawing/2014/main" id="{1EF9DC73-BF17-EFC2-7DFE-2FD4DE79A8F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0" name="Box">
                <a:extLst>
                  <a:ext uri="{FF2B5EF4-FFF2-40B4-BE49-F238E27FC236}">
                    <a16:creationId xmlns:a16="http://schemas.microsoft.com/office/drawing/2014/main" id="{D5D04C36-BCD3-A2E6-0BF7-E22B89E34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T2">
                <a:extLst>
                  <a:ext uri="{FF2B5EF4-FFF2-40B4-BE49-F238E27FC236}">
                    <a16:creationId xmlns:a16="http://schemas.microsoft.com/office/drawing/2014/main" id="{BE0C6786-E363-6F39-CE8C-F4AAF7883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T1">
                <a:extLst>
                  <a:ext uri="{FF2B5EF4-FFF2-40B4-BE49-F238E27FC236}">
                    <a16:creationId xmlns:a16="http://schemas.microsoft.com/office/drawing/2014/main" id="{11C1390B-532C-3C10-EB34-CF1E186DD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V">
                <a:extLst>
                  <a:ext uri="{FF2B5EF4-FFF2-40B4-BE49-F238E27FC236}">
                    <a16:creationId xmlns:a16="http://schemas.microsoft.com/office/drawing/2014/main" id="{0BE259EC-1FD4-577A-B35A-2E567843C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_VTT_logo_102019_05_dark_grey_on_white" hidden="1">
              <a:extLst>
                <a:ext uri="{FF2B5EF4-FFF2-40B4-BE49-F238E27FC236}">
                  <a16:creationId xmlns:a16="http://schemas.microsoft.com/office/drawing/2014/main" id="{FC64D72B-33CF-AEA9-E9C3-E5077DB4143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6" name="Box">
                <a:extLst>
                  <a:ext uri="{FF2B5EF4-FFF2-40B4-BE49-F238E27FC236}">
                    <a16:creationId xmlns:a16="http://schemas.microsoft.com/office/drawing/2014/main" id="{C4234F53-97A8-6DCB-702F-3FA80BAC4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T2">
                <a:extLst>
                  <a:ext uri="{FF2B5EF4-FFF2-40B4-BE49-F238E27FC236}">
                    <a16:creationId xmlns:a16="http://schemas.microsoft.com/office/drawing/2014/main" id="{7B56DE2C-9831-0A0B-E187-BEACBD71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T1">
                <a:extLst>
                  <a:ext uri="{FF2B5EF4-FFF2-40B4-BE49-F238E27FC236}">
                    <a16:creationId xmlns:a16="http://schemas.microsoft.com/office/drawing/2014/main" id="{1794C4C1-C40A-06FF-6FD9-08A80CF8A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V">
                <a:extLst>
                  <a:ext uri="{FF2B5EF4-FFF2-40B4-BE49-F238E27FC236}">
                    <a16:creationId xmlns:a16="http://schemas.microsoft.com/office/drawing/2014/main" id="{4F155C0C-D4FA-99F9-DB99-E87FD9CB5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_VTT_logo_102019_06_orange_blue_on_white" hidden="1">
              <a:extLst>
                <a:ext uri="{FF2B5EF4-FFF2-40B4-BE49-F238E27FC236}">
                  <a16:creationId xmlns:a16="http://schemas.microsoft.com/office/drawing/2014/main" id="{9C7A015A-3F38-B4C0-AFEC-622686D5C78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2" name="Box">
                <a:extLst>
                  <a:ext uri="{FF2B5EF4-FFF2-40B4-BE49-F238E27FC236}">
                    <a16:creationId xmlns:a16="http://schemas.microsoft.com/office/drawing/2014/main" id="{2438868E-98E7-E2D6-2B64-85296CAF6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T2">
                <a:extLst>
                  <a:ext uri="{FF2B5EF4-FFF2-40B4-BE49-F238E27FC236}">
                    <a16:creationId xmlns:a16="http://schemas.microsoft.com/office/drawing/2014/main" id="{3046C70B-D3DF-1B16-01DF-02879B99D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T1">
                <a:extLst>
                  <a:ext uri="{FF2B5EF4-FFF2-40B4-BE49-F238E27FC236}">
                    <a16:creationId xmlns:a16="http://schemas.microsoft.com/office/drawing/2014/main" id="{C1F53617-C5D0-65F3-DDB6-07512574C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V">
                <a:extLst>
                  <a:ext uri="{FF2B5EF4-FFF2-40B4-BE49-F238E27FC236}">
                    <a16:creationId xmlns:a16="http://schemas.microsoft.com/office/drawing/2014/main" id="{8DF0511F-87D2-B4E7-8AF4-8BC55B6B0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_VTT_logo_102019_07_blue_on_white" hidden="1">
              <a:extLst>
                <a:ext uri="{FF2B5EF4-FFF2-40B4-BE49-F238E27FC236}">
                  <a16:creationId xmlns:a16="http://schemas.microsoft.com/office/drawing/2014/main" id="{40A31905-0A40-2ECD-34B1-349DC1DAC40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8" name="Box">
                <a:extLst>
                  <a:ext uri="{FF2B5EF4-FFF2-40B4-BE49-F238E27FC236}">
                    <a16:creationId xmlns:a16="http://schemas.microsoft.com/office/drawing/2014/main" id="{D450FA96-C2C8-9BB8-21B3-77955C725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T2">
                <a:extLst>
                  <a:ext uri="{FF2B5EF4-FFF2-40B4-BE49-F238E27FC236}">
                    <a16:creationId xmlns:a16="http://schemas.microsoft.com/office/drawing/2014/main" id="{5FB9D632-2177-ACAC-233F-0FD0492EB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T1">
                <a:extLst>
                  <a:ext uri="{FF2B5EF4-FFF2-40B4-BE49-F238E27FC236}">
                    <a16:creationId xmlns:a16="http://schemas.microsoft.com/office/drawing/2014/main" id="{F7A3F039-EE23-E5A6-4F47-E03D4F658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V">
                <a:extLst>
                  <a:ext uri="{FF2B5EF4-FFF2-40B4-BE49-F238E27FC236}">
                    <a16:creationId xmlns:a16="http://schemas.microsoft.com/office/drawing/2014/main" id="{73A3C207-A4A1-4A22-25D4-CB3802458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_VTT_logo_102019_08_black_on_white" hidden="1">
              <a:extLst>
                <a:ext uri="{FF2B5EF4-FFF2-40B4-BE49-F238E27FC236}">
                  <a16:creationId xmlns:a16="http://schemas.microsoft.com/office/drawing/2014/main" id="{BE87A8DB-4CA9-AFEE-4DFE-D364AAA59AB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4" name="Box">
                <a:extLst>
                  <a:ext uri="{FF2B5EF4-FFF2-40B4-BE49-F238E27FC236}">
                    <a16:creationId xmlns:a16="http://schemas.microsoft.com/office/drawing/2014/main" id="{E19027F5-D5C2-92F8-1167-5DAC1C2D5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T2">
                <a:extLst>
                  <a:ext uri="{FF2B5EF4-FFF2-40B4-BE49-F238E27FC236}">
                    <a16:creationId xmlns:a16="http://schemas.microsoft.com/office/drawing/2014/main" id="{2582D956-6A08-7833-53B5-F59EB96C6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T1">
                <a:extLst>
                  <a:ext uri="{FF2B5EF4-FFF2-40B4-BE49-F238E27FC236}">
                    <a16:creationId xmlns:a16="http://schemas.microsoft.com/office/drawing/2014/main" id="{DE412B75-C7A8-0827-7BDA-70F8A2ECA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V">
                <a:extLst>
                  <a:ext uri="{FF2B5EF4-FFF2-40B4-BE49-F238E27FC236}">
                    <a16:creationId xmlns:a16="http://schemas.microsoft.com/office/drawing/2014/main" id="{59714A22-CD73-2563-1492-D15051195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_VTT_logo_102019_09_orange_on_white" hidden="1">
              <a:extLst>
                <a:ext uri="{FF2B5EF4-FFF2-40B4-BE49-F238E27FC236}">
                  <a16:creationId xmlns:a16="http://schemas.microsoft.com/office/drawing/2014/main" id="{DEB94505-80FA-F9A2-0535-90AC31D6A6D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0" name="Box">
                <a:extLst>
                  <a:ext uri="{FF2B5EF4-FFF2-40B4-BE49-F238E27FC236}">
                    <a16:creationId xmlns:a16="http://schemas.microsoft.com/office/drawing/2014/main" id="{CFFD4432-9385-5290-2345-7E9348506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T2">
                <a:extLst>
                  <a:ext uri="{FF2B5EF4-FFF2-40B4-BE49-F238E27FC236}">
                    <a16:creationId xmlns:a16="http://schemas.microsoft.com/office/drawing/2014/main" id="{13934D8E-1D76-C11A-EB8A-B57CD2DF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T1">
                <a:extLst>
                  <a:ext uri="{FF2B5EF4-FFF2-40B4-BE49-F238E27FC236}">
                    <a16:creationId xmlns:a16="http://schemas.microsoft.com/office/drawing/2014/main" id="{06424697-4B0B-AD96-FEC1-B77654E7A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V">
                <a:extLst>
                  <a:ext uri="{FF2B5EF4-FFF2-40B4-BE49-F238E27FC236}">
                    <a16:creationId xmlns:a16="http://schemas.microsoft.com/office/drawing/2014/main" id="{389BCFCA-2B9C-ACE7-CDB7-B7627DF23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DC10DC-0C7C-10B0-3BCD-8AA78102F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018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69" name="VTT_LogoStack_v3_16092019 pienempi koko">
            <a:extLst>
              <a:ext uri="{FF2B5EF4-FFF2-40B4-BE49-F238E27FC236}">
                <a16:creationId xmlns:a16="http://schemas.microsoft.com/office/drawing/2014/main" id="{80DAC2A9-27C2-66B1-93B1-1958BFA7F65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70" name="_VTT_logo_102019_01_white_on_orange">
              <a:extLst>
                <a:ext uri="{FF2B5EF4-FFF2-40B4-BE49-F238E27FC236}">
                  <a16:creationId xmlns:a16="http://schemas.microsoft.com/office/drawing/2014/main" id="{D415D108-0F89-63CE-795A-D5939C2EF7E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1" name="Box">
                <a:extLst>
                  <a:ext uri="{FF2B5EF4-FFF2-40B4-BE49-F238E27FC236}">
                    <a16:creationId xmlns:a16="http://schemas.microsoft.com/office/drawing/2014/main" id="{5FF997F1-DDB9-8EBE-65B7-C5D4D0F7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2">
                <a:extLst>
                  <a:ext uri="{FF2B5EF4-FFF2-40B4-BE49-F238E27FC236}">
                    <a16:creationId xmlns:a16="http://schemas.microsoft.com/office/drawing/2014/main" id="{6E4F3BC8-4A40-6836-17B3-594CD59BA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1">
                <a:extLst>
                  <a:ext uri="{FF2B5EF4-FFF2-40B4-BE49-F238E27FC236}">
                    <a16:creationId xmlns:a16="http://schemas.microsoft.com/office/drawing/2014/main" id="{BDD34B60-2DC7-EDE8-984A-ADCEBE6B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V">
                <a:extLst>
                  <a:ext uri="{FF2B5EF4-FFF2-40B4-BE49-F238E27FC236}">
                    <a16:creationId xmlns:a16="http://schemas.microsoft.com/office/drawing/2014/main" id="{9D15FC8D-3B66-BE9A-8E63-E13E75E9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_VTT_logo_102019_02_white_on_black" hidden="1">
              <a:extLst>
                <a:ext uri="{FF2B5EF4-FFF2-40B4-BE49-F238E27FC236}">
                  <a16:creationId xmlns:a16="http://schemas.microsoft.com/office/drawing/2014/main" id="{4E2182F5-1419-8790-3FCE-6B6F094292C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7" name="Box">
                <a:extLst>
                  <a:ext uri="{FF2B5EF4-FFF2-40B4-BE49-F238E27FC236}">
                    <a16:creationId xmlns:a16="http://schemas.microsoft.com/office/drawing/2014/main" id="{308E1A92-094E-52D3-1376-4B700E2F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T2">
                <a:extLst>
                  <a:ext uri="{FF2B5EF4-FFF2-40B4-BE49-F238E27FC236}">
                    <a16:creationId xmlns:a16="http://schemas.microsoft.com/office/drawing/2014/main" id="{D4C20A5F-2948-E495-2B0C-B9F17AF5D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1">
                <a:extLst>
                  <a:ext uri="{FF2B5EF4-FFF2-40B4-BE49-F238E27FC236}">
                    <a16:creationId xmlns:a16="http://schemas.microsoft.com/office/drawing/2014/main" id="{1A1D7A10-1C15-7AAE-9756-23D3C1908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V">
                <a:extLst>
                  <a:ext uri="{FF2B5EF4-FFF2-40B4-BE49-F238E27FC236}">
                    <a16:creationId xmlns:a16="http://schemas.microsoft.com/office/drawing/2014/main" id="{621B0CB2-EE48-9655-CD99-E90605AE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_VTT_logo_102019_03_white_on_blue" hidden="1">
              <a:extLst>
                <a:ext uri="{FF2B5EF4-FFF2-40B4-BE49-F238E27FC236}">
                  <a16:creationId xmlns:a16="http://schemas.microsoft.com/office/drawing/2014/main" id="{ED2B3939-C9F9-2090-6241-87FB8EE314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3" name="Box">
                <a:extLst>
                  <a:ext uri="{FF2B5EF4-FFF2-40B4-BE49-F238E27FC236}">
                    <a16:creationId xmlns:a16="http://schemas.microsoft.com/office/drawing/2014/main" id="{C1D82D26-6344-9F80-4545-FB3D8CA34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2">
                <a:extLst>
                  <a:ext uri="{FF2B5EF4-FFF2-40B4-BE49-F238E27FC236}">
                    <a16:creationId xmlns:a16="http://schemas.microsoft.com/office/drawing/2014/main" id="{2034A7CE-D49F-8863-EA16-D9334050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1">
                <a:extLst>
                  <a:ext uri="{FF2B5EF4-FFF2-40B4-BE49-F238E27FC236}">
                    <a16:creationId xmlns:a16="http://schemas.microsoft.com/office/drawing/2014/main" id="{E465E7A0-8F52-17B0-782B-15B3CE2B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V">
                <a:extLst>
                  <a:ext uri="{FF2B5EF4-FFF2-40B4-BE49-F238E27FC236}">
                    <a16:creationId xmlns:a16="http://schemas.microsoft.com/office/drawing/2014/main" id="{E3931E28-D89F-2549-9755-FE6B97B6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_VTT_logo_102019_04_white_on_dark_grey" hidden="1">
              <a:extLst>
                <a:ext uri="{FF2B5EF4-FFF2-40B4-BE49-F238E27FC236}">
                  <a16:creationId xmlns:a16="http://schemas.microsoft.com/office/drawing/2014/main" id="{7608718B-C0DD-B79A-D875-4B96C91930B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C4E27C88-076B-C33F-658B-ED55A5B4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7DB2A29E-4CDC-39FE-4720-AB16FD94E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0EC0D7A9-64A3-8CF2-3A0F-E4ADF217B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8C765928-3847-A564-023B-273C4F38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_VTT_logo_102019_05_dark_grey_on_white" hidden="1">
              <a:extLst>
                <a:ext uri="{FF2B5EF4-FFF2-40B4-BE49-F238E27FC236}">
                  <a16:creationId xmlns:a16="http://schemas.microsoft.com/office/drawing/2014/main" id="{E2F4DCB9-4745-F23E-A81D-724330162D4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B1CB17A8-63C5-C770-4319-3D6D5A117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F6876B0B-EEEB-3843-34C4-135061E50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E77638B2-36B0-6D6E-9EDC-32FA7AE3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2A10F60A-3B23-1BB7-40B7-5119B33F9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_VTT_logo_102019_06_orange_blue_on_white" hidden="1">
              <a:extLst>
                <a:ext uri="{FF2B5EF4-FFF2-40B4-BE49-F238E27FC236}">
                  <a16:creationId xmlns:a16="http://schemas.microsoft.com/office/drawing/2014/main" id="{395A5657-0D34-4ECE-9AD9-3893FD4DA8F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56D03920-007F-CAEC-E602-1D8210C74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3CD94A50-CC8C-C643-DEA2-2756520D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E7998889-2FCC-4E57-79AA-099008EEB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B748D446-7D65-3122-0A90-F4BE68EDC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_VTT_logo_102019_07_blue_on_white" hidden="1">
              <a:extLst>
                <a:ext uri="{FF2B5EF4-FFF2-40B4-BE49-F238E27FC236}">
                  <a16:creationId xmlns:a16="http://schemas.microsoft.com/office/drawing/2014/main" id="{A5750C0B-91BB-BD56-CB0B-B80FF634A8F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DF6C8B2A-770D-170B-EECE-D331FC62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7693E77B-E5AC-33EB-B610-DFDE75C0E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D73D5724-60B5-986E-10D0-788C1772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AE0C4E13-85E0-FC91-E0CA-F3F32EF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_VTT_logo_102019_08_black_on_white" hidden="1">
              <a:extLst>
                <a:ext uri="{FF2B5EF4-FFF2-40B4-BE49-F238E27FC236}">
                  <a16:creationId xmlns:a16="http://schemas.microsoft.com/office/drawing/2014/main" id="{5C35FBFC-BDC2-383A-3FC0-5B29E5635E4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87B59556-4399-3406-93D5-0429C16EC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7CEA7DBA-81B2-1712-C1FC-2D3DDB18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49C7C413-567A-AA1E-8D9E-3BDF070B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DF9AF871-CB92-14EA-CBD6-0EFDB2A30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_VTT_logo_102019_09_orange_on_white" hidden="1">
              <a:extLst>
                <a:ext uri="{FF2B5EF4-FFF2-40B4-BE49-F238E27FC236}">
                  <a16:creationId xmlns:a16="http://schemas.microsoft.com/office/drawing/2014/main" id="{D3E00AC0-812F-F5EF-94B3-9F203FAA168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07DDA666-CF02-10FB-177B-5A6244C80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C336C549-EBEA-F2AC-33F1-5C450D59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94E03524-5186-9A6C-E3C1-6B6E5C36C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CBA4F0B6-1F90-C4B8-0C89-4EC4C970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B1EDC7-21EA-E081-94EC-CD9AE8541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D1D961-5B88-0FC1-04C9-3DAF80269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2E6E94D-31C0-8F2F-1B38-5946B85B70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3" y="1455738"/>
            <a:ext cx="6947999" cy="3168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C64DC7-700C-64D8-2019-514466240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17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14">
            <a:extLst>
              <a:ext uri="{FF2B5EF4-FFF2-40B4-BE49-F238E27FC236}">
                <a16:creationId xmlns:a16="http://schemas.microsoft.com/office/drawing/2014/main" id="{B46766A0-FACE-B6D7-35EF-69A11606268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5" y="1455738"/>
            <a:ext cx="3386863" cy="3168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7374"/>
            <a:ext cx="6947625" cy="74303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E0249AC-96DC-45E1-A88D-448C2748CD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9900" y="1455738"/>
            <a:ext cx="4633158" cy="3168650"/>
          </a:xfrm>
          <a:solidFill>
            <a:schemeClr val="accent2"/>
          </a:solidFill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Click to add an image</a:t>
            </a:r>
          </a:p>
        </p:txBody>
      </p:sp>
      <p:grpSp>
        <p:nvGrpSpPr>
          <p:cNvPr id="9" name="VTT_LogoStack_v3_16092019 pienempi koko">
            <a:extLst>
              <a:ext uri="{FF2B5EF4-FFF2-40B4-BE49-F238E27FC236}">
                <a16:creationId xmlns:a16="http://schemas.microsoft.com/office/drawing/2014/main" id="{D438B4FA-097D-F793-DAB9-A94F1A958CA8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10" name="_VTT_logo_102019_01_white_on_orange">
              <a:extLst>
                <a:ext uri="{FF2B5EF4-FFF2-40B4-BE49-F238E27FC236}">
                  <a16:creationId xmlns:a16="http://schemas.microsoft.com/office/drawing/2014/main" id="{85A2F62A-9438-05DD-A80F-70586D21DE0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0BA4A9FA-812C-3B6F-74DD-3CF4F312B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B684CE37-1A5B-A9FA-C633-D2FD4D651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348B1949-E61E-CC7B-20B0-62B317A77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24AAA914-6E20-86D0-0B3D-39F534AC4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2_white_on_black" hidden="1">
              <a:extLst>
                <a:ext uri="{FF2B5EF4-FFF2-40B4-BE49-F238E27FC236}">
                  <a16:creationId xmlns:a16="http://schemas.microsoft.com/office/drawing/2014/main" id="{076E6301-33B4-1941-DD76-2C62BD2D55E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A435826B-F736-EC3F-4032-8A10A1619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52C04661-D253-E607-EB60-9E55E884F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3DF7CD1A-240D-B55F-84AC-C49FCA94D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2AB767C3-23B4-C8EF-0613-4E741B7C4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BCD1B08F-C82E-0514-0E72-03E0A40664F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24A94B5C-59AD-64D6-54D4-0A68DFA92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0AA539BA-7889-4882-6BD3-5515BCE3A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4DF0E3D9-370E-A464-A3B7-CECFE886F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EB26A209-27E1-1410-07F1-ECD4A8392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066648B4-82A6-45C1-F19B-3FA4C5B56F6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0FA1B776-1C08-CEB7-E768-1CC0B8188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C2E69E10-9BCE-443A-B1BA-E28A40441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0E54B8EB-9B9A-BF77-F6C1-0406F3B80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5EED0A66-6E56-7ED5-E48E-22EDBAEA2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6FE6B13C-577E-9186-0854-208B7FB7CDD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D216447D-5D57-893E-FE5F-9F5F3BB12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7E50C68A-E53E-18D4-BAE5-A0B5C94D2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0B2B3ED2-850F-778C-08AE-8C0D4DCD4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77E25396-6D7E-A084-08B1-5C5226FF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D9E756C7-D3B0-459F-8BD9-E10A6C4DF1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4D5D91E8-C8C1-001F-4DB4-B1A3A09BC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7AC1BEFA-6B04-F4B8-AFEE-84C10D2F0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7EBA0E50-8F57-769D-739E-950B7B6F7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1541AE4E-E8F5-8ECA-1DFE-EC8452F4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10666A49-DB7C-24F1-BF82-B3F96B786EC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CC5AD4EC-AA43-C475-0A9E-C02F5C144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E17EC042-7D8C-DD55-58AF-FCB9EA8BC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DE04FFA1-20AE-E7C5-5CBD-4EB2095B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945905E8-F689-544C-7356-CCB08C1EB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0065C035-A72B-9F84-4995-EAEDD8EBEE8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5720164A-D4E4-84CD-9DD2-DB884C5DE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7C522E0A-FF3F-C7BC-6AD5-232D31ECC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A819FD45-DA4F-0F4C-593A-59013F5B4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6CC24BAA-8968-EC4A-BF47-CF42F6A56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3BD2D1C1-F8B9-23EA-EA9C-ED1F8419EBD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A395DD34-4E3E-5294-9F39-3BEBD8683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503399A0-D3CA-0C67-706A-67EFC3B32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7A09074C-D8BE-691D-4083-3EF54C95D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A0C6C532-4836-F699-99E3-63BD30628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AB016DC1-DD43-A864-3D43-4E0E8DC0E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BFB747C-9BE7-00DC-4E69-840A68563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68D1CC-3624-1210-5732-E3E8697FF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434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87374"/>
            <a:ext cx="6947625" cy="74303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E0249AC-96DC-45E1-A88D-448C2748CD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9450" y="1455738"/>
            <a:ext cx="3153608" cy="3168650"/>
          </a:xfrm>
          <a:solidFill>
            <a:schemeClr val="accent2"/>
          </a:solidFill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Click to add an image</a:t>
            </a:r>
          </a:p>
        </p:txBody>
      </p:sp>
      <p:grpSp>
        <p:nvGrpSpPr>
          <p:cNvPr id="9" name="VTT_LogoStack_v3_16092019 pienempi koko">
            <a:extLst>
              <a:ext uri="{FF2B5EF4-FFF2-40B4-BE49-F238E27FC236}">
                <a16:creationId xmlns:a16="http://schemas.microsoft.com/office/drawing/2014/main" id="{A0D77460-2317-13F5-6744-B8A1F23D4FD0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10" name="_VTT_logo_102019_01_white_on_orange">
              <a:extLst>
                <a:ext uri="{FF2B5EF4-FFF2-40B4-BE49-F238E27FC236}">
                  <a16:creationId xmlns:a16="http://schemas.microsoft.com/office/drawing/2014/main" id="{603010FF-6903-B182-5E6C-DE49DAEDC39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3B143F02-29DC-1B94-570D-67A54D49A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4E355AE8-7A58-52A9-33D4-87B6AFB2F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AAB7AE34-959D-C530-9E6F-27D069EAC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8216D6D1-E6B2-8E5A-8A63-1469633E9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2_white_on_black" hidden="1">
              <a:extLst>
                <a:ext uri="{FF2B5EF4-FFF2-40B4-BE49-F238E27FC236}">
                  <a16:creationId xmlns:a16="http://schemas.microsoft.com/office/drawing/2014/main" id="{E2D59CEA-1D0D-79A1-2F7B-EE4080975AF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DBCFCDC3-8337-EEDA-E930-A18B4282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6A6BC5FD-1EF2-5E15-724D-74FA1B690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5E4E1A0A-2806-5450-3AB7-EB8F8FFFA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37F3EC6D-278D-28B8-C781-0CD9BC75F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FDE632B7-834B-481C-F994-4E0C9EF12CC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38EB9801-CE25-D29F-9226-4AB2B366A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154100EE-2156-377A-502F-92AE27E96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1454D642-3610-2621-6591-A078FCF8B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0FA87010-21E8-DB29-33AE-8704CDBEB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2175129A-620D-A53B-CFDE-507DF5C70CF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C7F72C56-AD0D-F7FD-9927-1A9CB43CC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8D7B5805-BA95-73FA-1092-F89B79373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F8CC239A-128D-05B0-F9BF-E63C05C5D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143C34FF-0D2A-3CF0-FCBD-14E20FD24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5EB28B06-E1B1-FBC9-D16D-3553FCE50EA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F7732F74-A9C8-48E6-41F4-C1C8C9F6B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892CB351-3603-2181-0E26-A356431DA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76D37D2E-FD88-9224-5099-C502F349F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C54B960F-EBD0-8F73-08C9-322B833C8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EC4A1697-541F-6339-1CFB-C2259C9BCDB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3C8DB1A8-520E-1457-4653-6A32C146F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237E0843-593D-E339-4564-B1A60C38E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D695DD21-853C-F92E-090B-9044D9FEE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BA73D062-8FA8-A7CC-5C00-8CF856D2B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872ADBC7-293F-2326-A5E7-9791990243F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6048C872-69F2-64E3-2031-A51E79C5E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87FD708D-E3D8-CDFD-B77E-0A264D860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CB4F4AE0-55BD-1EA8-C666-D1C1924C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14D899A7-B378-7301-C8B5-402C5AAAB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9BA7D86D-CDB6-309A-7D11-AB6355D9411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0C541EED-AB47-5194-FF75-43CC870EB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92D07843-0726-F7BD-20A2-47CE61312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4A675DE2-EBFD-6063-445B-5E03474C0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F5D70C1D-5C46-16A1-26AD-B43B76533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025B41AF-23EE-BCB2-63B4-B975A62034C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632818F9-9D85-7246-BE56-E7F21D659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C688A2D4-3121-3AF5-B228-2022807E3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CEAF88B5-69C0-7C5D-33FE-20BE5943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03633FDD-5F11-02B4-BAAE-DB39B7E36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BA1514-CCB6-D504-EAB3-F1F521CDC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052860BC-DA07-0CB7-4226-BD7EBEBD6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7" name="Content Placeholder 14">
            <a:extLst>
              <a:ext uri="{FF2B5EF4-FFF2-40B4-BE49-F238E27FC236}">
                <a16:creationId xmlns:a16="http://schemas.microsoft.com/office/drawing/2014/main" id="{68B71A96-8FB9-4575-E2A0-01DBD398D73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4" y="1455738"/>
            <a:ext cx="4744431" cy="3168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D5D0D0-578D-CBD1-F7F0-9607F9A3F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87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86802"/>
            <a:ext cx="4572727" cy="743523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Picture Placeholder 71">
            <a:extLst>
              <a:ext uri="{FF2B5EF4-FFF2-40B4-BE49-F238E27FC236}">
                <a16:creationId xmlns:a16="http://schemas.microsoft.com/office/drawing/2014/main" id="{93362E05-A2D2-4E2E-9989-10C8147EDC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39" y="0"/>
            <a:ext cx="3556461" cy="5146040"/>
          </a:xfrm>
          <a:custGeom>
            <a:avLst/>
            <a:gdLst>
              <a:gd name="connsiteX0" fmla="*/ 2455975 w 3556461"/>
              <a:gd name="connsiteY0" fmla="*/ 1 h 5146040"/>
              <a:gd name="connsiteX1" fmla="*/ 2455975 w 3556461"/>
              <a:gd name="connsiteY1" fmla="*/ 586802 h 5146040"/>
              <a:gd name="connsiteX2" fmla="*/ 3325518 w 3556461"/>
              <a:gd name="connsiteY2" fmla="*/ 586802 h 5146040"/>
              <a:gd name="connsiteX3" fmla="*/ 3325518 w 3556461"/>
              <a:gd name="connsiteY3" fmla="*/ 1 h 5146040"/>
              <a:gd name="connsiteX4" fmla="*/ 0 w 3556461"/>
              <a:gd name="connsiteY4" fmla="*/ 0 h 5146040"/>
              <a:gd name="connsiteX5" fmla="*/ 3556461 w 3556461"/>
              <a:gd name="connsiteY5" fmla="*/ 0 h 5146040"/>
              <a:gd name="connsiteX6" fmla="*/ 3556461 w 3556461"/>
              <a:gd name="connsiteY6" fmla="*/ 5146040 h 5146040"/>
              <a:gd name="connsiteX7" fmla="*/ 2524458 w 3556461"/>
              <a:gd name="connsiteY7" fmla="*/ 5146040 h 5146040"/>
              <a:gd name="connsiteX8" fmla="*/ 2523931 w 3556461"/>
              <a:gd name="connsiteY8" fmla="*/ 5144614 h 5146040"/>
              <a:gd name="connsiteX9" fmla="*/ 2552235 w 3556461"/>
              <a:gd name="connsiteY9" fmla="*/ 5144608 h 5146040"/>
              <a:gd name="connsiteX10" fmla="*/ 1918686 w 3556461"/>
              <a:gd name="connsiteY10" fmla="*/ 3429547 h 5146040"/>
              <a:gd name="connsiteX11" fmla="*/ 1917976 w 3556461"/>
              <a:gd name="connsiteY11" fmla="*/ 3429611 h 5146040"/>
              <a:gd name="connsiteX12" fmla="*/ 1915749 w 3556461"/>
              <a:gd name="connsiteY12" fmla="*/ 3421381 h 5146040"/>
              <a:gd name="connsiteX13" fmla="*/ 1852207 w 3556461"/>
              <a:gd name="connsiteY13" fmla="*/ 3190369 h 5146040"/>
              <a:gd name="connsiteX14" fmla="*/ 356260 w 3556461"/>
              <a:gd name="connsiteY14" fmla="*/ 342407 h 514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56461" h="5146040">
                <a:moveTo>
                  <a:pt x="2455975" y="1"/>
                </a:moveTo>
                <a:lnTo>
                  <a:pt x="2455975" y="586802"/>
                </a:lnTo>
                <a:lnTo>
                  <a:pt x="3325518" y="586802"/>
                </a:lnTo>
                <a:lnTo>
                  <a:pt x="3325518" y="1"/>
                </a:lnTo>
                <a:close/>
                <a:moveTo>
                  <a:pt x="0" y="0"/>
                </a:moveTo>
                <a:lnTo>
                  <a:pt x="3556461" y="0"/>
                </a:lnTo>
                <a:lnTo>
                  <a:pt x="3556461" y="5146040"/>
                </a:lnTo>
                <a:lnTo>
                  <a:pt x="2524458" y="5146040"/>
                </a:lnTo>
                <a:lnTo>
                  <a:pt x="2523931" y="5144614"/>
                </a:lnTo>
                <a:lnTo>
                  <a:pt x="2552235" y="5144608"/>
                </a:lnTo>
                <a:cubicBezTo>
                  <a:pt x="2293223" y="4586990"/>
                  <a:pt x="2127054" y="4029369"/>
                  <a:pt x="1918686" y="3429547"/>
                </a:cubicBezTo>
                <a:lnTo>
                  <a:pt x="1917976" y="3429611"/>
                </a:lnTo>
                <a:lnTo>
                  <a:pt x="1915749" y="3421381"/>
                </a:lnTo>
                <a:cubicBezTo>
                  <a:pt x="1903101" y="3375173"/>
                  <a:pt x="1852056" y="3190384"/>
                  <a:pt x="1852207" y="3190369"/>
                </a:cubicBezTo>
                <a:cubicBezTo>
                  <a:pt x="1536615" y="2088865"/>
                  <a:pt x="1132459" y="1157578"/>
                  <a:pt x="356260" y="342407"/>
                </a:cubicBez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7E3C50-58D1-93AF-E36C-2EDFC3670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93E199-4605-6DE0-BA9E-005C21779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DC82D770-54DC-5C52-3A08-A636B53D2CA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4" y="1455738"/>
            <a:ext cx="4744431" cy="3168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1AEAED-1B28-941B-1437-1D9D5DA25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571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14">
            <a:extLst>
              <a:ext uri="{FF2B5EF4-FFF2-40B4-BE49-F238E27FC236}">
                <a16:creationId xmlns:a16="http://schemas.microsoft.com/office/drawing/2014/main" id="{A485DFF7-45CA-E007-05EB-FD276B2D2D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4" y="1455738"/>
            <a:ext cx="3385277" cy="3168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6FF45691-53B2-B2B4-9734-13E48170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44" y="586800"/>
            <a:ext cx="6947881" cy="745200"/>
          </a:xfrm>
        </p:spPr>
        <p:txBody>
          <a:bodyPr anchor="t" anchorCtr="0"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6" name="VTT_LogoStack_v3_16092019 pienempi koko">
            <a:extLst>
              <a:ext uri="{FF2B5EF4-FFF2-40B4-BE49-F238E27FC236}">
                <a16:creationId xmlns:a16="http://schemas.microsoft.com/office/drawing/2014/main" id="{BDC988EE-CC9E-72BC-789D-B50D47EA6ABE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7" name="_VTT_logo_102019_01_white_on_orange">
              <a:extLst>
                <a:ext uri="{FF2B5EF4-FFF2-40B4-BE49-F238E27FC236}">
                  <a16:creationId xmlns:a16="http://schemas.microsoft.com/office/drawing/2014/main" id="{2C348D67-C3B5-66CD-1A7C-434EB2D2221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9" name="Box">
                <a:extLst>
                  <a:ext uri="{FF2B5EF4-FFF2-40B4-BE49-F238E27FC236}">
                    <a16:creationId xmlns:a16="http://schemas.microsoft.com/office/drawing/2014/main" id="{64E1B971-D350-D0CF-5B74-326D6ED60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2">
                <a:extLst>
                  <a:ext uri="{FF2B5EF4-FFF2-40B4-BE49-F238E27FC236}">
                    <a16:creationId xmlns:a16="http://schemas.microsoft.com/office/drawing/2014/main" id="{4D65CD29-7CCB-4323-57F4-E86E83ECE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1">
                <a:extLst>
                  <a:ext uri="{FF2B5EF4-FFF2-40B4-BE49-F238E27FC236}">
                    <a16:creationId xmlns:a16="http://schemas.microsoft.com/office/drawing/2014/main" id="{8CC4413E-D94D-C210-FD21-14CA77DD5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V">
                <a:extLst>
                  <a:ext uri="{FF2B5EF4-FFF2-40B4-BE49-F238E27FC236}">
                    <a16:creationId xmlns:a16="http://schemas.microsoft.com/office/drawing/2014/main" id="{6463888F-E1CF-4C39-21C9-767F2B96F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_VTT_logo_102019_02_white_on_black" hidden="1">
              <a:extLst>
                <a:ext uri="{FF2B5EF4-FFF2-40B4-BE49-F238E27FC236}">
                  <a16:creationId xmlns:a16="http://schemas.microsoft.com/office/drawing/2014/main" id="{5EA39385-51B6-2B5E-BE55-94C6523906A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5" name="Box">
                <a:extLst>
                  <a:ext uri="{FF2B5EF4-FFF2-40B4-BE49-F238E27FC236}">
                    <a16:creationId xmlns:a16="http://schemas.microsoft.com/office/drawing/2014/main" id="{C47F5E5C-084A-028F-869C-06E99E3CB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2">
                <a:extLst>
                  <a:ext uri="{FF2B5EF4-FFF2-40B4-BE49-F238E27FC236}">
                    <a16:creationId xmlns:a16="http://schemas.microsoft.com/office/drawing/2014/main" id="{58253D1D-B245-AA6E-E82A-5ADA9193F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1">
                <a:extLst>
                  <a:ext uri="{FF2B5EF4-FFF2-40B4-BE49-F238E27FC236}">
                    <a16:creationId xmlns:a16="http://schemas.microsoft.com/office/drawing/2014/main" id="{2086438D-D9D9-A831-853C-F21080870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V">
                <a:extLst>
                  <a:ext uri="{FF2B5EF4-FFF2-40B4-BE49-F238E27FC236}">
                    <a16:creationId xmlns:a16="http://schemas.microsoft.com/office/drawing/2014/main" id="{ABC85D23-C064-9692-C8E8-8B753F30A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_VTT_logo_102019_03_white_on_blue" hidden="1">
              <a:extLst>
                <a:ext uri="{FF2B5EF4-FFF2-40B4-BE49-F238E27FC236}">
                  <a16:creationId xmlns:a16="http://schemas.microsoft.com/office/drawing/2014/main" id="{C558C940-51F9-9065-CA2A-F870F8DE32C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1" name="Box">
                <a:extLst>
                  <a:ext uri="{FF2B5EF4-FFF2-40B4-BE49-F238E27FC236}">
                    <a16:creationId xmlns:a16="http://schemas.microsoft.com/office/drawing/2014/main" id="{3AB87CF7-6CD7-069A-43C8-B45D2E4DC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2">
                <a:extLst>
                  <a:ext uri="{FF2B5EF4-FFF2-40B4-BE49-F238E27FC236}">
                    <a16:creationId xmlns:a16="http://schemas.microsoft.com/office/drawing/2014/main" id="{98555597-E7F2-6B24-0E7A-826AE3E38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1">
                <a:extLst>
                  <a:ext uri="{FF2B5EF4-FFF2-40B4-BE49-F238E27FC236}">
                    <a16:creationId xmlns:a16="http://schemas.microsoft.com/office/drawing/2014/main" id="{724C42F5-12C8-7050-3FE9-ACEEA3B9A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V">
                <a:extLst>
                  <a:ext uri="{FF2B5EF4-FFF2-40B4-BE49-F238E27FC236}">
                    <a16:creationId xmlns:a16="http://schemas.microsoft.com/office/drawing/2014/main" id="{54597F01-5B6E-F9B1-05B2-7FAF29A84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4_white_on_dark_grey" hidden="1">
              <a:extLst>
                <a:ext uri="{FF2B5EF4-FFF2-40B4-BE49-F238E27FC236}">
                  <a16:creationId xmlns:a16="http://schemas.microsoft.com/office/drawing/2014/main" id="{16EC2769-32F8-7C21-CB94-A9D897B87FE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7" name="Box">
                <a:extLst>
                  <a:ext uri="{FF2B5EF4-FFF2-40B4-BE49-F238E27FC236}">
                    <a16:creationId xmlns:a16="http://schemas.microsoft.com/office/drawing/2014/main" id="{81A6C316-48C0-E503-07AF-8ED08236F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2">
                <a:extLst>
                  <a:ext uri="{FF2B5EF4-FFF2-40B4-BE49-F238E27FC236}">
                    <a16:creationId xmlns:a16="http://schemas.microsoft.com/office/drawing/2014/main" id="{39BC72D1-58AE-7F40-3398-01E52F92A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1">
                <a:extLst>
                  <a:ext uri="{FF2B5EF4-FFF2-40B4-BE49-F238E27FC236}">
                    <a16:creationId xmlns:a16="http://schemas.microsoft.com/office/drawing/2014/main" id="{9F2C641C-2B24-47B6-7709-A2E03A81C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V">
                <a:extLst>
                  <a:ext uri="{FF2B5EF4-FFF2-40B4-BE49-F238E27FC236}">
                    <a16:creationId xmlns:a16="http://schemas.microsoft.com/office/drawing/2014/main" id="{9D367F7C-FD64-D1C0-674A-92D921257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5_dark_grey_on_white" hidden="1">
              <a:extLst>
                <a:ext uri="{FF2B5EF4-FFF2-40B4-BE49-F238E27FC236}">
                  <a16:creationId xmlns:a16="http://schemas.microsoft.com/office/drawing/2014/main" id="{6FB65F06-F0D7-566B-6C8E-DFEF4629332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3" name="Box">
                <a:extLst>
                  <a:ext uri="{FF2B5EF4-FFF2-40B4-BE49-F238E27FC236}">
                    <a16:creationId xmlns:a16="http://schemas.microsoft.com/office/drawing/2014/main" id="{03D4DA60-B605-45BB-42AA-90EEDEBF9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2">
                <a:extLst>
                  <a:ext uri="{FF2B5EF4-FFF2-40B4-BE49-F238E27FC236}">
                    <a16:creationId xmlns:a16="http://schemas.microsoft.com/office/drawing/2014/main" id="{92DC3EAA-CA15-7ACD-EDE6-2A2A9AD9C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1">
                <a:extLst>
                  <a:ext uri="{FF2B5EF4-FFF2-40B4-BE49-F238E27FC236}">
                    <a16:creationId xmlns:a16="http://schemas.microsoft.com/office/drawing/2014/main" id="{DBC3531B-E3BB-3C46-95F9-50253C2C7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V">
                <a:extLst>
                  <a:ext uri="{FF2B5EF4-FFF2-40B4-BE49-F238E27FC236}">
                    <a16:creationId xmlns:a16="http://schemas.microsoft.com/office/drawing/2014/main" id="{14243DC8-0331-7783-1C85-A40E4705A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6_orange_blue_on_white" hidden="1">
              <a:extLst>
                <a:ext uri="{FF2B5EF4-FFF2-40B4-BE49-F238E27FC236}">
                  <a16:creationId xmlns:a16="http://schemas.microsoft.com/office/drawing/2014/main" id="{74780FBC-6D4A-1A87-0C37-0B963D3B9F2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9" name="Box">
                <a:extLst>
                  <a:ext uri="{FF2B5EF4-FFF2-40B4-BE49-F238E27FC236}">
                    <a16:creationId xmlns:a16="http://schemas.microsoft.com/office/drawing/2014/main" id="{EFE3148F-0494-D053-7660-D6EEC1F14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2">
                <a:extLst>
                  <a:ext uri="{FF2B5EF4-FFF2-40B4-BE49-F238E27FC236}">
                    <a16:creationId xmlns:a16="http://schemas.microsoft.com/office/drawing/2014/main" id="{6B52BF52-AF29-0921-8C9A-27F8728AA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1">
                <a:extLst>
                  <a:ext uri="{FF2B5EF4-FFF2-40B4-BE49-F238E27FC236}">
                    <a16:creationId xmlns:a16="http://schemas.microsoft.com/office/drawing/2014/main" id="{73F21D92-92B6-F19C-4DDA-EE2F1A7FD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V">
                <a:extLst>
                  <a:ext uri="{FF2B5EF4-FFF2-40B4-BE49-F238E27FC236}">
                    <a16:creationId xmlns:a16="http://schemas.microsoft.com/office/drawing/2014/main" id="{549C6357-C881-7959-D6EA-E4C389DA6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7_blue_on_white" hidden="1">
              <a:extLst>
                <a:ext uri="{FF2B5EF4-FFF2-40B4-BE49-F238E27FC236}">
                  <a16:creationId xmlns:a16="http://schemas.microsoft.com/office/drawing/2014/main" id="{E69ACD0D-217B-DEB7-C802-212C85A6A1D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5" name="Box">
                <a:extLst>
                  <a:ext uri="{FF2B5EF4-FFF2-40B4-BE49-F238E27FC236}">
                    <a16:creationId xmlns:a16="http://schemas.microsoft.com/office/drawing/2014/main" id="{E8BFF526-3259-9B56-6261-5EA1F6343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2">
                <a:extLst>
                  <a:ext uri="{FF2B5EF4-FFF2-40B4-BE49-F238E27FC236}">
                    <a16:creationId xmlns:a16="http://schemas.microsoft.com/office/drawing/2014/main" id="{A98C3B6F-2CDE-5994-92F7-6014B7D86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1">
                <a:extLst>
                  <a:ext uri="{FF2B5EF4-FFF2-40B4-BE49-F238E27FC236}">
                    <a16:creationId xmlns:a16="http://schemas.microsoft.com/office/drawing/2014/main" id="{C4F208A2-CC1F-2CDB-7DD0-AF57DA04B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V">
                <a:extLst>
                  <a:ext uri="{FF2B5EF4-FFF2-40B4-BE49-F238E27FC236}">
                    <a16:creationId xmlns:a16="http://schemas.microsoft.com/office/drawing/2014/main" id="{1E7538E8-4FB1-654F-DB80-E4E1DCAB1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8_black_on_white" hidden="1">
              <a:extLst>
                <a:ext uri="{FF2B5EF4-FFF2-40B4-BE49-F238E27FC236}">
                  <a16:creationId xmlns:a16="http://schemas.microsoft.com/office/drawing/2014/main" id="{71997FC9-5C28-94E6-202B-8A2142B3986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1" name="Box">
                <a:extLst>
                  <a:ext uri="{FF2B5EF4-FFF2-40B4-BE49-F238E27FC236}">
                    <a16:creationId xmlns:a16="http://schemas.microsoft.com/office/drawing/2014/main" id="{5ADEF2D3-C60B-6F64-9C52-84EBD80E7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2">
                <a:extLst>
                  <a:ext uri="{FF2B5EF4-FFF2-40B4-BE49-F238E27FC236}">
                    <a16:creationId xmlns:a16="http://schemas.microsoft.com/office/drawing/2014/main" id="{23F49027-114E-E0EE-46EB-FCE978F93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T1">
                <a:extLst>
                  <a:ext uri="{FF2B5EF4-FFF2-40B4-BE49-F238E27FC236}">
                    <a16:creationId xmlns:a16="http://schemas.microsoft.com/office/drawing/2014/main" id="{3954941A-7E78-494A-27B7-6CB6B4BAD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V">
                <a:extLst>
                  <a:ext uri="{FF2B5EF4-FFF2-40B4-BE49-F238E27FC236}">
                    <a16:creationId xmlns:a16="http://schemas.microsoft.com/office/drawing/2014/main" id="{8FFBB708-6EEA-8619-0990-72F8F79C8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9_orange_on_white" hidden="1">
              <a:extLst>
                <a:ext uri="{FF2B5EF4-FFF2-40B4-BE49-F238E27FC236}">
                  <a16:creationId xmlns:a16="http://schemas.microsoft.com/office/drawing/2014/main" id="{B066F49C-A3A4-A1D5-8FD3-A7AAC935FD0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7" name="Box">
                <a:extLst>
                  <a:ext uri="{FF2B5EF4-FFF2-40B4-BE49-F238E27FC236}">
                    <a16:creationId xmlns:a16="http://schemas.microsoft.com/office/drawing/2014/main" id="{D018920D-E54E-58A9-7EDD-A99A26F40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T2">
                <a:extLst>
                  <a:ext uri="{FF2B5EF4-FFF2-40B4-BE49-F238E27FC236}">
                    <a16:creationId xmlns:a16="http://schemas.microsoft.com/office/drawing/2014/main" id="{B7DC49E4-EE6C-2BE6-D6D7-D0223B10D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T1">
                <a:extLst>
                  <a:ext uri="{FF2B5EF4-FFF2-40B4-BE49-F238E27FC236}">
                    <a16:creationId xmlns:a16="http://schemas.microsoft.com/office/drawing/2014/main" id="{FC271ED8-D2CC-5442-EAF1-32BE3CAD0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V">
                <a:extLst>
                  <a:ext uri="{FF2B5EF4-FFF2-40B4-BE49-F238E27FC236}">
                    <a16:creationId xmlns:a16="http://schemas.microsoft.com/office/drawing/2014/main" id="{AA950CAF-B400-3907-BEAA-A3D4CAAF3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96EDDD1C-582E-523B-E309-66DDF1FEE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1C600339-9863-2499-8E70-C83BCB309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6" name="Content Placeholder 14">
            <a:extLst>
              <a:ext uri="{FF2B5EF4-FFF2-40B4-BE49-F238E27FC236}">
                <a16:creationId xmlns:a16="http://schemas.microsoft.com/office/drawing/2014/main" id="{2D5F3B6D-00C0-4A05-7074-5322F783A63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82348" y="1455738"/>
            <a:ext cx="3385277" cy="3168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3B7BB8-2524-01C5-9737-64F1EA3FE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48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ontent Placeholder 14">
            <a:extLst>
              <a:ext uri="{FF2B5EF4-FFF2-40B4-BE49-F238E27FC236}">
                <a16:creationId xmlns:a16="http://schemas.microsoft.com/office/drawing/2014/main" id="{74C2A757-6BC5-1BFC-FC7F-B3881D9B36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4" y="1455738"/>
            <a:ext cx="2197827" cy="3168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44" y="586800"/>
            <a:ext cx="6947881" cy="745200"/>
          </a:xfrm>
        </p:spPr>
        <p:txBody>
          <a:bodyPr anchor="t" anchorCtr="0"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10" name="VTT_LogoStack_v3_16092019 pienempi koko">
            <a:extLst>
              <a:ext uri="{FF2B5EF4-FFF2-40B4-BE49-F238E27FC236}">
                <a16:creationId xmlns:a16="http://schemas.microsoft.com/office/drawing/2014/main" id="{0AFE576B-0124-13AB-89DE-9E432F6F0979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11" name="_VTT_logo_102019_01_white_on_orange">
              <a:extLst>
                <a:ext uri="{FF2B5EF4-FFF2-40B4-BE49-F238E27FC236}">
                  <a16:creationId xmlns:a16="http://schemas.microsoft.com/office/drawing/2014/main" id="{128E3736-6E51-2612-6068-F379A58F7DE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2" name="Box">
                <a:extLst>
                  <a:ext uri="{FF2B5EF4-FFF2-40B4-BE49-F238E27FC236}">
                    <a16:creationId xmlns:a16="http://schemas.microsoft.com/office/drawing/2014/main" id="{19205760-BD0A-32FA-23A9-EA3573F9C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2">
                <a:extLst>
                  <a:ext uri="{FF2B5EF4-FFF2-40B4-BE49-F238E27FC236}">
                    <a16:creationId xmlns:a16="http://schemas.microsoft.com/office/drawing/2014/main" id="{7D116EDC-42E5-41E8-8B6A-E647883EF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T1">
                <a:extLst>
                  <a:ext uri="{FF2B5EF4-FFF2-40B4-BE49-F238E27FC236}">
                    <a16:creationId xmlns:a16="http://schemas.microsoft.com/office/drawing/2014/main" id="{04BCD207-EF91-0B90-27B0-F5503859F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V">
                <a:extLst>
                  <a:ext uri="{FF2B5EF4-FFF2-40B4-BE49-F238E27FC236}">
                    <a16:creationId xmlns:a16="http://schemas.microsoft.com/office/drawing/2014/main" id="{17369014-344A-C88C-9D8C-1539407B7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2_white_on_black" hidden="1">
              <a:extLst>
                <a:ext uri="{FF2B5EF4-FFF2-40B4-BE49-F238E27FC236}">
                  <a16:creationId xmlns:a16="http://schemas.microsoft.com/office/drawing/2014/main" id="{F402F0EA-90C8-B8A1-2D3C-C7D12749EFE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8" name="Box">
                <a:extLst>
                  <a:ext uri="{FF2B5EF4-FFF2-40B4-BE49-F238E27FC236}">
                    <a16:creationId xmlns:a16="http://schemas.microsoft.com/office/drawing/2014/main" id="{EF965B5D-BAE3-A0EA-BCB0-7E6AC60F1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2">
                <a:extLst>
                  <a:ext uri="{FF2B5EF4-FFF2-40B4-BE49-F238E27FC236}">
                    <a16:creationId xmlns:a16="http://schemas.microsoft.com/office/drawing/2014/main" id="{A9A70E86-D988-FDB5-E297-02D9E8AE7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1">
                <a:extLst>
                  <a:ext uri="{FF2B5EF4-FFF2-40B4-BE49-F238E27FC236}">
                    <a16:creationId xmlns:a16="http://schemas.microsoft.com/office/drawing/2014/main" id="{EBCFB797-D58A-24DE-DA25-8C57C9121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V">
                <a:extLst>
                  <a:ext uri="{FF2B5EF4-FFF2-40B4-BE49-F238E27FC236}">
                    <a16:creationId xmlns:a16="http://schemas.microsoft.com/office/drawing/2014/main" id="{64B849EE-BD08-81A8-D49B-21FB2F00C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3_white_on_blue" hidden="1">
              <a:extLst>
                <a:ext uri="{FF2B5EF4-FFF2-40B4-BE49-F238E27FC236}">
                  <a16:creationId xmlns:a16="http://schemas.microsoft.com/office/drawing/2014/main" id="{014B8BA0-5AF6-B8CD-942E-F442A37DD76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4" name="Box">
                <a:extLst>
                  <a:ext uri="{FF2B5EF4-FFF2-40B4-BE49-F238E27FC236}">
                    <a16:creationId xmlns:a16="http://schemas.microsoft.com/office/drawing/2014/main" id="{7ADC3E61-647E-B48F-2D08-5D5319AF5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2">
                <a:extLst>
                  <a:ext uri="{FF2B5EF4-FFF2-40B4-BE49-F238E27FC236}">
                    <a16:creationId xmlns:a16="http://schemas.microsoft.com/office/drawing/2014/main" id="{F39BC676-F0DC-8B84-DE4E-40FE9B23B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1">
                <a:extLst>
                  <a:ext uri="{FF2B5EF4-FFF2-40B4-BE49-F238E27FC236}">
                    <a16:creationId xmlns:a16="http://schemas.microsoft.com/office/drawing/2014/main" id="{AA9FE751-4C7A-BD41-3A5F-05B4CD12C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V">
                <a:extLst>
                  <a:ext uri="{FF2B5EF4-FFF2-40B4-BE49-F238E27FC236}">
                    <a16:creationId xmlns:a16="http://schemas.microsoft.com/office/drawing/2014/main" id="{D604E442-F9BC-BB43-8054-9CF9E1462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4_white_on_dark_grey" hidden="1">
              <a:extLst>
                <a:ext uri="{FF2B5EF4-FFF2-40B4-BE49-F238E27FC236}">
                  <a16:creationId xmlns:a16="http://schemas.microsoft.com/office/drawing/2014/main" id="{7040EC37-0ADA-545E-A722-64BF37363D2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0" name="Box">
                <a:extLst>
                  <a:ext uri="{FF2B5EF4-FFF2-40B4-BE49-F238E27FC236}">
                    <a16:creationId xmlns:a16="http://schemas.microsoft.com/office/drawing/2014/main" id="{4AFC8807-873D-EFF2-B215-30461B283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2">
                <a:extLst>
                  <a:ext uri="{FF2B5EF4-FFF2-40B4-BE49-F238E27FC236}">
                    <a16:creationId xmlns:a16="http://schemas.microsoft.com/office/drawing/2014/main" id="{688C45C4-4041-F82B-840F-3CF3028A7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1">
                <a:extLst>
                  <a:ext uri="{FF2B5EF4-FFF2-40B4-BE49-F238E27FC236}">
                    <a16:creationId xmlns:a16="http://schemas.microsoft.com/office/drawing/2014/main" id="{F4E676F4-7873-8E74-AF58-BE7EB700E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V">
                <a:extLst>
                  <a:ext uri="{FF2B5EF4-FFF2-40B4-BE49-F238E27FC236}">
                    <a16:creationId xmlns:a16="http://schemas.microsoft.com/office/drawing/2014/main" id="{82E2B628-215D-2139-1C1A-FBAC870CC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5_dark_grey_on_white" hidden="1">
              <a:extLst>
                <a:ext uri="{FF2B5EF4-FFF2-40B4-BE49-F238E27FC236}">
                  <a16:creationId xmlns:a16="http://schemas.microsoft.com/office/drawing/2014/main" id="{13BB9D3C-D49E-C991-DC8B-3228E872F95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6" name="Box">
                <a:extLst>
                  <a:ext uri="{FF2B5EF4-FFF2-40B4-BE49-F238E27FC236}">
                    <a16:creationId xmlns:a16="http://schemas.microsoft.com/office/drawing/2014/main" id="{BC5726B5-A6F4-C9C4-EBBA-2F3D0596A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2">
                <a:extLst>
                  <a:ext uri="{FF2B5EF4-FFF2-40B4-BE49-F238E27FC236}">
                    <a16:creationId xmlns:a16="http://schemas.microsoft.com/office/drawing/2014/main" id="{2196A4C9-747E-6E71-6347-18096659B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1">
                <a:extLst>
                  <a:ext uri="{FF2B5EF4-FFF2-40B4-BE49-F238E27FC236}">
                    <a16:creationId xmlns:a16="http://schemas.microsoft.com/office/drawing/2014/main" id="{3F816BB9-0641-62EB-FE21-BC832485E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V">
                <a:extLst>
                  <a:ext uri="{FF2B5EF4-FFF2-40B4-BE49-F238E27FC236}">
                    <a16:creationId xmlns:a16="http://schemas.microsoft.com/office/drawing/2014/main" id="{1FC93C25-E69F-4460-113F-05BE7C59A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6_orange_blue_on_white" hidden="1">
              <a:extLst>
                <a:ext uri="{FF2B5EF4-FFF2-40B4-BE49-F238E27FC236}">
                  <a16:creationId xmlns:a16="http://schemas.microsoft.com/office/drawing/2014/main" id="{D2F22F17-92A7-8F6C-8F72-CC57136DCF8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2" name="Box">
                <a:extLst>
                  <a:ext uri="{FF2B5EF4-FFF2-40B4-BE49-F238E27FC236}">
                    <a16:creationId xmlns:a16="http://schemas.microsoft.com/office/drawing/2014/main" id="{EE0E1376-7B38-6A6E-BB44-1B66F669F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2">
                <a:extLst>
                  <a:ext uri="{FF2B5EF4-FFF2-40B4-BE49-F238E27FC236}">
                    <a16:creationId xmlns:a16="http://schemas.microsoft.com/office/drawing/2014/main" id="{F8549235-22ED-2118-788F-E1BE151DD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1">
                <a:extLst>
                  <a:ext uri="{FF2B5EF4-FFF2-40B4-BE49-F238E27FC236}">
                    <a16:creationId xmlns:a16="http://schemas.microsoft.com/office/drawing/2014/main" id="{8B1F4347-532C-E1FA-C00F-E55026BAC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V">
                <a:extLst>
                  <a:ext uri="{FF2B5EF4-FFF2-40B4-BE49-F238E27FC236}">
                    <a16:creationId xmlns:a16="http://schemas.microsoft.com/office/drawing/2014/main" id="{3A4069F8-81B1-4740-071E-854C398D1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7_blue_on_white" hidden="1">
              <a:extLst>
                <a:ext uri="{FF2B5EF4-FFF2-40B4-BE49-F238E27FC236}">
                  <a16:creationId xmlns:a16="http://schemas.microsoft.com/office/drawing/2014/main" id="{5DA84A69-5ED1-DB1A-C9B3-9C1AC3AF08C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8" name="Box">
                <a:extLst>
                  <a:ext uri="{FF2B5EF4-FFF2-40B4-BE49-F238E27FC236}">
                    <a16:creationId xmlns:a16="http://schemas.microsoft.com/office/drawing/2014/main" id="{86A88975-D215-F35C-5E10-ABC52290F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2">
                <a:extLst>
                  <a:ext uri="{FF2B5EF4-FFF2-40B4-BE49-F238E27FC236}">
                    <a16:creationId xmlns:a16="http://schemas.microsoft.com/office/drawing/2014/main" id="{5F43D682-C4CD-8C40-62B1-D5655F6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1">
                <a:extLst>
                  <a:ext uri="{FF2B5EF4-FFF2-40B4-BE49-F238E27FC236}">
                    <a16:creationId xmlns:a16="http://schemas.microsoft.com/office/drawing/2014/main" id="{36AE1AC0-2F70-3502-FFC4-3F2C8FC41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V">
                <a:extLst>
                  <a:ext uri="{FF2B5EF4-FFF2-40B4-BE49-F238E27FC236}">
                    <a16:creationId xmlns:a16="http://schemas.microsoft.com/office/drawing/2014/main" id="{E1642E7E-4497-A04C-B836-3D552B438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8_black_on_white" hidden="1">
              <a:extLst>
                <a:ext uri="{FF2B5EF4-FFF2-40B4-BE49-F238E27FC236}">
                  <a16:creationId xmlns:a16="http://schemas.microsoft.com/office/drawing/2014/main" id="{92C3EBA9-B2DC-32BD-98D4-C5E17ECAC9B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4" name="Box">
                <a:extLst>
                  <a:ext uri="{FF2B5EF4-FFF2-40B4-BE49-F238E27FC236}">
                    <a16:creationId xmlns:a16="http://schemas.microsoft.com/office/drawing/2014/main" id="{AE28086E-914B-0018-7010-013B28064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D39885CC-F6C6-4501-84D9-E0B1F0068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1">
                <a:extLst>
                  <a:ext uri="{FF2B5EF4-FFF2-40B4-BE49-F238E27FC236}">
                    <a16:creationId xmlns:a16="http://schemas.microsoft.com/office/drawing/2014/main" id="{1FD4853C-D9E6-47EF-84A3-916A162B2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V">
                <a:extLst>
                  <a:ext uri="{FF2B5EF4-FFF2-40B4-BE49-F238E27FC236}">
                    <a16:creationId xmlns:a16="http://schemas.microsoft.com/office/drawing/2014/main" id="{4B0F0884-DEF8-9882-A02E-68ADFA79E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9_orange_on_white" hidden="1">
              <a:extLst>
                <a:ext uri="{FF2B5EF4-FFF2-40B4-BE49-F238E27FC236}">
                  <a16:creationId xmlns:a16="http://schemas.microsoft.com/office/drawing/2014/main" id="{05BEF1A2-4FD3-3685-F312-DF2BFEA843A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0" name="Box">
                <a:extLst>
                  <a:ext uri="{FF2B5EF4-FFF2-40B4-BE49-F238E27FC236}">
                    <a16:creationId xmlns:a16="http://schemas.microsoft.com/office/drawing/2014/main" id="{7FFCF434-0BE3-26E1-015B-79C5957DE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2">
                <a:extLst>
                  <a:ext uri="{FF2B5EF4-FFF2-40B4-BE49-F238E27FC236}">
                    <a16:creationId xmlns:a16="http://schemas.microsoft.com/office/drawing/2014/main" id="{232861F6-AF7A-C37F-9463-664D55E84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1">
                <a:extLst>
                  <a:ext uri="{FF2B5EF4-FFF2-40B4-BE49-F238E27FC236}">
                    <a16:creationId xmlns:a16="http://schemas.microsoft.com/office/drawing/2014/main" id="{30E3BBF7-A635-2B71-AE06-015DEF8BF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V">
                <a:extLst>
                  <a:ext uri="{FF2B5EF4-FFF2-40B4-BE49-F238E27FC236}">
                    <a16:creationId xmlns:a16="http://schemas.microsoft.com/office/drawing/2014/main" id="{C5E08B44-3654-4ED5-1E0F-63C724898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0F13EAE6-A316-CF33-11B1-0B19B63B6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D8EA815B-3DA2-72AF-D3CD-3FAE23E0F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9" name="Content Placeholder 14">
            <a:extLst>
              <a:ext uri="{FF2B5EF4-FFF2-40B4-BE49-F238E27FC236}">
                <a16:creationId xmlns:a16="http://schemas.microsoft.com/office/drawing/2014/main" id="{F3A76454-A86E-2B38-4B57-97957B2E3F4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94897" y="1455738"/>
            <a:ext cx="2197827" cy="3168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0" name="Content Placeholder 14">
            <a:extLst>
              <a:ext uri="{FF2B5EF4-FFF2-40B4-BE49-F238E27FC236}">
                <a16:creationId xmlns:a16="http://schemas.microsoft.com/office/drawing/2014/main" id="{FA9F5515-DA59-BF9E-3D82-5E3927A2219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464176" y="1455738"/>
            <a:ext cx="2197827" cy="3168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7F2DF5-DDBB-06BC-7674-529C54A32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54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372F16-FFAD-354A-13E4-7A097523CC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719138 w 9144000"/>
              <a:gd name="connsiteY0" fmla="*/ 587375 h 5143500"/>
              <a:gd name="connsiteX1" fmla="*/ 719138 w 9144000"/>
              <a:gd name="connsiteY1" fmla="*/ 4618038 h 5143500"/>
              <a:gd name="connsiteX2" fmla="*/ 3794078 w 9144000"/>
              <a:gd name="connsiteY2" fmla="*/ 4618038 h 5143500"/>
              <a:gd name="connsiteX3" fmla="*/ 3794078 w 9144000"/>
              <a:gd name="connsiteY3" fmla="*/ 587375 h 5143500"/>
              <a:gd name="connsiteX4" fmla="*/ 0 w 9144000"/>
              <a:gd name="connsiteY4" fmla="*/ 0 h 5143500"/>
              <a:gd name="connsiteX5" fmla="*/ 8042862 w 9144000"/>
              <a:gd name="connsiteY5" fmla="*/ 0 h 5143500"/>
              <a:gd name="connsiteX6" fmla="*/ 8042862 w 9144000"/>
              <a:gd name="connsiteY6" fmla="*/ 586800 h 5143500"/>
              <a:gd name="connsiteX7" fmla="*/ 8912405 w 9144000"/>
              <a:gd name="connsiteY7" fmla="*/ 586800 h 5143500"/>
              <a:gd name="connsiteX8" fmla="*/ 8912405 w 9144000"/>
              <a:gd name="connsiteY8" fmla="*/ 0 h 5143500"/>
              <a:gd name="connsiteX9" fmla="*/ 9144000 w 9144000"/>
              <a:gd name="connsiteY9" fmla="*/ 0 h 5143500"/>
              <a:gd name="connsiteX10" fmla="*/ 9144000 w 9144000"/>
              <a:gd name="connsiteY10" fmla="*/ 5143500 h 5143500"/>
              <a:gd name="connsiteX11" fmla="*/ 0 w 91440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5143500">
                <a:moveTo>
                  <a:pt x="719138" y="587375"/>
                </a:moveTo>
                <a:lnTo>
                  <a:pt x="719138" y="4618038"/>
                </a:lnTo>
                <a:lnTo>
                  <a:pt x="3794078" y="4618038"/>
                </a:lnTo>
                <a:lnTo>
                  <a:pt x="3794078" y="587375"/>
                </a:lnTo>
                <a:close/>
                <a:moveTo>
                  <a:pt x="0" y="0"/>
                </a:moveTo>
                <a:lnTo>
                  <a:pt x="8042862" y="0"/>
                </a:lnTo>
                <a:lnTo>
                  <a:pt x="8042862" y="586800"/>
                </a:lnTo>
                <a:lnTo>
                  <a:pt x="8912405" y="586800"/>
                </a:lnTo>
                <a:lnTo>
                  <a:pt x="8912405" y="0"/>
                </a:ln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288000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718" y="919852"/>
            <a:ext cx="2634170" cy="1639103"/>
          </a:xfrm>
          <a:noFill/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F77E15-E380-5BC1-2AE5-5FB510399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4872" y="2640556"/>
            <a:ext cx="2640841" cy="1638000"/>
          </a:xfrm>
        </p:spPr>
        <p:txBody>
          <a:bodyPr/>
          <a:lstStyle>
            <a:lvl1pPr marL="0" indent="0">
              <a:buNone/>
              <a:defRPr sz="1600"/>
            </a:lvl1pPr>
            <a:lvl2pPr marL="226800" indent="0">
              <a:buNone/>
              <a:defRPr/>
            </a:lvl2pPr>
            <a:lvl3pPr marL="414000" indent="0">
              <a:buNone/>
              <a:defRPr/>
            </a:lvl3pPr>
            <a:lvl4pPr marL="572400" indent="0">
              <a:buNone/>
              <a:defRPr/>
            </a:lvl4pPr>
            <a:lvl5pPr marL="748800" indent="0"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grpSp>
        <p:nvGrpSpPr>
          <p:cNvPr id="7" name="VTT_LogoStack_v3_16092019 pienempi koko">
            <a:extLst>
              <a:ext uri="{FF2B5EF4-FFF2-40B4-BE49-F238E27FC236}">
                <a16:creationId xmlns:a16="http://schemas.microsoft.com/office/drawing/2014/main" id="{4AE5D461-4991-46C2-2383-F3518C2062AC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8" name="_VTT_logo_102019_01_white_on_orange">
              <a:extLst>
                <a:ext uri="{FF2B5EF4-FFF2-40B4-BE49-F238E27FC236}">
                  <a16:creationId xmlns:a16="http://schemas.microsoft.com/office/drawing/2014/main" id="{C9654F0E-C812-EE52-826D-4A42A1167EB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328319A0-46A6-A8A9-6080-19B8AB6B3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1AF822FF-CD62-72C1-015F-A489D3214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CD54C71A-A6E8-2E59-4FB2-F62DCDF8D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62023B91-39A5-CFA2-0BEE-4690E82A0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_VTT_logo_102019_02_white_on_black" hidden="1">
              <a:extLst>
                <a:ext uri="{FF2B5EF4-FFF2-40B4-BE49-F238E27FC236}">
                  <a16:creationId xmlns:a16="http://schemas.microsoft.com/office/drawing/2014/main" id="{8C51B1CB-FA64-EC8B-EF11-8FC8D686B9A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40BD54AC-F0C9-525F-2539-C50D47B38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28E13866-DAA8-4D8A-DB8D-3D1860BBE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D661A8C2-669C-1000-3B53-1C1EC3B64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4F44BC13-2645-A1FF-375C-AF6BBC21A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_VTT_logo_102019_03_white_on_blue" hidden="1">
              <a:extLst>
                <a:ext uri="{FF2B5EF4-FFF2-40B4-BE49-F238E27FC236}">
                  <a16:creationId xmlns:a16="http://schemas.microsoft.com/office/drawing/2014/main" id="{C7D9BB2E-B45A-ED5B-2512-45BCBDC8450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6D6B0D36-FF33-9BFB-33D6-37DA5B047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F00786F7-9A18-E0EB-9D6C-793AB12CF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3DA76C7C-2C1C-9F15-EBE3-01D11489B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4BD84452-F68A-1179-42FC-1A71F270A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4_white_on_dark_grey" hidden="1">
              <a:extLst>
                <a:ext uri="{FF2B5EF4-FFF2-40B4-BE49-F238E27FC236}">
                  <a16:creationId xmlns:a16="http://schemas.microsoft.com/office/drawing/2014/main" id="{42F7CFBE-A286-5B3B-E1AA-9245E5A7D33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2CD3BCDE-690F-E2F6-8006-9896A5A5E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1EFC8D42-CE63-596A-EA2C-BF2E72BFF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D8BCF1BC-0401-5B08-0EE2-4A2BDA596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E6C58087-D74B-9F61-D713-2F467C71A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5_dark_grey_on_white" hidden="1">
              <a:extLst>
                <a:ext uri="{FF2B5EF4-FFF2-40B4-BE49-F238E27FC236}">
                  <a16:creationId xmlns:a16="http://schemas.microsoft.com/office/drawing/2014/main" id="{1BB3FB3E-6FC3-7093-BE49-E79EB60762B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86999411-D5CD-8283-F377-810E27614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6601BA05-4DDD-259C-4853-24D6CDEDD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A392B680-65B1-8D92-82C4-8C1D7BA2F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54363BA3-7AF1-619D-94CA-2FB3F535F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9DDB710B-2003-B8A9-4EEC-418D466C5A4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15C2E542-F565-21BB-388F-49FA445F2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429A72A4-9BBD-9375-236B-56C267D39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7A2A70D3-3C4C-7421-E576-1C543F89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9C838788-AF61-637B-CD5E-9E5FEB515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70CA1243-0275-1548-4372-3CE774D90DF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37C01950-D50E-5C5E-1B43-B1357B012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776669B0-0786-67B3-F3BC-24376D3B2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7FA92B9A-CFFC-AB63-C20F-2630DAD1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BBF11CE0-28B2-54C1-8121-F22110A02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DAC22227-257C-0368-FDE2-9DBA081E91F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6D189C73-87FC-2C6D-076B-5DCC6423E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F87EED9A-7207-8C58-FFE6-FAEBD0C5C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B7314D04-273F-66E4-7792-E5F414C0C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B4812A9C-E0A4-A0B1-E97C-0C4A41EED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A999AF36-D0D6-23F1-A16E-43DF10BD545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7EDEDAA8-5542-DA7F-11A1-93A78227F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E0F37743-45BA-A32B-4A4B-C0153B27D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D9230CB0-71A5-FBE2-A0F7-5F9449F79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5E490F50-6316-8251-51D8-33DB79AFA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1A1503B1-BB81-BF9E-3C0F-4F27255FC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88E3A940-C261-25B2-CCAE-1FFE3165F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9629E1-671B-8624-4CED-79FF4D53E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20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69" name="VTT_LogoStack_v3_16092019 pienempi koko">
            <a:extLst>
              <a:ext uri="{FF2B5EF4-FFF2-40B4-BE49-F238E27FC236}">
                <a16:creationId xmlns:a16="http://schemas.microsoft.com/office/drawing/2014/main" id="{80DAC2A9-27C2-66B1-93B1-1958BFA7F65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70" name="_VTT_logo_102019_01_white_on_orange">
              <a:extLst>
                <a:ext uri="{FF2B5EF4-FFF2-40B4-BE49-F238E27FC236}">
                  <a16:creationId xmlns:a16="http://schemas.microsoft.com/office/drawing/2014/main" id="{D415D108-0F89-63CE-795A-D5939C2EF7E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1" name="Box">
                <a:extLst>
                  <a:ext uri="{FF2B5EF4-FFF2-40B4-BE49-F238E27FC236}">
                    <a16:creationId xmlns:a16="http://schemas.microsoft.com/office/drawing/2014/main" id="{5FF997F1-DDB9-8EBE-65B7-C5D4D0F7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2">
                <a:extLst>
                  <a:ext uri="{FF2B5EF4-FFF2-40B4-BE49-F238E27FC236}">
                    <a16:creationId xmlns:a16="http://schemas.microsoft.com/office/drawing/2014/main" id="{6E4F3BC8-4A40-6836-17B3-594CD59BA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1">
                <a:extLst>
                  <a:ext uri="{FF2B5EF4-FFF2-40B4-BE49-F238E27FC236}">
                    <a16:creationId xmlns:a16="http://schemas.microsoft.com/office/drawing/2014/main" id="{BDD34B60-2DC7-EDE8-984A-ADCEBE6B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V">
                <a:extLst>
                  <a:ext uri="{FF2B5EF4-FFF2-40B4-BE49-F238E27FC236}">
                    <a16:creationId xmlns:a16="http://schemas.microsoft.com/office/drawing/2014/main" id="{9D15FC8D-3B66-BE9A-8E63-E13E75E9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_VTT_logo_102019_02_white_on_black" hidden="1">
              <a:extLst>
                <a:ext uri="{FF2B5EF4-FFF2-40B4-BE49-F238E27FC236}">
                  <a16:creationId xmlns:a16="http://schemas.microsoft.com/office/drawing/2014/main" id="{4E2182F5-1419-8790-3FCE-6B6F094292C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7" name="Box">
                <a:extLst>
                  <a:ext uri="{FF2B5EF4-FFF2-40B4-BE49-F238E27FC236}">
                    <a16:creationId xmlns:a16="http://schemas.microsoft.com/office/drawing/2014/main" id="{308E1A92-094E-52D3-1376-4B700E2F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T2">
                <a:extLst>
                  <a:ext uri="{FF2B5EF4-FFF2-40B4-BE49-F238E27FC236}">
                    <a16:creationId xmlns:a16="http://schemas.microsoft.com/office/drawing/2014/main" id="{D4C20A5F-2948-E495-2B0C-B9F17AF5D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1">
                <a:extLst>
                  <a:ext uri="{FF2B5EF4-FFF2-40B4-BE49-F238E27FC236}">
                    <a16:creationId xmlns:a16="http://schemas.microsoft.com/office/drawing/2014/main" id="{1A1D7A10-1C15-7AAE-9756-23D3C1908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V">
                <a:extLst>
                  <a:ext uri="{FF2B5EF4-FFF2-40B4-BE49-F238E27FC236}">
                    <a16:creationId xmlns:a16="http://schemas.microsoft.com/office/drawing/2014/main" id="{621B0CB2-EE48-9655-CD99-E90605AE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_VTT_logo_102019_03_white_on_blue" hidden="1">
              <a:extLst>
                <a:ext uri="{FF2B5EF4-FFF2-40B4-BE49-F238E27FC236}">
                  <a16:creationId xmlns:a16="http://schemas.microsoft.com/office/drawing/2014/main" id="{ED2B3939-C9F9-2090-6241-87FB8EE314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3" name="Box">
                <a:extLst>
                  <a:ext uri="{FF2B5EF4-FFF2-40B4-BE49-F238E27FC236}">
                    <a16:creationId xmlns:a16="http://schemas.microsoft.com/office/drawing/2014/main" id="{C1D82D26-6344-9F80-4545-FB3D8CA34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2">
                <a:extLst>
                  <a:ext uri="{FF2B5EF4-FFF2-40B4-BE49-F238E27FC236}">
                    <a16:creationId xmlns:a16="http://schemas.microsoft.com/office/drawing/2014/main" id="{2034A7CE-D49F-8863-EA16-D9334050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1">
                <a:extLst>
                  <a:ext uri="{FF2B5EF4-FFF2-40B4-BE49-F238E27FC236}">
                    <a16:creationId xmlns:a16="http://schemas.microsoft.com/office/drawing/2014/main" id="{E465E7A0-8F52-17B0-782B-15B3CE2B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V">
                <a:extLst>
                  <a:ext uri="{FF2B5EF4-FFF2-40B4-BE49-F238E27FC236}">
                    <a16:creationId xmlns:a16="http://schemas.microsoft.com/office/drawing/2014/main" id="{E3931E28-D89F-2549-9755-FE6B97B6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_VTT_logo_102019_04_white_on_dark_grey" hidden="1">
              <a:extLst>
                <a:ext uri="{FF2B5EF4-FFF2-40B4-BE49-F238E27FC236}">
                  <a16:creationId xmlns:a16="http://schemas.microsoft.com/office/drawing/2014/main" id="{7608718B-C0DD-B79A-D875-4B96C91930B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C4E27C88-076B-C33F-658B-ED55A5B4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7DB2A29E-4CDC-39FE-4720-AB16FD94E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0EC0D7A9-64A3-8CF2-3A0F-E4ADF217B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8C765928-3847-A564-023B-273C4F38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_VTT_logo_102019_05_dark_grey_on_white" hidden="1">
              <a:extLst>
                <a:ext uri="{FF2B5EF4-FFF2-40B4-BE49-F238E27FC236}">
                  <a16:creationId xmlns:a16="http://schemas.microsoft.com/office/drawing/2014/main" id="{E2F4DCB9-4745-F23E-A81D-724330162D4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B1CB17A8-63C5-C770-4319-3D6D5A117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F6876B0B-EEEB-3843-34C4-135061E50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E77638B2-36B0-6D6E-9EDC-32FA7AE3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2A10F60A-3B23-1BB7-40B7-5119B33F9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_VTT_logo_102019_06_orange_blue_on_white" hidden="1">
              <a:extLst>
                <a:ext uri="{FF2B5EF4-FFF2-40B4-BE49-F238E27FC236}">
                  <a16:creationId xmlns:a16="http://schemas.microsoft.com/office/drawing/2014/main" id="{395A5657-0D34-4ECE-9AD9-3893FD4DA8F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56D03920-007F-CAEC-E602-1D8210C74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3CD94A50-CC8C-C643-DEA2-2756520D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E7998889-2FCC-4E57-79AA-099008EEB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B748D446-7D65-3122-0A90-F4BE68EDC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_VTT_logo_102019_07_blue_on_white" hidden="1">
              <a:extLst>
                <a:ext uri="{FF2B5EF4-FFF2-40B4-BE49-F238E27FC236}">
                  <a16:creationId xmlns:a16="http://schemas.microsoft.com/office/drawing/2014/main" id="{A5750C0B-91BB-BD56-CB0B-B80FF634A8F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DF6C8B2A-770D-170B-EECE-D331FC62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7693E77B-E5AC-33EB-B610-DFDE75C0E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D73D5724-60B5-986E-10D0-788C1772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AE0C4E13-85E0-FC91-E0CA-F3F32EF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_VTT_logo_102019_08_black_on_white" hidden="1">
              <a:extLst>
                <a:ext uri="{FF2B5EF4-FFF2-40B4-BE49-F238E27FC236}">
                  <a16:creationId xmlns:a16="http://schemas.microsoft.com/office/drawing/2014/main" id="{5C35FBFC-BDC2-383A-3FC0-5B29E5635E4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87B59556-4399-3406-93D5-0429C16EC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7CEA7DBA-81B2-1712-C1FC-2D3DDB18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49C7C413-567A-AA1E-8D9E-3BDF070B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DF9AF871-CB92-14EA-CBD6-0EFDB2A30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_VTT_logo_102019_09_orange_on_white" hidden="1">
              <a:extLst>
                <a:ext uri="{FF2B5EF4-FFF2-40B4-BE49-F238E27FC236}">
                  <a16:creationId xmlns:a16="http://schemas.microsoft.com/office/drawing/2014/main" id="{D3E00AC0-812F-F5EF-94B3-9F203FAA168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07DDA666-CF02-10FB-177B-5A6244C80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C336C549-EBEA-F2AC-33F1-5C450D59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94E03524-5186-9A6C-E3C1-6B6E5C36C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CBA4F0B6-1F90-C4B8-0C89-4EC4C970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1FBF92-EBA6-5C54-CEE4-24AACF9E1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F58E80-83D8-A402-B924-2B31AD952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96605DB1-1A3E-55AA-535E-6CBF75E3BF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4" y="1455738"/>
            <a:ext cx="6948000" cy="3168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232134-26E4-6453-7812-11C6CBE3C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089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998A98-467E-2D79-F17C-2CD37ABA3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259"/>
            <a:ext cx="9144000" cy="51409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169225" cy="288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VTT – beyond the obvious</a:t>
            </a:r>
          </a:p>
        </p:txBody>
      </p:sp>
      <p:grpSp>
        <p:nvGrpSpPr>
          <p:cNvPr id="56" name="_VTT_logo_102019_02_white_on_black" hidden="1">
            <a:extLst>
              <a:ext uri="{FF2B5EF4-FFF2-40B4-BE49-F238E27FC236}">
                <a16:creationId xmlns:a16="http://schemas.microsoft.com/office/drawing/2014/main" id="{BE789E09-3C77-42E8-9D02-E245FA0CE4AA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92" name="Box">
              <a:extLst>
                <a:ext uri="{FF2B5EF4-FFF2-40B4-BE49-F238E27FC236}">
                  <a16:creationId xmlns:a16="http://schemas.microsoft.com/office/drawing/2014/main" id="{51D08AD0-155D-4787-9A0D-F362E4BDA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2">
              <a:extLst>
                <a:ext uri="{FF2B5EF4-FFF2-40B4-BE49-F238E27FC236}">
                  <a16:creationId xmlns:a16="http://schemas.microsoft.com/office/drawing/2014/main" id="{9FA7377B-F125-45BD-969F-007E57D0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1">
              <a:extLst>
                <a:ext uri="{FF2B5EF4-FFF2-40B4-BE49-F238E27FC236}">
                  <a16:creationId xmlns:a16="http://schemas.microsoft.com/office/drawing/2014/main" id="{758947A9-E3AE-45A9-AC63-316688A88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V">
              <a:extLst>
                <a:ext uri="{FF2B5EF4-FFF2-40B4-BE49-F238E27FC236}">
                  <a16:creationId xmlns:a16="http://schemas.microsoft.com/office/drawing/2014/main" id="{37E685F7-FC58-4007-9B82-25AC70E70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3_white_on_blue" hidden="1">
            <a:extLst>
              <a:ext uri="{FF2B5EF4-FFF2-40B4-BE49-F238E27FC236}">
                <a16:creationId xmlns:a16="http://schemas.microsoft.com/office/drawing/2014/main" id="{7D537F09-979D-4727-9E7C-96FFEFAB738C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8" name="Box">
              <a:extLst>
                <a:ext uri="{FF2B5EF4-FFF2-40B4-BE49-F238E27FC236}">
                  <a16:creationId xmlns:a16="http://schemas.microsoft.com/office/drawing/2014/main" id="{840F987E-7D13-4613-82A2-652E91EF4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2">
              <a:extLst>
                <a:ext uri="{FF2B5EF4-FFF2-40B4-BE49-F238E27FC236}">
                  <a16:creationId xmlns:a16="http://schemas.microsoft.com/office/drawing/2014/main" id="{686D1E04-BBE5-4CA9-8E45-7F48BBDB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1">
              <a:extLst>
                <a:ext uri="{FF2B5EF4-FFF2-40B4-BE49-F238E27FC236}">
                  <a16:creationId xmlns:a16="http://schemas.microsoft.com/office/drawing/2014/main" id="{A44DB7C3-E934-4FAD-9ACC-D6D6FC6F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V">
              <a:extLst>
                <a:ext uri="{FF2B5EF4-FFF2-40B4-BE49-F238E27FC236}">
                  <a16:creationId xmlns:a16="http://schemas.microsoft.com/office/drawing/2014/main" id="{47110265-E641-44CF-9EE6-7EB2A804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4_white_on_dark_grey" hidden="1">
            <a:extLst>
              <a:ext uri="{FF2B5EF4-FFF2-40B4-BE49-F238E27FC236}">
                <a16:creationId xmlns:a16="http://schemas.microsoft.com/office/drawing/2014/main" id="{1E498825-C04E-46E7-BFA7-E20A04DF7767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4" name="Box">
              <a:extLst>
                <a:ext uri="{FF2B5EF4-FFF2-40B4-BE49-F238E27FC236}">
                  <a16:creationId xmlns:a16="http://schemas.microsoft.com/office/drawing/2014/main" id="{43A47DF8-9854-4AB9-BD3D-0569A42C3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2">
              <a:extLst>
                <a:ext uri="{FF2B5EF4-FFF2-40B4-BE49-F238E27FC236}">
                  <a16:creationId xmlns:a16="http://schemas.microsoft.com/office/drawing/2014/main" id="{F18A56A6-49C8-4682-B7A9-2ABE4ECCE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1">
              <a:extLst>
                <a:ext uri="{FF2B5EF4-FFF2-40B4-BE49-F238E27FC236}">
                  <a16:creationId xmlns:a16="http://schemas.microsoft.com/office/drawing/2014/main" id="{B09830FA-B817-43D4-986B-5751AB137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V">
              <a:extLst>
                <a:ext uri="{FF2B5EF4-FFF2-40B4-BE49-F238E27FC236}">
                  <a16:creationId xmlns:a16="http://schemas.microsoft.com/office/drawing/2014/main" id="{532B111A-67A1-45BE-91DC-AB0E3B6EF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5_dark_grey_on_white" hidden="1">
            <a:extLst>
              <a:ext uri="{FF2B5EF4-FFF2-40B4-BE49-F238E27FC236}">
                <a16:creationId xmlns:a16="http://schemas.microsoft.com/office/drawing/2014/main" id="{32340944-6D89-43B8-8363-653ADEE63501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0" name="Box">
              <a:extLst>
                <a:ext uri="{FF2B5EF4-FFF2-40B4-BE49-F238E27FC236}">
                  <a16:creationId xmlns:a16="http://schemas.microsoft.com/office/drawing/2014/main" id="{AC61D7F3-5B00-4C95-813F-8349369E9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2">
              <a:extLst>
                <a:ext uri="{FF2B5EF4-FFF2-40B4-BE49-F238E27FC236}">
                  <a16:creationId xmlns:a16="http://schemas.microsoft.com/office/drawing/2014/main" id="{7D2F3C49-889D-4FF1-97B8-53F0599D0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1">
              <a:extLst>
                <a:ext uri="{FF2B5EF4-FFF2-40B4-BE49-F238E27FC236}">
                  <a16:creationId xmlns:a16="http://schemas.microsoft.com/office/drawing/2014/main" id="{6C9FFD40-995A-44A4-90E3-2CBA39DE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V">
              <a:extLst>
                <a:ext uri="{FF2B5EF4-FFF2-40B4-BE49-F238E27FC236}">
                  <a16:creationId xmlns:a16="http://schemas.microsoft.com/office/drawing/2014/main" id="{6CDEBBDA-BB23-4B20-BDC2-3637F37B1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6_orange_blue_on_white" hidden="1">
            <a:extLst>
              <a:ext uri="{FF2B5EF4-FFF2-40B4-BE49-F238E27FC236}">
                <a16:creationId xmlns:a16="http://schemas.microsoft.com/office/drawing/2014/main" id="{6F612B32-2559-4F08-90E9-13EC50636A29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6" name="Box">
              <a:extLst>
                <a:ext uri="{FF2B5EF4-FFF2-40B4-BE49-F238E27FC236}">
                  <a16:creationId xmlns:a16="http://schemas.microsoft.com/office/drawing/2014/main" id="{9997C5C0-C04A-462C-B991-B366C7AE6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2">
              <a:extLst>
                <a:ext uri="{FF2B5EF4-FFF2-40B4-BE49-F238E27FC236}">
                  <a16:creationId xmlns:a16="http://schemas.microsoft.com/office/drawing/2014/main" id="{EF94B57E-05AB-4E70-8C3A-B7B958EA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1">
              <a:extLst>
                <a:ext uri="{FF2B5EF4-FFF2-40B4-BE49-F238E27FC236}">
                  <a16:creationId xmlns:a16="http://schemas.microsoft.com/office/drawing/2014/main" id="{CD056F72-F45C-4E67-8040-4FB948E5D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">
              <a:extLst>
                <a:ext uri="{FF2B5EF4-FFF2-40B4-BE49-F238E27FC236}">
                  <a16:creationId xmlns:a16="http://schemas.microsoft.com/office/drawing/2014/main" id="{F693D0CB-A74E-442F-8847-36C564B6B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7_blue_on_white" hidden="1">
            <a:extLst>
              <a:ext uri="{FF2B5EF4-FFF2-40B4-BE49-F238E27FC236}">
                <a16:creationId xmlns:a16="http://schemas.microsoft.com/office/drawing/2014/main" id="{FA9F57F1-C560-4D9D-930D-712EFC8D68E1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2" name="Box">
              <a:extLst>
                <a:ext uri="{FF2B5EF4-FFF2-40B4-BE49-F238E27FC236}">
                  <a16:creationId xmlns:a16="http://schemas.microsoft.com/office/drawing/2014/main" id="{37B261BC-7EC9-4455-9644-8192B89E6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2">
              <a:extLst>
                <a:ext uri="{FF2B5EF4-FFF2-40B4-BE49-F238E27FC236}">
                  <a16:creationId xmlns:a16="http://schemas.microsoft.com/office/drawing/2014/main" id="{B915B1F6-5947-4BA7-8E3D-DDEACB96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1">
              <a:extLst>
                <a:ext uri="{FF2B5EF4-FFF2-40B4-BE49-F238E27FC236}">
                  <a16:creationId xmlns:a16="http://schemas.microsoft.com/office/drawing/2014/main" id="{48A11847-BB39-4B5F-93EA-1C82A2F03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V">
              <a:extLst>
                <a:ext uri="{FF2B5EF4-FFF2-40B4-BE49-F238E27FC236}">
                  <a16:creationId xmlns:a16="http://schemas.microsoft.com/office/drawing/2014/main" id="{423C0471-728F-4A75-9F24-DB4F71A7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8_black_on_white" hidden="1">
            <a:extLst>
              <a:ext uri="{FF2B5EF4-FFF2-40B4-BE49-F238E27FC236}">
                <a16:creationId xmlns:a16="http://schemas.microsoft.com/office/drawing/2014/main" id="{98502DAA-167D-4F11-9089-7FBB34BD774E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8" name="Box">
              <a:extLst>
                <a:ext uri="{FF2B5EF4-FFF2-40B4-BE49-F238E27FC236}">
                  <a16:creationId xmlns:a16="http://schemas.microsoft.com/office/drawing/2014/main" id="{BC4C7FEA-15CF-41F0-9899-A9613A432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2">
              <a:extLst>
                <a:ext uri="{FF2B5EF4-FFF2-40B4-BE49-F238E27FC236}">
                  <a16:creationId xmlns:a16="http://schemas.microsoft.com/office/drawing/2014/main" id="{C41DC861-750A-4E5E-9FDB-5B03335E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1">
              <a:extLst>
                <a:ext uri="{FF2B5EF4-FFF2-40B4-BE49-F238E27FC236}">
                  <a16:creationId xmlns:a16="http://schemas.microsoft.com/office/drawing/2014/main" id="{FC4C2684-2627-4771-9544-83F349D86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V">
              <a:extLst>
                <a:ext uri="{FF2B5EF4-FFF2-40B4-BE49-F238E27FC236}">
                  <a16:creationId xmlns:a16="http://schemas.microsoft.com/office/drawing/2014/main" id="{6E0CC0FF-C393-430F-8189-822149D65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9_orange_on_white" hidden="1">
            <a:extLst>
              <a:ext uri="{FF2B5EF4-FFF2-40B4-BE49-F238E27FC236}">
                <a16:creationId xmlns:a16="http://schemas.microsoft.com/office/drawing/2014/main" id="{154616AC-F847-4F22-A9EC-00D1D023A4E6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4" name="Box">
              <a:extLst>
                <a:ext uri="{FF2B5EF4-FFF2-40B4-BE49-F238E27FC236}">
                  <a16:creationId xmlns:a16="http://schemas.microsoft.com/office/drawing/2014/main" id="{7B17E5D7-3CA3-43A9-9D0C-D94A4545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2">
              <a:extLst>
                <a:ext uri="{FF2B5EF4-FFF2-40B4-BE49-F238E27FC236}">
                  <a16:creationId xmlns:a16="http://schemas.microsoft.com/office/drawing/2014/main" id="{49D34E98-01B7-4102-9CB6-F4F4353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1">
              <a:extLst>
                <a:ext uri="{FF2B5EF4-FFF2-40B4-BE49-F238E27FC236}">
                  <a16:creationId xmlns:a16="http://schemas.microsoft.com/office/drawing/2014/main" id="{BE19FEB8-5267-4AB6-B3E2-FA6D4AD29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V">
              <a:extLst>
                <a:ext uri="{FF2B5EF4-FFF2-40B4-BE49-F238E27FC236}">
                  <a16:creationId xmlns:a16="http://schemas.microsoft.com/office/drawing/2014/main" id="{876EE734-700E-458F-87FB-AB999379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59118ED-5355-EF2F-9A11-6CA3070266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8" y="1021977"/>
            <a:ext cx="873297" cy="586800"/>
          </a:xfrm>
          <a:prstGeom prst="rect">
            <a:avLst/>
          </a:prstGeom>
        </p:spPr>
      </p:pic>
      <p:sp>
        <p:nvSpPr>
          <p:cNvPr id="24" name="Title Placeholder 5">
            <a:extLst>
              <a:ext uri="{FF2B5EF4-FFF2-40B4-BE49-F238E27FC236}">
                <a16:creationId xmlns:a16="http://schemas.microsoft.com/office/drawing/2014/main" id="{37273B75-0181-7CF1-4E97-5AC7B84F6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5850" y="1779589"/>
            <a:ext cx="3874926" cy="156644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/>
              <a:t>Headline of </a:t>
            </a:r>
            <a:br>
              <a:rPr lang="en-GB"/>
            </a:br>
            <a:r>
              <a:rPr lang="en-GB"/>
              <a:t>the slide deck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859CF3F-3A36-15E6-F1B9-4436EE3AF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850" y="3425031"/>
            <a:ext cx="3889375" cy="450850"/>
          </a:xfrm>
        </p:spPr>
        <p:txBody>
          <a:bodyPr/>
          <a:lstStyle/>
          <a:p>
            <a:pPr lvl="0"/>
            <a:r>
              <a:rPr lang="en-GB"/>
              <a:t>Name Surname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66BACD1-D859-4808-5F2C-3F731B05D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7224" y="3864452"/>
            <a:ext cx="720000" cy="291623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smtClean="0"/>
              <a:pPr/>
              <a:t>18/10/2025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5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69" name="VTT_LogoStack_v3_16092019 pienempi koko">
            <a:extLst>
              <a:ext uri="{FF2B5EF4-FFF2-40B4-BE49-F238E27FC236}">
                <a16:creationId xmlns:a16="http://schemas.microsoft.com/office/drawing/2014/main" id="{80DAC2A9-27C2-66B1-93B1-1958BFA7F65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70" name="_VTT_logo_102019_01_white_on_orange">
              <a:extLst>
                <a:ext uri="{FF2B5EF4-FFF2-40B4-BE49-F238E27FC236}">
                  <a16:creationId xmlns:a16="http://schemas.microsoft.com/office/drawing/2014/main" id="{D415D108-0F89-63CE-795A-D5939C2EF7E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1" name="Box">
                <a:extLst>
                  <a:ext uri="{FF2B5EF4-FFF2-40B4-BE49-F238E27FC236}">
                    <a16:creationId xmlns:a16="http://schemas.microsoft.com/office/drawing/2014/main" id="{5FF997F1-DDB9-8EBE-65B7-C5D4D0F7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2">
                <a:extLst>
                  <a:ext uri="{FF2B5EF4-FFF2-40B4-BE49-F238E27FC236}">
                    <a16:creationId xmlns:a16="http://schemas.microsoft.com/office/drawing/2014/main" id="{6E4F3BC8-4A40-6836-17B3-594CD59BA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1">
                <a:extLst>
                  <a:ext uri="{FF2B5EF4-FFF2-40B4-BE49-F238E27FC236}">
                    <a16:creationId xmlns:a16="http://schemas.microsoft.com/office/drawing/2014/main" id="{BDD34B60-2DC7-EDE8-984A-ADCEBE6B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V">
                <a:extLst>
                  <a:ext uri="{FF2B5EF4-FFF2-40B4-BE49-F238E27FC236}">
                    <a16:creationId xmlns:a16="http://schemas.microsoft.com/office/drawing/2014/main" id="{9D15FC8D-3B66-BE9A-8E63-E13E75E9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_VTT_logo_102019_02_white_on_black" hidden="1">
              <a:extLst>
                <a:ext uri="{FF2B5EF4-FFF2-40B4-BE49-F238E27FC236}">
                  <a16:creationId xmlns:a16="http://schemas.microsoft.com/office/drawing/2014/main" id="{4E2182F5-1419-8790-3FCE-6B6F094292C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7" name="Box">
                <a:extLst>
                  <a:ext uri="{FF2B5EF4-FFF2-40B4-BE49-F238E27FC236}">
                    <a16:creationId xmlns:a16="http://schemas.microsoft.com/office/drawing/2014/main" id="{308E1A92-094E-52D3-1376-4B700E2F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T2">
                <a:extLst>
                  <a:ext uri="{FF2B5EF4-FFF2-40B4-BE49-F238E27FC236}">
                    <a16:creationId xmlns:a16="http://schemas.microsoft.com/office/drawing/2014/main" id="{D4C20A5F-2948-E495-2B0C-B9F17AF5D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1">
                <a:extLst>
                  <a:ext uri="{FF2B5EF4-FFF2-40B4-BE49-F238E27FC236}">
                    <a16:creationId xmlns:a16="http://schemas.microsoft.com/office/drawing/2014/main" id="{1A1D7A10-1C15-7AAE-9756-23D3C1908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V">
                <a:extLst>
                  <a:ext uri="{FF2B5EF4-FFF2-40B4-BE49-F238E27FC236}">
                    <a16:creationId xmlns:a16="http://schemas.microsoft.com/office/drawing/2014/main" id="{621B0CB2-EE48-9655-CD99-E90605AE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_VTT_logo_102019_03_white_on_blue" hidden="1">
              <a:extLst>
                <a:ext uri="{FF2B5EF4-FFF2-40B4-BE49-F238E27FC236}">
                  <a16:creationId xmlns:a16="http://schemas.microsoft.com/office/drawing/2014/main" id="{ED2B3939-C9F9-2090-6241-87FB8EE314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3" name="Box">
                <a:extLst>
                  <a:ext uri="{FF2B5EF4-FFF2-40B4-BE49-F238E27FC236}">
                    <a16:creationId xmlns:a16="http://schemas.microsoft.com/office/drawing/2014/main" id="{C1D82D26-6344-9F80-4545-FB3D8CA34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2">
                <a:extLst>
                  <a:ext uri="{FF2B5EF4-FFF2-40B4-BE49-F238E27FC236}">
                    <a16:creationId xmlns:a16="http://schemas.microsoft.com/office/drawing/2014/main" id="{2034A7CE-D49F-8863-EA16-D9334050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1">
                <a:extLst>
                  <a:ext uri="{FF2B5EF4-FFF2-40B4-BE49-F238E27FC236}">
                    <a16:creationId xmlns:a16="http://schemas.microsoft.com/office/drawing/2014/main" id="{E465E7A0-8F52-17B0-782B-15B3CE2B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V">
                <a:extLst>
                  <a:ext uri="{FF2B5EF4-FFF2-40B4-BE49-F238E27FC236}">
                    <a16:creationId xmlns:a16="http://schemas.microsoft.com/office/drawing/2014/main" id="{E3931E28-D89F-2549-9755-FE6B97B6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_VTT_logo_102019_04_white_on_dark_grey" hidden="1">
              <a:extLst>
                <a:ext uri="{FF2B5EF4-FFF2-40B4-BE49-F238E27FC236}">
                  <a16:creationId xmlns:a16="http://schemas.microsoft.com/office/drawing/2014/main" id="{7608718B-C0DD-B79A-D875-4B96C91930B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C4E27C88-076B-C33F-658B-ED55A5B4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7DB2A29E-4CDC-39FE-4720-AB16FD94E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0EC0D7A9-64A3-8CF2-3A0F-E4ADF217B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8C765928-3847-A564-023B-273C4F38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_VTT_logo_102019_05_dark_grey_on_white" hidden="1">
              <a:extLst>
                <a:ext uri="{FF2B5EF4-FFF2-40B4-BE49-F238E27FC236}">
                  <a16:creationId xmlns:a16="http://schemas.microsoft.com/office/drawing/2014/main" id="{E2F4DCB9-4745-F23E-A81D-724330162D4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B1CB17A8-63C5-C770-4319-3D6D5A117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F6876B0B-EEEB-3843-34C4-135061E50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E77638B2-36B0-6D6E-9EDC-32FA7AE3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2A10F60A-3B23-1BB7-40B7-5119B33F9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_VTT_logo_102019_06_orange_blue_on_white" hidden="1">
              <a:extLst>
                <a:ext uri="{FF2B5EF4-FFF2-40B4-BE49-F238E27FC236}">
                  <a16:creationId xmlns:a16="http://schemas.microsoft.com/office/drawing/2014/main" id="{395A5657-0D34-4ECE-9AD9-3893FD4DA8F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56D03920-007F-CAEC-E602-1D8210C74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3CD94A50-CC8C-C643-DEA2-2756520D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E7998889-2FCC-4E57-79AA-099008EEB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B748D446-7D65-3122-0A90-F4BE68EDC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_VTT_logo_102019_07_blue_on_white" hidden="1">
              <a:extLst>
                <a:ext uri="{FF2B5EF4-FFF2-40B4-BE49-F238E27FC236}">
                  <a16:creationId xmlns:a16="http://schemas.microsoft.com/office/drawing/2014/main" id="{A5750C0B-91BB-BD56-CB0B-B80FF634A8F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DF6C8B2A-770D-170B-EECE-D331FC62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7693E77B-E5AC-33EB-B610-DFDE75C0E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D73D5724-60B5-986E-10D0-788C1772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AE0C4E13-85E0-FC91-E0CA-F3F32EF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_VTT_logo_102019_08_black_on_white" hidden="1">
              <a:extLst>
                <a:ext uri="{FF2B5EF4-FFF2-40B4-BE49-F238E27FC236}">
                  <a16:creationId xmlns:a16="http://schemas.microsoft.com/office/drawing/2014/main" id="{5C35FBFC-BDC2-383A-3FC0-5B29E5635E4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87B59556-4399-3406-93D5-0429C16EC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7CEA7DBA-81B2-1712-C1FC-2D3DDB18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49C7C413-567A-AA1E-8D9E-3BDF070B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DF9AF871-CB92-14EA-CBD6-0EFDB2A30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_VTT_logo_102019_09_orange_on_white" hidden="1">
              <a:extLst>
                <a:ext uri="{FF2B5EF4-FFF2-40B4-BE49-F238E27FC236}">
                  <a16:creationId xmlns:a16="http://schemas.microsoft.com/office/drawing/2014/main" id="{D3E00AC0-812F-F5EF-94B3-9F203FAA168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07DDA666-CF02-10FB-177B-5A6244C80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C336C549-EBEA-F2AC-33F1-5C450D59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94E03524-5186-9A6C-E3C1-6B6E5C36C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CBA4F0B6-1F90-C4B8-0C89-4EC4C970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81D3CE-86C7-7D87-C83A-59D9EA64E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A5A4E1-9863-20E8-5AA0-828F6F67C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CAA6ACA7-C82E-99AB-09A2-6F7EEF35A6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4" y="1455738"/>
            <a:ext cx="6948000" cy="31654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B40E94-0FC6-AC3E-5904-A809A11BA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598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69" name="VTT_LogoStack_v3_16092019 pienempi koko">
            <a:extLst>
              <a:ext uri="{FF2B5EF4-FFF2-40B4-BE49-F238E27FC236}">
                <a16:creationId xmlns:a16="http://schemas.microsoft.com/office/drawing/2014/main" id="{80DAC2A9-27C2-66B1-93B1-1958BFA7F65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70" name="_VTT_logo_102019_01_white_on_orange">
              <a:extLst>
                <a:ext uri="{FF2B5EF4-FFF2-40B4-BE49-F238E27FC236}">
                  <a16:creationId xmlns:a16="http://schemas.microsoft.com/office/drawing/2014/main" id="{D415D108-0F89-63CE-795A-D5939C2EF7E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1" name="Box">
                <a:extLst>
                  <a:ext uri="{FF2B5EF4-FFF2-40B4-BE49-F238E27FC236}">
                    <a16:creationId xmlns:a16="http://schemas.microsoft.com/office/drawing/2014/main" id="{5FF997F1-DDB9-8EBE-65B7-C5D4D0F7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2">
                <a:extLst>
                  <a:ext uri="{FF2B5EF4-FFF2-40B4-BE49-F238E27FC236}">
                    <a16:creationId xmlns:a16="http://schemas.microsoft.com/office/drawing/2014/main" id="{6E4F3BC8-4A40-6836-17B3-594CD59BA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1">
                <a:extLst>
                  <a:ext uri="{FF2B5EF4-FFF2-40B4-BE49-F238E27FC236}">
                    <a16:creationId xmlns:a16="http://schemas.microsoft.com/office/drawing/2014/main" id="{BDD34B60-2DC7-EDE8-984A-ADCEBE6B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V">
                <a:extLst>
                  <a:ext uri="{FF2B5EF4-FFF2-40B4-BE49-F238E27FC236}">
                    <a16:creationId xmlns:a16="http://schemas.microsoft.com/office/drawing/2014/main" id="{9D15FC8D-3B66-BE9A-8E63-E13E75E9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_VTT_logo_102019_02_white_on_black" hidden="1">
              <a:extLst>
                <a:ext uri="{FF2B5EF4-FFF2-40B4-BE49-F238E27FC236}">
                  <a16:creationId xmlns:a16="http://schemas.microsoft.com/office/drawing/2014/main" id="{4E2182F5-1419-8790-3FCE-6B6F094292C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7" name="Box">
                <a:extLst>
                  <a:ext uri="{FF2B5EF4-FFF2-40B4-BE49-F238E27FC236}">
                    <a16:creationId xmlns:a16="http://schemas.microsoft.com/office/drawing/2014/main" id="{308E1A92-094E-52D3-1376-4B700E2F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T2">
                <a:extLst>
                  <a:ext uri="{FF2B5EF4-FFF2-40B4-BE49-F238E27FC236}">
                    <a16:creationId xmlns:a16="http://schemas.microsoft.com/office/drawing/2014/main" id="{D4C20A5F-2948-E495-2B0C-B9F17AF5D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1">
                <a:extLst>
                  <a:ext uri="{FF2B5EF4-FFF2-40B4-BE49-F238E27FC236}">
                    <a16:creationId xmlns:a16="http://schemas.microsoft.com/office/drawing/2014/main" id="{1A1D7A10-1C15-7AAE-9756-23D3C1908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V">
                <a:extLst>
                  <a:ext uri="{FF2B5EF4-FFF2-40B4-BE49-F238E27FC236}">
                    <a16:creationId xmlns:a16="http://schemas.microsoft.com/office/drawing/2014/main" id="{621B0CB2-EE48-9655-CD99-E90605AE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_VTT_logo_102019_03_white_on_blue" hidden="1">
              <a:extLst>
                <a:ext uri="{FF2B5EF4-FFF2-40B4-BE49-F238E27FC236}">
                  <a16:creationId xmlns:a16="http://schemas.microsoft.com/office/drawing/2014/main" id="{ED2B3939-C9F9-2090-6241-87FB8EE314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3" name="Box">
                <a:extLst>
                  <a:ext uri="{FF2B5EF4-FFF2-40B4-BE49-F238E27FC236}">
                    <a16:creationId xmlns:a16="http://schemas.microsoft.com/office/drawing/2014/main" id="{C1D82D26-6344-9F80-4545-FB3D8CA34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2">
                <a:extLst>
                  <a:ext uri="{FF2B5EF4-FFF2-40B4-BE49-F238E27FC236}">
                    <a16:creationId xmlns:a16="http://schemas.microsoft.com/office/drawing/2014/main" id="{2034A7CE-D49F-8863-EA16-D9334050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1">
                <a:extLst>
                  <a:ext uri="{FF2B5EF4-FFF2-40B4-BE49-F238E27FC236}">
                    <a16:creationId xmlns:a16="http://schemas.microsoft.com/office/drawing/2014/main" id="{E465E7A0-8F52-17B0-782B-15B3CE2B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V">
                <a:extLst>
                  <a:ext uri="{FF2B5EF4-FFF2-40B4-BE49-F238E27FC236}">
                    <a16:creationId xmlns:a16="http://schemas.microsoft.com/office/drawing/2014/main" id="{E3931E28-D89F-2549-9755-FE6B97B6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_VTT_logo_102019_04_white_on_dark_grey" hidden="1">
              <a:extLst>
                <a:ext uri="{FF2B5EF4-FFF2-40B4-BE49-F238E27FC236}">
                  <a16:creationId xmlns:a16="http://schemas.microsoft.com/office/drawing/2014/main" id="{7608718B-C0DD-B79A-D875-4B96C91930B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C4E27C88-076B-C33F-658B-ED55A5B4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7DB2A29E-4CDC-39FE-4720-AB16FD94E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0EC0D7A9-64A3-8CF2-3A0F-E4ADF217B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8C765928-3847-A564-023B-273C4F38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_VTT_logo_102019_05_dark_grey_on_white" hidden="1">
              <a:extLst>
                <a:ext uri="{FF2B5EF4-FFF2-40B4-BE49-F238E27FC236}">
                  <a16:creationId xmlns:a16="http://schemas.microsoft.com/office/drawing/2014/main" id="{E2F4DCB9-4745-F23E-A81D-724330162D4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B1CB17A8-63C5-C770-4319-3D6D5A117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F6876B0B-EEEB-3843-34C4-135061E50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E77638B2-36B0-6D6E-9EDC-32FA7AE3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2A10F60A-3B23-1BB7-40B7-5119B33F9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_VTT_logo_102019_06_orange_blue_on_white" hidden="1">
              <a:extLst>
                <a:ext uri="{FF2B5EF4-FFF2-40B4-BE49-F238E27FC236}">
                  <a16:creationId xmlns:a16="http://schemas.microsoft.com/office/drawing/2014/main" id="{395A5657-0D34-4ECE-9AD9-3893FD4DA8F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56D03920-007F-CAEC-E602-1D8210C74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3CD94A50-CC8C-C643-DEA2-2756520D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E7998889-2FCC-4E57-79AA-099008EEB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B748D446-7D65-3122-0A90-F4BE68EDC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_VTT_logo_102019_07_blue_on_white" hidden="1">
              <a:extLst>
                <a:ext uri="{FF2B5EF4-FFF2-40B4-BE49-F238E27FC236}">
                  <a16:creationId xmlns:a16="http://schemas.microsoft.com/office/drawing/2014/main" id="{A5750C0B-91BB-BD56-CB0B-B80FF634A8F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DF6C8B2A-770D-170B-EECE-D331FC62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7693E77B-E5AC-33EB-B610-DFDE75C0E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D73D5724-60B5-986E-10D0-788C1772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AE0C4E13-85E0-FC91-E0CA-F3F32EF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_VTT_logo_102019_08_black_on_white" hidden="1">
              <a:extLst>
                <a:ext uri="{FF2B5EF4-FFF2-40B4-BE49-F238E27FC236}">
                  <a16:creationId xmlns:a16="http://schemas.microsoft.com/office/drawing/2014/main" id="{5C35FBFC-BDC2-383A-3FC0-5B29E5635E4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87B59556-4399-3406-93D5-0429C16EC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7CEA7DBA-81B2-1712-C1FC-2D3DDB18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49C7C413-567A-AA1E-8D9E-3BDF070B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DF9AF871-CB92-14EA-CBD6-0EFDB2A30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_VTT_logo_102019_09_orange_on_white" hidden="1">
              <a:extLst>
                <a:ext uri="{FF2B5EF4-FFF2-40B4-BE49-F238E27FC236}">
                  <a16:creationId xmlns:a16="http://schemas.microsoft.com/office/drawing/2014/main" id="{D3E00AC0-812F-F5EF-94B3-9F203FAA168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07DDA666-CF02-10FB-177B-5A6244C80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C336C549-EBEA-F2AC-33F1-5C450D59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94E03524-5186-9A6C-E3C1-6B6E5C36C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CBA4F0B6-1F90-C4B8-0C89-4EC4C970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211677-69C0-09EA-8DD7-67B1B6E09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CD7ED1-DD1D-0D6F-6C1C-F2BF21B18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E904A91-7EA1-412E-1AEC-F52781162A8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4" y="1455738"/>
            <a:ext cx="6948000" cy="31654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B7FCE1-C2BB-474D-9B77-90A014AC7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2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7374"/>
            <a:ext cx="5416849" cy="743039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69" name="VTT_LogoStack_v3_16092019 pienempi koko">
            <a:extLst>
              <a:ext uri="{FF2B5EF4-FFF2-40B4-BE49-F238E27FC236}">
                <a16:creationId xmlns:a16="http://schemas.microsoft.com/office/drawing/2014/main" id="{80DAC2A9-27C2-66B1-93B1-1958BFA7F65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70" name="_VTT_logo_102019_01_white_on_orange">
              <a:extLst>
                <a:ext uri="{FF2B5EF4-FFF2-40B4-BE49-F238E27FC236}">
                  <a16:creationId xmlns:a16="http://schemas.microsoft.com/office/drawing/2014/main" id="{D415D108-0F89-63CE-795A-D5939C2EF7E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1" name="Box">
                <a:extLst>
                  <a:ext uri="{FF2B5EF4-FFF2-40B4-BE49-F238E27FC236}">
                    <a16:creationId xmlns:a16="http://schemas.microsoft.com/office/drawing/2014/main" id="{5FF997F1-DDB9-8EBE-65B7-C5D4D0F7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2">
                <a:extLst>
                  <a:ext uri="{FF2B5EF4-FFF2-40B4-BE49-F238E27FC236}">
                    <a16:creationId xmlns:a16="http://schemas.microsoft.com/office/drawing/2014/main" id="{6E4F3BC8-4A40-6836-17B3-594CD59BA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1">
                <a:extLst>
                  <a:ext uri="{FF2B5EF4-FFF2-40B4-BE49-F238E27FC236}">
                    <a16:creationId xmlns:a16="http://schemas.microsoft.com/office/drawing/2014/main" id="{BDD34B60-2DC7-EDE8-984A-ADCEBE6B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V">
                <a:extLst>
                  <a:ext uri="{FF2B5EF4-FFF2-40B4-BE49-F238E27FC236}">
                    <a16:creationId xmlns:a16="http://schemas.microsoft.com/office/drawing/2014/main" id="{9D15FC8D-3B66-BE9A-8E63-E13E75E9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_VTT_logo_102019_02_white_on_black" hidden="1">
              <a:extLst>
                <a:ext uri="{FF2B5EF4-FFF2-40B4-BE49-F238E27FC236}">
                  <a16:creationId xmlns:a16="http://schemas.microsoft.com/office/drawing/2014/main" id="{4E2182F5-1419-8790-3FCE-6B6F094292C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7" name="Box">
                <a:extLst>
                  <a:ext uri="{FF2B5EF4-FFF2-40B4-BE49-F238E27FC236}">
                    <a16:creationId xmlns:a16="http://schemas.microsoft.com/office/drawing/2014/main" id="{308E1A92-094E-52D3-1376-4B700E2F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T2">
                <a:extLst>
                  <a:ext uri="{FF2B5EF4-FFF2-40B4-BE49-F238E27FC236}">
                    <a16:creationId xmlns:a16="http://schemas.microsoft.com/office/drawing/2014/main" id="{D4C20A5F-2948-E495-2B0C-B9F17AF5D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1">
                <a:extLst>
                  <a:ext uri="{FF2B5EF4-FFF2-40B4-BE49-F238E27FC236}">
                    <a16:creationId xmlns:a16="http://schemas.microsoft.com/office/drawing/2014/main" id="{1A1D7A10-1C15-7AAE-9756-23D3C1908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V">
                <a:extLst>
                  <a:ext uri="{FF2B5EF4-FFF2-40B4-BE49-F238E27FC236}">
                    <a16:creationId xmlns:a16="http://schemas.microsoft.com/office/drawing/2014/main" id="{621B0CB2-EE48-9655-CD99-E90605AE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_VTT_logo_102019_03_white_on_blue" hidden="1">
              <a:extLst>
                <a:ext uri="{FF2B5EF4-FFF2-40B4-BE49-F238E27FC236}">
                  <a16:creationId xmlns:a16="http://schemas.microsoft.com/office/drawing/2014/main" id="{ED2B3939-C9F9-2090-6241-87FB8EE314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3" name="Box">
                <a:extLst>
                  <a:ext uri="{FF2B5EF4-FFF2-40B4-BE49-F238E27FC236}">
                    <a16:creationId xmlns:a16="http://schemas.microsoft.com/office/drawing/2014/main" id="{C1D82D26-6344-9F80-4545-FB3D8CA34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2">
                <a:extLst>
                  <a:ext uri="{FF2B5EF4-FFF2-40B4-BE49-F238E27FC236}">
                    <a16:creationId xmlns:a16="http://schemas.microsoft.com/office/drawing/2014/main" id="{2034A7CE-D49F-8863-EA16-D9334050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1">
                <a:extLst>
                  <a:ext uri="{FF2B5EF4-FFF2-40B4-BE49-F238E27FC236}">
                    <a16:creationId xmlns:a16="http://schemas.microsoft.com/office/drawing/2014/main" id="{E465E7A0-8F52-17B0-782B-15B3CE2B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V">
                <a:extLst>
                  <a:ext uri="{FF2B5EF4-FFF2-40B4-BE49-F238E27FC236}">
                    <a16:creationId xmlns:a16="http://schemas.microsoft.com/office/drawing/2014/main" id="{E3931E28-D89F-2549-9755-FE6B97B6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_VTT_logo_102019_04_white_on_dark_grey" hidden="1">
              <a:extLst>
                <a:ext uri="{FF2B5EF4-FFF2-40B4-BE49-F238E27FC236}">
                  <a16:creationId xmlns:a16="http://schemas.microsoft.com/office/drawing/2014/main" id="{7608718B-C0DD-B79A-D875-4B96C91930B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C4E27C88-076B-C33F-658B-ED55A5B4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7DB2A29E-4CDC-39FE-4720-AB16FD94E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0EC0D7A9-64A3-8CF2-3A0F-E4ADF217B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8C765928-3847-A564-023B-273C4F38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_VTT_logo_102019_05_dark_grey_on_white" hidden="1">
              <a:extLst>
                <a:ext uri="{FF2B5EF4-FFF2-40B4-BE49-F238E27FC236}">
                  <a16:creationId xmlns:a16="http://schemas.microsoft.com/office/drawing/2014/main" id="{E2F4DCB9-4745-F23E-A81D-724330162D4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B1CB17A8-63C5-C770-4319-3D6D5A117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F6876B0B-EEEB-3843-34C4-135061E50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E77638B2-36B0-6D6E-9EDC-32FA7AE3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2A10F60A-3B23-1BB7-40B7-5119B33F9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_VTT_logo_102019_06_orange_blue_on_white" hidden="1">
              <a:extLst>
                <a:ext uri="{FF2B5EF4-FFF2-40B4-BE49-F238E27FC236}">
                  <a16:creationId xmlns:a16="http://schemas.microsoft.com/office/drawing/2014/main" id="{395A5657-0D34-4ECE-9AD9-3893FD4DA8F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56D03920-007F-CAEC-E602-1D8210C74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3CD94A50-CC8C-C643-DEA2-2756520D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E7998889-2FCC-4E57-79AA-099008EEB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B748D446-7D65-3122-0A90-F4BE68EDC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_VTT_logo_102019_07_blue_on_white" hidden="1">
              <a:extLst>
                <a:ext uri="{FF2B5EF4-FFF2-40B4-BE49-F238E27FC236}">
                  <a16:creationId xmlns:a16="http://schemas.microsoft.com/office/drawing/2014/main" id="{A5750C0B-91BB-BD56-CB0B-B80FF634A8F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DF6C8B2A-770D-170B-EECE-D331FC62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7693E77B-E5AC-33EB-B610-DFDE75C0E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D73D5724-60B5-986E-10D0-788C1772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AE0C4E13-85E0-FC91-E0CA-F3F32EF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_VTT_logo_102019_08_black_on_white" hidden="1">
              <a:extLst>
                <a:ext uri="{FF2B5EF4-FFF2-40B4-BE49-F238E27FC236}">
                  <a16:creationId xmlns:a16="http://schemas.microsoft.com/office/drawing/2014/main" id="{5C35FBFC-BDC2-383A-3FC0-5B29E5635E4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87B59556-4399-3406-93D5-0429C16EC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7CEA7DBA-81B2-1712-C1FC-2D3DDB18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49C7C413-567A-AA1E-8D9E-3BDF070B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DF9AF871-CB92-14EA-CBD6-0EFDB2A30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_VTT_logo_102019_09_orange_on_white" hidden="1">
              <a:extLst>
                <a:ext uri="{FF2B5EF4-FFF2-40B4-BE49-F238E27FC236}">
                  <a16:creationId xmlns:a16="http://schemas.microsoft.com/office/drawing/2014/main" id="{D3E00AC0-812F-F5EF-94B3-9F203FAA168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07DDA666-CF02-10FB-177B-5A6244C80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C336C549-EBEA-F2AC-33F1-5C450D59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94E03524-5186-9A6C-E3C1-6B6E5C36C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CBA4F0B6-1F90-C4B8-0C89-4EC4C970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0B0F84-EAA8-1F26-12A8-D4AC36EBE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13F367-9905-6E1C-D013-EBB629EBC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353220FE-5505-FD67-EB8B-B5989250E16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4" y="1455738"/>
            <a:ext cx="6948000" cy="31654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6A702A-86BA-6572-4072-EFF25C54A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16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7374"/>
            <a:ext cx="5416849" cy="743039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69" name="VTT_LogoStack_v3_16092019 pienempi koko">
            <a:extLst>
              <a:ext uri="{FF2B5EF4-FFF2-40B4-BE49-F238E27FC236}">
                <a16:creationId xmlns:a16="http://schemas.microsoft.com/office/drawing/2014/main" id="{80DAC2A9-27C2-66B1-93B1-1958BFA7F65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70" name="_VTT_logo_102019_01_white_on_orange">
              <a:extLst>
                <a:ext uri="{FF2B5EF4-FFF2-40B4-BE49-F238E27FC236}">
                  <a16:creationId xmlns:a16="http://schemas.microsoft.com/office/drawing/2014/main" id="{D415D108-0F89-63CE-795A-D5939C2EF7E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1" name="Box">
                <a:extLst>
                  <a:ext uri="{FF2B5EF4-FFF2-40B4-BE49-F238E27FC236}">
                    <a16:creationId xmlns:a16="http://schemas.microsoft.com/office/drawing/2014/main" id="{5FF997F1-DDB9-8EBE-65B7-C5D4D0F7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2">
                <a:extLst>
                  <a:ext uri="{FF2B5EF4-FFF2-40B4-BE49-F238E27FC236}">
                    <a16:creationId xmlns:a16="http://schemas.microsoft.com/office/drawing/2014/main" id="{6E4F3BC8-4A40-6836-17B3-594CD59BA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1">
                <a:extLst>
                  <a:ext uri="{FF2B5EF4-FFF2-40B4-BE49-F238E27FC236}">
                    <a16:creationId xmlns:a16="http://schemas.microsoft.com/office/drawing/2014/main" id="{BDD34B60-2DC7-EDE8-984A-ADCEBE6B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V">
                <a:extLst>
                  <a:ext uri="{FF2B5EF4-FFF2-40B4-BE49-F238E27FC236}">
                    <a16:creationId xmlns:a16="http://schemas.microsoft.com/office/drawing/2014/main" id="{9D15FC8D-3B66-BE9A-8E63-E13E75E9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_VTT_logo_102019_02_white_on_black" hidden="1">
              <a:extLst>
                <a:ext uri="{FF2B5EF4-FFF2-40B4-BE49-F238E27FC236}">
                  <a16:creationId xmlns:a16="http://schemas.microsoft.com/office/drawing/2014/main" id="{4E2182F5-1419-8790-3FCE-6B6F094292C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7" name="Box">
                <a:extLst>
                  <a:ext uri="{FF2B5EF4-FFF2-40B4-BE49-F238E27FC236}">
                    <a16:creationId xmlns:a16="http://schemas.microsoft.com/office/drawing/2014/main" id="{308E1A92-094E-52D3-1376-4B700E2F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T2">
                <a:extLst>
                  <a:ext uri="{FF2B5EF4-FFF2-40B4-BE49-F238E27FC236}">
                    <a16:creationId xmlns:a16="http://schemas.microsoft.com/office/drawing/2014/main" id="{D4C20A5F-2948-E495-2B0C-B9F17AF5D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1">
                <a:extLst>
                  <a:ext uri="{FF2B5EF4-FFF2-40B4-BE49-F238E27FC236}">
                    <a16:creationId xmlns:a16="http://schemas.microsoft.com/office/drawing/2014/main" id="{1A1D7A10-1C15-7AAE-9756-23D3C1908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V">
                <a:extLst>
                  <a:ext uri="{FF2B5EF4-FFF2-40B4-BE49-F238E27FC236}">
                    <a16:creationId xmlns:a16="http://schemas.microsoft.com/office/drawing/2014/main" id="{621B0CB2-EE48-9655-CD99-E90605AE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_VTT_logo_102019_03_white_on_blue" hidden="1">
              <a:extLst>
                <a:ext uri="{FF2B5EF4-FFF2-40B4-BE49-F238E27FC236}">
                  <a16:creationId xmlns:a16="http://schemas.microsoft.com/office/drawing/2014/main" id="{ED2B3939-C9F9-2090-6241-87FB8EE314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3" name="Box">
                <a:extLst>
                  <a:ext uri="{FF2B5EF4-FFF2-40B4-BE49-F238E27FC236}">
                    <a16:creationId xmlns:a16="http://schemas.microsoft.com/office/drawing/2014/main" id="{C1D82D26-6344-9F80-4545-FB3D8CA34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2">
                <a:extLst>
                  <a:ext uri="{FF2B5EF4-FFF2-40B4-BE49-F238E27FC236}">
                    <a16:creationId xmlns:a16="http://schemas.microsoft.com/office/drawing/2014/main" id="{2034A7CE-D49F-8863-EA16-D9334050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1">
                <a:extLst>
                  <a:ext uri="{FF2B5EF4-FFF2-40B4-BE49-F238E27FC236}">
                    <a16:creationId xmlns:a16="http://schemas.microsoft.com/office/drawing/2014/main" id="{E465E7A0-8F52-17B0-782B-15B3CE2B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V">
                <a:extLst>
                  <a:ext uri="{FF2B5EF4-FFF2-40B4-BE49-F238E27FC236}">
                    <a16:creationId xmlns:a16="http://schemas.microsoft.com/office/drawing/2014/main" id="{E3931E28-D89F-2549-9755-FE6B97B6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_VTT_logo_102019_04_white_on_dark_grey" hidden="1">
              <a:extLst>
                <a:ext uri="{FF2B5EF4-FFF2-40B4-BE49-F238E27FC236}">
                  <a16:creationId xmlns:a16="http://schemas.microsoft.com/office/drawing/2014/main" id="{7608718B-C0DD-B79A-D875-4B96C91930B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C4E27C88-076B-C33F-658B-ED55A5B4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7DB2A29E-4CDC-39FE-4720-AB16FD94E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0EC0D7A9-64A3-8CF2-3A0F-E4ADF217B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8C765928-3847-A564-023B-273C4F38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_VTT_logo_102019_05_dark_grey_on_white" hidden="1">
              <a:extLst>
                <a:ext uri="{FF2B5EF4-FFF2-40B4-BE49-F238E27FC236}">
                  <a16:creationId xmlns:a16="http://schemas.microsoft.com/office/drawing/2014/main" id="{E2F4DCB9-4745-F23E-A81D-724330162D4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B1CB17A8-63C5-C770-4319-3D6D5A117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F6876B0B-EEEB-3843-34C4-135061E50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E77638B2-36B0-6D6E-9EDC-32FA7AE3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2A10F60A-3B23-1BB7-40B7-5119B33F9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_VTT_logo_102019_06_orange_blue_on_white" hidden="1">
              <a:extLst>
                <a:ext uri="{FF2B5EF4-FFF2-40B4-BE49-F238E27FC236}">
                  <a16:creationId xmlns:a16="http://schemas.microsoft.com/office/drawing/2014/main" id="{395A5657-0D34-4ECE-9AD9-3893FD4DA8F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56D03920-007F-CAEC-E602-1D8210C74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3CD94A50-CC8C-C643-DEA2-2756520D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E7998889-2FCC-4E57-79AA-099008EEB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B748D446-7D65-3122-0A90-F4BE68EDC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_VTT_logo_102019_07_blue_on_white" hidden="1">
              <a:extLst>
                <a:ext uri="{FF2B5EF4-FFF2-40B4-BE49-F238E27FC236}">
                  <a16:creationId xmlns:a16="http://schemas.microsoft.com/office/drawing/2014/main" id="{A5750C0B-91BB-BD56-CB0B-B80FF634A8F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DF6C8B2A-770D-170B-EECE-D331FC62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7693E77B-E5AC-33EB-B610-DFDE75C0E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D73D5724-60B5-986E-10D0-788C1772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AE0C4E13-85E0-FC91-E0CA-F3F32EF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_VTT_logo_102019_08_black_on_white" hidden="1">
              <a:extLst>
                <a:ext uri="{FF2B5EF4-FFF2-40B4-BE49-F238E27FC236}">
                  <a16:creationId xmlns:a16="http://schemas.microsoft.com/office/drawing/2014/main" id="{5C35FBFC-BDC2-383A-3FC0-5B29E5635E4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87B59556-4399-3406-93D5-0429C16EC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7CEA7DBA-81B2-1712-C1FC-2D3DDB18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49C7C413-567A-AA1E-8D9E-3BDF070B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DF9AF871-CB92-14EA-CBD6-0EFDB2A30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_VTT_logo_102019_09_orange_on_white" hidden="1">
              <a:extLst>
                <a:ext uri="{FF2B5EF4-FFF2-40B4-BE49-F238E27FC236}">
                  <a16:creationId xmlns:a16="http://schemas.microsoft.com/office/drawing/2014/main" id="{D3E00AC0-812F-F5EF-94B3-9F203FAA168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07DDA666-CF02-10FB-177B-5A6244C80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C336C549-EBEA-F2AC-33F1-5C450D59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94E03524-5186-9A6C-E3C1-6B6E5C36C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CBA4F0B6-1F90-C4B8-0C89-4EC4C970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E0D59B0-FE9A-FA9C-B285-13FB0D8CE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250108-319A-3147-D6C0-FA37673E7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9125F92C-531D-2727-AEAB-5CA37A5A0F7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4" y="1455738"/>
            <a:ext cx="6948000" cy="31654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9EF93F-AC10-4386-AC96-F1F91BBD3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92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7374"/>
            <a:ext cx="5416849" cy="743039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69" name="VTT_LogoStack_v3_16092019 pienempi koko">
            <a:extLst>
              <a:ext uri="{FF2B5EF4-FFF2-40B4-BE49-F238E27FC236}">
                <a16:creationId xmlns:a16="http://schemas.microsoft.com/office/drawing/2014/main" id="{80DAC2A9-27C2-66B1-93B1-1958BFA7F65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70" name="_VTT_logo_102019_01_white_on_orange">
              <a:extLst>
                <a:ext uri="{FF2B5EF4-FFF2-40B4-BE49-F238E27FC236}">
                  <a16:creationId xmlns:a16="http://schemas.microsoft.com/office/drawing/2014/main" id="{D415D108-0F89-63CE-795A-D5939C2EF7E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1" name="Box">
                <a:extLst>
                  <a:ext uri="{FF2B5EF4-FFF2-40B4-BE49-F238E27FC236}">
                    <a16:creationId xmlns:a16="http://schemas.microsoft.com/office/drawing/2014/main" id="{5FF997F1-DDB9-8EBE-65B7-C5D4D0F7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2">
                <a:extLst>
                  <a:ext uri="{FF2B5EF4-FFF2-40B4-BE49-F238E27FC236}">
                    <a16:creationId xmlns:a16="http://schemas.microsoft.com/office/drawing/2014/main" id="{6E4F3BC8-4A40-6836-17B3-594CD59BA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1">
                <a:extLst>
                  <a:ext uri="{FF2B5EF4-FFF2-40B4-BE49-F238E27FC236}">
                    <a16:creationId xmlns:a16="http://schemas.microsoft.com/office/drawing/2014/main" id="{BDD34B60-2DC7-EDE8-984A-ADCEBE6B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V">
                <a:extLst>
                  <a:ext uri="{FF2B5EF4-FFF2-40B4-BE49-F238E27FC236}">
                    <a16:creationId xmlns:a16="http://schemas.microsoft.com/office/drawing/2014/main" id="{9D15FC8D-3B66-BE9A-8E63-E13E75E9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_VTT_logo_102019_02_white_on_black" hidden="1">
              <a:extLst>
                <a:ext uri="{FF2B5EF4-FFF2-40B4-BE49-F238E27FC236}">
                  <a16:creationId xmlns:a16="http://schemas.microsoft.com/office/drawing/2014/main" id="{4E2182F5-1419-8790-3FCE-6B6F094292C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7" name="Box">
                <a:extLst>
                  <a:ext uri="{FF2B5EF4-FFF2-40B4-BE49-F238E27FC236}">
                    <a16:creationId xmlns:a16="http://schemas.microsoft.com/office/drawing/2014/main" id="{308E1A92-094E-52D3-1376-4B700E2F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T2">
                <a:extLst>
                  <a:ext uri="{FF2B5EF4-FFF2-40B4-BE49-F238E27FC236}">
                    <a16:creationId xmlns:a16="http://schemas.microsoft.com/office/drawing/2014/main" id="{D4C20A5F-2948-E495-2B0C-B9F17AF5D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1">
                <a:extLst>
                  <a:ext uri="{FF2B5EF4-FFF2-40B4-BE49-F238E27FC236}">
                    <a16:creationId xmlns:a16="http://schemas.microsoft.com/office/drawing/2014/main" id="{1A1D7A10-1C15-7AAE-9756-23D3C1908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V">
                <a:extLst>
                  <a:ext uri="{FF2B5EF4-FFF2-40B4-BE49-F238E27FC236}">
                    <a16:creationId xmlns:a16="http://schemas.microsoft.com/office/drawing/2014/main" id="{621B0CB2-EE48-9655-CD99-E90605AE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_VTT_logo_102019_03_white_on_blue" hidden="1">
              <a:extLst>
                <a:ext uri="{FF2B5EF4-FFF2-40B4-BE49-F238E27FC236}">
                  <a16:creationId xmlns:a16="http://schemas.microsoft.com/office/drawing/2014/main" id="{ED2B3939-C9F9-2090-6241-87FB8EE314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3" name="Box">
                <a:extLst>
                  <a:ext uri="{FF2B5EF4-FFF2-40B4-BE49-F238E27FC236}">
                    <a16:creationId xmlns:a16="http://schemas.microsoft.com/office/drawing/2014/main" id="{C1D82D26-6344-9F80-4545-FB3D8CA34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2">
                <a:extLst>
                  <a:ext uri="{FF2B5EF4-FFF2-40B4-BE49-F238E27FC236}">
                    <a16:creationId xmlns:a16="http://schemas.microsoft.com/office/drawing/2014/main" id="{2034A7CE-D49F-8863-EA16-D9334050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1">
                <a:extLst>
                  <a:ext uri="{FF2B5EF4-FFF2-40B4-BE49-F238E27FC236}">
                    <a16:creationId xmlns:a16="http://schemas.microsoft.com/office/drawing/2014/main" id="{E465E7A0-8F52-17B0-782B-15B3CE2B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V">
                <a:extLst>
                  <a:ext uri="{FF2B5EF4-FFF2-40B4-BE49-F238E27FC236}">
                    <a16:creationId xmlns:a16="http://schemas.microsoft.com/office/drawing/2014/main" id="{E3931E28-D89F-2549-9755-FE6B97B6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_VTT_logo_102019_04_white_on_dark_grey" hidden="1">
              <a:extLst>
                <a:ext uri="{FF2B5EF4-FFF2-40B4-BE49-F238E27FC236}">
                  <a16:creationId xmlns:a16="http://schemas.microsoft.com/office/drawing/2014/main" id="{7608718B-C0DD-B79A-D875-4B96C91930B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C4E27C88-076B-C33F-658B-ED55A5B4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7DB2A29E-4CDC-39FE-4720-AB16FD94E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0EC0D7A9-64A3-8CF2-3A0F-E4ADF217B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8C765928-3847-A564-023B-273C4F38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_VTT_logo_102019_05_dark_grey_on_white" hidden="1">
              <a:extLst>
                <a:ext uri="{FF2B5EF4-FFF2-40B4-BE49-F238E27FC236}">
                  <a16:creationId xmlns:a16="http://schemas.microsoft.com/office/drawing/2014/main" id="{E2F4DCB9-4745-F23E-A81D-724330162D4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B1CB17A8-63C5-C770-4319-3D6D5A117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F6876B0B-EEEB-3843-34C4-135061E50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E77638B2-36B0-6D6E-9EDC-32FA7AE3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2A10F60A-3B23-1BB7-40B7-5119B33F9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_VTT_logo_102019_06_orange_blue_on_white" hidden="1">
              <a:extLst>
                <a:ext uri="{FF2B5EF4-FFF2-40B4-BE49-F238E27FC236}">
                  <a16:creationId xmlns:a16="http://schemas.microsoft.com/office/drawing/2014/main" id="{395A5657-0D34-4ECE-9AD9-3893FD4DA8F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56D03920-007F-CAEC-E602-1D8210C74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3CD94A50-CC8C-C643-DEA2-2756520D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E7998889-2FCC-4E57-79AA-099008EEB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B748D446-7D65-3122-0A90-F4BE68EDC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_VTT_logo_102019_07_blue_on_white" hidden="1">
              <a:extLst>
                <a:ext uri="{FF2B5EF4-FFF2-40B4-BE49-F238E27FC236}">
                  <a16:creationId xmlns:a16="http://schemas.microsoft.com/office/drawing/2014/main" id="{A5750C0B-91BB-BD56-CB0B-B80FF634A8F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DF6C8B2A-770D-170B-EECE-D331FC62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7693E77B-E5AC-33EB-B610-DFDE75C0E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D73D5724-60B5-986E-10D0-788C1772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AE0C4E13-85E0-FC91-E0CA-F3F32EF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_VTT_logo_102019_08_black_on_white" hidden="1">
              <a:extLst>
                <a:ext uri="{FF2B5EF4-FFF2-40B4-BE49-F238E27FC236}">
                  <a16:creationId xmlns:a16="http://schemas.microsoft.com/office/drawing/2014/main" id="{5C35FBFC-BDC2-383A-3FC0-5B29E5635E4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87B59556-4399-3406-93D5-0429C16EC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7CEA7DBA-81B2-1712-C1FC-2D3DDB18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49C7C413-567A-AA1E-8D9E-3BDF070B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DF9AF871-CB92-14EA-CBD6-0EFDB2A30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_VTT_logo_102019_09_orange_on_white" hidden="1">
              <a:extLst>
                <a:ext uri="{FF2B5EF4-FFF2-40B4-BE49-F238E27FC236}">
                  <a16:creationId xmlns:a16="http://schemas.microsoft.com/office/drawing/2014/main" id="{D3E00AC0-812F-F5EF-94B3-9F203FAA168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07DDA666-CF02-10FB-177B-5A6244C80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C336C549-EBEA-F2AC-33F1-5C450D59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94E03524-5186-9A6C-E3C1-6B6E5C36C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CBA4F0B6-1F90-C4B8-0C89-4EC4C970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D511F7-5880-6168-F2C7-DAA71080F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FCE9A6-7B2E-3EBA-2F24-E39E04DCB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7553A63B-82B2-9317-53A6-2E5F75794A6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19744" y="1455738"/>
            <a:ext cx="6948000" cy="31654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738C99-1ADD-E611-079C-9A24BDC37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093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65A7262C-D77F-4B54-93F2-3D3AA5BD8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8043515 w 9144000"/>
              <a:gd name="connsiteY0" fmla="*/ 1 h 5143500"/>
              <a:gd name="connsiteX1" fmla="*/ 8043515 w 9144000"/>
              <a:gd name="connsiteY1" fmla="*/ 586801 h 5143500"/>
              <a:gd name="connsiteX2" fmla="*/ 8913058 w 9144000"/>
              <a:gd name="connsiteY2" fmla="*/ 586801 h 5143500"/>
              <a:gd name="connsiteX3" fmla="*/ 8913058 w 9144000"/>
              <a:gd name="connsiteY3" fmla="*/ 1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8043515" y="1"/>
                </a:moveTo>
                <a:lnTo>
                  <a:pt x="8043515" y="586801"/>
                </a:lnTo>
                <a:lnTo>
                  <a:pt x="8913058" y="586801"/>
                </a:lnTo>
                <a:lnTo>
                  <a:pt x="8913058" y="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an image</a:t>
            </a:r>
          </a:p>
        </p:txBody>
      </p:sp>
      <p:grpSp>
        <p:nvGrpSpPr>
          <p:cNvPr id="2" name="VTT_LogoStack_v3_16092019 pienempi koko">
            <a:extLst>
              <a:ext uri="{FF2B5EF4-FFF2-40B4-BE49-F238E27FC236}">
                <a16:creationId xmlns:a16="http://schemas.microsoft.com/office/drawing/2014/main" id="{32295721-2434-8641-EF09-38BFB9421D1B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4" name="_VTT_logo_102019_01_white_on_orange">
              <a:extLst>
                <a:ext uri="{FF2B5EF4-FFF2-40B4-BE49-F238E27FC236}">
                  <a16:creationId xmlns:a16="http://schemas.microsoft.com/office/drawing/2014/main" id="{AA613EF1-FF1B-7324-3DC3-429C4A3B89A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5" name="Box">
                <a:extLst>
                  <a:ext uri="{FF2B5EF4-FFF2-40B4-BE49-F238E27FC236}">
                    <a16:creationId xmlns:a16="http://schemas.microsoft.com/office/drawing/2014/main" id="{9AC11985-E783-CBFE-92DB-258916ED8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2">
                <a:extLst>
                  <a:ext uri="{FF2B5EF4-FFF2-40B4-BE49-F238E27FC236}">
                    <a16:creationId xmlns:a16="http://schemas.microsoft.com/office/drawing/2014/main" id="{D5F913BC-AD1F-EB3D-6D45-90A9FBAFA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1">
                <a:extLst>
                  <a:ext uri="{FF2B5EF4-FFF2-40B4-BE49-F238E27FC236}">
                    <a16:creationId xmlns:a16="http://schemas.microsoft.com/office/drawing/2014/main" id="{984EE50C-E2B1-C1C9-A039-C7CBCA295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V">
                <a:extLst>
                  <a:ext uri="{FF2B5EF4-FFF2-40B4-BE49-F238E27FC236}">
                    <a16:creationId xmlns:a16="http://schemas.microsoft.com/office/drawing/2014/main" id="{A2DDD74F-0A1A-5937-CE17-1044855B5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_VTT_logo_102019_02_white_on_black" hidden="1">
              <a:extLst>
                <a:ext uri="{FF2B5EF4-FFF2-40B4-BE49-F238E27FC236}">
                  <a16:creationId xmlns:a16="http://schemas.microsoft.com/office/drawing/2014/main" id="{03FB706E-50DD-53BE-900C-A5E75A17703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1" name="Box">
                <a:extLst>
                  <a:ext uri="{FF2B5EF4-FFF2-40B4-BE49-F238E27FC236}">
                    <a16:creationId xmlns:a16="http://schemas.microsoft.com/office/drawing/2014/main" id="{B60AF890-ED24-42DE-79AD-B9A893E63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2">
                <a:extLst>
                  <a:ext uri="{FF2B5EF4-FFF2-40B4-BE49-F238E27FC236}">
                    <a16:creationId xmlns:a16="http://schemas.microsoft.com/office/drawing/2014/main" id="{EBE69672-752D-5B3A-2891-346393383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1">
                <a:extLst>
                  <a:ext uri="{FF2B5EF4-FFF2-40B4-BE49-F238E27FC236}">
                    <a16:creationId xmlns:a16="http://schemas.microsoft.com/office/drawing/2014/main" id="{90002AA3-A460-7EDC-8F04-51BF2576A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V">
                <a:extLst>
                  <a:ext uri="{FF2B5EF4-FFF2-40B4-BE49-F238E27FC236}">
                    <a16:creationId xmlns:a16="http://schemas.microsoft.com/office/drawing/2014/main" id="{FEE967B6-3424-7C1D-BBD3-0D19B547D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_VTT_logo_102019_03_white_on_blue" hidden="1">
              <a:extLst>
                <a:ext uri="{FF2B5EF4-FFF2-40B4-BE49-F238E27FC236}">
                  <a16:creationId xmlns:a16="http://schemas.microsoft.com/office/drawing/2014/main" id="{41CA0477-61B5-1FA0-4EC6-44307152DFB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7" name="Box">
                <a:extLst>
                  <a:ext uri="{FF2B5EF4-FFF2-40B4-BE49-F238E27FC236}">
                    <a16:creationId xmlns:a16="http://schemas.microsoft.com/office/drawing/2014/main" id="{A7962E0E-6D79-4CD1-C6B2-9D559DB3F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2">
                <a:extLst>
                  <a:ext uri="{FF2B5EF4-FFF2-40B4-BE49-F238E27FC236}">
                    <a16:creationId xmlns:a16="http://schemas.microsoft.com/office/drawing/2014/main" id="{0285EA8B-F428-6A32-FD48-0AB54B36F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1">
                <a:extLst>
                  <a:ext uri="{FF2B5EF4-FFF2-40B4-BE49-F238E27FC236}">
                    <a16:creationId xmlns:a16="http://schemas.microsoft.com/office/drawing/2014/main" id="{8D2D6F33-C35A-4EF9-0100-A9D78F2B5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V">
                <a:extLst>
                  <a:ext uri="{FF2B5EF4-FFF2-40B4-BE49-F238E27FC236}">
                    <a16:creationId xmlns:a16="http://schemas.microsoft.com/office/drawing/2014/main" id="{154594A9-3E6D-FD31-96D8-BA6BFF8A5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_VTT_logo_102019_04_white_on_dark_grey" hidden="1">
              <a:extLst>
                <a:ext uri="{FF2B5EF4-FFF2-40B4-BE49-F238E27FC236}">
                  <a16:creationId xmlns:a16="http://schemas.microsoft.com/office/drawing/2014/main" id="{5D4EE7AA-81C4-A00C-0B24-49EA7E6F32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3" name="Box">
                <a:extLst>
                  <a:ext uri="{FF2B5EF4-FFF2-40B4-BE49-F238E27FC236}">
                    <a16:creationId xmlns:a16="http://schemas.microsoft.com/office/drawing/2014/main" id="{EE0AA6BE-87DA-00B3-5E23-6AAC6ACB6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2">
                <a:extLst>
                  <a:ext uri="{FF2B5EF4-FFF2-40B4-BE49-F238E27FC236}">
                    <a16:creationId xmlns:a16="http://schemas.microsoft.com/office/drawing/2014/main" id="{E89EB596-EBC6-1B2E-463A-591156163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1">
                <a:extLst>
                  <a:ext uri="{FF2B5EF4-FFF2-40B4-BE49-F238E27FC236}">
                    <a16:creationId xmlns:a16="http://schemas.microsoft.com/office/drawing/2014/main" id="{223EF6F4-B06A-C4E3-0038-F5173A431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V">
                <a:extLst>
                  <a:ext uri="{FF2B5EF4-FFF2-40B4-BE49-F238E27FC236}">
                    <a16:creationId xmlns:a16="http://schemas.microsoft.com/office/drawing/2014/main" id="{08B32087-356D-707A-7C91-45C131CEB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_VTT_logo_102019_05_dark_grey_on_white" hidden="1">
              <a:extLst>
                <a:ext uri="{FF2B5EF4-FFF2-40B4-BE49-F238E27FC236}">
                  <a16:creationId xmlns:a16="http://schemas.microsoft.com/office/drawing/2014/main" id="{E701A924-E20C-974F-4FFA-3675138411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9" name="Box">
                <a:extLst>
                  <a:ext uri="{FF2B5EF4-FFF2-40B4-BE49-F238E27FC236}">
                    <a16:creationId xmlns:a16="http://schemas.microsoft.com/office/drawing/2014/main" id="{7E5AADC3-34A0-FBE4-572F-043AAF8FB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2">
                <a:extLst>
                  <a:ext uri="{FF2B5EF4-FFF2-40B4-BE49-F238E27FC236}">
                    <a16:creationId xmlns:a16="http://schemas.microsoft.com/office/drawing/2014/main" id="{CD84D479-3482-A26D-2A1E-70567EE54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1">
                <a:extLst>
                  <a:ext uri="{FF2B5EF4-FFF2-40B4-BE49-F238E27FC236}">
                    <a16:creationId xmlns:a16="http://schemas.microsoft.com/office/drawing/2014/main" id="{34C49081-1B43-D597-BF30-5C69C227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V">
                <a:extLst>
                  <a:ext uri="{FF2B5EF4-FFF2-40B4-BE49-F238E27FC236}">
                    <a16:creationId xmlns:a16="http://schemas.microsoft.com/office/drawing/2014/main" id="{91912F4D-555F-776F-3510-0673E15F9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_VTT_logo_102019_06_orange_blue_on_white" hidden="1">
              <a:extLst>
                <a:ext uri="{FF2B5EF4-FFF2-40B4-BE49-F238E27FC236}">
                  <a16:creationId xmlns:a16="http://schemas.microsoft.com/office/drawing/2014/main" id="{E191EB85-DCA5-3775-68F4-75E0FBAC024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5" name="Box">
                <a:extLst>
                  <a:ext uri="{FF2B5EF4-FFF2-40B4-BE49-F238E27FC236}">
                    <a16:creationId xmlns:a16="http://schemas.microsoft.com/office/drawing/2014/main" id="{CABBFB6F-2951-9E22-87FA-D87F6D84D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2">
                <a:extLst>
                  <a:ext uri="{FF2B5EF4-FFF2-40B4-BE49-F238E27FC236}">
                    <a16:creationId xmlns:a16="http://schemas.microsoft.com/office/drawing/2014/main" id="{5F615C71-9540-DD97-886A-BE576AA84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1">
                <a:extLst>
                  <a:ext uri="{FF2B5EF4-FFF2-40B4-BE49-F238E27FC236}">
                    <a16:creationId xmlns:a16="http://schemas.microsoft.com/office/drawing/2014/main" id="{C410710C-A392-5EDA-11CF-A08FCEEEA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V">
                <a:extLst>
                  <a:ext uri="{FF2B5EF4-FFF2-40B4-BE49-F238E27FC236}">
                    <a16:creationId xmlns:a16="http://schemas.microsoft.com/office/drawing/2014/main" id="{ADD9C8AE-2B88-BF5F-D345-1BF63CD31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_VTT_logo_102019_07_blue_on_white" hidden="1">
              <a:extLst>
                <a:ext uri="{FF2B5EF4-FFF2-40B4-BE49-F238E27FC236}">
                  <a16:creationId xmlns:a16="http://schemas.microsoft.com/office/drawing/2014/main" id="{49D5B1FB-114C-845B-86DA-ECE44FD91CF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1" name="Box">
                <a:extLst>
                  <a:ext uri="{FF2B5EF4-FFF2-40B4-BE49-F238E27FC236}">
                    <a16:creationId xmlns:a16="http://schemas.microsoft.com/office/drawing/2014/main" id="{AD57B041-D4A6-837C-95E4-DB30159F3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2">
                <a:extLst>
                  <a:ext uri="{FF2B5EF4-FFF2-40B4-BE49-F238E27FC236}">
                    <a16:creationId xmlns:a16="http://schemas.microsoft.com/office/drawing/2014/main" id="{F050E999-341C-1BC5-74E8-FA97BD6E7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T1">
                <a:extLst>
                  <a:ext uri="{FF2B5EF4-FFF2-40B4-BE49-F238E27FC236}">
                    <a16:creationId xmlns:a16="http://schemas.microsoft.com/office/drawing/2014/main" id="{0F5AB3B3-37D8-4C8E-FBF1-D6A1F1B58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V">
                <a:extLst>
                  <a:ext uri="{FF2B5EF4-FFF2-40B4-BE49-F238E27FC236}">
                    <a16:creationId xmlns:a16="http://schemas.microsoft.com/office/drawing/2014/main" id="{7095B625-1DEB-E6CA-7875-35C00B6B7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8_black_on_white" hidden="1">
              <a:extLst>
                <a:ext uri="{FF2B5EF4-FFF2-40B4-BE49-F238E27FC236}">
                  <a16:creationId xmlns:a16="http://schemas.microsoft.com/office/drawing/2014/main" id="{F4B615AF-5BE0-9CF3-E25E-1BE6B2AF125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7" name="Box">
                <a:extLst>
                  <a:ext uri="{FF2B5EF4-FFF2-40B4-BE49-F238E27FC236}">
                    <a16:creationId xmlns:a16="http://schemas.microsoft.com/office/drawing/2014/main" id="{D930B47C-1564-EACE-FEDB-D2436C5BE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T2">
                <a:extLst>
                  <a:ext uri="{FF2B5EF4-FFF2-40B4-BE49-F238E27FC236}">
                    <a16:creationId xmlns:a16="http://schemas.microsoft.com/office/drawing/2014/main" id="{95DD7A40-4D9A-3F74-B798-9E91A19CF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T1">
                <a:extLst>
                  <a:ext uri="{FF2B5EF4-FFF2-40B4-BE49-F238E27FC236}">
                    <a16:creationId xmlns:a16="http://schemas.microsoft.com/office/drawing/2014/main" id="{F9615A88-0E46-7C0C-E1AA-1E451727C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V">
                <a:extLst>
                  <a:ext uri="{FF2B5EF4-FFF2-40B4-BE49-F238E27FC236}">
                    <a16:creationId xmlns:a16="http://schemas.microsoft.com/office/drawing/2014/main" id="{088A9922-684D-2777-296A-D67849D24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9_orange_on_white" hidden="1">
              <a:extLst>
                <a:ext uri="{FF2B5EF4-FFF2-40B4-BE49-F238E27FC236}">
                  <a16:creationId xmlns:a16="http://schemas.microsoft.com/office/drawing/2014/main" id="{685BF6A0-EB13-B35D-1CC5-0051F71AF15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" name="Box">
                <a:extLst>
                  <a:ext uri="{FF2B5EF4-FFF2-40B4-BE49-F238E27FC236}">
                    <a16:creationId xmlns:a16="http://schemas.microsoft.com/office/drawing/2014/main" id="{C99F6F2D-AFEB-6DDB-BC57-3CE6111D7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T2">
                <a:extLst>
                  <a:ext uri="{FF2B5EF4-FFF2-40B4-BE49-F238E27FC236}">
                    <a16:creationId xmlns:a16="http://schemas.microsoft.com/office/drawing/2014/main" id="{477F3B03-F795-FCA4-DD31-9C09312F1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T1">
                <a:extLst>
                  <a:ext uri="{FF2B5EF4-FFF2-40B4-BE49-F238E27FC236}">
                    <a16:creationId xmlns:a16="http://schemas.microsoft.com/office/drawing/2014/main" id="{E878173E-D911-5D69-81D4-0F7193D28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V">
                <a:extLst>
                  <a:ext uri="{FF2B5EF4-FFF2-40B4-BE49-F238E27FC236}">
                    <a16:creationId xmlns:a16="http://schemas.microsoft.com/office/drawing/2014/main" id="{696F272B-DF6B-A4EB-9AAE-2B00AD161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9" name="Footer Placeholder 4">
            <a:extLst>
              <a:ext uri="{FF2B5EF4-FFF2-40B4-BE49-F238E27FC236}">
                <a16:creationId xmlns:a16="http://schemas.microsoft.com/office/drawing/2014/main" id="{D7FB22EE-8D6B-B53B-4715-1BD045435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9F5BA3DE-6C5A-ABAF-BC5C-1D738B4C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1" name="Date Placeholder 3">
            <a:extLst>
              <a:ext uri="{FF2B5EF4-FFF2-40B4-BE49-F238E27FC236}">
                <a16:creationId xmlns:a16="http://schemas.microsoft.com/office/drawing/2014/main" id="{5B49D89C-B04F-6053-3929-D11E1AA7A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98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0E3D-7CA1-4C38-A728-050E2864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587374"/>
            <a:ext cx="6948862" cy="742951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53" name="VTT_LogoStack_v3_16092019 pienempi koko">
            <a:extLst>
              <a:ext uri="{FF2B5EF4-FFF2-40B4-BE49-F238E27FC236}">
                <a16:creationId xmlns:a16="http://schemas.microsoft.com/office/drawing/2014/main" id="{6F29D08E-F945-F118-0BC0-E6CFC72F213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54" name="_VTT_logo_102019_01_white_on_orange">
              <a:extLst>
                <a:ext uri="{FF2B5EF4-FFF2-40B4-BE49-F238E27FC236}">
                  <a16:creationId xmlns:a16="http://schemas.microsoft.com/office/drawing/2014/main" id="{683DC7F1-268A-5B8E-8223-27D0A53F734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B51BA3B8-BEE2-BCB0-3C50-A171A98A4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95A3C9B0-E75C-D368-B711-04409405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A01C7D82-1E7E-F7E5-A011-3B93CBC91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11C12777-B152-1B3A-0423-822631C1A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_VTT_logo_102019_02_white_on_black" hidden="1">
              <a:extLst>
                <a:ext uri="{FF2B5EF4-FFF2-40B4-BE49-F238E27FC236}">
                  <a16:creationId xmlns:a16="http://schemas.microsoft.com/office/drawing/2014/main" id="{9B4C09E7-0D1D-3104-27F2-FD0B4325046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09516160-F0B8-3816-C62E-F9D2BD7FD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8D6CF881-104F-6690-AF5D-DDBA29156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AA2DA6E4-DBF0-1B74-B6BD-6427CA36D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994CF06A-BB6B-8DBF-B212-E01DFC58A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3_white_on_blue" hidden="1">
              <a:extLst>
                <a:ext uri="{FF2B5EF4-FFF2-40B4-BE49-F238E27FC236}">
                  <a16:creationId xmlns:a16="http://schemas.microsoft.com/office/drawing/2014/main" id="{D6A652DB-8C71-F447-29BF-F32DC64CDD9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7D0390E7-7E0E-AA1C-EDD5-809B83D0F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2B6756C3-885D-12A1-FEB6-1A70443EA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42A4AB7A-81C4-59E4-5BF4-FD5A1602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D3599953-7995-D2EE-6607-A9A382F16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4_white_on_dark_grey" hidden="1">
              <a:extLst>
                <a:ext uri="{FF2B5EF4-FFF2-40B4-BE49-F238E27FC236}">
                  <a16:creationId xmlns:a16="http://schemas.microsoft.com/office/drawing/2014/main" id="{303F4F9B-4B9F-A743-16C1-6592D599CE0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604F53E7-A3AE-DC63-1DE3-1C267F433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C1A9279C-B178-D7E5-2B5E-69D15EE3E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7074E29F-2188-01FB-B348-59FC17D71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E8646883-85D5-6862-03C5-65C9769C4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5_dark_grey_on_white" hidden="1">
              <a:extLst>
                <a:ext uri="{FF2B5EF4-FFF2-40B4-BE49-F238E27FC236}">
                  <a16:creationId xmlns:a16="http://schemas.microsoft.com/office/drawing/2014/main" id="{919032B7-18AE-8136-DF59-8AA1A48F9E9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A915FC28-DEA3-94F0-CD68-3D6268093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06C1C161-3765-FC7E-C584-A41AD0F7A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B7A3366E-4BEC-764C-01BD-9AF372C3B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808A7A36-CA5E-6B68-0EA9-36E1D841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6_orange_blue_on_white" hidden="1">
              <a:extLst>
                <a:ext uri="{FF2B5EF4-FFF2-40B4-BE49-F238E27FC236}">
                  <a16:creationId xmlns:a16="http://schemas.microsoft.com/office/drawing/2014/main" id="{98D79B17-D331-D59E-393E-2817D7157C8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5" name="Box">
                <a:extLst>
                  <a:ext uri="{FF2B5EF4-FFF2-40B4-BE49-F238E27FC236}">
                    <a16:creationId xmlns:a16="http://schemas.microsoft.com/office/drawing/2014/main" id="{25C57F3A-67B7-3B91-065D-2F31AF2C0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T2">
                <a:extLst>
                  <a:ext uri="{FF2B5EF4-FFF2-40B4-BE49-F238E27FC236}">
                    <a16:creationId xmlns:a16="http://schemas.microsoft.com/office/drawing/2014/main" id="{15301903-0913-2D66-C469-81C7BAA04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1">
                <a:extLst>
                  <a:ext uri="{FF2B5EF4-FFF2-40B4-BE49-F238E27FC236}">
                    <a16:creationId xmlns:a16="http://schemas.microsoft.com/office/drawing/2014/main" id="{F00B43BE-C793-36D0-F39F-306D9AF8F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V">
                <a:extLst>
                  <a:ext uri="{FF2B5EF4-FFF2-40B4-BE49-F238E27FC236}">
                    <a16:creationId xmlns:a16="http://schemas.microsoft.com/office/drawing/2014/main" id="{06FDAF5B-A5DE-84C4-F99D-59822C197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7_blue_on_white" hidden="1">
              <a:extLst>
                <a:ext uri="{FF2B5EF4-FFF2-40B4-BE49-F238E27FC236}">
                  <a16:creationId xmlns:a16="http://schemas.microsoft.com/office/drawing/2014/main" id="{092A50FF-E507-713A-CEF7-FEFB5D338FC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1" name="Box">
                <a:extLst>
                  <a:ext uri="{FF2B5EF4-FFF2-40B4-BE49-F238E27FC236}">
                    <a16:creationId xmlns:a16="http://schemas.microsoft.com/office/drawing/2014/main" id="{9E7500E4-BB99-D7CB-FB88-BF174A016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T2">
                <a:extLst>
                  <a:ext uri="{FF2B5EF4-FFF2-40B4-BE49-F238E27FC236}">
                    <a16:creationId xmlns:a16="http://schemas.microsoft.com/office/drawing/2014/main" id="{4C38B52F-738B-038B-98FA-D58A389F9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1">
                <a:extLst>
                  <a:ext uri="{FF2B5EF4-FFF2-40B4-BE49-F238E27FC236}">
                    <a16:creationId xmlns:a16="http://schemas.microsoft.com/office/drawing/2014/main" id="{A62F6D95-4DFD-CF64-ADD5-C6A0B2EA8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V">
                <a:extLst>
                  <a:ext uri="{FF2B5EF4-FFF2-40B4-BE49-F238E27FC236}">
                    <a16:creationId xmlns:a16="http://schemas.microsoft.com/office/drawing/2014/main" id="{6F17EA71-D8C1-3001-7FC7-4E0A211A2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8_black_on_white" hidden="1">
              <a:extLst>
                <a:ext uri="{FF2B5EF4-FFF2-40B4-BE49-F238E27FC236}">
                  <a16:creationId xmlns:a16="http://schemas.microsoft.com/office/drawing/2014/main" id="{2425F3D5-1D22-C163-4717-FFE876D1371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7" name="Box">
                <a:extLst>
                  <a:ext uri="{FF2B5EF4-FFF2-40B4-BE49-F238E27FC236}">
                    <a16:creationId xmlns:a16="http://schemas.microsoft.com/office/drawing/2014/main" id="{D435D6F7-18B6-BCBA-8D1F-CC53022F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T2">
                <a:extLst>
                  <a:ext uri="{FF2B5EF4-FFF2-40B4-BE49-F238E27FC236}">
                    <a16:creationId xmlns:a16="http://schemas.microsoft.com/office/drawing/2014/main" id="{A206DA24-0253-ED38-4473-FEA4D6BDA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1">
                <a:extLst>
                  <a:ext uri="{FF2B5EF4-FFF2-40B4-BE49-F238E27FC236}">
                    <a16:creationId xmlns:a16="http://schemas.microsoft.com/office/drawing/2014/main" id="{D3D02E07-00B0-6FAD-E194-28D57174F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V">
                <a:extLst>
                  <a:ext uri="{FF2B5EF4-FFF2-40B4-BE49-F238E27FC236}">
                    <a16:creationId xmlns:a16="http://schemas.microsoft.com/office/drawing/2014/main" id="{0D834958-A664-2F64-40D3-BFC06463C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9_orange_on_white" hidden="1">
              <a:extLst>
                <a:ext uri="{FF2B5EF4-FFF2-40B4-BE49-F238E27FC236}">
                  <a16:creationId xmlns:a16="http://schemas.microsoft.com/office/drawing/2014/main" id="{BB4CE315-00DB-8800-EAEB-F9837CEC541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3" name="Box">
                <a:extLst>
                  <a:ext uri="{FF2B5EF4-FFF2-40B4-BE49-F238E27FC236}">
                    <a16:creationId xmlns:a16="http://schemas.microsoft.com/office/drawing/2014/main" id="{43548977-B435-0ABC-1D07-F4D3DF3ED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T2">
                <a:extLst>
                  <a:ext uri="{FF2B5EF4-FFF2-40B4-BE49-F238E27FC236}">
                    <a16:creationId xmlns:a16="http://schemas.microsoft.com/office/drawing/2014/main" id="{6C853756-2CB5-0908-7B03-9B458DB16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1">
                <a:extLst>
                  <a:ext uri="{FF2B5EF4-FFF2-40B4-BE49-F238E27FC236}">
                    <a16:creationId xmlns:a16="http://schemas.microsoft.com/office/drawing/2014/main" id="{7DB36DA7-A878-627B-032E-6FBA134B6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V">
                <a:extLst>
                  <a:ext uri="{FF2B5EF4-FFF2-40B4-BE49-F238E27FC236}">
                    <a16:creationId xmlns:a16="http://schemas.microsoft.com/office/drawing/2014/main" id="{8076C284-B6C6-4D05-618B-707BE03B4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65D119-D489-5EC7-0BF0-D3D04D429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36C46B-1EE3-0DB7-77EB-37C536286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D3FE1F9-398B-C384-C982-6E639F1CF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25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TT_LogoStack_v3_16092019 pienempi koko">
            <a:extLst>
              <a:ext uri="{FF2B5EF4-FFF2-40B4-BE49-F238E27FC236}">
                <a16:creationId xmlns:a16="http://schemas.microsoft.com/office/drawing/2014/main" id="{994CBB8E-A8FF-0208-90D4-5E7B9DD1A11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52" name="_VTT_logo_102019_01_white_on_orange">
              <a:extLst>
                <a:ext uri="{FF2B5EF4-FFF2-40B4-BE49-F238E27FC236}">
                  <a16:creationId xmlns:a16="http://schemas.microsoft.com/office/drawing/2014/main" id="{B5DEFF43-21D4-1765-31E9-664307E35C1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3" name="Box">
                <a:extLst>
                  <a:ext uri="{FF2B5EF4-FFF2-40B4-BE49-F238E27FC236}">
                    <a16:creationId xmlns:a16="http://schemas.microsoft.com/office/drawing/2014/main" id="{D2186E78-B7D3-C4C9-BEFC-C2A99BB03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2">
                <a:extLst>
                  <a:ext uri="{FF2B5EF4-FFF2-40B4-BE49-F238E27FC236}">
                    <a16:creationId xmlns:a16="http://schemas.microsoft.com/office/drawing/2014/main" id="{C23B85B2-9E0D-C8D9-847B-7876E8CF9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T1">
                <a:extLst>
                  <a:ext uri="{FF2B5EF4-FFF2-40B4-BE49-F238E27FC236}">
                    <a16:creationId xmlns:a16="http://schemas.microsoft.com/office/drawing/2014/main" id="{3E1C0F61-ABB8-EF0F-B0DE-F37303BF8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V">
                <a:extLst>
                  <a:ext uri="{FF2B5EF4-FFF2-40B4-BE49-F238E27FC236}">
                    <a16:creationId xmlns:a16="http://schemas.microsoft.com/office/drawing/2014/main" id="{B8E74467-88F5-F37F-FF7B-7B3E8080E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_VTT_logo_102019_02_white_on_black" hidden="1">
              <a:extLst>
                <a:ext uri="{FF2B5EF4-FFF2-40B4-BE49-F238E27FC236}">
                  <a16:creationId xmlns:a16="http://schemas.microsoft.com/office/drawing/2014/main" id="{A3C0A0E2-1F92-E190-C1C2-8483EAB665A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9" name="Box">
                <a:extLst>
                  <a:ext uri="{FF2B5EF4-FFF2-40B4-BE49-F238E27FC236}">
                    <a16:creationId xmlns:a16="http://schemas.microsoft.com/office/drawing/2014/main" id="{788AF7B2-8685-4C62-C3CD-587850A3F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2">
                <a:extLst>
                  <a:ext uri="{FF2B5EF4-FFF2-40B4-BE49-F238E27FC236}">
                    <a16:creationId xmlns:a16="http://schemas.microsoft.com/office/drawing/2014/main" id="{E6ED03D8-F720-44F5-F158-CAEB65FCD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1">
                <a:extLst>
                  <a:ext uri="{FF2B5EF4-FFF2-40B4-BE49-F238E27FC236}">
                    <a16:creationId xmlns:a16="http://schemas.microsoft.com/office/drawing/2014/main" id="{86416158-B96F-2EC8-7F86-316712198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V">
                <a:extLst>
                  <a:ext uri="{FF2B5EF4-FFF2-40B4-BE49-F238E27FC236}">
                    <a16:creationId xmlns:a16="http://schemas.microsoft.com/office/drawing/2014/main" id="{7442A551-3D6B-6667-6707-DA8F9C571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_VTT_logo_102019_03_white_on_blue" hidden="1">
              <a:extLst>
                <a:ext uri="{FF2B5EF4-FFF2-40B4-BE49-F238E27FC236}">
                  <a16:creationId xmlns:a16="http://schemas.microsoft.com/office/drawing/2014/main" id="{234BAE52-F792-B0F2-21B5-A306F602CEF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5" name="Box">
                <a:extLst>
                  <a:ext uri="{FF2B5EF4-FFF2-40B4-BE49-F238E27FC236}">
                    <a16:creationId xmlns:a16="http://schemas.microsoft.com/office/drawing/2014/main" id="{780A3C1E-9797-A529-9351-D599D2C39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2">
                <a:extLst>
                  <a:ext uri="{FF2B5EF4-FFF2-40B4-BE49-F238E27FC236}">
                    <a16:creationId xmlns:a16="http://schemas.microsoft.com/office/drawing/2014/main" id="{B439CA8A-F6BC-C837-D579-42CC44377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T1">
                <a:extLst>
                  <a:ext uri="{FF2B5EF4-FFF2-40B4-BE49-F238E27FC236}">
                    <a16:creationId xmlns:a16="http://schemas.microsoft.com/office/drawing/2014/main" id="{F1CE81E0-F9BC-2BF2-C2CF-D9720B9A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V">
                <a:extLst>
                  <a:ext uri="{FF2B5EF4-FFF2-40B4-BE49-F238E27FC236}">
                    <a16:creationId xmlns:a16="http://schemas.microsoft.com/office/drawing/2014/main" id="{0E12DAB4-6BDA-BD3D-4E1E-B45C87D69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_VTT_logo_102019_04_white_on_dark_grey" hidden="1">
              <a:extLst>
                <a:ext uri="{FF2B5EF4-FFF2-40B4-BE49-F238E27FC236}">
                  <a16:creationId xmlns:a16="http://schemas.microsoft.com/office/drawing/2014/main" id="{4CEAA48F-D3CE-8EA4-2CFF-51AC78B2101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1" name="Box">
                <a:extLst>
                  <a:ext uri="{FF2B5EF4-FFF2-40B4-BE49-F238E27FC236}">
                    <a16:creationId xmlns:a16="http://schemas.microsoft.com/office/drawing/2014/main" id="{CADAEEDB-15DF-E5BD-EB3E-BADA69F03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2">
                <a:extLst>
                  <a:ext uri="{FF2B5EF4-FFF2-40B4-BE49-F238E27FC236}">
                    <a16:creationId xmlns:a16="http://schemas.microsoft.com/office/drawing/2014/main" id="{2AB5F098-618A-5F8B-99E7-F95958756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1">
                <a:extLst>
                  <a:ext uri="{FF2B5EF4-FFF2-40B4-BE49-F238E27FC236}">
                    <a16:creationId xmlns:a16="http://schemas.microsoft.com/office/drawing/2014/main" id="{28AB8D10-BB91-F47F-AB34-5A80ACB9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V">
                <a:extLst>
                  <a:ext uri="{FF2B5EF4-FFF2-40B4-BE49-F238E27FC236}">
                    <a16:creationId xmlns:a16="http://schemas.microsoft.com/office/drawing/2014/main" id="{87AF571D-1D51-CCDD-0154-829339C21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5_dark_grey_on_white" hidden="1">
              <a:extLst>
                <a:ext uri="{FF2B5EF4-FFF2-40B4-BE49-F238E27FC236}">
                  <a16:creationId xmlns:a16="http://schemas.microsoft.com/office/drawing/2014/main" id="{5DEE00B0-5887-5DCF-BB91-CB67D3008AC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7" name="Box">
                <a:extLst>
                  <a:ext uri="{FF2B5EF4-FFF2-40B4-BE49-F238E27FC236}">
                    <a16:creationId xmlns:a16="http://schemas.microsoft.com/office/drawing/2014/main" id="{C7C1CC14-2A85-B1AB-636F-C2511FE2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2">
                <a:extLst>
                  <a:ext uri="{FF2B5EF4-FFF2-40B4-BE49-F238E27FC236}">
                    <a16:creationId xmlns:a16="http://schemas.microsoft.com/office/drawing/2014/main" id="{1ACB8731-B3ED-314D-2179-2F42E65D0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T1">
                <a:extLst>
                  <a:ext uri="{FF2B5EF4-FFF2-40B4-BE49-F238E27FC236}">
                    <a16:creationId xmlns:a16="http://schemas.microsoft.com/office/drawing/2014/main" id="{65FDD713-D6A6-2DC8-BC20-FA26DF694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V">
                <a:extLst>
                  <a:ext uri="{FF2B5EF4-FFF2-40B4-BE49-F238E27FC236}">
                    <a16:creationId xmlns:a16="http://schemas.microsoft.com/office/drawing/2014/main" id="{BA718AA0-9AED-0597-2656-5792EDACA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6_orange_blue_on_white" hidden="1">
              <a:extLst>
                <a:ext uri="{FF2B5EF4-FFF2-40B4-BE49-F238E27FC236}">
                  <a16:creationId xmlns:a16="http://schemas.microsoft.com/office/drawing/2014/main" id="{BA27D61B-D665-00B3-6CB1-AEC02F3FEE8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3" name="Box">
                <a:extLst>
                  <a:ext uri="{FF2B5EF4-FFF2-40B4-BE49-F238E27FC236}">
                    <a16:creationId xmlns:a16="http://schemas.microsoft.com/office/drawing/2014/main" id="{D106CA40-E510-EA31-CD76-12AA1DEA7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2">
                <a:extLst>
                  <a:ext uri="{FF2B5EF4-FFF2-40B4-BE49-F238E27FC236}">
                    <a16:creationId xmlns:a16="http://schemas.microsoft.com/office/drawing/2014/main" id="{77B513CF-36AB-DF92-9292-C1BD820AB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T1">
                <a:extLst>
                  <a:ext uri="{FF2B5EF4-FFF2-40B4-BE49-F238E27FC236}">
                    <a16:creationId xmlns:a16="http://schemas.microsoft.com/office/drawing/2014/main" id="{0DF57302-DD7E-CEB7-864A-6A401ECF9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V">
                <a:extLst>
                  <a:ext uri="{FF2B5EF4-FFF2-40B4-BE49-F238E27FC236}">
                    <a16:creationId xmlns:a16="http://schemas.microsoft.com/office/drawing/2014/main" id="{47AAD21A-6B91-37D7-1129-B65636A27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7_blue_on_white" hidden="1">
              <a:extLst>
                <a:ext uri="{FF2B5EF4-FFF2-40B4-BE49-F238E27FC236}">
                  <a16:creationId xmlns:a16="http://schemas.microsoft.com/office/drawing/2014/main" id="{06B0B17B-7A4C-3125-3B2B-1D70B1C5672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9" name="Box">
                <a:extLst>
                  <a:ext uri="{FF2B5EF4-FFF2-40B4-BE49-F238E27FC236}">
                    <a16:creationId xmlns:a16="http://schemas.microsoft.com/office/drawing/2014/main" id="{1A9D0BED-866E-5C72-0E55-02676FB9D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2">
                <a:extLst>
                  <a:ext uri="{FF2B5EF4-FFF2-40B4-BE49-F238E27FC236}">
                    <a16:creationId xmlns:a16="http://schemas.microsoft.com/office/drawing/2014/main" id="{8BACEA18-30A8-FEE6-3CD2-0F7D22E6D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T1">
                <a:extLst>
                  <a:ext uri="{FF2B5EF4-FFF2-40B4-BE49-F238E27FC236}">
                    <a16:creationId xmlns:a16="http://schemas.microsoft.com/office/drawing/2014/main" id="{6C662633-A55A-6EC1-78BB-E00E7A639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V">
                <a:extLst>
                  <a:ext uri="{FF2B5EF4-FFF2-40B4-BE49-F238E27FC236}">
                    <a16:creationId xmlns:a16="http://schemas.microsoft.com/office/drawing/2014/main" id="{855334F7-3CF9-1728-3442-B6A342DFE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8_black_on_white" hidden="1">
              <a:extLst>
                <a:ext uri="{FF2B5EF4-FFF2-40B4-BE49-F238E27FC236}">
                  <a16:creationId xmlns:a16="http://schemas.microsoft.com/office/drawing/2014/main" id="{54F5FEEC-434B-89C5-4431-A45CAF5EF4B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5" name="Box">
                <a:extLst>
                  <a:ext uri="{FF2B5EF4-FFF2-40B4-BE49-F238E27FC236}">
                    <a16:creationId xmlns:a16="http://schemas.microsoft.com/office/drawing/2014/main" id="{5383C846-5DB9-7C59-AFD1-A6B213501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2">
                <a:extLst>
                  <a:ext uri="{FF2B5EF4-FFF2-40B4-BE49-F238E27FC236}">
                    <a16:creationId xmlns:a16="http://schemas.microsoft.com/office/drawing/2014/main" id="{87EC4C51-8077-4E24-DE20-DDDCAB0C8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T1">
                <a:extLst>
                  <a:ext uri="{FF2B5EF4-FFF2-40B4-BE49-F238E27FC236}">
                    <a16:creationId xmlns:a16="http://schemas.microsoft.com/office/drawing/2014/main" id="{21661C23-1CB5-F37D-F234-F872AA3D2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V">
                <a:extLst>
                  <a:ext uri="{FF2B5EF4-FFF2-40B4-BE49-F238E27FC236}">
                    <a16:creationId xmlns:a16="http://schemas.microsoft.com/office/drawing/2014/main" id="{D62B2D25-4A97-031A-B6BC-80DEBB9E1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9_orange_on_white" hidden="1">
              <a:extLst>
                <a:ext uri="{FF2B5EF4-FFF2-40B4-BE49-F238E27FC236}">
                  <a16:creationId xmlns:a16="http://schemas.microsoft.com/office/drawing/2014/main" id="{5AD4BC3D-38AF-87B8-64C9-783ADF3C0D6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1" name="Box">
                <a:extLst>
                  <a:ext uri="{FF2B5EF4-FFF2-40B4-BE49-F238E27FC236}">
                    <a16:creationId xmlns:a16="http://schemas.microsoft.com/office/drawing/2014/main" id="{50495FBC-E756-D489-BA60-D41B03359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T2">
                <a:extLst>
                  <a:ext uri="{FF2B5EF4-FFF2-40B4-BE49-F238E27FC236}">
                    <a16:creationId xmlns:a16="http://schemas.microsoft.com/office/drawing/2014/main" id="{F581A15E-CCE3-EDED-A824-212E8D60E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T1">
                <a:extLst>
                  <a:ext uri="{FF2B5EF4-FFF2-40B4-BE49-F238E27FC236}">
                    <a16:creationId xmlns:a16="http://schemas.microsoft.com/office/drawing/2014/main" id="{D0E66EB7-E1DE-2D02-93A5-698A82334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V">
                <a:extLst>
                  <a:ext uri="{FF2B5EF4-FFF2-40B4-BE49-F238E27FC236}">
                    <a16:creationId xmlns:a16="http://schemas.microsoft.com/office/drawing/2014/main" id="{74171584-AD8D-4C90-3E07-07BA908EC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7DEAC0-E719-2160-B621-9B284087F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2004AC-FDD6-ADFF-2901-EFDAC795C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7E6FCF-FF8F-4D45-6C99-9804D1DE5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64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solidFill>
          <a:srgbClr val="FFF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TT_LogoStack_v3_16092019 pienempi koko">
            <a:extLst>
              <a:ext uri="{FF2B5EF4-FFF2-40B4-BE49-F238E27FC236}">
                <a16:creationId xmlns:a16="http://schemas.microsoft.com/office/drawing/2014/main" id="{994CBB8E-A8FF-0208-90D4-5E7B9DD1A11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52" name="_VTT_logo_102019_01_white_on_orange">
              <a:extLst>
                <a:ext uri="{FF2B5EF4-FFF2-40B4-BE49-F238E27FC236}">
                  <a16:creationId xmlns:a16="http://schemas.microsoft.com/office/drawing/2014/main" id="{B5DEFF43-21D4-1765-31E9-664307E35C1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3" name="Box">
                <a:extLst>
                  <a:ext uri="{FF2B5EF4-FFF2-40B4-BE49-F238E27FC236}">
                    <a16:creationId xmlns:a16="http://schemas.microsoft.com/office/drawing/2014/main" id="{D2186E78-B7D3-C4C9-BEFC-C2A99BB03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2">
                <a:extLst>
                  <a:ext uri="{FF2B5EF4-FFF2-40B4-BE49-F238E27FC236}">
                    <a16:creationId xmlns:a16="http://schemas.microsoft.com/office/drawing/2014/main" id="{C23B85B2-9E0D-C8D9-847B-7876E8CF9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T1">
                <a:extLst>
                  <a:ext uri="{FF2B5EF4-FFF2-40B4-BE49-F238E27FC236}">
                    <a16:creationId xmlns:a16="http://schemas.microsoft.com/office/drawing/2014/main" id="{3E1C0F61-ABB8-EF0F-B0DE-F37303BF8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V">
                <a:extLst>
                  <a:ext uri="{FF2B5EF4-FFF2-40B4-BE49-F238E27FC236}">
                    <a16:creationId xmlns:a16="http://schemas.microsoft.com/office/drawing/2014/main" id="{B8E74467-88F5-F37F-FF7B-7B3E8080E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_VTT_logo_102019_02_white_on_black" hidden="1">
              <a:extLst>
                <a:ext uri="{FF2B5EF4-FFF2-40B4-BE49-F238E27FC236}">
                  <a16:creationId xmlns:a16="http://schemas.microsoft.com/office/drawing/2014/main" id="{A3C0A0E2-1F92-E190-C1C2-8483EAB665A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9" name="Box">
                <a:extLst>
                  <a:ext uri="{FF2B5EF4-FFF2-40B4-BE49-F238E27FC236}">
                    <a16:creationId xmlns:a16="http://schemas.microsoft.com/office/drawing/2014/main" id="{788AF7B2-8685-4C62-C3CD-587850A3F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2">
                <a:extLst>
                  <a:ext uri="{FF2B5EF4-FFF2-40B4-BE49-F238E27FC236}">
                    <a16:creationId xmlns:a16="http://schemas.microsoft.com/office/drawing/2014/main" id="{E6ED03D8-F720-44F5-F158-CAEB65FCD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1">
                <a:extLst>
                  <a:ext uri="{FF2B5EF4-FFF2-40B4-BE49-F238E27FC236}">
                    <a16:creationId xmlns:a16="http://schemas.microsoft.com/office/drawing/2014/main" id="{86416158-B96F-2EC8-7F86-316712198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V">
                <a:extLst>
                  <a:ext uri="{FF2B5EF4-FFF2-40B4-BE49-F238E27FC236}">
                    <a16:creationId xmlns:a16="http://schemas.microsoft.com/office/drawing/2014/main" id="{7442A551-3D6B-6667-6707-DA8F9C571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_VTT_logo_102019_03_white_on_blue" hidden="1">
              <a:extLst>
                <a:ext uri="{FF2B5EF4-FFF2-40B4-BE49-F238E27FC236}">
                  <a16:creationId xmlns:a16="http://schemas.microsoft.com/office/drawing/2014/main" id="{234BAE52-F792-B0F2-21B5-A306F602CEF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5" name="Box">
                <a:extLst>
                  <a:ext uri="{FF2B5EF4-FFF2-40B4-BE49-F238E27FC236}">
                    <a16:creationId xmlns:a16="http://schemas.microsoft.com/office/drawing/2014/main" id="{780A3C1E-9797-A529-9351-D599D2C39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2">
                <a:extLst>
                  <a:ext uri="{FF2B5EF4-FFF2-40B4-BE49-F238E27FC236}">
                    <a16:creationId xmlns:a16="http://schemas.microsoft.com/office/drawing/2014/main" id="{B439CA8A-F6BC-C837-D579-42CC44377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T1">
                <a:extLst>
                  <a:ext uri="{FF2B5EF4-FFF2-40B4-BE49-F238E27FC236}">
                    <a16:creationId xmlns:a16="http://schemas.microsoft.com/office/drawing/2014/main" id="{F1CE81E0-F9BC-2BF2-C2CF-D9720B9A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V">
                <a:extLst>
                  <a:ext uri="{FF2B5EF4-FFF2-40B4-BE49-F238E27FC236}">
                    <a16:creationId xmlns:a16="http://schemas.microsoft.com/office/drawing/2014/main" id="{0E12DAB4-6BDA-BD3D-4E1E-B45C87D69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_VTT_logo_102019_04_white_on_dark_grey" hidden="1">
              <a:extLst>
                <a:ext uri="{FF2B5EF4-FFF2-40B4-BE49-F238E27FC236}">
                  <a16:creationId xmlns:a16="http://schemas.microsoft.com/office/drawing/2014/main" id="{4CEAA48F-D3CE-8EA4-2CFF-51AC78B2101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1" name="Box">
                <a:extLst>
                  <a:ext uri="{FF2B5EF4-FFF2-40B4-BE49-F238E27FC236}">
                    <a16:creationId xmlns:a16="http://schemas.microsoft.com/office/drawing/2014/main" id="{CADAEEDB-15DF-E5BD-EB3E-BADA69F03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2">
                <a:extLst>
                  <a:ext uri="{FF2B5EF4-FFF2-40B4-BE49-F238E27FC236}">
                    <a16:creationId xmlns:a16="http://schemas.microsoft.com/office/drawing/2014/main" id="{2AB5F098-618A-5F8B-99E7-F95958756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1">
                <a:extLst>
                  <a:ext uri="{FF2B5EF4-FFF2-40B4-BE49-F238E27FC236}">
                    <a16:creationId xmlns:a16="http://schemas.microsoft.com/office/drawing/2014/main" id="{28AB8D10-BB91-F47F-AB34-5A80ACB9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V">
                <a:extLst>
                  <a:ext uri="{FF2B5EF4-FFF2-40B4-BE49-F238E27FC236}">
                    <a16:creationId xmlns:a16="http://schemas.microsoft.com/office/drawing/2014/main" id="{87AF571D-1D51-CCDD-0154-829339C21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5_dark_grey_on_white" hidden="1">
              <a:extLst>
                <a:ext uri="{FF2B5EF4-FFF2-40B4-BE49-F238E27FC236}">
                  <a16:creationId xmlns:a16="http://schemas.microsoft.com/office/drawing/2014/main" id="{5DEE00B0-5887-5DCF-BB91-CB67D3008AC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7" name="Box">
                <a:extLst>
                  <a:ext uri="{FF2B5EF4-FFF2-40B4-BE49-F238E27FC236}">
                    <a16:creationId xmlns:a16="http://schemas.microsoft.com/office/drawing/2014/main" id="{C7C1CC14-2A85-B1AB-636F-C2511FE2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2">
                <a:extLst>
                  <a:ext uri="{FF2B5EF4-FFF2-40B4-BE49-F238E27FC236}">
                    <a16:creationId xmlns:a16="http://schemas.microsoft.com/office/drawing/2014/main" id="{1ACB8731-B3ED-314D-2179-2F42E65D0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T1">
                <a:extLst>
                  <a:ext uri="{FF2B5EF4-FFF2-40B4-BE49-F238E27FC236}">
                    <a16:creationId xmlns:a16="http://schemas.microsoft.com/office/drawing/2014/main" id="{65FDD713-D6A6-2DC8-BC20-FA26DF694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V">
                <a:extLst>
                  <a:ext uri="{FF2B5EF4-FFF2-40B4-BE49-F238E27FC236}">
                    <a16:creationId xmlns:a16="http://schemas.microsoft.com/office/drawing/2014/main" id="{BA718AA0-9AED-0597-2656-5792EDACA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6_orange_blue_on_white" hidden="1">
              <a:extLst>
                <a:ext uri="{FF2B5EF4-FFF2-40B4-BE49-F238E27FC236}">
                  <a16:creationId xmlns:a16="http://schemas.microsoft.com/office/drawing/2014/main" id="{BA27D61B-D665-00B3-6CB1-AEC02F3FEE8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3" name="Box">
                <a:extLst>
                  <a:ext uri="{FF2B5EF4-FFF2-40B4-BE49-F238E27FC236}">
                    <a16:creationId xmlns:a16="http://schemas.microsoft.com/office/drawing/2014/main" id="{D106CA40-E510-EA31-CD76-12AA1DEA7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2">
                <a:extLst>
                  <a:ext uri="{FF2B5EF4-FFF2-40B4-BE49-F238E27FC236}">
                    <a16:creationId xmlns:a16="http://schemas.microsoft.com/office/drawing/2014/main" id="{77B513CF-36AB-DF92-9292-C1BD820AB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T1">
                <a:extLst>
                  <a:ext uri="{FF2B5EF4-FFF2-40B4-BE49-F238E27FC236}">
                    <a16:creationId xmlns:a16="http://schemas.microsoft.com/office/drawing/2014/main" id="{0DF57302-DD7E-CEB7-864A-6A401ECF9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V">
                <a:extLst>
                  <a:ext uri="{FF2B5EF4-FFF2-40B4-BE49-F238E27FC236}">
                    <a16:creationId xmlns:a16="http://schemas.microsoft.com/office/drawing/2014/main" id="{47AAD21A-6B91-37D7-1129-B65636A27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7_blue_on_white" hidden="1">
              <a:extLst>
                <a:ext uri="{FF2B5EF4-FFF2-40B4-BE49-F238E27FC236}">
                  <a16:creationId xmlns:a16="http://schemas.microsoft.com/office/drawing/2014/main" id="{06B0B17B-7A4C-3125-3B2B-1D70B1C5672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9" name="Box">
                <a:extLst>
                  <a:ext uri="{FF2B5EF4-FFF2-40B4-BE49-F238E27FC236}">
                    <a16:creationId xmlns:a16="http://schemas.microsoft.com/office/drawing/2014/main" id="{1A9D0BED-866E-5C72-0E55-02676FB9D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2">
                <a:extLst>
                  <a:ext uri="{FF2B5EF4-FFF2-40B4-BE49-F238E27FC236}">
                    <a16:creationId xmlns:a16="http://schemas.microsoft.com/office/drawing/2014/main" id="{8BACEA18-30A8-FEE6-3CD2-0F7D22E6D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T1">
                <a:extLst>
                  <a:ext uri="{FF2B5EF4-FFF2-40B4-BE49-F238E27FC236}">
                    <a16:creationId xmlns:a16="http://schemas.microsoft.com/office/drawing/2014/main" id="{6C662633-A55A-6EC1-78BB-E00E7A639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V">
                <a:extLst>
                  <a:ext uri="{FF2B5EF4-FFF2-40B4-BE49-F238E27FC236}">
                    <a16:creationId xmlns:a16="http://schemas.microsoft.com/office/drawing/2014/main" id="{855334F7-3CF9-1728-3442-B6A342DFE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8_black_on_white" hidden="1">
              <a:extLst>
                <a:ext uri="{FF2B5EF4-FFF2-40B4-BE49-F238E27FC236}">
                  <a16:creationId xmlns:a16="http://schemas.microsoft.com/office/drawing/2014/main" id="{54F5FEEC-434B-89C5-4431-A45CAF5EF4B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5" name="Box">
                <a:extLst>
                  <a:ext uri="{FF2B5EF4-FFF2-40B4-BE49-F238E27FC236}">
                    <a16:creationId xmlns:a16="http://schemas.microsoft.com/office/drawing/2014/main" id="{5383C846-5DB9-7C59-AFD1-A6B213501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2">
                <a:extLst>
                  <a:ext uri="{FF2B5EF4-FFF2-40B4-BE49-F238E27FC236}">
                    <a16:creationId xmlns:a16="http://schemas.microsoft.com/office/drawing/2014/main" id="{87EC4C51-8077-4E24-DE20-DDDCAB0C8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T1">
                <a:extLst>
                  <a:ext uri="{FF2B5EF4-FFF2-40B4-BE49-F238E27FC236}">
                    <a16:creationId xmlns:a16="http://schemas.microsoft.com/office/drawing/2014/main" id="{21661C23-1CB5-F37D-F234-F872AA3D2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V">
                <a:extLst>
                  <a:ext uri="{FF2B5EF4-FFF2-40B4-BE49-F238E27FC236}">
                    <a16:creationId xmlns:a16="http://schemas.microsoft.com/office/drawing/2014/main" id="{D62B2D25-4A97-031A-B6BC-80DEBB9E1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9_orange_on_white" hidden="1">
              <a:extLst>
                <a:ext uri="{FF2B5EF4-FFF2-40B4-BE49-F238E27FC236}">
                  <a16:creationId xmlns:a16="http://schemas.microsoft.com/office/drawing/2014/main" id="{5AD4BC3D-38AF-87B8-64C9-783ADF3C0D6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1" name="Box">
                <a:extLst>
                  <a:ext uri="{FF2B5EF4-FFF2-40B4-BE49-F238E27FC236}">
                    <a16:creationId xmlns:a16="http://schemas.microsoft.com/office/drawing/2014/main" id="{50495FBC-E756-D489-BA60-D41B03359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T2">
                <a:extLst>
                  <a:ext uri="{FF2B5EF4-FFF2-40B4-BE49-F238E27FC236}">
                    <a16:creationId xmlns:a16="http://schemas.microsoft.com/office/drawing/2014/main" id="{F581A15E-CCE3-EDED-A824-212E8D60E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T1">
                <a:extLst>
                  <a:ext uri="{FF2B5EF4-FFF2-40B4-BE49-F238E27FC236}">
                    <a16:creationId xmlns:a16="http://schemas.microsoft.com/office/drawing/2014/main" id="{D0E66EB7-E1DE-2D02-93A5-698A82334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V">
                <a:extLst>
                  <a:ext uri="{FF2B5EF4-FFF2-40B4-BE49-F238E27FC236}">
                    <a16:creationId xmlns:a16="http://schemas.microsoft.com/office/drawing/2014/main" id="{74171584-AD8D-4C90-3E07-07BA908EC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6A38FBC2-08C9-2A4F-10C7-2C188D57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88" y="1336257"/>
            <a:ext cx="3629543" cy="2705878"/>
          </a:xfrm>
        </p:spPr>
        <p:txBody>
          <a:bodyPr anchor="ctr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" name="Media Placeholder 16">
            <a:extLst>
              <a:ext uri="{FF2B5EF4-FFF2-40B4-BE49-F238E27FC236}">
                <a16:creationId xmlns:a16="http://schemas.microsoft.com/office/drawing/2014/main" id="{4B773AA5-5140-41A5-649E-34ACE50B6D8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568400" y="1336257"/>
            <a:ext cx="7200" cy="2700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r>
              <a:rPr lang="en-GB"/>
              <a:t>  </a:t>
            </a:r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EE0EA1E9-9D89-2869-6D27-3B68C9E961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00" y="1355725"/>
            <a:ext cx="3798888" cy="2659063"/>
          </a:xfrm>
        </p:spPr>
        <p:txBody>
          <a:bodyPr anchor="ctr"/>
          <a:lstStyle>
            <a:lvl1pPr>
              <a:defRPr sz="1200"/>
            </a:lvl1pPr>
            <a:lvl2pPr marL="2268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D648E4-77A3-B30A-A81D-E5D49C100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5BB1D-1D91-880A-A7DA-48D3441EE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704F224-7EC0-2F01-B3BE-6455C2B93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07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solidFill>
          <a:srgbClr val="FED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VTT_LogoStack_v3_16092019 pienempi koko">
            <a:extLst>
              <a:ext uri="{FF2B5EF4-FFF2-40B4-BE49-F238E27FC236}">
                <a16:creationId xmlns:a16="http://schemas.microsoft.com/office/drawing/2014/main" id="{3410673F-5FF1-B7B5-DA7A-D221DD9B3FF5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5" name="_VTT_logo_102019_01_white_on_orange">
              <a:extLst>
                <a:ext uri="{FF2B5EF4-FFF2-40B4-BE49-F238E27FC236}">
                  <a16:creationId xmlns:a16="http://schemas.microsoft.com/office/drawing/2014/main" id="{FF452413-5B30-1A4C-848C-C915649B32A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9" name="Box">
                <a:extLst>
                  <a:ext uri="{FF2B5EF4-FFF2-40B4-BE49-F238E27FC236}">
                    <a16:creationId xmlns:a16="http://schemas.microsoft.com/office/drawing/2014/main" id="{0361FB33-3B7A-C07B-4D1D-C324FF227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2">
                <a:extLst>
                  <a:ext uri="{FF2B5EF4-FFF2-40B4-BE49-F238E27FC236}">
                    <a16:creationId xmlns:a16="http://schemas.microsoft.com/office/drawing/2014/main" id="{3D40102C-BA95-1DED-C746-1C7083A21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1">
                <a:extLst>
                  <a:ext uri="{FF2B5EF4-FFF2-40B4-BE49-F238E27FC236}">
                    <a16:creationId xmlns:a16="http://schemas.microsoft.com/office/drawing/2014/main" id="{F481B202-8DEB-F44D-7B8E-E25674A1B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V">
                <a:extLst>
                  <a:ext uri="{FF2B5EF4-FFF2-40B4-BE49-F238E27FC236}">
                    <a16:creationId xmlns:a16="http://schemas.microsoft.com/office/drawing/2014/main" id="{50C3883D-438D-AC68-CE1B-C1B31A48F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_VTT_logo_102019_02_white_on_black" hidden="1">
              <a:extLst>
                <a:ext uri="{FF2B5EF4-FFF2-40B4-BE49-F238E27FC236}">
                  <a16:creationId xmlns:a16="http://schemas.microsoft.com/office/drawing/2014/main" id="{28563C83-420D-9B56-BAEA-AE2385B501C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5" name="Box">
                <a:extLst>
                  <a:ext uri="{FF2B5EF4-FFF2-40B4-BE49-F238E27FC236}">
                    <a16:creationId xmlns:a16="http://schemas.microsoft.com/office/drawing/2014/main" id="{68137B46-0CFC-22A7-E4DC-EACFD1EA8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2">
                <a:extLst>
                  <a:ext uri="{FF2B5EF4-FFF2-40B4-BE49-F238E27FC236}">
                    <a16:creationId xmlns:a16="http://schemas.microsoft.com/office/drawing/2014/main" id="{9C1CE66F-CC9F-DB10-59C1-6A80ABB2A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1">
                <a:extLst>
                  <a:ext uri="{FF2B5EF4-FFF2-40B4-BE49-F238E27FC236}">
                    <a16:creationId xmlns:a16="http://schemas.microsoft.com/office/drawing/2014/main" id="{E83297BA-DDF7-03C2-7F25-57E4C0D5D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V">
                <a:extLst>
                  <a:ext uri="{FF2B5EF4-FFF2-40B4-BE49-F238E27FC236}">
                    <a16:creationId xmlns:a16="http://schemas.microsoft.com/office/drawing/2014/main" id="{77BBE46A-B9DE-DE03-C0FF-44E6F110C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_VTT_logo_102019_03_white_on_blue" hidden="1">
              <a:extLst>
                <a:ext uri="{FF2B5EF4-FFF2-40B4-BE49-F238E27FC236}">
                  <a16:creationId xmlns:a16="http://schemas.microsoft.com/office/drawing/2014/main" id="{4CF1F442-644B-2B54-4AD3-24D8C056FE9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1" name="Box">
                <a:extLst>
                  <a:ext uri="{FF2B5EF4-FFF2-40B4-BE49-F238E27FC236}">
                    <a16:creationId xmlns:a16="http://schemas.microsoft.com/office/drawing/2014/main" id="{9D72C25B-79D3-8FF9-FB80-1C01367A5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2">
                <a:extLst>
                  <a:ext uri="{FF2B5EF4-FFF2-40B4-BE49-F238E27FC236}">
                    <a16:creationId xmlns:a16="http://schemas.microsoft.com/office/drawing/2014/main" id="{63AF9480-BF10-F2C1-CEB5-300D6D2EC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1">
                <a:extLst>
                  <a:ext uri="{FF2B5EF4-FFF2-40B4-BE49-F238E27FC236}">
                    <a16:creationId xmlns:a16="http://schemas.microsoft.com/office/drawing/2014/main" id="{57D08B53-5FA1-1514-3F39-55F30FB1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V">
                <a:extLst>
                  <a:ext uri="{FF2B5EF4-FFF2-40B4-BE49-F238E27FC236}">
                    <a16:creationId xmlns:a16="http://schemas.microsoft.com/office/drawing/2014/main" id="{8382E612-AB28-ABC1-3B1C-5BC42EF3D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_VTT_logo_102019_04_white_on_dark_grey" hidden="1">
              <a:extLst>
                <a:ext uri="{FF2B5EF4-FFF2-40B4-BE49-F238E27FC236}">
                  <a16:creationId xmlns:a16="http://schemas.microsoft.com/office/drawing/2014/main" id="{7D52EF96-823B-5D53-F616-BD25DA1F271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7" name="Box">
                <a:extLst>
                  <a:ext uri="{FF2B5EF4-FFF2-40B4-BE49-F238E27FC236}">
                    <a16:creationId xmlns:a16="http://schemas.microsoft.com/office/drawing/2014/main" id="{24D4482D-2814-7D20-F467-45A0CB289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2">
                <a:extLst>
                  <a:ext uri="{FF2B5EF4-FFF2-40B4-BE49-F238E27FC236}">
                    <a16:creationId xmlns:a16="http://schemas.microsoft.com/office/drawing/2014/main" id="{4F5E380A-E68A-57A1-5A24-48C372F4B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1">
                <a:extLst>
                  <a:ext uri="{FF2B5EF4-FFF2-40B4-BE49-F238E27FC236}">
                    <a16:creationId xmlns:a16="http://schemas.microsoft.com/office/drawing/2014/main" id="{6E956EA8-D272-9989-5846-0595D7F03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V">
                <a:extLst>
                  <a:ext uri="{FF2B5EF4-FFF2-40B4-BE49-F238E27FC236}">
                    <a16:creationId xmlns:a16="http://schemas.microsoft.com/office/drawing/2014/main" id="{A0A3BA98-D6A6-D099-6B57-CACEB9451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5_dark_grey_on_white" hidden="1">
              <a:extLst>
                <a:ext uri="{FF2B5EF4-FFF2-40B4-BE49-F238E27FC236}">
                  <a16:creationId xmlns:a16="http://schemas.microsoft.com/office/drawing/2014/main" id="{DFECFFE4-0A72-1F7E-4C4B-E02D1BD7195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3" name="Box">
                <a:extLst>
                  <a:ext uri="{FF2B5EF4-FFF2-40B4-BE49-F238E27FC236}">
                    <a16:creationId xmlns:a16="http://schemas.microsoft.com/office/drawing/2014/main" id="{D36C6344-9B95-9D2E-682D-745A63ABD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2">
                <a:extLst>
                  <a:ext uri="{FF2B5EF4-FFF2-40B4-BE49-F238E27FC236}">
                    <a16:creationId xmlns:a16="http://schemas.microsoft.com/office/drawing/2014/main" id="{9737A8F0-1D02-AFBA-BF60-805625A74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1">
                <a:extLst>
                  <a:ext uri="{FF2B5EF4-FFF2-40B4-BE49-F238E27FC236}">
                    <a16:creationId xmlns:a16="http://schemas.microsoft.com/office/drawing/2014/main" id="{BE76F79C-A1FB-CE88-B766-81BBB08D6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V">
                <a:extLst>
                  <a:ext uri="{FF2B5EF4-FFF2-40B4-BE49-F238E27FC236}">
                    <a16:creationId xmlns:a16="http://schemas.microsoft.com/office/drawing/2014/main" id="{C13D30D8-D8FC-E4D8-5627-894E963B5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6_orange_blue_on_white" hidden="1">
              <a:extLst>
                <a:ext uri="{FF2B5EF4-FFF2-40B4-BE49-F238E27FC236}">
                  <a16:creationId xmlns:a16="http://schemas.microsoft.com/office/drawing/2014/main" id="{7CF9488D-BE45-A2C1-79A6-E3C59418F1E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9" name="Box">
                <a:extLst>
                  <a:ext uri="{FF2B5EF4-FFF2-40B4-BE49-F238E27FC236}">
                    <a16:creationId xmlns:a16="http://schemas.microsoft.com/office/drawing/2014/main" id="{E9D03BEE-9F73-865E-09C0-87CE133BF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2">
                <a:extLst>
                  <a:ext uri="{FF2B5EF4-FFF2-40B4-BE49-F238E27FC236}">
                    <a16:creationId xmlns:a16="http://schemas.microsoft.com/office/drawing/2014/main" id="{9A179FD7-EC60-3448-237E-82D5455CA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1">
                <a:extLst>
                  <a:ext uri="{FF2B5EF4-FFF2-40B4-BE49-F238E27FC236}">
                    <a16:creationId xmlns:a16="http://schemas.microsoft.com/office/drawing/2014/main" id="{68AB08B4-4BA8-B4E6-FCAE-88040EEFF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V">
                <a:extLst>
                  <a:ext uri="{FF2B5EF4-FFF2-40B4-BE49-F238E27FC236}">
                    <a16:creationId xmlns:a16="http://schemas.microsoft.com/office/drawing/2014/main" id="{7C8578FB-38EF-C923-E378-E57D04587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7_blue_on_white" hidden="1">
              <a:extLst>
                <a:ext uri="{FF2B5EF4-FFF2-40B4-BE49-F238E27FC236}">
                  <a16:creationId xmlns:a16="http://schemas.microsoft.com/office/drawing/2014/main" id="{F715D80C-2CB3-F66D-F51A-8DBD144BFD8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5" name="Box">
                <a:extLst>
                  <a:ext uri="{FF2B5EF4-FFF2-40B4-BE49-F238E27FC236}">
                    <a16:creationId xmlns:a16="http://schemas.microsoft.com/office/drawing/2014/main" id="{8AD122A6-7686-2E19-FFDD-18D060B02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2">
                <a:extLst>
                  <a:ext uri="{FF2B5EF4-FFF2-40B4-BE49-F238E27FC236}">
                    <a16:creationId xmlns:a16="http://schemas.microsoft.com/office/drawing/2014/main" id="{6BAB2566-1FDD-ACA7-6358-CEFE44F0D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1">
                <a:extLst>
                  <a:ext uri="{FF2B5EF4-FFF2-40B4-BE49-F238E27FC236}">
                    <a16:creationId xmlns:a16="http://schemas.microsoft.com/office/drawing/2014/main" id="{BFEADE6C-A858-1313-AA88-11D0912AE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V">
                <a:extLst>
                  <a:ext uri="{FF2B5EF4-FFF2-40B4-BE49-F238E27FC236}">
                    <a16:creationId xmlns:a16="http://schemas.microsoft.com/office/drawing/2014/main" id="{7BEE5690-A67F-B3DF-347C-174178996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8_black_on_white" hidden="1">
              <a:extLst>
                <a:ext uri="{FF2B5EF4-FFF2-40B4-BE49-F238E27FC236}">
                  <a16:creationId xmlns:a16="http://schemas.microsoft.com/office/drawing/2014/main" id="{8F889D7A-D3D4-D712-D584-675D45BE2AA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1" name="Box">
                <a:extLst>
                  <a:ext uri="{FF2B5EF4-FFF2-40B4-BE49-F238E27FC236}">
                    <a16:creationId xmlns:a16="http://schemas.microsoft.com/office/drawing/2014/main" id="{08969AD8-F28A-79FC-EC81-B9655B2C7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2">
                <a:extLst>
                  <a:ext uri="{FF2B5EF4-FFF2-40B4-BE49-F238E27FC236}">
                    <a16:creationId xmlns:a16="http://schemas.microsoft.com/office/drawing/2014/main" id="{EC432244-F873-D30A-0F64-67D7CEA44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T1">
                <a:extLst>
                  <a:ext uri="{FF2B5EF4-FFF2-40B4-BE49-F238E27FC236}">
                    <a16:creationId xmlns:a16="http://schemas.microsoft.com/office/drawing/2014/main" id="{68735D28-EC54-9917-9B71-03C6219D4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V">
                <a:extLst>
                  <a:ext uri="{FF2B5EF4-FFF2-40B4-BE49-F238E27FC236}">
                    <a16:creationId xmlns:a16="http://schemas.microsoft.com/office/drawing/2014/main" id="{5F5B32B0-8957-B348-CA6F-51FA599CF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9_orange_on_white" hidden="1">
              <a:extLst>
                <a:ext uri="{FF2B5EF4-FFF2-40B4-BE49-F238E27FC236}">
                  <a16:creationId xmlns:a16="http://schemas.microsoft.com/office/drawing/2014/main" id="{2DABBEC0-3A39-1A55-DCA6-4157674B1AA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7" name="Box">
                <a:extLst>
                  <a:ext uri="{FF2B5EF4-FFF2-40B4-BE49-F238E27FC236}">
                    <a16:creationId xmlns:a16="http://schemas.microsoft.com/office/drawing/2014/main" id="{0CE3523C-887E-7F5B-BFF6-5BD9E77C9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T2">
                <a:extLst>
                  <a:ext uri="{FF2B5EF4-FFF2-40B4-BE49-F238E27FC236}">
                    <a16:creationId xmlns:a16="http://schemas.microsoft.com/office/drawing/2014/main" id="{EC454A5B-2649-0FEB-4918-A38C08919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T1">
                <a:extLst>
                  <a:ext uri="{FF2B5EF4-FFF2-40B4-BE49-F238E27FC236}">
                    <a16:creationId xmlns:a16="http://schemas.microsoft.com/office/drawing/2014/main" id="{C4B520A1-7E2E-50B8-E360-06D4D0C74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V">
                <a:extLst>
                  <a:ext uri="{FF2B5EF4-FFF2-40B4-BE49-F238E27FC236}">
                    <a16:creationId xmlns:a16="http://schemas.microsoft.com/office/drawing/2014/main" id="{D4EE9971-BBD2-E285-91CF-4C6FCA544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" name="Title 11">
            <a:extLst>
              <a:ext uri="{FF2B5EF4-FFF2-40B4-BE49-F238E27FC236}">
                <a16:creationId xmlns:a16="http://schemas.microsoft.com/office/drawing/2014/main" id="{7B27394F-1609-A95A-A3E1-22233F02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88" y="1336257"/>
            <a:ext cx="3629543" cy="2705878"/>
          </a:xfrm>
        </p:spPr>
        <p:txBody>
          <a:bodyPr anchor="ctr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4" name="Content Placeholder 14">
            <a:extLst>
              <a:ext uri="{FF2B5EF4-FFF2-40B4-BE49-F238E27FC236}">
                <a16:creationId xmlns:a16="http://schemas.microsoft.com/office/drawing/2014/main" id="{842DEA4C-8F55-0B7A-93F0-7DD3B1E97A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0235" y="1356102"/>
            <a:ext cx="3797623" cy="265795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16000" marR="0" lvl="0" indent="-216000" algn="l" defTabSz="45720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65" name="Media Placeholder 16">
            <a:extLst>
              <a:ext uri="{FF2B5EF4-FFF2-40B4-BE49-F238E27FC236}">
                <a16:creationId xmlns:a16="http://schemas.microsoft.com/office/drawing/2014/main" id="{42E5FD61-2760-2433-95FB-8F9BE7F72A3F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568400" y="1336257"/>
            <a:ext cx="7200" cy="2700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r>
              <a:rPr lang="en-GB"/>
              <a:t> 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5674D1-FCDB-B7C8-36F7-156AAEB8A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A68F4B3A-809A-9C85-3D96-1A6F770B3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C298D7-622C-D9A5-D25E-34C8E0478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09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7FBE9-1A73-6B00-02A3-BBA832FF3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260"/>
            <a:ext cx="9145028" cy="51415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169225" cy="288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VTT – beyond the obvious</a:t>
            </a:r>
          </a:p>
        </p:txBody>
      </p:sp>
      <p:grpSp>
        <p:nvGrpSpPr>
          <p:cNvPr id="56" name="_VTT_logo_102019_02_white_on_black" hidden="1">
            <a:extLst>
              <a:ext uri="{FF2B5EF4-FFF2-40B4-BE49-F238E27FC236}">
                <a16:creationId xmlns:a16="http://schemas.microsoft.com/office/drawing/2014/main" id="{BE789E09-3C77-42E8-9D02-E245FA0CE4AA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92" name="Box">
              <a:extLst>
                <a:ext uri="{FF2B5EF4-FFF2-40B4-BE49-F238E27FC236}">
                  <a16:creationId xmlns:a16="http://schemas.microsoft.com/office/drawing/2014/main" id="{51D08AD0-155D-4787-9A0D-F362E4BDA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2">
              <a:extLst>
                <a:ext uri="{FF2B5EF4-FFF2-40B4-BE49-F238E27FC236}">
                  <a16:creationId xmlns:a16="http://schemas.microsoft.com/office/drawing/2014/main" id="{9FA7377B-F125-45BD-969F-007E57D0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1">
              <a:extLst>
                <a:ext uri="{FF2B5EF4-FFF2-40B4-BE49-F238E27FC236}">
                  <a16:creationId xmlns:a16="http://schemas.microsoft.com/office/drawing/2014/main" id="{758947A9-E3AE-45A9-AC63-316688A88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V">
              <a:extLst>
                <a:ext uri="{FF2B5EF4-FFF2-40B4-BE49-F238E27FC236}">
                  <a16:creationId xmlns:a16="http://schemas.microsoft.com/office/drawing/2014/main" id="{37E685F7-FC58-4007-9B82-25AC70E70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3_white_on_blue" hidden="1">
            <a:extLst>
              <a:ext uri="{FF2B5EF4-FFF2-40B4-BE49-F238E27FC236}">
                <a16:creationId xmlns:a16="http://schemas.microsoft.com/office/drawing/2014/main" id="{7D537F09-979D-4727-9E7C-96FFEFAB738C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8" name="Box">
              <a:extLst>
                <a:ext uri="{FF2B5EF4-FFF2-40B4-BE49-F238E27FC236}">
                  <a16:creationId xmlns:a16="http://schemas.microsoft.com/office/drawing/2014/main" id="{840F987E-7D13-4613-82A2-652E91EF4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2">
              <a:extLst>
                <a:ext uri="{FF2B5EF4-FFF2-40B4-BE49-F238E27FC236}">
                  <a16:creationId xmlns:a16="http://schemas.microsoft.com/office/drawing/2014/main" id="{686D1E04-BBE5-4CA9-8E45-7F48BBDB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1">
              <a:extLst>
                <a:ext uri="{FF2B5EF4-FFF2-40B4-BE49-F238E27FC236}">
                  <a16:creationId xmlns:a16="http://schemas.microsoft.com/office/drawing/2014/main" id="{A44DB7C3-E934-4FAD-9ACC-D6D6FC6F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V">
              <a:extLst>
                <a:ext uri="{FF2B5EF4-FFF2-40B4-BE49-F238E27FC236}">
                  <a16:creationId xmlns:a16="http://schemas.microsoft.com/office/drawing/2014/main" id="{47110265-E641-44CF-9EE6-7EB2A804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4_white_on_dark_grey" hidden="1">
            <a:extLst>
              <a:ext uri="{FF2B5EF4-FFF2-40B4-BE49-F238E27FC236}">
                <a16:creationId xmlns:a16="http://schemas.microsoft.com/office/drawing/2014/main" id="{1E498825-C04E-46E7-BFA7-E20A04DF7767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4" name="Box">
              <a:extLst>
                <a:ext uri="{FF2B5EF4-FFF2-40B4-BE49-F238E27FC236}">
                  <a16:creationId xmlns:a16="http://schemas.microsoft.com/office/drawing/2014/main" id="{43A47DF8-9854-4AB9-BD3D-0569A42C3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2">
              <a:extLst>
                <a:ext uri="{FF2B5EF4-FFF2-40B4-BE49-F238E27FC236}">
                  <a16:creationId xmlns:a16="http://schemas.microsoft.com/office/drawing/2014/main" id="{F18A56A6-49C8-4682-B7A9-2ABE4ECCE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1">
              <a:extLst>
                <a:ext uri="{FF2B5EF4-FFF2-40B4-BE49-F238E27FC236}">
                  <a16:creationId xmlns:a16="http://schemas.microsoft.com/office/drawing/2014/main" id="{B09830FA-B817-43D4-986B-5751AB137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V">
              <a:extLst>
                <a:ext uri="{FF2B5EF4-FFF2-40B4-BE49-F238E27FC236}">
                  <a16:creationId xmlns:a16="http://schemas.microsoft.com/office/drawing/2014/main" id="{532B111A-67A1-45BE-91DC-AB0E3B6EF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5_dark_grey_on_white" hidden="1">
            <a:extLst>
              <a:ext uri="{FF2B5EF4-FFF2-40B4-BE49-F238E27FC236}">
                <a16:creationId xmlns:a16="http://schemas.microsoft.com/office/drawing/2014/main" id="{32340944-6D89-43B8-8363-653ADEE63501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0" name="Box">
              <a:extLst>
                <a:ext uri="{FF2B5EF4-FFF2-40B4-BE49-F238E27FC236}">
                  <a16:creationId xmlns:a16="http://schemas.microsoft.com/office/drawing/2014/main" id="{AC61D7F3-5B00-4C95-813F-8349369E9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2">
              <a:extLst>
                <a:ext uri="{FF2B5EF4-FFF2-40B4-BE49-F238E27FC236}">
                  <a16:creationId xmlns:a16="http://schemas.microsoft.com/office/drawing/2014/main" id="{7D2F3C49-889D-4FF1-97B8-53F0599D0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1">
              <a:extLst>
                <a:ext uri="{FF2B5EF4-FFF2-40B4-BE49-F238E27FC236}">
                  <a16:creationId xmlns:a16="http://schemas.microsoft.com/office/drawing/2014/main" id="{6C9FFD40-995A-44A4-90E3-2CBA39DE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V">
              <a:extLst>
                <a:ext uri="{FF2B5EF4-FFF2-40B4-BE49-F238E27FC236}">
                  <a16:creationId xmlns:a16="http://schemas.microsoft.com/office/drawing/2014/main" id="{6CDEBBDA-BB23-4B20-BDC2-3637F37B1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6_orange_blue_on_white" hidden="1">
            <a:extLst>
              <a:ext uri="{FF2B5EF4-FFF2-40B4-BE49-F238E27FC236}">
                <a16:creationId xmlns:a16="http://schemas.microsoft.com/office/drawing/2014/main" id="{6F612B32-2559-4F08-90E9-13EC50636A29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6" name="Box">
              <a:extLst>
                <a:ext uri="{FF2B5EF4-FFF2-40B4-BE49-F238E27FC236}">
                  <a16:creationId xmlns:a16="http://schemas.microsoft.com/office/drawing/2014/main" id="{9997C5C0-C04A-462C-B991-B366C7AE6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2">
              <a:extLst>
                <a:ext uri="{FF2B5EF4-FFF2-40B4-BE49-F238E27FC236}">
                  <a16:creationId xmlns:a16="http://schemas.microsoft.com/office/drawing/2014/main" id="{EF94B57E-05AB-4E70-8C3A-B7B958EA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1">
              <a:extLst>
                <a:ext uri="{FF2B5EF4-FFF2-40B4-BE49-F238E27FC236}">
                  <a16:creationId xmlns:a16="http://schemas.microsoft.com/office/drawing/2014/main" id="{CD056F72-F45C-4E67-8040-4FB948E5D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">
              <a:extLst>
                <a:ext uri="{FF2B5EF4-FFF2-40B4-BE49-F238E27FC236}">
                  <a16:creationId xmlns:a16="http://schemas.microsoft.com/office/drawing/2014/main" id="{F693D0CB-A74E-442F-8847-36C564B6B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7_blue_on_white" hidden="1">
            <a:extLst>
              <a:ext uri="{FF2B5EF4-FFF2-40B4-BE49-F238E27FC236}">
                <a16:creationId xmlns:a16="http://schemas.microsoft.com/office/drawing/2014/main" id="{FA9F57F1-C560-4D9D-930D-712EFC8D68E1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2" name="Box">
              <a:extLst>
                <a:ext uri="{FF2B5EF4-FFF2-40B4-BE49-F238E27FC236}">
                  <a16:creationId xmlns:a16="http://schemas.microsoft.com/office/drawing/2014/main" id="{37B261BC-7EC9-4455-9644-8192B89E6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2">
              <a:extLst>
                <a:ext uri="{FF2B5EF4-FFF2-40B4-BE49-F238E27FC236}">
                  <a16:creationId xmlns:a16="http://schemas.microsoft.com/office/drawing/2014/main" id="{B915B1F6-5947-4BA7-8E3D-DDEACB96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1">
              <a:extLst>
                <a:ext uri="{FF2B5EF4-FFF2-40B4-BE49-F238E27FC236}">
                  <a16:creationId xmlns:a16="http://schemas.microsoft.com/office/drawing/2014/main" id="{48A11847-BB39-4B5F-93EA-1C82A2F03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V">
              <a:extLst>
                <a:ext uri="{FF2B5EF4-FFF2-40B4-BE49-F238E27FC236}">
                  <a16:creationId xmlns:a16="http://schemas.microsoft.com/office/drawing/2014/main" id="{423C0471-728F-4A75-9F24-DB4F71A7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8_black_on_white" hidden="1">
            <a:extLst>
              <a:ext uri="{FF2B5EF4-FFF2-40B4-BE49-F238E27FC236}">
                <a16:creationId xmlns:a16="http://schemas.microsoft.com/office/drawing/2014/main" id="{98502DAA-167D-4F11-9089-7FBB34BD774E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8" name="Box">
              <a:extLst>
                <a:ext uri="{FF2B5EF4-FFF2-40B4-BE49-F238E27FC236}">
                  <a16:creationId xmlns:a16="http://schemas.microsoft.com/office/drawing/2014/main" id="{BC4C7FEA-15CF-41F0-9899-A9613A432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2">
              <a:extLst>
                <a:ext uri="{FF2B5EF4-FFF2-40B4-BE49-F238E27FC236}">
                  <a16:creationId xmlns:a16="http://schemas.microsoft.com/office/drawing/2014/main" id="{C41DC861-750A-4E5E-9FDB-5B03335E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1">
              <a:extLst>
                <a:ext uri="{FF2B5EF4-FFF2-40B4-BE49-F238E27FC236}">
                  <a16:creationId xmlns:a16="http://schemas.microsoft.com/office/drawing/2014/main" id="{FC4C2684-2627-4771-9544-83F349D86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V">
              <a:extLst>
                <a:ext uri="{FF2B5EF4-FFF2-40B4-BE49-F238E27FC236}">
                  <a16:creationId xmlns:a16="http://schemas.microsoft.com/office/drawing/2014/main" id="{6E0CC0FF-C393-430F-8189-822149D65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9_orange_on_white" hidden="1">
            <a:extLst>
              <a:ext uri="{FF2B5EF4-FFF2-40B4-BE49-F238E27FC236}">
                <a16:creationId xmlns:a16="http://schemas.microsoft.com/office/drawing/2014/main" id="{154616AC-F847-4F22-A9EC-00D1D023A4E6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4" name="Box">
              <a:extLst>
                <a:ext uri="{FF2B5EF4-FFF2-40B4-BE49-F238E27FC236}">
                  <a16:creationId xmlns:a16="http://schemas.microsoft.com/office/drawing/2014/main" id="{7B17E5D7-3CA3-43A9-9D0C-D94A4545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2">
              <a:extLst>
                <a:ext uri="{FF2B5EF4-FFF2-40B4-BE49-F238E27FC236}">
                  <a16:creationId xmlns:a16="http://schemas.microsoft.com/office/drawing/2014/main" id="{49D34E98-01B7-4102-9CB6-F4F4353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1">
              <a:extLst>
                <a:ext uri="{FF2B5EF4-FFF2-40B4-BE49-F238E27FC236}">
                  <a16:creationId xmlns:a16="http://schemas.microsoft.com/office/drawing/2014/main" id="{BE19FEB8-5267-4AB6-B3E2-FA6D4AD29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V">
              <a:extLst>
                <a:ext uri="{FF2B5EF4-FFF2-40B4-BE49-F238E27FC236}">
                  <a16:creationId xmlns:a16="http://schemas.microsoft.com/office/drawing/2014/main" id="{876EE734-700E-458F-87FB-AB999379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59118ED-5355-EF2F-9A11-6CA3070266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8" y="1021977"/>
            <a:ext cx="873297" cy="586800"/>
          </a:xfrm>
          <a:prstGeom prst="rect">
            <a:avLst/>
          </a:prstGeom>
        </p:spPr>
      </p:pic>
      <p:sp>
        <p:nvSpPr>
          <p:cNvPr id="24" name="Title Placeholder 5">
            <a:extLst>
              <a:ext uri="{FF2B5EF4-FFF2-40B4-BE49-F238E27FC236}">
                <a16:creationId xmlns:a16="http://schemas.microsoft.com/office/drawing/2014/main" id="{37273B75-0181-7CF1-4E97-5AC7B84F6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5850" y="1779589"/>
            <a:ext cx="3874926" cy="156644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/>
              <a:t>Headline of </a:t>
            </a:r>
            <a:br>
              <a:rPr lang="en-GB"/>
            </a:br>
            <a:r>
              <a:rPr lang="en-GB"/>
              <a:t>the slide deck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859CF3F-3A36-15E6-F1B9-4436EE3AF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850" y="3425031"/>
            <a:ext cx="3889375" cy="450850"/>
          </a:xfrm>
        </p:spPr>
        <p:txBody>
          <a:bodyPr/>
          <a:lstStyle/>
          <a:p>
            <a:pPr lvl="0"/>
            <a:r>
              <a:rPr lang="en-GB"/>
              <a:t>Name Surname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6AE343-F6F0-7A4D-0190-A9B809926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7224" y="3864452"/>
            <a:ext cx="720000" cy="291623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smtClean="0"/>
              <a:pPr/>
              <a:t>18/10/2025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solidFill>
          <a:srgbClr val="C1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TT_LogoStack_v3_16092019 pienempi koko">
            <a:extLst>
              <a:ext uri="{FF2B5EF4-FFF2-40B4-BE49-F238E27FC236}">
                <a16:creationId xmlns:a16="http://schemas.microsoft.com/office/drawing/2014/main" id="{994CBB8E-A8FF-0208-90D4-5E7B9DD1A11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52" name="_VTT_logo_102019_01_white_on_orange">
              <a:extLst>
                <a:ext uri="{FF2B5EF4-FFF2-40B4-BE49-F238E27FC236}">
                  <a16:creationId xmlns:a16="http://schemas.microsoft.com/office/drawing/2014/main" id="{B5DEFF43-21D4-1765-31E9-664307E35C1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3" name="Box">
                <a:extLst>
                  <a:ext uri="{FF2B5EF4-FFF2-40B4-BE49-F238E27FC236}">
                    <a16:creationId xmlns:a16="http://schemas.microsoft.com/office/drawing/2014/main" id="{D2186E78-B7D3-C4C9-BEFC-C2A99BB03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2">
                <a:extLst>
                  <a:ext uri="{FF2B5EF4-FFF2-40B4-BE49-F238E27FC236}">
                    <a16:creationId xmlns:a16="http://schemas.microsoft.com/office/drawing/2014/main" id="{C23B85B2-9E0D-C8D9-847B-7876E8CF9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T1">
                <a:extLst>
                  <a:ext uri="{FF2B5EF4-FFF2-40B4-BE49-F238E27FC236}">
                    <a16:creationId xmlns:a16="http://schemas.microsoft.com/office/drawing/2014/main" id="{3E1C0F61-ABB8-EF0F-B0DE-F37303BF8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V">
                <a:extLst>
                  <a:ext uri="{FF2B5EF4-FFF2-40B4-BE49-F238E27FC236}">
                    <a16:creationId xmlns:a16="http://schemas.microsoft.com/office/drawing/2014/main" id="{B8E74467-88F5-F37F-FF7B-7B3E8080E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_VTT_logo_102019_02_white_on_black" hidden="1">
              <a:extLst>
                <a:ext uri="{FF2B5EF4-FFF2-40B4-BE49-F238E27FC236}">
                  <a16:creationId xmlns:a16="http://schemas.microsoft.com/office/drawing/2014/main" id="{A3C0A0E2-1F92-E190-C1C2-8483EAB665A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9" name="Box">
                <a:extLst>
                  <a:ext uri="{FF2B5EF4-FFF2-40B4-BE49-F238E27FC236}">
                    <a16:creationId xmlns:a16="http://schemas.microsoft.com/office/drawing/2014/main" id="{788AF7B2-8685-4C62-C3CD-587850A3F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2">
                <a:extLst>
                  <a:ext uri="{FF2B5EF4-FFF2-40B4-BE49-F238E27FC236}">
                    <a16:creationId xmlns:a16="http://schemas.microsoft.com/office/drawing/2014/main" id="{E6ED03D8-F720-44F5-F158-CAEB65FCD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1">
                <a:extLst>
                  <a:ext uri="{FF2B5EF4-FFF2-40B4-BE49-F238E27FC236}">
                    <a16:creationId xmlns:a16="http://schemas.microsoft.com/office/drawing/2014/main" id="{86416158-B96F-2EC8-7F86-316712198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V">
                <a:extLst>
                  <a:ext uri="{FF2B5EF4-FFF2-40B4-BE49-F238E27FC236}">
                    <a16:creationId xmlns:a16="http://schemas.microsoft.com/office/drawing/2014/main" id="{7442A551-3D6B-6667-6707-DA8F9C571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_VTT_logo_102019_03_white_on_blue" hidden="1">
              <a:extLst>
                <a:ext uri="{FF2B5EF4-FFF2-40B4-BE49-F238E27FC236}">
                  <a16:creationId xmlns:a16="http://schemas.microsoft.com/office/drawing/2014/main" id="{234BAE52-F792-B0F2-21B5-A306F602CEF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5" name="Box">
                <a:extLst>
                  <a:ext uri="{FF2B5EF4-FFF2-40B4-BE49-F238E27FC236}">
                    <a16:creationId xmlns:a16="http://schemas.microsoft.com/office/drawing/2014/main" id="{780A3C1E-9797-A529-9351-D599D2C39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2">
                <a:extLst>
                  <a:ext uri="{FF2B5EF4-FFF2-40B4-BE49-F238E27FC236}">
                    <a16:creationId xmlns:a16="http://schemas.microsoft.com/office/drawing/2014/main" id="{B439CA8A-F6BC-C837-D579-42CC44377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T1">
                <a:extLst>
                  <a:ext uri="{FF2B5EF4-FFF2-40B4-BE49-F238E27FC236}">
                    <a16:creationId xmlns:a16="http://schemas.microsoft.com/office/drawing/2014/main" id="{F1CE81E0-F9BC-2BF2-C2CF-D9720B9A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V">
                <a:extLst>
                  <a:ext uri="{FF2B5EF4-FFF2-40B4-BE49-F238E27FC236}">
                    <a16:creationId xmlns:a16="http://schemas.microsoft.com/office/drawing/2014/main" id="{0E12DAB4-6BDA-BD3D-4E1E-B45C87D69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_VTT_logo_102019_04_white_on_dark_grey" hidden="1">
              <a:extLst>
                <a:ext uri="{FF2B5EF4-FFF2-40B4-BE49-F238E27FC236}">
                  <a16:creationId xmlns:a16="http://schemas.microsoft.com/office/drawing/2014/main" id="{4CEAA48F-D3CE-8EA4-2CFF-51AC78B2101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1" name="Box">
                <a:extLst>
                  <a:ext uri="{FF2B5EF4-FFF2-40B4-BE49-F238E27FC236}">
                    <a16:creationId xmlns:a16="http://schemas.microsoft.com/office/drawing/2014/main" id="{CADAEEDB-15DF-E5BD-EB3E-BADA69F03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2">
                <a:extLst>
                  <a:ext uri="{FF2B5EF4-FFF2-40B4-BE49-F238E27FC236}">
                    <a16:creationId xmlns:a16="http://schemas.microsoft.com/office/drawing/2014/main" id="{2AB5F098-618A-5F8B-99E7-F95958756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1">
                <a:extLst>
                  <a:ext uri="{FF2B5EF4-FFF2-40B4-BE49-F238E27FC236}">
                    <a16:creationId xmlns:a16="http://schemas.microsoft.com/office/drawing/2014/main" id="{28AB8D10-BB91-F47F-AB34-5A80ACB9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V">
                <a:extLst>
                  <a:ext uri="{FF2B5EF4-FFF2-40B4-BE49-F238E27FC236}">
                    <a16:creationId xmlns:a16="http://schemas.microsoft.com/office/drawing/2014/main" id="{87AF571D-1D51-CCDD-0154-829339C21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5_dark_grey_on_white" hidden="1">
              <a:extLst>
                <a:ext uri="{FF2B5EF4-FFF2-40B4-BE49-F238E27FC236}">
                  <a16:creationId xmlns:a16="http://schemas.microsoft.com/office/drawing/2014/main" id="{5DEE00B0-5887-5DCF-BB91-CB67D3008AC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7" name="Box">
                <a:extLst>
                  <a:ext uri="{FF2B5EF4-FFF2-40B4-BE49-F238E27FC236}">
                    <a16:creationId xmlns:a16="http://schemas.microsoft.com/office/drawing/2014/main" id="{C7C1CC14-2A85-B1AB-636F-C2511FE2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2">
                <a:extLst>
                  <a:ext uri="{FF2B5EF4-FFF2-40B4-BE49-F238E27FC236}">
                    <a16:creationId xmlns:a16="http://schemas.microsoft.com/office/drawing/2014/main" id="{1ACB8731-B3ED-314D-2179-2F42E65D0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T1">
                <a:extLst>
                  <a:ext uri="{FF2B5EF4-FFF2-40B4-BE49-F238E27FC236}">
                    <a16:creationId xmlns:a16="http://schemas.microsoft.com/office/drawing/2014/main" id="{65FDD713-D6A6-2DC8-BC20-FA26DF694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V">
                <a:extLst>
                  <a:ext uri="{FF2B5EF4-FFF2-40B4-BE49-F238E27FC236}">
                    <a16:creationId xmlns:a16="http://schemas.microsoft.com/office/drawing/2014/main" id="{BA718AA0-9AED-0597-2656-5792EDACA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6_orange_blue_on_white" hidden="1">
              <a:extLst>
                <a:ext uri="{FF2B5EF4-FFF2-40B4-BE49-F238E27FC236}">
                  <a16:creationId xmlns:a16="http://schemas.microsoft.com/office/drawing/2014/main" id="{BA27D61B-D665-00B3-6CB1-AEC02F3FEE8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3" name="Box">
                <a:extLst>
                  <a:ext uri="{FF2B5EF4-FFF2-40B4-BE49-F238E27FC236}">
                    <a16:creationId xmlns:a16="http://schemas.microsoft.com/office/drawing/2014/main" id="{D106CA40-E510-EA31-CD76-12AA1DEA7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2">
                <a:extLst>
                  <a:ext uri="{FF2B5EF4-FFF2-40B4-BE49-F238E27FC236}">
                    <a16:creationId xmlns:a16="http://schemas.microsoft.com/office/drawing/2014/main" id="{77B513CF-36AB-DF92-9292-C1BD820AB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T1">
                <a:extLst>
                  <a:ext uri="{FF2B5EF4-FFF2-40B4-BE49-F238E27FC236}">
                    <a16:creationId xmlns:a16="http://schemas.microsoft.com/office/drawing/2014/main" id="{0DF57302-DD7E-CEB7-864A-6A401ECF9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V">
                <a:extLst>
                  <a:ext uri="{FF2B5EF4-FFF2-40B4-BE49-F238E27FC236}">
                    <a16:creationId xmlns:a16="http://schemas.microsoft.com/office/drawing/2014/main" id="{47AAD21A-6B91-37D7-1129-B65636A27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7_blue_on_white" hidden="1">
              <a:extLst>
                <a:ext uri="{FF2B5EF4-FFF2-40B4-BE49-F238E27FC236}">
                  <a16:creationId xmlns:a16="http://schemas.microsoft.com/office/drawing/2014/main" id="{06B0B17B-7A4C-3125-3B2B-1D70B1C5672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9" name="Box">
                <a:extLst>
                  <a:ext uri="{FF2B5EF4-FFF2-40B4-BE49-F238E27FC236}">
                    <a16:creationId xmlns:a16="http://schemas.microsoft.com/office/drawing/2014/main" id="{1A9D0BED-866E-5C72-0E55-02676FB9D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2">
                <a:extLst>
                  <a:ext uri="{FF2B5EF4-FFF2-40B4-BE49-F238E27FC236}">
                    <a16:creationId xmlns:a16="http://schemas.microsoft.com/office/drawing/2014/main" id="{8BACEA18-30A8-FEE6-3CD2-0F7D22E6D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T1">
                <a:extLst>
                  <a:ext uri="{FF2B5EF4-FFF2-40B4-BE49-F238E27FC236}">
                    <a16:creationId xmlns:a16="http://schemas.microsoft.com/office/drawing/2014/main" id="{6C662633-A55A-6EC1-78BB-E00E7A639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V">
                <a:extLst>
                  <a:ext uri="{FF2B5EF4-FFF2-40B4-BE49-F238E27FC236}">
                    <a16:creationId xmlns:a16="http://schemas.microsoft.com/office/drawing/2014/main" id="{855334F7-3CF9-1728-3442-B6A342DFE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8_black_on_white" hidden="1">
              <a:extLst>
                <a:ext uri="{FF2B5EF4-FFF2-40B4-BE49-F238E27FC236}">
                  <a16:creationId xmlns:a16="http://schemas.microsoft.com/office/drawing/2014/main" id="{54F5FEEC-434B-89C5-4431-A45CAF5EF4B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5" name="Box">
                <a:extLst>
                  <a:ext uri="{FF2B5EF4-FFF2-40B4-BE49-F238E27FC236}">
                    <a16:creationId xmlns:a16="http://schemas.microsoft.com/office/drawing/2014/main" id="{5383C846-5DB9-7C59-AFD1-A6B213501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2">
                <a:extLst>
                  <a:ext uri="{FF2B5EF4-FFF2-40B4-BE49-F238E27FC236}">
                    <a16:creationId xmlns:a16="http://schemas.microsoft.com/office/drawing/2014/main" id="{87EC4C51-8077-4E24-DE20-DDDCAB0C8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T1">
                <a:extLst>
                  <a:ext uri="{FF2B5EF4-FFF2-40B4-BE49-F238E27FC236}">
                    <a16:creationId xmlns:a16="http://schemas.microsoft.com/office/drawing/2014/main" id="{21661C23-1CB5-F37D-F234-F872AA3D2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V">
                <a:extLst>
                  <a:ext uri="{FF2B5EF4-FFF2-40B4-BE49-F238E27FC236}">
                    <a16:creationId xmlns:a16="http://schemas.microsoft.com/office/drawing/2014/main" id="{D62B2D25-4A97-031A-B6BC-80DEBB9E1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9_orange_on_white" hidden="1">
              <a:extLst>
                <a:ext uri="{FF2B5EF4-FFF2-40B4-BE49-F238E27FC236}">
                  <a16:creationId xmlns:a16="http://schemas.microsoft.com/office/drawing/2014/main" id="{5AD4BC3D-38AF-87B8-64C9-783ADF3C0D6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1" name="Box">
                <a:extLst>
                  <a:ext uri="{FF2B5EF4-FFF2-40B4-BE49-F238E27FC236}">
                    <a16:creationId xmlns:a16="http://schemas.microsoft.com/office/drawing/2014/main" id="{50495FBC-E756-D489-BA60-D41B03359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T2">
                <a:extLst>
                  <a:ext uri="{FF2B5EF4-FFF2-40B4-BE49-F238E27FC236}">
                    <a16:creationId xmlns:a16="http://schemas.microsoft.com/office/drawing/2014/main" id="{F581A15E-CCE3-EDED-A824-212E8D60E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T1">
                <a:extLst>
                  <a:ext uri="{FF2B5EF4-FFF2-40B4-BE49-F238E27FC236}">
                    <a16:creationId xmlns:a16="http://schemas.microsoft.com/office/drawing/2014/main" id="{D0E66EB7-E1DE-2D02-93A5-698A82334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V">
                <a:extLst>
                  <a:ext uri="{FF2B5EF4-FFF2-40B4-BE49-F238E27FC236}">
                    <a16:creationId xmlns:a16="http://schemas.microsoft.com/office/drawing/2014/main" id="{74171584-AD8D-4C90-3E07-07BA908EC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Title 11">
            <a:extLst>
              <a:ext uri="{FF2B5EF4-FFF2-40B4-BE49-F238E27FC236}">
                <a16:creationId xmlns:a16="http://schemas.microsoft.com/office/drawing/2014/main" id="{58E2B321-48F0-1CCA-BF16-77B699B1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88" y="1336257"/>
            <a:ext cx="3629543" cy="2705878"/>
          </a:xfrm>
        </p:spPr>
        <p:txBody>
          <a:bodyPr anchor="ctr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4FC4AAF6-ED96-2AF4-4D64-A01EA7E100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0235" y="1356102"/>
            <a:ext cx="3797623" cy="265795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16000" marR="0" lvl="0" indent="-216000" algn="l" defTabSz="45720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4" name="Media Placeholder 16">
            <a:extLst>
              <a:ext uri="{FF2B5EF4-FFF2-40B4-BE49-F238E27FC236}">
                <a16:creationId xmlns:a16="http://schemas.microsoft.com/office/drawing/2014/main" id="{5CF87440-BF40-D05B-80D0-F2065DA465B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568400" y="1336257"/>
            <a:ext cx="7200" cy="2700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r>
              <a:rPr lang="en-GB"/>
              <a:t> 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693D59-C0E8-2441-B190-7A6BE3B35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47E3A-0A88-6159-9943-E6F86E70E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87EB451-4B9B-3F5A-035C-47728B3FB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58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2192012" cy="720000"/>
          </a:xfrm>
        </p:spPr>
        <p:txBody>
          <a:bodyPr wrap="square" spcCol="360000"/>
          <a:lstStyle>
            <a:lvl1pPr>
              <a:defRPr b="1"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GB"/>
              <a:t>Thank you!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1543" y="4140000"/>
            <a:ext cx="2202024" cy="720000"/>
          </a:xfrm>
        </p:spPr>
        <p:txBody>
          <a:bodyPr wrap="square" spcCol="360000"/>
          <a:lstStyle>
            <a:lvl1pPr algn="ctr">
              <a:defRPr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endParaRPr lang="en-GB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3960" y="4140000"/>
            <a:ext cx="2193666" cy="720000"/>
          </a:xfrm>
        </p:spPr>
        <p:txBody>
          <a:bodyPr wrap="square" spcCol="360000"/>
          <a:lstStyle>
            <a:lvl1pPr algn="r">
              <a:defRPr>
                <a:solidFill>
                  <a:schemeClr val="bg1"/>
                </a:solidFill>
              </a:defRPr>
            </a:lvl1pPr>
            <a:lvl4pPr>
              <a:defRPr/>
            </a:lvl4pPr>
          </a:lstStyle>
          <a:p>
            <a:pPr lvl="0"/>
            <a:r>
              <a:rPr lang="en-GB" err="1"/>
              <a:t>vttresearch.com</a:t>
            </a:r>
            <a:endParaRPr lang="en-GB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A7BBC478-CDBB-34B8-F8CD-467C6B46E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515" y="0"/>
            <a:ext cx="869543" cy="586800"/>
          </a:xfrm>
          <a:custGeom>
            <a:avLst/>
            <a:gdLst>
              <a:gd name="connsiteX0" fmla="*/ 565487 w 869543"/>
              <a:gd name="connsiteY0" fmla="*/ 164815 h 586800"/>
              <a:gd name="connsiteX1" fmla="*/ 565487 w 869543"/>
              <a:gd name="connsiteY1" fmla="*/ 220398 h 586800"/>
              <a:gd name="connsiteX2" fmla="*/ 612374 w 869543"/>
              <a:gd name="connsiteY2" fmla="*/ 220398 h 586800"/>
              <a:gd name="connsiteX3" fmla="*/ 612374 w 869543"/>
              <a:gd name="connsiteY3" fmla="*/ 396409 h 586800"/>
              <a:gd name="connsiteX4" fmla="*/ 677022 w 869543"/>
              <a:gd name="connsiteY4" fmla="*/ 396409 h 586800"/>
              <a:gd name="connsiteX5" fmla="*/ 677022 w 869543"/>
              <a:gd name="connsiteY5" fmla="*/ 220398 h 586800"/>
              <a:gd name="connsiteX6" fmla="*/ 723199 w 869543"/>
              <a:gd name="connsiteY6" fmla="*/ 220398 h 586800"/>
              <a:gd name="connsiteX7" fmla="*/ 723199 w 869543"/>
              <a:gd name="connsiteY7" fmla="*/ 164815 h 586800"/>
              <a:gd name="connsiteX8" fmla="*/ 392857 w 869543"/>
              <a:gd name="connsiteY8" fmla="*/ 164815 h 586800"/>
              <a:gd name="connsiteX9" fmla="*/ 375097 w 869543"/>
              <a:gd name="connsiteY9" fmla="*/ 220398 h 586800"/>
              <a:gd name="connsiteX10" fmla="*/ 437613 w 869543"/>
              <a:gd name="connsiteY10" fmla="*/ 220398 h 586800"/>
              <a:gd name="connsiteX11" fmla="*/ 437613 w 869543"/>
              <a:gd name="connsiteY11" fmla="*/ 396409 h 586800"/>
              <a:gd name="connsiteX12" fmla="*/ 502260 w 869543"/>
              <a:gd name="connsiteY12" fmla="*/ 396409 h 586800"/>
              <a:gd name="connsiteX13" fmla="*/ 502260 w 869543"/>
              <a:gd name="connsiteY13" fmla="*/ 220398 h 586800"/>
              <a:gd name="connsiteX14" fmla="*/ 548437 w 869543"/>
              <a:gd name="connsiteY14" fmla="*/ 220398 h 586800"/>
              <a:gd name="connsiteX15" fmla="*/ 548437 w 869543"/>
              <a:gd name="connsiteY15" fmla="*/ 164815 h 586800"/>
              <a:gd name="connsiteX16" fmla="*/ 308093 w 869543"/>
              <a:gd name="connsiteY16" fmla="*/ 164815 h 586800"/>
              <a:gd name="connsiteX17" fmla="*/ 269598 w 869543"/>
              <a:gd name="connsiteY17" fmla="*/ 283819 h 586800"/>
              <a:gd name="connsiteX18" fmla="*/ 263895 w 869543"/>
              <a:gd name="connsiteY18" fmla="*/ 300921 h 586800"/>
              <a:gd name="connsiteX19" fmla="*/ 258905 w 869543"/>
              <a:gd name="connsiteY19" fmla="*/ 283819 h 586800"/>
              <a:gd name="connsiteX20" fmla="*/ 232529 w 869543"/>
              <a:gd name="connsiteY20" fmla="*/ 207571 h 586800"/>
              <a:gd name="connsiteX21" fmla="*/ 167657 w 869543"/>
              <a:gd name="connsiteY21" fmla="*/ 207571 h 586800"/>
              <a:gd name="connsiteX22" fmla="*/ 231816 w 869543"/>
              <a:gd name="connsiteY22" fmla="*/ 396409 h 586800"/>
              <a:gd name="connsiteX23" fmla="*/ 298826 w 869543"/>
              <a:gd name="connsiteY23" fmla="*/ 396409 h 586800"/>
              <a:gd name="connsiteX24" fmla="*/ 373677 w 869543"/>
              <a:gd name="connsiteY24" fmla="*/ 164815 h 586800"/>
              <a:gd name="connsiteX25" fmla="*/ 0 w 869543"/>
              <a:gd name="connsiteY25" fmla="*/ 0 h 586800"/>
              <a:gd name="connsiteX26" fmla="*/ 869543 w 869543"/>
              <a:gd name="connsiteY26" fmla="*/ 0 h 586800"/>
              <a:gd name="connsiteX27" fmla="*/ 869543 w 869543"/>
              <a:gd name="connsiteY27" fmla="*/ 586800 h 586800"/>
              <a:gd name="connsiteX28" fmla="*/ 0 w 869543"/>
              <a:gd name="connsiteY28" fmla="*/ 586800 h 5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69543" h="586800">
                <a:moveTo>
                  <a:pt x="565487" y="164815"/>
                </a:moveTo>
                <a:lnTo>
                  <a:pt x="565487" y="220398"/>
                </a:lnTo>
                <a:lnTo>
                  <a:pt x="612374" y="220398"/>
                </a:lnTo>
                <a:lnTo>
                  <a:pt x="612374" y="396409"/>
                </a:lnTo>
                <a:lnTo>
                  <a:pt x="677022" y="396409"/>
                </a:lnTo>
                <a:lnTo>
                  <a:pt x="677022" y="220398"/>
                </a:lnTo>
                <a:lnTo>
                  <a:pt x="723199" y="220398"/>
                </a:lnTo>
                <a:lnTo>
                  <a:pt x="723199" y="164815"/>
                </a:lnTo>
                <a:close/>
                <a:moveTo>
                  <a:pt x="392857" y="164815"/>
                </a:moveTo>
                <a:lnTo>
                  <a:pt x="375097" y="220398"/>
                </a:lnTo>
                <a:lnTo>
                  <a:pt x="437613" y="220398"/>
                </a:lnTo>
                <a:lnTo>
                  <a:pt x="437613" y="396409"/>
                </a:lnTo>
                <a:lnTo>
                  <a:pt x="502260" y="396409"/>
                </a:lnTo>
                <a:lnTo>
                  <a:pt x="502260" y="220398"/>
                </a:lnTo>
                <a:lnTo>
                  <a:pt x="548437" y="220398"/>
                </a:lnTo>
                <a:lnTo>
                  <a:pt x="548437" y="164815"/>
                </a:lnTo>
                <a:close/>
                <a:moveTo>
                  <a:pt x="308093" y="164815"/>
                </a:moveTo>
                <a:lnTo>
                  <a:pt x="269598" y="283819"/>
                </a:lnTo>
                <a:lnTo>
                  <a:pt x="263895" y="300921"/>
                </a:lnTo>
                <a:lnTo>
                  <a:pt x="258905" y="283819"/>
                </a:lnTo>
                <a:lnTo>
                  <a:pt x="232529" y="207571"/>
                </a:lnTo>
                <a:lnTo>
                  <a:pt x="167657" y="207571"/>
                </a:lnTo>
                <a:lnTo>
                  <a:pt x="231816" y="396409"/>
                </a:lnTo>
                <a:lnTo>
                  <a:pt x="298826" y="396409"/>
                </a:lnTo>
                <a:lnTo>
                  <a:pt x="373677" y="164815"/>
                </a:lnTo>
                <a:close/>
                <a:moveTo>
                  <a:pt x="0" y="0"/>
                </a:moveTo>
                <a:lnTo>
                  <a:pt x="869543" y="0"/>
                </a:lnTo>
                <a:lnTo>
                  <a:pt x="869543" y="586800"/>
                </a:lnTo>
                <a:lnTo>
                  <a:pt x="0" y="586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42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67E6B63-F803-A4C6-D1B1-49C62E698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603" y="1441551"/>
            <a:ext cx="4010626" cy="16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2192012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/>
              <a:t>Thank you!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1543" y="4140000"/>
            <a:ext cx="2202024" cy="720000"/>
          </a:xfrm>
        </p:spPr>
        <p:txBody>
          <a:bodyPr wrap="square" spcCol="360000"/>
          <a:lstStyle>
            <a:lvl1pPr algn="ctr">
              <a:defRPr/>
            </a:lvl1pPr>
            <a:lvl4pPr>
              <a:defRPr/>
            </a:lvl4pPr>
          </a:lstStyle>
          <a:p>
            <a:pPr lvl="0"/>
            <a:endParaRPr lang="en-GB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3960" y="4140000"/>
            <a:ext cx="2193666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err="1"/>
              <a:t>vttresearch.com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F9FE7-603B-4461-98CB-73BF78CB7E7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43515" y="575"/>
            <a:ext cx="867600" cy="58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9F118-3EB9-CFF6-20A6-E19E84371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000" y="1080000"/>
            <a:ext cx="4140000" cy="20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0EBEF2C-A196-E0EA-50D5-0BAE07A796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2192012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/>
              <a:t>Thank you!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39C974E-CB79-7648-7E8F-9E5AD9349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1543" y="4140000"/>
            <a:ext cx="2202024" cy="720000"/>
          </a:xfrm>
        </p:spPr>
        <p:txBody>
          <a:bodyPr wrap="square" spcCol="360000"/>
          <a:lstStyle>
            <a:lvl1pPr algn="ctr">
              <a:defRPr/>
            </a:lvl1pPr>
            <a:lvl4pPr>
              <a:defRPr/>
            </a:lvl4pPr>
          </a:lstStyle>
          <a:p>
            <a:pPr lvl="0"/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2F24AEE-E5C0-7A42-6DE6-6FAA9B02E6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3960" y="4140000"/>
            <a:ext cx="2193666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err="1"/>
              <a:t>vttresearch.com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B1A2D-D371-6793-33D0-5C2C2C6A89E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43515" y="575"/>
            <a:ext cx="867600" cy="586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13BC2B-F1CD-76DD-60D3-18BE4846F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000" y="1080000"/>
            <a:ext cx="4140000" cy="20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Content slide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15AA6BB-EA8D-F286-85A7-1D08E760DFE4}"/>
              </a:ext>
            </a:extLst>
          </p:cNvPr>
          <p:cNvSpPr/>
          <p:nvPr/>
        </p:nvSpPr>
        <p:spPr>
          <a:xfrm>
            <a:off x="5486151" y="1"/>
            <a:ext cx="3645219" cy="5145913"/>
          </a:xfrm>
          <a:custGeom>
            <a:avLst/>
            <a:gdLst>
              <a:gd name="connsiteX0" fmla="*/ 0 w 3556000"/>
              <a:gd name="connsiteY0" fmla="*/ 0 h 5143500"/>
              <a:gd name="connsiteX1" fmla="*/ 1848308 w 3556000"/>
              <a:gd name="connsiteY1" fmla="*/ 3165361 h 5143500"/>
              <a:gd name="connsiteX2" fmla="*/ 1847787 w 3556000"/>
              <a:gd name="connsiteY2" fmla="*/ 3165412 h 5143500"/>
              <a:gd name="connsiteX3" fmla="*/ 2561577 w 3556000"/>
              <a:gd name="connsiteY3" fmla="*/ 5143627 h 5143500"/>
              <a:gd name="connsiteX4" fmla="*/ 3568611 w 3556000"/>
              <a:gd name="connsiteY4" fmla="*/ 5143627 h 5143500"/>
              <a:gd name="connsiteX5" fmla="*/ 3568611 w 3556000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000" h="5143500">
                <a:moveTo>
                  <a:pt x="0" y="0"/>
                </a:moveTo>
                <a:cubicBezTo>
                  <a:pt x="1013041" y="887955"/>
                  <a:pt x="1488389" y="1916367"/>
                  <a:pt x="1848308" y="3165361"/>
                </a:cubicBezTo>
                <a:lnTo>
                  <a:pt x="1847787" y="3165412"/>
                </a:lnTo>
                <a:lnTo>
                  <a:pt x="2561577" y="5143627"/>
                </a:lnTo>
                <a:lnTo>
                  <a:pt x="3568611" y="5143627"/>
                </a:lnTo>
                <a:lnTo>
                  <a:pt x="3568611" y="0"/>
                </a:lnTo>
                <a:close/>
              </a:path>
            </a:pathLst>
          </a:custGeom>
          <a:solidFill>
            <a:srgbClr val="DBDBD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A54-19B1-4B12-AA22-8B76D14991BC}" type="datetime1">
              <a:rPr lang="en-GB" smtClean="0"/>
              <a:t>18/10/2025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4" name="Content Placeholder 62">
            <a:extLst>
              <a:ext uri="{FF2B5EF4-FFF2-40B4-BE49-F238E27FC236}">
                <a16:creationId xmlns:a16="http://schemas.microsoft.com/office/drawing/2014/main" id="{07FD2FF1-B977-F075-8359-F7C6775F25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8" y="1571625"/>
            <a:ext cx="6948487" cy="30464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69" name="VTT_LogoStack_v3_16092019 pienempi koko">
            <a:extLst>
              <a:ext uri="{FF2B5EF4-FFF2-40B4-BE49-F238E27FC236}">
                <a16:creationId xmlns:a16="http://schemas.microsoft.com/office/drawing/2014/main" id="{80DAC2A9-27C2-66B1-93B1-1958BFA7F65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70" name="_VTT_logo_102019_01_white_on_orange">
              <a:extLst>
                <a:ext uri="{FF2B5EF4-FFF2-40B4-BE49-F238E27FC236}">
                  <a16:creationId xmlns:a16="http://schemas.microsoft.com/office/drawing/2014/main" id="{D415D108-0F89-63CE-795A-D5939C2EF7E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1" name="Box">
                <a:extLst>
                  <a:ext uri="{FF2B5EF4-FFF2-40B4-BE49-F238E27FC236}">
                    <a16:creationId xmlns:a16="http://schemas.microsoft.com/office/drawing/2014/main" id="{5FF997F1-DDB9-8EBE-65B7-C5D4D0F7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2">
                <a:extLst>
                  <a:ext uri="{FF2B5EF4-FFF2-40B4-BE49-F238E27FC236}">
                    <a16:creationId xmlns:a16="http://schemas.microsoft.com/office/drawing/2014/main" id="{6E4F3BC8-4A40-6836-17B3-594CD59BA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1">
                <a:extLst>
                  <a:ext uri="{FF2B5EF4-FFF2-40B4-BE49-F238E27FC236}">
                    <a16:creationId xmlns:a16="http://schemas.microsoft.com/office/drawing/2014/main" id="{BDD34B60-2DC7-EDE8-984A-ADCEBE6B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V">
                <a:extLst>
                  <a:ext uri="{FF2B5EF4-FFF2-40B4-BE49-F238E27FC236}">
                    <a16:creationId xmlns:a16="http://schemas.microsoft.com/office/drawing/2014/main" id="{9D15FC8D-3B66-BE9A-8E63-E13E75E9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_VTT_logo_102019_02_white_on_black" hidden="1">
              <a:extLst>
                <a:ext uri="{FF2B5EF4-FFF2-40B4-BE49-F238E27FC236}">
                  <a16:creationId xmlns:a16="http://schemas.microsoft.com/office/drawing/2014/main" id="{4E2182F5-1419-8790-3FCE-6B6F094292C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7" name="Box">
                <a:extLst>
                  <a:ext uri="{FF2B5EF4-FFF2-40B4-BE49-F238E27FC236}">
                    <a16:creationId xmlns:a16="http://schemas.microsoft.com/office/drawing/2014/main" id="{308E1A92-094E-52D3-1376-4B700E2F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T2">
                <a:extLst>
                  <a:ext uri="{FF2B5EF4-FFF2-40B4-BE49-F238E27FC236}">
                    <a16:creationId xmlns:a16="http://schemas.microsoft.com/office/drawing/2014/main" id="{D4C20A5F-2948-E495-2B0C-B9F17AF5D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1">
                <a:extLst>
                  <a:ext uri="{FF2B5EF4-FFF2-40B4-BE49-F238E27FC236}">
                    <a16:creationId xmlns:a16="http://schemas.microsoft.com/office/drawing/2014/main" id="{1A1D7A10-1C15-7AAE-9756-23D3C1908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V">
                <a:extLst>
                  <a:ext uri="{FF2B5EF4-FFF2-40B4-BE49-F238E27FC236}">
                    <a16:creationId xmlns:a16="http://schemas.microsoft.com/office/drawing/2014/main" id="{621B0CB2-EE48-9655-CD99-E90605AE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_VTT_logo_102019_03_white_on_blue" hidden="1">
              <a:extLst>
                <a:ext uri="{FF2B5EF4-FFF2-40B4-BE49-F238E27FC236}">
                  <a16:creationId xmlns:a16="http://schemas.microsoft.com/office/drawing/2014/main" id="{ED2B3939-C9F9-2090-6241-87FB8EE314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3" name="Box">
                <a:extLst>
                  <a:ext uri="{FF2B5EF4-FFF2-40B4-BE49-F238E27FC236}">
                    <a16:creationId xmlns:a16="http://schemas.microsoft.com/office/drawing/2014/main" id="{C1D82D26-6344-9F80-4545-FB3D8CA34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2">
                <a:extLst>
                  <a:ext uri="{FF2B5EF4-FFF2-40B4-BE49-F238E27FC236}">
                    <a16:creationId xmlns:a16="http://schemas.microsoft.com/office/drawing/2014/main" id="{2034A7CE-D49F-8863-EA16-D9334050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1">
                <a:extLst>
                  <a:ext uri="{FF2B5EF4-FFF2-40B4-BE49-F238E27FC236}">
                    <a16:creationId xmlns:a16="http://schemas.microsoft.com/office/drawing/2014/main" id="{E465E7A0-8F52-17B0-782B-15B3CE2B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V">
                <a:extLst>
                  <a:ext uri="{FF2B5EF4-FFF2-40B4-BE49-F238E27FC236}">
                    <a16:creationId xmlns:a16="http://schemas.microsoft.com/office/drawing/2014/main" id="{E3931E28-D89F-2549-9755-FE6B97B6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_VTT_logo_102019_04_white_on_dark_grey" hidden="1">
              <a:extLst>
                <a:ext uri="{FF2B5EF4-FFF2-40B4-BE49-F238E27FC236}">
                  <a16:creationId xmlns:a16="http://schemas.microsoft.com/office/drawing/2014/main" id="{7608718B-C0DD-B79A-D875-4B96C91930B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C4E27C88-076B-C33F-658B-ED55A5B4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7DB2A29E-4CDC-39FE-4720-AB16FD94E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0EC0D7A9-64A3-8CF2-3A0F-E4ADF217B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8C765928-3847-A564-023B-273C4F38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_VTT_logo_102019_05_dark_grey_on_white" hidden="1">
              <a:extLst>
                <a:ext uri="{FF2B5EF4-FFF2-40B4-BE49-F238E27FC236}">
                  <a16:creationId xmlns:a16="http://schemas.microsoft.com/office/drawing/2014/main" id="{E2F4DCB9-4745-F23E-A81D-724330162D4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B1CB17A8-63C5-C770-4319-3D6D5A117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F6876B0B-EEEB-3843-34C4-135061E50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E77638B2-36B0-6D6E-9EDC-32FA7AE3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2A10F60A-3B23-1BB7-40B7-5119B33F9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_VTT_logo_102019_06_orange_blue_on_white" hidden="1">
              <a:extLst>
                <a:ext uri="{FF2B5EF4-FFF2-40B4-BE49-F238E27FC236}">
                  <a16:creationId xmlns:a16="http://schemas.microsoft.com/office/drawing/2014/main" id="{395A5657-0D34-4ECE-9AD9-3893FD4DA8F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56D03920-007F-CAEC-E602-1D8210C74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3CD94A50-CC8C-C643-DEA2-2756520D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E7998889-2FCC-4E57-79AA-099008EEB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B748D446-7D65-3122-0A90-F4BE68EDC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_VTT_logo_102019_07_blue_on_white" hidden="1">
              <a:extLst>
                <a:ext uri="{FF2B5EF4-FFF2-40B4-BE49-F238E27FC236}">
                  <a16:creationId xmlns:a16="http://schemas.microsoft.com/office/drawing/2014/main" id="{A5750C0B-91BB-BD56-CB0B-B80FF634A8F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DF6C8B2A-770D-170B-EECE-D331FC62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7693E77B-E5AC-33EB-B610-DFDE75C0E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D73D5724-60B5-986E-10D0-788C1772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AE0C4E13-85E0-FC91-E0CA-F3F32EF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_VTT_logo_102019_08_black_on_white" hidden="1">
              <a:extLst>
                <a:ext uri="{FF2B5EF4-FFF2-40B4-BE49-F238E27FC236}">
                  <a16:creationId xmlns:a16="http://schemas.microsoft.com/office/drawing/2014/main" id="{5C35FBFC-BDC2-383A-3FC0-5B29E5635E4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87B59556-4399-3406-93D5-0429C16EC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7CEA7DBA-81B2-1712-C1FC-2D3DDB18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49C7C413-567A-AA1E-8D9E-3BDF070B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DF9AF871-CB92-14EA-CBD6-0EFDB2A30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_VTT_logo_102019_09_orange_on_white" hidden="1">
              <a:extLst>
                <a:ext uri="{FF2B5EF4-FFF2-40B4-BE49-F238E27FC236}">
                  <a16:creationId xmlns:a16="http://schemas.microsoft.com/office/drawing/2014/main" id="{D3E00AC0-812F-F5EF-94B3-9F203FAA168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07DDA666-CF02-10FB-177B-5A6244C80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C336C549-EBEA-F2AC-33F1-5C450D59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94E03524-5186-9A6C-E3C1-6B6E5C36C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CBA4F0B6-1F90-C4B8-0C89-4EC4C970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35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A54-19B1-4B12-AA22-8B76D14991BC}" type="datetime1">
              <a:rPr lang="en-GB" smtClean="0"/>
              <a:t>18/10/2025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4" name="Content Placeholder 62">
            <a:extLst>
              <a:ext uri="{FF2B5EF4-FFF2-40B4-BE49-F238E27FC236}">
                <a16:creationId xmlns:a16="http://schemas.microsoft.com/office/drawing/2014/main" id="{07FD2FF1-B977-F075-8359-F7C6775F25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8" y="1571625"/>
            <a:ext cx="6948487" cy="30464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69" name="VTT_LogoStack_v3_16092019 pienempi koko">
            <a:extLst>
              <a:ext uri="{FF2B5EF4-FFF2-40B4-BE49-F238E27FC236}">
                <a16:creationId xmlns:a16="http://schemas.microsoft.com/office/drawing/2014/main" id="{80DAC2A9-27C2-66B1-93B1-1958BFA7F65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70" name="_VTT_logo_102019_01_white_on_orange">
              <a:extLst>
                <a:ext uri="{FF2B5EF4-FFF2-40B4-BE49-F238E27FC236}">
                  <a16:creationId xmlns:a16="http://schemas.microsoft.com/office/drawing/2014/main" id="{D415D108-0F89-63CE-795A-D5939C2EF7E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1" name="Box">
                <a:extLst>
                  <a:ext uri="{FF2B5EF4-FFF2-40B4-BE49-F238E27FC236}">
                    <a16:creationId xmlns:a16="http://schemas.microsoft.com/office/drawing/2014/main" id="{5FF997F1-DDB9-8EBE-65B7-C5D4D0F74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2">
                <a:extLst>
                  <a:ext uri="{FF2B5EF4-FFF2-40B4-BE49-F238E27FC236}">
                    <a16:creationId xmlns:a16="http://schemas.microsoft.com/office/drawing/2014/main" id="{6E4F3BC8-4A40-6836-17B3-594CD59BA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1">
                <a:extLst>
                  <a:ext uri="{FF2B5EF4-FFF2-40B4-BE49-F238E27FC236}">
                    <a16:creationId xmlns:a16="http://schemas.microsoft.com/office/drawing/2014/main" id="{BDD34B60-2DC7-EDE8-984A-ADCEBE6B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V">
                <a:extLst>
                  <a:ext uri="{FF2B5EF4-FFF2-40B4-BE49-F238E27FC236}">
                    <a16:creationId xmlns:a16="http://schemas.microsoft.com/office/drawing/2014/main" id="{9D15FC8D-3B66-BE9A-8E63-E13E75E90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_VTT_logo_102019_02_white_on_black" hidden="1">
              <a:extLst>
                <a:ext uri="{FF2B5EF4-FFF2-40B4-BE49-F238E27FC236}">
                  <a16:creationId xmlns:a16="http://schemas.microsoft.com/office/drawing/2014/main" id="{4E2182F5-1419-8790-3FCE-6B6F094292C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7" name="Box">
                <a:extLst>
                  <a:ext uri="{FF2B5EF4-FFF2-40B4-BE49-F238E27FC236}">
                    <a16:creationId xmlns:a16="http://schemas.microsoft.com/office/drawing/2014/main" id="{308E1A92-094E-52D3-1376-4B700E2F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T2">
                <a:extLst>
                  <a:ext uri="{FF2B5EF4-FFF2-40B4-BE49-F238E27FC236}">
                    <a16:creationId xmlns:a16="http://schemas.microsoft.com/office/drawing/2014/main" id="{D4C20A5F-2948-E495-2B0C-B9F17AF5D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1">
                <a:extLst>
                  <a:ext uri="{FF2B5EF4-FFF2-40B4-BE49-F238E27FC236}">
                    <a16:creationId xmlns:a16="http://schemas.microsoft.com/office/drawing/2014/main" id="{1A1D7A10-1C15-7AAE-9756-23D3C1908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V">
                <a:extLst>
                  <a:ext uri="{FF2B5EF4-FFF2-40B4-BE49-F238E27FC236}">
                    <a16:creationId xmlns:a16="http://schemas.microsoft.com/office/drawing/2014/main" id="{621B0CB2-EE48-9655-CD99-E90605AE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_VTT_logo_102019_03_white_on_blue" hidden="1">
              <a:extLst>
                <a:ext uri="{FF2B5EF4-FFF2-40B4-BE49-F238E27FC236}">
                  <a16:creationId xmlns:a16="http://schemas.microsoft.com/office/drawing/2014/main" id="{ED2B3939-C9F9-2090-6241-87FB8EE314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3" name="Box">
                <a:extLst>
                  <a:ext uri="{FF2B5EF4-FFF2-40B4-BE49-F238E27FC236}">
                    <a16:creationId xmlns:a16="http://schemas.microsoft.com/office/drawing/2014/main" id="{C1D82D26-6344-9F80-4545-FB3D8CA34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2">
                <a:extLst>
                  <a:ext uri="{FF2B5EF4-FFF2-40B4-BE49-F238E27FC236}">
                    <a16:creationId xmlns:a16="http://schemas.microsoft.com/office/drawing/2014/main" id="{2034A7CE-D49F-8863-EA16-D9334050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1">
                <a:extLst>
                  <a:ext uri="{FF2B5EF4-FFF2-40B4-BE49-F238E27FC236}">
                    <a16:creationId xmlns:a16="http://schemas.microsoft.com/office/drawing/2014/main" id="{E465E7A0-8F52-17B0-782B-15B3CE2B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V">
                <a:extLst>
                  <a:ext uri="{FF2B5EF4-FFF2-40B4-BE49-F238E27FC236}">
                    <a16:creationId xmlns:a16="http://schemas.microsoft.com/office/drawing/2014/main" id="{E3931E28-D89F-2549-9755-FE6B97B6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_VTT_logo_102019_04_white_on_dark_grey" hidden="1">
              <a:extLst>
                <a:ext uri="{FF2B5EF4-FFF2-40B4-BE49-F238E27FC236}">
                  <a16:creationId xmlns:a16="http://schemas.microsoft.com/office/drawing/2014/main" id="{7608718B-C0DD-B79A-D875-4B96C91930B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C4E27C88-076B-C33F-658B-ED55A5B43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7DB2A29E-4CDC-39FE-4720-AB16FD94E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0EC0D7A9-64A3-8CF2-3A0F-E4ADF217B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8C765928-3847-A564-023B-273C4F38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_VTT_logo_102019_05_dark_grey_on_white" hidden="1">
              <a:extLst>
                <a:ext uri="{FF2B5EF4-FFF2-40B4-BE49-F238E27FC236}">
                  <a16:creationId xmlns:a16="http://schemas.microsoft.com/office/drawing/2014/main" id="{E2F4DCB9-4745-F23E-A81D-724330162D4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B1CB17A8-63C5-C770-4319-3D6D5A117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F6876B0B-EEEB-3843-34C4-135061E50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E77638B2-36B0-6D6E-9EDC-32FA7AE38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2A10F60A-3B23-1BB7-40B7-5119B33F9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_VTT_logo_102019_06_orange_blue_on_white" hidden="1">
              <a:extLst>
                <a:ext uri="{FF2B5EF4-FFF2-40B4-BE49-F238E27FC236}">
                  <a16:creationId xmlns:a16="http://schemas.microsoft.com/office/drawing/2014/main" id="{395A5657-0D34-4ECE-9AD9-3893FD4DA8F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56D03920-007F-CAEC-E602-1D8210C74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3CD94A50-CC8C-C643-DEA2-2756520D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E7998889-2FCC-4E57-79AA-099008EEB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B748D446-7D65-3122-0A90-F4BE68EDC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_VTT_logo_102019_07_blue_on_white" hidden="1">
              <a:extLst>
                <a:ext uri="{FF2B5EF4-FFF2-40B4-BE49-F238E27FC236}">
                  <a16:creationId xmlns:a16="http://schemas.microsoft.com/office/drawing/2014/main" id="{A5750C0B-91BB-BD56-CB0B-B80FF634A8F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DF6C8B2A-770D-170B-EECE-D331FC623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7693E77B-E5AC-33EB-B610-DFDE75C0E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D73D5724-60B5-986E-10D0-788C17728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AE0C4E13-85E0-FC91-E0CA-F3F32EF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_VTT_logo_102019_08_black_on_white" hidden="1">
              <a:extLst>
                <a:ext uri="{FF2B5EF4-FFF2-40B4-BE49-F238E27FC236}">
                  <a16:creationId xmlns:a16="http://schemas.microsoft.com/office/drawing/2014/main" id="{5C35FBFC-BDC2-383A-3FC0-5B29E5635E4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87B59556-4399-3406-93D5-0429C16EC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7CEA7DBA-81B2-1712-C1FC-2D3DDB18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49C7C413-567A-AA1E-8D9E-3BDF070BE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DF9AF871-CB92-14EA-CBD6-0EFDB2A30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_VTT_logo_102019_09_orange_on_white" hidden="1">
              <a:extLst>
                <a:ext uri="{FF2B5EF4-FFF2-40B4-BE49-F238E27FC236}">
                  <a16:creationId xmlns:a16="http://schemas.microsoft.com/office/drawing/2014/main" id="{D3E00AC0-812F-F5EF-94B3-9F203FAA168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07DDA666-CF02-10FB-177B-5A6244C80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C336C549-EBEA-F2AC-33F1-5C450D59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94E03524-5186-9A6C-E3C1-6B6E5C36C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CBA4F0B6-1F90-C4B8-0C89-4EC4C9701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59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Content slide 2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4690687" cy="2752366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86802"/>
            <a:ext cx="4149294" cy="74361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46467EF-570B-424B-AFD0-E31382946A15}" type="datetime1">
              <a:rPr lang="en-GB" smtClean="0"/>
              <a:t>18/10/2025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Picture Placeholder 71">
            <a:extLst>
              <a:ext uri="{FF2B5EF4-FFF2-40B4-BE49-F238E27FC236}">
                <a16:creationId xmlns:a16="http://schemas.microsoft.com/office/drawing/2014/main" id="{93362E05-A2D2-4E2E-9989-10C8147EDC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39" y="0"/>
            <a:ext cx="3556461" cy="5146040"/>
          </a:xfrm>
          <a:custGeom>
            <a:avLst/>
            <a:gdLst>
              <a:gd name="connsiteX0" fmla="*/ 2455975 w 3556461"/>
              <a:gd name="connsiteY0" fmla="*/ 1 h 5146040"/>
              <a:gd name="connsiteX1" fmla="*/ 2455975 w 3556461"/>
              <a:gd name="connsiteY1" fmla="*/ 586802 h 5146040"/>
              <a:gd name="connsiteX2" fmla="*/ 3325518 w 3556461"/>
              <a:gd name="connsiteY2" fmla="*/ 586802 h 5146040"/>
              <a:gd name="connsiteX3" fmla="*/ 3325518 w 3556461"/>
              <a:gd name="connsiteY3" fmla="*/ 1 h 5146040"/>
              <a:gd name="connsiteX4" fmla="*/ 0 w 3556461"/>
              <a:gd name="connsiteY4" fmla="*/ 0 h 5146040"/>
              <a:gd name="connsiteX5" fmla="*/ 3556461 w 3556461"/>
              <a:gd name="connsiteY5" fmla="*/ 0 h 5146040"/>
              <a:gd name="connsiteX6" fmla="*/ 3556461 w 3556461"/>
              <a:gd name="connsiteY6" fmla="*/ 5146040 h 5146040"/>
              <a:gd name="connsiteX7" fmla="*/ 2524458 w 3556461"/>
              <a:gd name="connsiteY7" fmla="*/ 5146040 h 5146040"/>
              <a:gd name="connsiteX8" fmla="*/ 2523931 w 3556461"/>
              <a:gd name="connsiteY8" fmla="*/ 5144614 h 5146040"/>
              <a:gd name="connsiteX9" fmla="*/ 2552235 w 3556461"/>
              <a:gd name="connsiteY9" fmla="*/ 5144608 h 5146040"/>
              <a:gd name="connsiteX10" fmla="*/ 1918686 w 3556461"/>
              <a:gd name="connsiteY10" fmla="*/ 3429547 h 5146040"/>
              <a:gd name="connsiteX11" fmla="*/ 1917976 w 3556461"/>
              <a:gd name="connsiteY11" fmla="*/ 3429611 h 5146040"/>
              <a:gd name="connsiteX12" fmla="*/ 1915749 w 3556461"/>
              <a:gd name="connsiteY12" fmla="*/ 3421381 h 5146040"/>
              <a:gd name="connsiteX13" fmla="*/ 1852207 w 3556461"/>
              <a:gd name="connsiteY13" fmla="*/ 3190369 h 5146040"/>
              <a:gd name="connsiteX14" fmla="*/ 356260 w 3556461"/>
              <a:gd name="connsiteY14" fmla="*/ 342407 h 514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56461" h="5146040">
                <a:moveTo>
                  <a:pt x="2455975" y="1"/>
                </a:moveTo>
                <a:lnTo>
                  <a:pt x="2455975" y="586802"/>
                </a:lnTo>
                <a:lnTo>
                  <a:pt x="3325518" y="586802"/>
                </a:lnTo>
                <a:lnTo>
                  <a:pt x="3325518" y="1"/>
                </a:lnTo>
                <a:close/>
                <a:moveTo>
                  <a:pt x="0" y="0"/>
                </a:moveTo>
                <a:lnTo>
                  <a:pt x="3556461" y="0"/>
                </a:lnTo>
                <a:lnTo>
                  <a:pt x="3556461" y="5146040"/>
                </a:lnTo>
                <a:lnTo>
                  <a:pt x="2524458" y="5146040"/>
                </a:lnTo>
                <a:lnTo>
                  <a:pt x="2523931" y="5144614"/>
                </a:lnTo>
                <a:lnTo>
                  <a:pt x="2552235" y="5144608"/>
                </a:lnTo>
                <a:cubicBezTo>
                  <a:pt x="2293223" y="4586990"/>
                  <a:pt x="2127054" y="4029369"/>
                  <a:pt x="1918686" y="3429547"/>
                </a:cubicBezTo>
                <a:lnTo>
                  <a:pt x="1917976" y="3429611"/>
                </a:lnTo>
                <a:lnTo>
                  <a:pt x="1915749" y="3421381"/>
                </a:lnTo>
                <a:cubicBezTo>
                  <a:pt x="1903101" y="3375173"/>
                  <a:pt x="1852056" y="3190384"/>
                  <a:pt x="1852207" y="3190369"/>
                </a:cubicBezTo>
                <a:cubicBezTo>
                  <a:pt x="1536615" y="2088865"/>
                  <a:pt x="1132459" y="1157578"/>
                  <a:pt x="356260" y="342407"/>
                </a:cubicBez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879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79A4-F258-49A4-A422-4621442F0DE5}" type="datetime1">
              <a:rPr lang="en-GB" noProof="0" smtClean="0"/>
              <a:t>18/10/2025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E0249AC-96DC-45E1-A88D-448C2748CD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9900" y="1571625"/>
            <a:ext cx="3387725" cy="3046413"/>
          </a:xfrm>
          <a:solidFill>
            <a:schemeClr val="accent2"/>
          </a:solidFill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Click to add an image</a:t>
            </a:r>
          </a:p>
        </p:txBody>
      </p:sp>
      <p:grpSp>
        <p:nvGrpSpPr>
          <p:cNvPr id="9" name="VTT_LogoStack_v3_16092019 pienempi koko">
            <a:extLst>
              <a:ext uri="{FF2B5EF4-FFF2-40B4-BE49-F238E27FC236}">
                <a16:creationId xmlns:a16="http://schemas.microsoft.com/office/drawing/2014/main" id="{D438B4FA-097D-F793-DAB9-A94F1A958CA8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10" name="_VTT_logo_102019_01_white_on_orange">
              <a:extLst>
                <a:ext uri="{FF2B5EF4-FFF2-40B4-BE49-F238E27FC236}">
                  <a16:creationId xmlns:a16="http://schemas.microsoft.com/office/drawing/2014/main" id="{85A2F62A-9438-05DD-A80F-70586D21DE0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0BA4A9FA-812C-3B6F-74DD-3CF4F312B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B684CE37-1A5B-A9FA-C633-D2FD4D651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348B1949-E61E-CC7B-20B0-62B317A77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24AAA914-6E20-86D0-0B3D-39F534AC4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2_white_on_black" hidden="1">
              <a:extLst>
                <a:ext uri="{FF2B5EF4-FFF2-40B4-BE49-F238E27FC236}">
                  <a16:creationId xmlns:a16="http://schemas.microsoft.com/office/drawing/2014/main" id="{076E6301-33B4-1941-DD76-2C62BD2D55E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A435826B-F736-EC3F-4032-8A10A1619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52C04661-D253-E607-EB60-9E55E884F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3DF7CD1A-240D-B55F-84AC-C49FCA94D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2AB767C3-23B4-C8EF-0613-4E741B7C4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BCD1B08F-C82E-0514-0E72-03E0A40664F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24A94B5C-59AD-64D6-54D4-0A68DFA92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0AA539BA-7889-4882-6BD3-5515BCE3A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4DF0E3D9-370E-A464-A3B7-CECFE886F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EB26A209-27E1-1410-07F1-ECD4A8392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066648B4-82A6-45C1-F19B-3FA4C5B56F6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0FA1B776-1C08-CEB7-E768-1CC0B8188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C2E69E10-9BCE-443A-B1BA-E28A40441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0E54B8EB-9B9A-BF77-F6C1-0406F3B80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5EED0A66-6E56-7ED5-E48E-22EDBAEA2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6FE6B13C-577E-9186-0854-208B7FB7CDD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D216447D-5D57-893E-FE5F-9F5F3BB12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7E50C68A-E53E-18D4-BAE5-A0B5C94D2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0B2B3ED2-850F-778C-08AE-8C0D4DCD4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77E25396-6D7E-A084-08B1-5C5226FF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D9E756C7-D3B0-459F-8BD9-E10A6C4DF1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4D5D91E8-C8C1-001F-4DB4-B1A3A09BC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7AC1BEFA-6B04-F4B8-AFEE-84C10D2F0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7EBA0E50-8F57-769D-739E-950B7B6F7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1541AE4E-E8F5-8ECA-1DFE-EC8452F4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10666A49-DB7C-24F1-BF82-B3F96B786EC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CC5AD4EC-AA43-C475-0A9E-C02F5C144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E17EC042-7D8C-DD55-58AF-FCB9EA8BC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DE04FFA1-20AE-E7C5-5CBD-4EB2095B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945905E8-F689-544C-7356-CCB08C1EB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0065C035-A72B-9F84-4995-EAEDD8EBEE8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5720164A-D4E4-84CD-9DD2-DB884C5DE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7C522E0A-FF3F-C7BC-6AD5-232D31ECC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A819FD45-DA4F-0F4C-593A-59013F5B4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6CC24BAA-8968-EC4A-BF47-CF42F6A56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3BD2D1C1-F8B9-23EA-EA9C-ED1F8419EBD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A395DD34-4E3E-5294-9F39-3BEBD8683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503399A0-D3CA-0C67-706A-67EFC3B32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7A09074C-D8BE-691D-4083-3EF54C95D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A0C6C532-4836-F699-99E3-63BD30628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24B849C-E390-B5A7-B607-F1BFF41C0A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3387725" cy="3044838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7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79A4-F258-49A4-A422-4621442F0DE5}" type="datetime1">
              <a:rPr lang="en-GB" smtClean="0"/>
              <a:t>18/10/2025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199"/>
            <a:ext cx="4573587" cy="3044839"/>
          </a:xfrm>
        </p:spPr>
        <p:txBody>
          <a:bodyPr/>
          <a:lstStyle/>
          <a:p>
            <a:pPr lvl="0"/>
            <a:r>
              <a:rPr lang="en-GB" noProof="0"/>
              <a:t>First level bullet</a:t>
            </a:r>
          </a:p>
          <a:p>
            <a:pPr lvl="1"/>
            <a:r>
              <a:rPr lang="en-GB" noProof="0"/>
              <a:t>Second level bullet</a:t>
            </a:r>
          </a:p>
          <a:p>
            <a:pPr lvl="2"/>
            <a:r>
              <a:rPr lang="en-GB" noProof="0"/>
              <a:t>Third level bullet</a:t>
            </a:r>
          </a:p>
          <a:p>
            <a:pPr lvl="3"/>
            <a:r>
              <a:rPr lang="en-GB" noProof="0"/>
              <a:t>Fourth level bullet</a:t>
            </a:r>
          </a:p>
          <a:p>
            <a:pPr lvl="4"/>
            <a:r>
              <a:rPr lang="en-GB" noProof="0"/>
              <a:t>Fifth level bullet</a:t>
            </a:r>
          </a:p>
          <a:p>
            <a:pPr lvl="5"/>
            <a:r>
              <a:rPr lang="en-GB" noProof="0"/>
              <a:t>Sixth level bullet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E0249AC-96DC-45E1-A88D-448C2748CD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64175" y="1571625"/>
            <a:ext cx="2203450" cy="3046413"/>
          </a:xfrm>
          <a:solidFill>
            <a:schemeClr val="accent2"/>
          </a:solidFill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Click to add an image</a:t>
            </a:r>
          </a:p>
        </p:txBody>
      </p:sp>
      <p:grpSp>
        <p:nvGrpSpPr>
          <p:cNvPr id="9" name="VTT_LogoStack_v3_16092019 pienempi koko">
            <a:extLst>
              <a:ext uri="{FF2B5EF4-FFF2-40B4-BE49-F238E27FC236}">
                <a16:creationId xmlns:a16="http://schemas.microsoft.com/office/drawing/2014/main" id="{A0D77460-2317-13F5-6744-B8A1F23D4FD0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10" name="_VTT_logo_102019_01_white_on_orange">
              <a:extLst>
                <a:ext uri="{FF2B5EF4-FFF2-40B4-BE49-F238E27FC236}">
                  <a16:creationId xmlns:a16="http://schemas.microsoft.com/office/drawing/2014/main" id="{603010FF-6903-B182-5E6C-DE49DAEDC39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3B143F02-29DC-1B94-570D-67A54D49A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4E355AE8-7A58-52A9-33D4-87B6AFB2F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AAB7AE34-959D-C530-9E6F-27D069EAC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8216D6D1-E6B2-8E5A-8A63-1469633E9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2_white_on_black" hidden="1">
              <a:extLst>
                <a:ext uri="{FF2B5EF4-FFF2-40B4-BE49-F238E27FC236}">
                  <a16:creationId xmlns:a16="http://schemas.microsoft.com/office/drawing/2014/main" id="{E2D59CEA-1D0D-79A1-2F7B-EE4080975AF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DBCFCDC3-8337-EEDA-E930-A18B4282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6A6BC5FD-1EF2-5E15-724D-74FA1B690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5E4E1A0A-2806-5450-3AB7-EB8F8FFFA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37F3EC6D-278D-28B8-C781-0CD9BC75F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FDE632B7-834B-481C-F994-4E0C9EF12CC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38EB9801-CE25-D29F-9226-4AB2B366A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154100EE-2156-377A-502F-92AE27E96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1454D642-3610-2621-6591-A078FCF8B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0FA87010-21E8-DB29-33AE-8704CDBEB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2175129A-620D-A53B-CFDE-507DF5C70CF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C7F72C56-AD0D-F7FD-9927-1A9CB43CC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8D7B5805-BA95-73FA-1092-F89B79373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F8CC239A-128D-05B0-F9BF-E63C05C5D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143C34FF-0D2A-3CF0-FCBD-14E20FD24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5EB28B06-E1B1-FBC9-D16D-3553FCE50EA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F7732F74-A9C8-48E6-41F4-C1C8C9F6B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892CB351-3603-2181-0E26-A356431DA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76D37D2E-FD88-9224-5099-C502F349F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C54B960F-EBD0-8F73-08C9-322B833C8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EC4A1697-541F-6339-1CFB-C2259C9BCDB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3C8DB1A8-520E-1457-4653-6A32C146F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237E0843-593D-E339-4564-B1A60C38E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D695DD21-853C-F92E-090B-9044D9FEE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BA73D062-8FA8-A7CC-5C00-8CF856D2B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872ADBC7-293F-2326-A5E7-9791990243F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6048C872-69F2-64E3-2031-A51E79C5E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87FD708D-E3D8-CDFD-B77E-0A264D860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CB4F4AE0-55BD-1EA8-C666-D1C1924C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14D899A7-B378-7301-C8B5-402C5AAAB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9BA7D86D-CDB6-309A-7D11-AB6355D9411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0C541EED-AB47-5194-FF75-43CC870EB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92D07843-0726-F7BD-20A2-47CE61312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4A675DE2-EBFD-6063-445B-5E03474C0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F5D70C1D-5C46-16A1-26AD-B43B76533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025B41AF-23EE-BCB2-63B4-B975A62034C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632818F9-9D85-7246-BE56-E7F21D659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C688A2D4-3121-3AF5-B228-2022807E3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CEAF88B5-69C0-7C5D-33FE-20BE5943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03633FDD-5F11-02B4-BAAE-DB39B7E36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41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Vapaamuotoinen: Muoto 59">
            <a:extLst>
              <a:ext uri="{FF2B5EF4-FFF2-40B4-BE49-F238E27FC236}">
                <a16:creationId xmlns:a16="http://schemas.microsoft.com/office/drawing/2014/main" id="{F5FAA33E-B305-6868-4755-03E4597F67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4175" y="0"/>
            <a:ext cx="3679825" cy="5143500"/>
          </a:xfrm>
          <a:custGeom>
            <a:avLst/>
            <a:gdLst>
              <a:gd name="connsiteX0" fmla="*/ 2579340 w 3679825"/>
              <a:gd name="connsiteY0" fmla="*/ 2 h 5143500"/>
              <a:gd name="connsiteX1" fmla="*/ 2579340 w 3679825"/>
              <a:gd name="connsiteY1" fmla="*/ 586802 h 5143500"/>
              <a:gd name="connsiteX2" fmla="*/ 3448883 w 3679825"/>
              <a:gd name="connsiteY2" fmla="*/ 586802 h 5143500"/>
              <a:gd name="connsiteX3" fmla="*/ 3448883 w 3679825"/>
              <a:gd name="connsiteY3" fmla="*/ 2 h 5143500"/>
              <a:gd name="connsiteX4" fmla="*/ 0 w 3679825"/>
              <a:gd name="connsiteY4" fmla="*/ 0 h 5143500"/>
              <a:gd name="connsiteX5" fmla="*/ 3679825 w 3679825"/>
              <a:gd name="connsiteY5" fmla="*/ 0 h 5143500"/>
              <a:gd name="connsiteX6" fmla="*/ 3679825 w 3679825"/>
              <a:gd name="connsiteY6" fmla="*/ 5143500 h 5143500"/>
              <a:gd name="connsiteX7" fmla="*/ 0 w 3679825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825" h="5143500">
                <a:moveTo>
                  <a:pt x="2579340" y="2"/>
                </a:moveTo>
                <a:lnTo>
                  <a:pt x="2579340" y="586802"/>
                </a:lnTo>
                <a:lnTo>
                  <a:pt x="3448883" y="586802"/>
                </a:lnTo>
                <a:lnTo>
                  <a:pt x="3448883" y="2"/>
                </a:lnTo>
                <a:close/>
                <a:moveTo>
                  <a:pt x="0" y="0"/>
                </a:moveTo>
                <a:lnTo>
                  <a:pt x="3679825" y="0"/>
                </a:lnTo>
                <a:lnTo>
                  <a:pt x="367982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6802"/>
            <a:ext cx="4572725" cy="74361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79A4-F258-49A4-A422-4621442F0DE5}" type="datetime1">
              <a:rPr lang="en-GB" smtClean="0"/>
              <a:t>18/10/2025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199"/>
            <a:ext cx="4573587" cy="3044839"/>
          </a:xfrm>
        </p:spPr>
        <p:txBody>
          <a:bodyPr/>
          <a:lstStyle/>
          <a:p>
            <a:pPr lvl="0"/>
            <a:r>
              <a:rPr lang="en-GB" noProof="0"/>
              <a:t>First level bullet</a:t>
            </a:r>
          </a:p>
          <a:p>
            <a:pPr lvl="1"/>
            <a:r>
              <a:rPr lang="en-GB" noProof="0"/>
              <a:t>Second level bullet</a:t>
            </a:r>
          </a:p>
          <a:p>
            <a:pPr lvl="2"/>
            <a:r>
              <a:rPr lang="en-GB" noProof="0"/>
              <a:t>Third level bullet</a:t>
            </a:r>
          </a:p>
          <a:p>
            <a:pPr lvl="3"/>
            <a:r>
              <a:rPr lang="en-GB" noProof="0"/>
              <a:t>Fourth level bullet</a:t>
            </a:r>
          </a:p>
          <a:p>
            <a:pPr lvl="4"/>
            <a:r>
              <a:rPr lang="en-GB" noProof="0"/>
              <a:t>Fifth level bullet</a:t>
            </a:r>
          </a:p>
          <a:p>
            <a:pPr lvl="5"/>
            <a:r>
              <a:rPr lang="en-GB" noProof="0"/>
              <a:t>Sixth level bullet</a:t>
            </a:r>
          </a:p>
        </p:txBody>
      </p:sp>
      <p:grpSp>
        <p:nvGrpSpPr>
          <p:cNvPr id="61" name="VTT_LogoStack_v3_16092019 pienempi koko">
            <a:extLst>
              <a:ext uri="{FF2B5EF4-FFF2-40B4-BE49-F238E27FC236}">
                <a16:creationId xmlns:a16="http://schemas.microsoft.com/office/drawing/2014/main" id="{D11A2E4F-975C-8241-631C-AD0BBA673878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62" name="_VTT_logo_102019_01_white_on_orange">
              <a:extLst>
                <a:ext uri="{FF2B5EF4-FFF2-40B4-BE49-F238E27FC236}">
                  <a16:creationId xmlns:a16="http://schemas.microsoft.com/office/drawing/2014/main" id="{5BC611B3-5D73-C5E1-EF56-51D2F53B400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3" name="Box">
                <a:extLst>
                  <a:ext uri="{FF2B5EF4-FFF2-40B4-BE49-F238E27FC236}">
                    <a16:creationId xmlns:a16="http://schemas.microsoft.com/office/drawing/2014/main" id="{3E1A5C75-B658-0A6E-61A0-BC184BB5A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2">
                <a:extLst>
                  <a:ext uri="{FF2B5EF4-FFF2-40B4-BE49-F238E27FC236}">
                    <a16:creationId xmlns:a16="http://schemas.microsoft.com/office/drawing/2014/main" id="{D2344320-E960-6B5B-8D84-7A5553156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1">
                <a:extLst>
                  <a:ext uri="{FF2B5EF4-FFF2-40B4-BE49-F238E27FC236}">
                    <a16:creationId xmlns:a16="http://schemas.microsoft.com/office/drawing/2014/main" id="{DA191489-8E8D-5CA9-D36E-CFFD19EE6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V">
                <a:extLst>
                  <a:ext uri="{FF2B5EF4-FFF2-40B4-BE49-F238E27FC236}">
                    <a16:creationId xmlns:a16="http://schemas.microsoft.com/office/drawing/2014/main" id="{F1F2FB5D-CB7C-D728-E64A-B634B6F1E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2_white_on_black" hidden="1">
              <a:extLst>
                <a:ext uri="{FF2B5EF4-FFF2-40B4-BE49-F238E27FC236}">
                  <a16:creationId xmlns:a16="http://schemas.microsoft.com/office/drawing/2014/main" id="{37722F4D-9611-D45C-9827-36118933706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C707F9A7-9B07-ADD1-DED1-923B6E1BA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07969C84-D952-0E43-C1E1-93B752CBF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D3388058-A73A-F7FD-435C-CF32448E7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8A38D9A4-6426-1A86-D69A-5F3AD92F6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_VTT_logo_102019_03_white_on_blue" hidden="1">
              <a:extLst>
                <a:ext uri="{FF2B5EF4-FFF2-40B4-BE49-F238E27FC236}">
                  <a16:creationId xmlns:a16="http://schemas.microsoft.com/office/drawing/2014/main" id="{744BC647-0788-5088-8593-902F77A49A5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DE3200D2-CBBA-5324-04D8-6C247A4CC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11E4A0B0-9DF7-23E6-2BBC-098246C7A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C399653F-E09A-30F8-718D-5718FC21E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A08078B1-A061-E149-9767-1B31BDBB7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_VTT_logo_102019_04_white_on_dark_grey" hidden="1">
              <a:extLst>
                <a:ext uri="{FF2B5EF4-FFF2-40B4-BE49-F238E27FC236}">
                  <a16:creationId xmlns:a16="http://schemas.microsoft.com/office/drawing/2014/main" id="{7692C5D5-E727-F58D-368F-01FCAFC4CD9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D3A7261D-43ED-BCE7-5EEC-B96CEAA3E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B1B00A60-4E1B-9568-E4DD-C023E2083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32EA676C-329F-906D-AC16-C5D3D51E4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DD9B04A3-4636-82FA-B1C1-27A7A4147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_VTT_logo_102019_05_dark_grey_on_white" hidden="1">
              <a:extLst>
                <a:ext uri="{FF2B5EF4-FFF2-40B4-BE49-F238E27FC236}">
                  <a16:creationId xmlns:a16="http://schemas.microsoft.com/office/drawing/2014/main" id="{9D14FDAC-8D74-4833-CF4C-93B8C818C01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AD104CAE-B52B-AD47-0ADC-7DE9C78F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3135B5EF-CA84-A214-5BD1-E61CEC38C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C9AA5CD3-B49F-BE3E-366E-19ADCC107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5E0A8DFC-DDFD-C3BA-6CE7-BB23DCAAD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_VTT_logo_102019_06_orange_blue_on_white" hidden="1">
              <a:extLst>
                <a:ext uri="{FF2B5EF4-FFF2-40B4-BE49-F238E27FC236}">
                  <a16:creationId xmlns:a16="http://schemas.microsoft.com/office/drawing/2014/main" id="{8D8ED71E-C3CA-2C23-040D-E95B59B075D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F7046E33-EF6D-7AFE-11F6-6DA85DE97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D9E0344C-F5C3-92EE-246C-1B47084EF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E69BC09F-D323-0FFF-8AFE-36249C458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95D5149B-F01B-9894-63FD-7B8F11B9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_VTT_logo_102019_07_blue_on_white" hidden="1">
              <a:extLst>
                <a:ext uri="{FF2B5EF4-FFF2-40B4-BE49-F238E27FC236}">
                  <a16:creationId xmlns:a16="http://schemas.microsoft.com/office/drawing/2014/main" id="{B58C5017-53AE-802F-3AB5-46D4900239A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986C1278-6032-BFDD-FFB8-2FF0E7F5C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E9766104-9C76-5DBC-7843-486793775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0323019C-0D67-6B0E-A877-99A33474E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1F7C1915-73AE-830E-98DF-89EA6A555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_VTT_logo_102019_08_black_on_white" hidden="1">
              <a:extLst>
                <a:ext uri="{FF2B5EF4-FFF2-40B4-BE49-F238E27FC236}">
                  <a16:creationId xmlns:a16="http://schemas.microsoft.com/office/drawing/2014/main" id="{C85391D5-6BD7-DCF2-31E9-B58AEF89448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5" name="Box">
                <a:extLst>
                  <a:ext uri="{FF2B5EF4-FFF2-40B4-BE49-F238E27FC236}">
                    <a16:creationId xmlns:a16="http://schemas.microsoft.com/office/drawing/2014/main" id="{BEFEDB92-01B2-E904-FD21-A958E3CD5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T2">
                <a:extLst>
                  <a:ext uri="{FF2B5EF4-FFF2-40B4-BE49-F238E27FC236}">
                    <a16:creationId xmlns:a16="http://schemas.microsoft.com/office/drawing/2014/main" id="{05B7C944-B6E0-49E2-5A41-274E26177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1">
                <a:extLst>
                  <a:ext uri="{FF2B5EF4-FFF2-40B4-BE49-F238E27FC236}">
                    <a16:creationId xmlns:a16="http://schemas.microsoft.com/office/drawing/2014/main" id="{4A4817D0-30F2-10B9-78C2-49701197D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V">
                <a:extLst>
                  <a:ext uri="{FF2B5EF4-FFF2-40B4-BE49-F238E27FC236}">
                    <a16:creationId xmlns:a16="http://schemas.microsoft.com/office/drawing/2014/main" id="{B2CB834D-78E9-C250-EEB4-83862E63D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_VTT_logo_102019_09_orange_on_white" hidden="1">
              <a:extLst>
                <a:ext uri="{FF2B5EF4-FFF2-40B4-BE49-F238E27FC236}">
                  <a16:creationId xmlns:a16="http://schemas.microsoft.com/office/drawing/2014/main" id="{3DDDA604-5B33-CE9B-7D43-1B94C518C3B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1" name="Box">
                <a:extLst>
                  <a:ext uri="{FF2B5EF4-FFF2-40B4-BE49-F238E27FC236}">
                    <a16:creationId xmlns:a16="http://schemas.microsoft.com/office/drawing/2014/main" id="{6A274F94-1EC9-BBDE-44DD-7B73551DC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T2">
                <a:extLst>
                  <a:ext uri="{FF2B5EF4-FFF2-40B4-BE49-F238E27FC236}">
                    <a16:creationId xmlns:a16="http://schemas.microsoft.com/office/drawing/2014/main" id="{948ABA34-78D4-7F71-9698-B3604FBAD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1">
                <a:extLst>
                  <a:ext uri="{FF2B5EF4-FFF2-40B4-BE49-F238E27FC236}">
                    <a16:creationId xmlns:a16="http://schemas.microsoft.com/office/drawing/2014/main" id="{0523F741-E321-A1AE-0E41-3D45C9CD2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V">
                <a:extLst>
                  <a:ext uri="{FF2B5EF4-FFF2-40B4-BE49-F238E27FC236}">
                    <a16:creationId xmlns:a16="http://schemas.microsoft.com/office/drawing/2014/main" id="{58572FF4-276E-A7DD-36F3-D76F605E8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90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DE1695C-5F2C-463F-2EDF-604945B2C4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1" cy="5143500"/>
          </a:xfrm>
          <a:custGeom>
            <a:avLst/>
            <a:gdLst>
              <a:gd name="connsiteX0" fmla="*/ 9144000 w 9144001"/>
              <a:gd name="connsiteY0" fmla="*/ 1021977 h 5143500"/>
              <a:gd name="connsiteX1" fmla="*/ 9144001 w 9144001"/>
              <a:gd name="connsiteY1" fmla="*/ 1021977 h 5143500"/>
              <a:gd name="connsiteX2" fmla="*/ 9144001 w 9144001"/>
              <a:gd name="connsiteY2" fmla="*/ 4152452 h 5143500"/>
              <a:gd name="connsiteX3" fmla="*/ 9144000 w 9144001"/>
              <a:gd name="connsiteY3" fmla="*/ 4152452 h 5143500"/>
              <a:gd name="connsiteX4" fmla="*/ 0 w 9144001"/>
              <a:gd name="connsiteY4" fmla="*/ 0 h 5143500"/>
              <a:gd name="connsiteX5" fmla="*/ 9144000 w 9144001"/>
              <a:gd name="connsiteY5" fmla="*/ 0 h 5143500"/>
              <a:gd name="connsiteX6" fmla="*/ 9144000 w 9144001"/>
              <a:gd name="connsiteY6" fmla="*/ 1021977 h 5143500"/>
              <a:gd name="connsiteX7" fmla="*/ 4572001 w 9144001"/>
              <a:gd name="connsiteY7" fmla="*/ 1021977 h 5143500"/>
              <a:gd name="connsiteX8" fmla="*/ 4572001 w 9144001"/>
              <a:gd name="connsiteY8" fmla="*/ 4152452 h 5143500"/>
              <a:gd name="connsiteX9" fmla="*/ 9144000 w 9144001"/>
              <a:gd name="connsiteY9" fmla="*/ 4152452 h 5143500"/>
              <a:gd name="connsiteX10" fmla="*/ 9144000 w 9144001"/>
              <a:gd name="connsiteY10" fmla="*/ 5143500 h 5143500"/>
              <a:gd name="connsiteX11" fmla="*/ 0 w 9144001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1" h="5143500">
                <a:moveTo>
                  <a:pt x="9144000" y="1021977"/>
                </a:moveTo>
                <a:lnTo>
                  <a:pt x="9144001" y="1021977"/>
                </a:lnTo>
                <a:lnTo>
                  <a:pt x="9144001" y="4152452"/>
                </a:lnTo>
                <a:lnTo>
                  <a:pt x="9144000" y="4152452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1021977"/>
                </a:lnTo>
                <a:lnTo>
                  <a:pt x="4572001" y="1021977"/>
                </a:lnTo>
                <a:lnTo>
                  <a:pt x="4572001" y="4152452"/>
                </a:lnTo>
                <a:lnTo>
                  <a:pt x="9144000" y="4152452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l">
              <a:defRPr b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28FFA7E-996E-F03E-D3A6-9243A4B7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1" y="3864452"/>
            <a:ext cx="3169224" cy="288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VTT – beyond the obvious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4FBEC-4D02-A5DC-375B-E58DD617D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8" y="1021977"/>
            <a:ext cx="873297" cy="586800"/>
          </a:xfrm>
          <a:prstGeom prst="rect">
            <a:avLst/>
          </a:prstGeom>
        </p:spPr>
      </p:pic>
      <p:sp>
        <p:nvSpPr>
          <p:cNvPr id="14" name="Title Placeholder 5">
            <a:extLst>
              <a:ext uri="{FF2B5EF4-FFF2-40B4-BE49-F238E27FC236}">
                <a16:creationId xmlns:a16="http://schemas.microsoft.com/office/drawing/2014/main" id="{A5DC19C2-801D-4CA4-93EA-F077E3764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5850" y="1779589"/>
            <a:ext cx="3874926" cy="156644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/>
              <a:t>Headline of </a:t>
            </a:r>
            <a:br>
              <a:rPr lang="en-GB"/>
            </a:br>
            <a:r>
              <a:rPr lang="en-GB"/>
              <a:t>the slide deck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3D1146-5D44-B925-D992-2AA4975C2F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850" y="3425031"/>
            <a:ext cx="3889375" cy="450850"/>
          </a:xfrm>
        </p:spPr>
        <p:txBody>
          <a:bodyPr/>
          <a:lstStyle/>
          <a:p>
            <a:pPr lvl="0"/>
            <a:r>
              <a:rPr lang="en-GB"/>
              <a:t>Name Surname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1E67C-6C77-8414-9953-1F3CBA7BA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7224" y="3864452"/>
            <a:ext cx="720000" cy="291623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smtClean="0"/>
              <a:pPr/>
              <a:t>18/10/2025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5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26CF-1DBB-4D7B-8AF6-B17F844A1771}" type="datetime1">
              <a:rPr lang="en-GB" smtClean="0"/>
              <a:t>18/10/2025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573200"/>
            <a:ext cx="3386138" cy="3044838"/>
          </a:xfrm>
        </p:spPr>
        <p:txBody>
          <a:bodyPr/>
          <a:lstStyle/>
          <a:p>
            <a:pPr lvl="0"/>
            <a:r>
              <a:rPr lang="en-GB" noProof="0"/>
              <a:t>First level bullet</a:t>
            </a:r>
          </a:p>
          <a:p>
            <a:pPr lvl="1"/>
            <a:r>
              <a:rPr lang="en-GB" noProof="0"/>
              <a:t>Second level bullet</a:t>
            </a:r>
          </a:p>
          <a:p>
            <a:pPr lvl="2"/>
            <a:r>
              <a:rPr lang="en-GB" noProof="0"/>
              <a:t>Third level bullet</a:t>
            </a:r>
          </a:p>
          <a:p>
            <a:pPr lvl="3"/>
            <a:r>
              <a:rPr lang="en-GB" noProof="0"/>
              <a:t>Fourth level bullet</a:t>
            </a:r>
          </a:p>
          <a:p>
            <a:pPr lvl="4"/>
            <a:r>
              <a:rPr lang="en-GB" noProof="0"/>
              <a:t>Fifth level bullet</a:t>
            </a:r>
          </a:p>
          <a:p>
            <a:pPr lvl="5"/>
            <a:r>
              <a:rPr lang="en-GB" noProof="0"/>
              <a:t>Sixth level bullet</a:t>
            </a:r>
          </a:p>
        </p:txBody>
      </p:sp>
      <p:sp>
        <p:nvSpPr>
          <p:cNvPr id="60" name="Content Placeholder 7">
            <a:extLst>
              <a:ext uri="{FF2B5EF4-FFF2-40B4-BE49-F238E27FC236}">
                <a16:creationId xmlns:a16="http://schemas.microsoft.com/office/drawing/2014/main" id="{4EE6B969-E7B7-12FA-82D9-0269B9C729C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79900" y="1573200"/>
            <a:ext cx="3387725" cy="3042301"/>
          </a:xfrm>
        </p:spPr>
        <p:txBody>
          <a:bodyPr/>
          <a:lstStyle/>
          <a:p>
            <a:pPr lvl="0"/>
            <a:r>
              <a:rPr lang="en-GB" noProof="0"/>
              <a:t>First level bullet</a:t>
            </a:r>
          </a:p>
          <a:p>
            <a:pPr lvl="1"/>
            <a:r>
              <a:rPr lang="en-GB" noProof="0"/>
              <a:t>Second level bullet</a:t>
            </a:r>
          </a:p>
          <a:p>
            <a:pPr lvl="2"/>
            <a:r>
              <a:rPr lang="en-GB" noProof="0"/>
              <a:t>Third level bullet</a:t>
            </a:r>
          </a:p>
          <a:p>
            <a:pPr lvl="3"/>
            <a:r>
              <a:rPr lang="en-GB" noProof="0"/>
              <a:t>Fourth level bullet</a:t>
            </a:r>
          </a:p>
          <a:p>
            <a:pPr lvl="4"/>
            <a:r>
              <a:rPr lang="en-GB" noProof="0"/>
              <a:t>Fifth level bullet</a:t>
            </a:r>
          </a:p>
          <a:p>
            <a:pPr lvl="5"/>
            <a:r>
              <a:rPr lang="en-GB" noProof="0"/>
              <a:t>Sixth level bullet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6FF45691-53B2-B2B4-9734-13E48170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86800"/>
            <a:ext cx="6948000" cy="745200"/>
          </a:xfrm>
        </p:spPr>
        <p:txBody>
          <a:bodyPr anchor="t" anchorCtr="0"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6" name="VTT_LogoStack_v3_16092019 pienempi koko">
            <a:extLst>
              <a:ext uri="{FF2B5EF4-FFF2-40B4-BE49-F238E27FC236}">
                <a16:creationId xmlns:a16="http://schemas.microsoft.com/office/drawing/2014/main" id="{BDC988EE-CC9E-72BC-789D-B50D47EA6ABE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7" name="_VTT_logo_102019_01_white_on_orange">
              <a:extLst>
                <a:ext uri="{FF2B5EF4-FFF2-40B4-BE49-F238E27FC236}">
                  <a16:creationId xmlns:a16="http://schemas.microsoft.com/office/drawing/2014/main" id="{2C348D67-C3B5-66CD-1A7C-434EB2D2221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9" name="Box">
                <a:extLst>
                  <a:ext uri="{FF2B5EF4-FFF2-40B4-BE49-F238E27FC236}">
                    <a16:creationId xmlns:a16="http://schemas.microsoft.com/office/drawing/2014/main" id="{64E1B971-D350-D0CF-5B74-326D6ED60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2">
                <a:extLst>
                  <a:ext uri="{FF2B5EF4-FFF2-40B4-BE49-F238E27FC236}">
                    <a16:creationId xmlns:a16="http://schemas.microsoft.com/office/drawing/2014/main" id="{4D65CD29-7CCB-4323-57F4-E86E83ECE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1">
                <a:extLst>
                  <a:ext uri="{FF2B5EF4-FFF2-40B4-BE49-F238E27FC236}">
                    <a16:creationId xmlns:a16="http://schemas.microsoft.com/office/drawing/2014/main" id="{8CC4413E-D94D-C210-FD21-14CA77DD5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V">
                <a:extLst>
                  <a:ext uri="{FF2B5EF4-FFF2-40B4-BE49-F238E27FC236}">
                    <a16:creationId xmlns:a16="http://schemas.microsoft.com/office/drawing/2014/main" id="{6463888F-E1CF-4C39-21C9-767F2B96F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_VTT_logo_102019_02_white_on_black" hidden="1">
              <a:extLst>
                <a:ext uri="{FF2B5EF4-FFF2-40B4-BE49-F238E27FC236}">
                  <a16:creationId xmlns:a16="http://schemas.microsoft.com/office/drawing/2014/main" id="{5EA39385-51B6-2B5E-BE55-94C6523906A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5" name="Box">
                <a:extLst>
                  <a:ext uri="{FF2B5EF4-FFF2-40B4-BE49-F238E27FC236}">
                    <a16:creationId xmlns:a16="http://schemas.microsoft.com/office/drawing/2014/main" id="{C47F5E5C-084A-028F-869C-06E99E3CB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2">
                <a:extLst>
                  <a:ext uri="{FF2B5EF4-FFF2-40B4-BE49-F238E27FC236}">
                    <a16:creationId xmlns:a16="http://schemas.microsoft.com/office/drawing/2014/main" id="{58253D1D-B245-AA6E-E82A-5ADA9193F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1">
                <a:extLst>
                  <a:ext uri="{FF2B5EF4-FFF2-40B4-BE49-F238E27FC236}">
                    <a16:creationId xmlns:a16="http://schemas.microsoft.com/office/drawing/2014/main" id="{2086438D-D9D9-A831-853C-F21080870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V">
                <a:extLst>
                  <a:ext uri="{FF2B5EF4-FFF2-40B4-BE49-F238E27FC236}">
                    <a16:creationId xmlns:a16="http://schemas.microsoft.com/office/drawing/2014/main" id="{ABC85D23-C064-9692-C8E8-8B753F30A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_VTT_logo_102019_03_white_on_blue" hidden="1">
              <a:extLst>
                <a:ext uri="{FF2B5EF4-FFF2-40B4-BE49-F238E27FC236}">
                  <a16:creationId xmlns:a16="http://schemas.microsoft.com/office/drawing/2014/main" id="{C558C940-51F9-9065-CA2A-F870F8DE32C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1" name="Box">
                <a:extLst>
                  <a:ext uri="{FF2B5EF4-FFF2-40B4-BE49-F238E27FC236}">
                    <a16:creationId xmlns:a16="http://schemas.microsoft.com/office/drawing/2014/main" id="{3AB87CF7-6CD7-069A-43C8-B45D2E4DC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2">
                <a:extLst>
                  <a:ext uri="{FF2B5EF4-FFF2-40B4-BE49-F238E27FC236}">
                    <a16:creationId xmlns:a16="http://schemas.microsoft.com/office/drawing/2014/main" id="{98555597-E7F2-6B24-0E7A-826AE3E38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1">
                <a:extLst>
                  <a:ext uri="{FF2B5EF4-FFF2-40B4-BE49-F238E27FC236}">
                    <a16:creationId xmlns:a16="http://schemas.microsoft.com/office/drawing/2014/main" id="{724C42F5-12C8-7050-3FE9-ACEEA3B9A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V">
                <a:extLst>
                  <a:ext uri="{FF2B5EF4-FFF2-40B4-BE49-F238E27FC236}">
                    <a16:creationId xmlns:a16="http://schemas.microsoft.com/office/drawing/2014/main" id="{54597F01-5B6E-F9B1-05B2-7FAF29A84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4_white_on_dark_grey" hidden="1">
              <a:extLst>
                <a:ext uri="{FF2B5EF4-FFF2-40B4-BE49-F238E27FC236}">
                  <a16:creationId xmlns:a16="http://schemas.microsoft.com/office/drawing/2014/main" id="{16EC2769-32F8-7C21-CB94-A9D897B87FE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7" name="Box">
                <a:extLst>
                  <a:ext uri="{FF2B5EF4-FFF2-40B4-BE49-F238E27FC236}">
                    <a16:creationId xmlns:a16="http://schemas.microsoft.com/office/drawing/2014/main" id="{81A6C316-48C0-E503-07AF-8ED08236F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2">
                <a:extLst>
                  <a:ext uri="{FF2B5EF4-FFF2-40B4-BE49-F238E27FC236}">
                    <a16:creationId xmlns:a16="http://schemas.microsoft.com/office/drawing/2014/main" id="{39BC72D1-58AE-7F40-3398-01E52F92A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1">
                <a:extLst>
                  <a:ext uri="{FF2B5EF4-FFF2-40B4-BE49-F238E27FC236}">
                    <a16:creationId xmlns:a16="http://schemas.microsoft.com/office/drawing/2014/main" id="{9F2C641C-2B24-47B6-7709-A2E03A81C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V">
                <a:extLst>
                  <a:ext uri="{FF2B5EF4-FFF2-40B4-BE49-F238E27FC236}">
                    <a16:creationId xmlns:a16="http://schemas.microsoft.com/office/drawing/2014/main" id="{9D367F7C-FD64-D1C0-674A-92D921257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5_dark_grey_on_white" hidden="1">
              <a:extLst>
                <a:ext uri="{FF2B5EF4-FFF2-40B4-BE49-F238E27FC236}">
                  <a16:creationId xmlns:a16="http://schemas.microsoft.com/office/drawing/2014/main" id="{6FB65F06-F0D7-566B-6C8E-DFEF4629332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3" name="Box">
                <a:extLst>
                  <a:ext uri="{FF2B5EF4-FFF2-40B4-BE49-F238E27FC236}">
                    <a16:creationId xmlns:a16="http://schemas.microsoft.com/office/drawing/2014/main" id="{03D4DA60-B605-45BB-42AA-90EEDEBF9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2">
                <a:extLst>
                  <a:ext uri="{FF2B5EF4-FFF2-40B4-BE49-F238E27FC236}">
                    <a16:creationId xmlns:a16="http://schemas.microsoft.com/office/drawing/2014/main" id="{92DC3EAA-CA15-7ACD-EDE6-2A2A9AD9C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1">
                <a:extLst>
                  <a:ext uri="{FF2B5EF4-FFF2-40B4-BE49-F238E27FC236}">
                    <a16:creationId xmlns:a16="http://schemas.microsoft.com/office/drawing/2014/main" id="{DBC3531B-E3BB-3C46-95F9-50253C2C7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V">
                <a:extLst>
                  <a:ext uri="{FF2B5EF4-FFF2-40B4-BE49-F238E27FC236}">
                    <a16:creationId xmlns:a16="http://schemas.microsoft.com/office/drawing/2014/main" id="{14243DC8-0331-7783-1C85-A40E4705A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6_orange_blue_on_white" hidden="1">
              <a:extLst>
                <a:ext uri="{FF2B5EF4-FFF2-40B4-BE49-F238E27FC236}">
                  <a16:creationId xmlns:a16="http://schemas.microsoft.com/office/drawing/2014/main" id="{74780FBC-6D4A-1A87-0C37-0B963D3B9F2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9" name="Box">
                <a:extLst>
                  <a:ext uri="{FF2B5EF4-FFF2-40B4-BE49-F238E27FC236}">
                    <a16:creationId xmlns:a16="http://schemas.microsoft.com/office/drawing/2014/main" id="{EFE3148F-0494-D053-7660-D6EEC1F14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2">
                <a:extLst>
                  <a:ext uri="{FF2B5EF4-FFF2-40B4-BE49-F238E27FC236}">
                    <a16:creationId xmlns:a16="http://schemas.microsoft.com/office/drawing/2014/main" id="{6B52BF52-AF29-0921-8C9A-27F8728AA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1">
                <a:extLst>
                  <a:ext uri="{FF2B5EF4-FFF2-40B4-BE49-F238E27FC236}">
                    <a16:creationId xmlns:a16="http://schemas.microsoft.com/office/drawing/2014/main" id="{73F21D92-92B6-F19C-4DDA-EE2F1A7FD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V">
                <a:extLst>
                  <a:ext uri="{FF2B5EF4-FFF2-40B4-BE49-F238E27FC236}">
                    <a16:creationId xmlns:a16="http://schemas.microsoft.com/office/drawing/2014/main" id="{549C6357-C881-7959-D6EA-E4C389DA6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7_blue_on_white" hidden="1">
              <a:extLst>
                <a:ext uri="{FF2B5EF4-FFF2-40B4-BE49-F238E27FC236}">
                  <a16:creationId xmlns:a16="http://schemas.microsoft.com/office/drawing/2014/main" id="{E69ACD0D-217B-DEB7-C802-212C85A6A1D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5" name="Box">
                <a:extLst>
                  <a:ext uri="{FF2B5EF4-FFF2-40B4-BE49-F238E27FC236}">
                    <a16:creationId xmlns:a16="http://schemas.microsoft.com/office/drawing/2014/main" id="{E8BFF526-3259-9B56-6261-5EA1F6343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2">
                <a:extLst>
                  <a:ext uri="{FF2B5EF4-FFF2-40B4-BE49-F238E27FC236}">
                    <a16:creationId xmlns:a16="http://schemas.microsoft.com/office/drawing/2014/main" id="{A98C3B6F-2CDE-5994-92F7-6014B7D86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1">
                <a:extLst>
                  <a:ext uri="{FF2B5EF4-FFF2-40B4-BE49-F238E27FC236}">
                    <a16:creationId xmlns:a16="http://schemas.microsoft.com/office/drawing/2014/main" id="{C4F208A2-CC1F-2CDB-7DD0-AF57DA04B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V">
                <a:extLst>
                  <a:ext uri="{FF2B5EF4-FFF2-40B4-BE49-F238E27FC236}">
                    <a16:creationId xmlns:a16="http://schemas.microsoft.com/office/drawing/2014/main" id="{1E7538E8-4FB1-654F-DB80-E4E1DCAB1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8_black_on_white" hidden="1">
              <a:extLst>
                <a:ext uri="{FF2B5EF4-FFF2-40B4-BE49-F238E27FC236}">
                  <a16:creationId xmlns:a16="http://schemas.microsoft.com/office/drawing/2014/main" id="{71997FC9-5C28-94E6-202B-8A2142B3986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1" name="Box">
                <a:extLst>
                  <a:ext uri="{FF2B5EF4-FFF2-40B4-BE49-F238E27FC236}">
                    <a16:creationId xmlns:a16="http://schemas.microsoft.com/office/drawing/2014/main" id="{5ADEF2D3-C60B-6F64-9C52-84EBD80E7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2">
                <a:extLst>
                  <a:ext uri="{FF2B5EF4-FFF2-40B4-BE49-F238E27FC236}">
                    <a16:creationId xmlns:a16="http://schemas.microsoft.com/office/drawing/2014/main" id="{23F49027-114E-E0EE-46EB-FCE978F93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T1">
                <a:extLst>
                  <a:ext uri="{FF2B5EF4-FFF2-40B4-BE49-F238E27FC236}">
                    <a16:creationId xmlns:a16="http://schemas.microsoft.com/office/drawing/2014/main" id="{3954941A-7E78-494A-27B7-6CB6B4BAD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V">
                <a:extLst>
                  <a:ext uri="{FF2B5EF4-FFF2-40B4-BE49-F238E27FC236}">
                    <a16:creationId xmlns:a16="http://schemas.microsoft.com/office/drawing/2014/main" id="{8FFBB708-6EEA-8619-0990-72F8F79C8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9_orange_on_white" hidden="1">
              <a:extLst>
                <a:ext uri="{FF2B5EF4-FFF2-40B4-BE49-F238E27FC236}">
                  <a16:creationId xmlns:a16="http://schemas.microsoft.com/office/drawing/2014/main" id="{B066F49C-A3A4-A1D5-8FD3-A7AAC935FD0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7" name="Box">
                <a:extLst>
                  <a:ext uri="{FF2B5EF4-FFF2-40B4-BE49-F238E27FC236}">
                    <a16:creationId xmlns:a16="http://schemas.microsoft.com/office/drawing/2014/main" id="{D018920D-E54E-58A9-7EDD-A99A26F40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T2">
                <a:extLst>
                  <a:ext uri="{FF2B5EF4-FFF2-40B4-BE49-F238E27FC236}">
                    <a16:creationId xmlns:a16="http://schemas.microsoft.com/office/drawing/2014/main" id="{B7DC49E4-EE6C-2BE6-D6D7-D0223B10D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T1">
                <a:extLst>
                  <a:ext uri="{FF2B5EF4-FFF2-40B4-BE49-F238E27FC236}">
                    <a16:creationId xmlns:a16="http://schemas.microsoft.com/office/drawing/2014/main" id="{FC271ED8-D2CC-5442-EAF1-32BE3CAD0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V">
                <a:extLst>
                  <a:ext uri="{FF2B5EF4-FFF2-40B4-BE49-F238E27FC236}">
                    <a16:creationId xmlns:a16="http://schemas.microsoft.com/office/drawing/2014/main" id="{AA950CAF-B400-3907-BEAA-A3D4CAAF3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3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86800"/>
            <a:ext cx="6948000" cy="745200"/>
          </a:xfrm>
        </p:spPr>
        <p:txBody>
          <a:bodyPr anchor="t" anchorCtr="0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26CF-1DBB-4D7B-8AF6-B17F844A1771}" type="datetime1">
              <a:rPr lang="en-GB" noProof="0" smtClean="0"/>
              <a:t>18/10/2025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573200"/>
            <a:ext cx="2198688" cy="3042301"/>
          </a:xfrm>
        </p:spPr>
        <p:txBody>
          <a:bodyPr/>
          <a:lstStyle/>
          <a:p>
            <a:pPr lvl="0"/>
            <a:r>
              <a:rPr lang="en-GB" noProof="0"/>
              <a:t>First level bullet</a:t>
            </a:r>
          </a:p>
          <a:p>
            <a:pPr lvl="1"/>
            <a:r>
              <a:rPr lang="en-GB" noProof="0"/>
              <a:t>Second level bullet</a:t>
            </a:r>
          </a:p>
          <a:p>
            <a:pPr lvl="2"/>
            <a:r>
              <a:rPr lang="en-GB" noProof="0"/>
              <a:t>Third level bullet</a:t>
            </a:r>
          </a:p>
          <a:p>
            <a:pPr lvl="3"/>
            <a:r>
              <a:rPr lang="en-GB" noProof="0"/>
              <a:t>Fourth level bullet</a:t>
            </a:r>
          </a:p>
          <a:p>
            <a:pPr lvl="4"/>
            <a:r>
              <a:rPr lang="en-GB" noProof="0"/>
              <a:t>Fifth level bullet</a:t>
            </a:r>
          </a:p>
          <a:p>
            <a:pPr lvl="5"/>
            <a:r>
              <a:rPr lang="en-GB" noProof="0"/>
              <a:t>Sixth level bullet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544F7FC-D6AC-436A-9BE3-21F5C06A5A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92449" y="1573200"/>
            <a:ext cx="2200275" cy="3042301"/>
          </a:xfrm>
        </p:spPr>
        <p:txBody>
          <a:bodyPr/>
          <a:lstStyle/>
          <a:p>
            <a:pPr lvl="0"/>
            <a:r>
              <a:rPr lang="en-GB" noProof="0"/>
              <a:t>First level bullet</a:t>
            </a:r>
          </a:p>
          <a:p>
            <a:pPr lvl="1"/>
            <a:r>
              <a:rPr lang="en-GB" noProof="0"/>
              <a:t>Second level bullet</a:t>
            </a:r>
          </a:p>
          <a:p>
            <a:pPr lvl="2"/>
            <a:r>
              <a:rPr lang="en-GB" noProof="0"/>
              <a:t>Third level bullet</a:t>
            </a:r>
          </a:p>
          <a:p>
            <a:pPr lvl="3"/>
            <a:r>
              <a:rPr lang="en-GB" noProof="0"/>
              <a:t>Fourth level bullet</a:t>
            </a:r>
          </a:p>
          <a:p>
            <a:pPr lvl="4"/>
            <a:r>
              <a:rPr lang="en-GB" noProof="0"/>
              <a:t>Fifth level bullet</a:t>
            </a:r>
          </a:p>
          <a:p>
            <a:pPr lvl="5"/>
            <a:r>
              <a:rPr lang="en-GB" noProof="0"/>
              <a:t>Sixth level bullet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F922AF3-350D-457C-8C8D-CED8C5DBBF3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464175" y="1573200"/>
            <a:ext cx="2203450" cy="3042302"/>
          </a:xfrm>
        </p:spPr>
        <p:txBody>
          <a:bodyPr/>
          <a:lstStyle/>
          <a:p>
            <a:pPr lvl="0"/>
            <a:r>
              <a:rPr lang="en-GB" noProof="0"/>
              <a:t>First level bullet</a:t>
            </a:r>
          </a:p>
          <a:p>
            <a:pPr lvl="1"/>
            <a:r>
              <a:rPr lang="en-GB" noProof="0"/>
              <a:t>Second level bullet</a:t>
            </a:r>
          </a:p>
          <a:p>
            <a:pPr lvl="2"/>
            <a:r>
              <a:rPr lang="en-GB" noProof="0"/>
              <a:t>Third level bullet</a:t>
            </a:r>
          </a:p>
          <a:p>
            <a:pPr lvl="3"/>
            <a:r>
              <a:rPr lang="en-GB" noProof="0"/>
              <a:t>Fourth level bullet</a:t>
            </a:r>
          </a:p>
          <a:p>
            <a:pPr lvl="4"/>
            <a:r>
              <a:rPr lang="en-GB" noProof="0"/>
              <a:t>Fifth level bullet</a:t>
            </a:r>
          </a:p>
          <a:p>
            <a:pPr lvl="5"/>
            <a:r>
              <a:rPr lang="en-GB" noProof="0"/>
              <a:t>Sixth level bullet</a:t>
            </a:r>
          </a:p>
        </p:txBody>
      </p:sp>
      <p:grpSp>
        <p:nvGrpSpPr>
          <p:cNvPr id="10" name="VTT_LogoStack_v3_16092019 pienempi koko">
            <a:extLst>
              <a:ext uri="{FF2B5EF4-FFF2-40B4-BE49-F238E27FC236}">
                <a16:creationId xmlns:a16="http://schemas.microsoft.com/office/drawing/2014/main" id="{0AFE576B-0124-13AB-89DE-9E432F6F0979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11" name="_VTT_logo_102019_01_white_on_orange">
              <a:extLst>
                <a:ext uri="{FF2B5EF4-FFF2-40B4-BE49-F238E27FC236}">
                  <a16:creationId xmlns:a16="http://schemas.microsoft.com/office/drawing/2014/main" id="{128E3736-6E51-2612-6068-F379A58F7DE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2" name="Box">
                <a:extLst>
                  <a:ext uri="{FF2B5EF4-FFF2-40B4-BE49-F238E27FC236}">
                    <a16:creationId xmlns:a16="http://schemas.microsoft.com/office/drawing/2014/main" id="{19205760-BD0A-32FA-23A9-EA3573F9C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2">
                <a:extLst>
                  <a:ext uri="{FF2B5EF4-FFF2-40B4-BE49-F238E27FC236}">
                    <a16:creationId xmlns:a16="http://schemas.microsoft.com/office/drawing/2014/main" id="{7D116EDC-42E5-41E8-8B6A-E647883EF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T1">
                <a:extLst>
                  <a:ext uri="{FF2B5EF4-FFF2-40B4-BE49-F238E27FC236}">
                    <a16:creationId xmlns:a16="http://schemas.microsoft.com/office/drawing/2014/main" id="{04BCD207-EF91-0B90-27B0-F5503859F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V">
                <a:extLst>
                  <a:ext uri="{FF2B5EF4-FFF2-40B4-BE49-F238E27FC236}">
                    <a16:creationId xmlns:a16="http://schemas.microsoft.com/office/drawing/2014/main" id="{17369014-344A-C88C-9D8C-1539407B7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2_white_on_black" hidden="1">
              <a:extLst>
                <a:ext uri="{FF2B5EF4-FFF2-40B4-BE49-F238E27FC236}">
                  <a16:creationId xmlns:a16="http://schemas.microsoft.com/office/drawing/2014/main" id="{F402F0EA-90C8-B8A1-2D3C-C7D12749EFE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8" name="Box">
                <a:extLst>
                  <a:ext uri="{FF2B5EF4-FFF2-40B4-BE49-F238E27FC236}">
                    <a16:creationId xmlns:a16="http://schemas.microsoft.com/office/drawing/2014/main" id="{EF965B5D-BAE3-A0EA-BCB0-7E6AC60F1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2">
                <a:extLst>
                  <a:ext uri="{FF2B5EF4-FFF2-40B4-BE49-F238E27FC236}">
                    <a16:creationId xmlns:a16="http://schemas.microsoft.com/office/drawing/2014/main" id="{A9A70E86-D988-FDB5-E297-02D9E8AE7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1">
                <a:extLst>
                  <a:ext uri="{FF2B5EF4-FFF2-40B4-BE49-F238E27FC236}">
                    <a16:creationId xmlns:a16="http://schemas.microsoft.com/office/drawing/2014/main" id="{EBCFB797-D58A-24DE-DA25-8C57C9121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V">
                <a:extLst>
                  <a:ext uri="{FF2B5EF4-FFF2-40B4-BE49-F238E27FC236}">
                    <a16:creationId xmlns:a16="http://schemas.microsoft.com/office/drawing/2014/main" id="{64B849EE-BD08-81A8-D49B-21FB2F00C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3_white_on_blue" hidden="1">
              <a:extLst>
                <a:ext uri="{FF2B5EF4-FFF2-40B4-BE49-F238E27FC236}">
                  <a16:creationId xmlns:a16="http://schemas.microsoft.com/office/drawing/2014/main" id="{014B8BA0-5AF6-B8CD-942E-F442A37DD76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4" name="Box">
                <a:extLst>
                  <a:ext uri="{FF2B5EF4-FFF2-40B4-BE49-F238E27FC236}">
                    <a16:creationId xmlns:a16="http://schemas.microsoft.com/office/drawing/2014/main" id="{7ADC3E61-647E-B48F-2D08-5D5319AF5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2">
                <a:extLst>
                  <a:ext uri="{FF2B5EF4-FFF2-40B4-BE49-F238E27FC236}">
                    <a16:creationId xmlns:a16="http://schemas.microsoft.com/office/drawing/2014/main" id="{F39BC676-F0DC-8B84-DE4E-40FE9B23B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1">
                <a:extLst>
                  <a:ext uri="{FF2B5EF4-FFF2-40B4-BE49-F238E27FC236}">
                    <a16:creationId xmlns:a16="http://schemas.microsoft.com/office/drawing/2014/main" id="{AA9FE751-4C7A-BD41-3A5F-05B4CD12C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V">
                <a:extLst>
                  <a:ext uri="{FF2B5EF4-FFF2-40B4-BE49-F238E27FC236}">
                    <a16:creationId xmlns:a16="http://schemas.microsoft.com/office/drawing/2014/main" id="{D604E442-F9BC-BB43-8054-9CF9E1462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4_white_on_dark_grey" hidden="1">
              <a:extLst>
                <a:ext uri="{FF2B5EF4-FFF2-40B4-BE49-F238E27FC236}">
                  <a16:creationId xmlns:a16="http://schemas.microsoft.com/office/drawing/2014/main" id="{7040EC37-0ADA-545E-A722-64BF37363D2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0" name="Box">
                <a:extLst>
                  <a:ext uri="{FF2B5EF4-FFF2-40B4-BE49-F238E27FC236}">
                    <a16:creationId xmlns:a16="http://schemas.microsoft.com/office/drawing/2014/main" id="{4AFC8807-873D-EFF2-B215-30461B283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2">
                <a:extLst>
                  <a:ext uri="{FF2B5EF4-FFF2-40B4-BE49-F238E27FC236}">
                    <a16:creationId xmlns:a16="http://schemas.microsoft.com/office/drawing/2014/main" id="{688C45C4-4041-F82B-840F-3CF3028A7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1">
                <a:extLst>
                  <a:ext uri="{FF2B5EF4-FFF2-40B4-BE49-F238E27FC236}">
                    <a16:creationId xmlns:a16="http://schemas.microsoft.com/office/drawing/2014/main" id="{F4E676F4-7873-8E74-AF58-BE7EB700E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V">
                <a:extLst>
                  <a:ext uri="{FF2B5EF4-FFF2-40B4-BE49-F238E27FC236}">
                    <a16:creationId xmlns:a16="http://schemas.microsoft.com/office/drawing/2014/main" id="{82E2B628-215D-2139-1C1A-FBAC870CC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5_dark_grey_on_white" hidden="1">
              <a:extLst>
                <a:ext uri="{FF2B5EF4-FFF2-40B4-BE49-F238E27FC236}">
                  <a16:creationId xmlns:a16="http://schemas.microsoft.com/office/drawing/2014/main" id="{13BB9D3C-D49E-C991-DC8B-3228E872F95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6" name="Box">
                <a:extLst>
                  <a:ext uri="{FF2B5EF4-FFF2-40B4-BE49-F238E27FC236}">
                    <a16:creationId xmlns:a16="http://schemas.microsoft.com/office/drawing/2014/main" id="{BC5726B5-A6F4-C9C4-EBBA-2F3D0596A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2">
                <a:extLst>
                  <a:ext uri="{FF2B5EF4-FFF2-40B4-BE49-F238E27FC236}">
                    <a16:creationId xmlns:a16="http://schemas.microsoft.com/office/drawing/2014/main" id="{2196A4C9-747E-6E71-6347-18096659B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1">
                <a:extLst>
                  <a:ext uri="{FF2B5EF4-FFF2-40B4-BE49-F238E27FC236}">
                    <a16:creationId xmlns:a16="http://schemas.microsoft.com/office/drawing/2014/main" id="{3F816BB9-0641-62EB-FE21-BC832485E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V">
                <a:extLst>
                  <a:ext uri="{FF2B5EF4-FFF2-40B4-BE49-F238E27FC236}">
                    <a16:creationId xmlns:a16="http://schemas.microsoft.com/office/drawing/2014/main" id="{1FC93C25-E69F-4460-113F-05BE7C59A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6_orange_blue_on_white" hidden="1">
              <a:extLst>
                <a:ext uri="{FF2B5EF4-FFF2-40B4-BE49-F238E27FC236}">
                  <a16:creationId xmlns:a16="http://schemas.microsoft.com/office/drawing/2014/main" id="{D2F22F17-92A7-8F6C-8F72-CC57136DCF8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2" name="Box">
                <a:extLst>
                  <a:ext uri="{FF2B5EF4-FFF2-40B4-BE49-F238E27FC236}">
                    <a16:creationId xmlns:a16="http://schemas.microsoft.com/office/drawing/2014/main" id="{EE0E1376-7B38-6A6E-BB44-1B66F669F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2">
                <a:extLst>
                  <a:ext uri="{FF2B5EF4-FFF2-40B4-BE49-F238E27FC236}">
                    <a16:creationId xmlns:a16="http://schemas.microsoft.com/office/drawing/2014/main" id="{F8549235-22ED-2118-788F-E1BE151DD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1">
                <a:extLst>
                  <a:ext uri="{FF2B5EF4-FFF2-40B4-BE49-F238E27FC236}">
                    <a16:creationId xmlns:a16="http://schemas.microsoft.com/office/drawing/2014/main" id="{8B1F4347-532C-E1FA-C00F-E55026BAC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V">
                <a:extLst>
                  <a:ext uri="{FF2B5EF4-FFF2-40B4-BE49-F238E27FC236}">
                    <a16:creationId xmlns:a16="http://schemas.microsoft.com/office/drawing/2014/main" id="{3A4069F8-81B1-4740-071E-854C398D1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7_blue_on_white" hidden="1">
              <a:extLst>
                <a:ext uri="{FF2B5EF4-FFF2-40B4-BE49-F238E27FC236}">
                  <a16:creationId xmlns:a16="http://schemas.microsoft.com/office/drawing/2014/main" id="{5DA84A69-5ED1-DB1A-C9B3-9C1AC3AF08C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8" name="Box">
                <a:extLst>
                  <a:ext uri="{FF2B5EF4-FFF2-40B4-BE49-F238E27FC236}">
                    <a16:creationId xmlns:a16="http://schemas.microsoft.com/office/drawing/2014/main" id="{86A88975-D215-F35C-5E10-ABC52290F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2">
                <a:extLst>
                  <a:ext uri="{FF2B5EF4-FFF2-40B4-BE49-F238E27FC236}">
                    <a16:creationId xmlns:a16="http://schemas.microsoft.com/office/drawing/2014/main" id="{5F43D682-C4CD-8C40-62B1-D5655F6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1">
                <a:extLst>
                  <a:ext uri="{FF2B5EF4-FFF2-40B4-BE49-F238E27FC236}">
                    <a16:creationId xmlns:a16="http://schemas.microsoft.com/office/drawing/2014/main" id="{36AE1AC0-2F70-3502-FFC4-3F2C8FC41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V">
                <a:extLst>
                  <a:ext uri="{FF2B5EF4-FFF2-40B4-BE49-F238E27FC236}">
                    <a16:creationId xmlns:a16="http://schemas.microsoft.com/office/drawing/2014/main" id="{E1642E7E-4497-A04C-B836-3D552B438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8_black_on_white" hidden="1">
              <a:extLst>
                <a:ext uri="{FF2B5EF4-FFF2-40B4-BE49-F238E27FC236}">
                  <a16:creationId xmlns:a16="http://schemas.microsoft.com/office/drawing/2014/main" id="{92C3EBA9-B2DC-32BD-98D4-C5E17ECAC9B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4" name="Box">
                <a:extLst>
                  <a:ext uri="{FF2B5EF4-FFF2-40B4-BE49-F238E27FC236}">
                    <a16:creationId xmlns:a16="http://schemas.microsoft.com/office/drawing/2014/main" id="{AE28086E-914B-0018-7010-013B28064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D39885CC-F6C6-4501-84D9-E0B1F0068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1">
                <a:extLst>
                  <a:ext uri="{FF2B5EF4-FFF2-40B4-BE49-F238E27FC236}">
                    <a16:creationId xmlns:a16="http://schemas.microsoft.com/office/drawing/2014/main" id="{1FD4853C-D9E6-47EF-84A3-916A162B2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V">
                <a:extLst>
                  <a:ext uri="{FF2B5EF4-FFF2-40B4-BE49-F238E27FC236}">
                    <a16:creationId xmlns:a16="http://schemas.microsoft.com/office/drawing/2014/main" id="{4B0F0884-DEF8-9882-A02E-68ADFA79E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9_orange_on_white" hidden="1">
              <a:extLst>
                <a:ext uri="{FF2B5EF4-FFF2-40B4-BE49-F238E27FC236}">
                  <a16:creationId xmlns:a16="http://schemas.microsoft.com/office/drawing/2014/main" id="{05BEF1A2-4FD3-3685-F312-DF2BFEA843A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0" name="Box">
                <a:extLst>
                  <a:ext uri="{FF2B5EF4-FFF2-40B4-BE49-F238E27FC236}">
                    <a16:creationId xmlns:a16="http://schemas.microsoft.com/office/drawing/2014/main" id="{7FFCF434-0BE3-26E1-015B-79C5957DE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2">
                <a:extLst>
                  <a:ext uri="{FF2B5EF4-FFF2-40B4-BE49-F238E27FC236}">
                    <a16:creationId xmlns:a16="http://schemas.microsoft.com/office/drawing/2014/main" id="{232861F6-AF7A-C37F-9463-664D55E84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1">
                <a:extLst>
                  <a:ext uri="{FF2B5EF4-FFF2-40B4-BE49-F238E27FC236}">
                    <a16:creationId xmlns:a16="http://schemas.microsoft.com/office/drawing/2014/main" id="{30E3BBF7-A635-2B71-AE06-015DEF8BF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V">
                <a:extLst>
                  <a:ext uri="{FF2B5EF4-FFF2-40B4-BE49-F238E27FC236}">
                    <a16:creationId xmlns:a16="http://schemas.microsoft.com/office/drawing/2014/main" id="{C5E08B44-3654-4ED5-1E0F-63C724898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4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Content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372F16-FFAD-354A-13E4-7A097523CC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719138 w 9144000"/>
              <a:gd name="connsiteY0" fmla="*/ 587375 h 5143500"/>
              <a:gd name="connsiteX1" fmla="*/ 719138 w 9144000"/>
              <a:gd name="connsiteY1" fmla="*/ 4618038 h 5143500"/>
              <a:gd name="connsiteX2" fmla="*/ 3794078 w 9144000"/>
              <a:gd name="connsiteY2" fmla="*/ 4618038 h 5143500"/>
              <a:gd name="connsiteX3" fmla="*/ 3794078 w 9144000"/>
              <a:gd name="connsiteY3" fmla="*/ 587375 h 5143500"/>
              <a:gd name="connsiteX4" fmla="*/ 0 w 9144000"/>
              <a:gd name="connsiteY4" fmla="*/ 0 h 5143500"/>
              <a:gd name="connsiteX5" fmla="*/ 8042862 w 9144000"/>
              <a:gd name="connsiteY5" fmla="*/ 0 h 5143500"/>
              <a:gd name="connsiteX6" fmla="*/ 8042862 w 9144000"/>
              <a:gd name="connsiteY6" fmla="*/ 586800 h 5143500"/>
              <a:gd name="connsiteX7" fmla="*/ 8912405 w 9144000"/>
              <a:gd name="connsiteY7" fmla="*/ 586800 h 5143500"/>
              <a:gd name="connsiteX8" fmla="*/ 8912405 w 9144000"/>
              <a:gd name="connsiteY8" fmla="*/ 0 h 5143500"/>
              <a:gd name="connsiteX9" fmla="*/ 9144000 w 9144000"/>
              <a:gd name="connsiteY9" fmla="*/ 0 h 5143500"/>
              <a:gd name="connsiteX10" fmla="*/ 9144000 w 9144000"/>
              <a:gd name="connsiteY10" fmla="*/ 5143500 h 5143500"/>
              <a:gd name="connsiteX11" fmla="*/ 0 w 91440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5143500">
                <a:moveTo>
                  <a:pt x="719138" y="587375"/>
                </a:moveTo>
                <a:lnTo>
                  <a:pt x="719138" y="4618038"/>
                </a:lnTo>
                <a:lnTo>
                  <a:pt x="3794078" y="4618038"/>
                </a:lnTo>
                <a:lnTo>
                  <a:pt x="3794078" y="587375"/>
                </a:lnTo>
                <a:close/>
                <a:moveTo>
                  <a:pt x="0" y="0"/>
                </a:moveTo>
                <a:lnTo>
                  <a:pt x="8042862" y="0"/>
                </a:lnTo>
                <a:lnTo>
                  <a:pt x="8042862" y="586800"/>
                </a:lnTo>
                <a:lnTo>
                  <a:pt x="8912405" y="586800"/>
                </a:lnTo>
                <a:lnTo>
                  <a:pt x="8912405" y="0"/>
                </a:ln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288000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an image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A54-19B1-4B12-AA22-8B76D14991BC}" type="datetime1">
              <a:rPr lang="en-GB" noProof="0" smtClean="0"/>
              <a:t>18/10/2025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718" y="919852"/>
            <a:ext cx="2634170" cy="1639103"/>
          </a:xfrm>
          <a:solidFill>
            <a:schemeClr val="bg1"/>
          </a:solidFill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F77E15-E380-5BC1-2AE5-5FB510399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4872" y="2640556"/>
            <a:ext cx="2640841" cy="1638000"/>
          </a:xfrm>
        </p:spPr>
        <p:txBody>
          <a:bodyPr/>
          <a:lstStyle>
            <a:lvl1pPr marL="0" indent="0">
              <a:buNone/>
              <a:defRPr sz="1600"/>
            </a:lvl1pPr>
            <a:lvl2pPr marL="226800" indent="0">
              <a:buNone/>
              <a:defRPr/>
            </a:lvl2pPr>
            <a:lvl3pPr marL="414000" indent="0">
              <a:buNone/>
              <a:defRPr/>
            </a:lvl3pPr>
            <a:lvl4pPr marL="572400" indent="0">
              <a:buNone/>
              <a:defRPr/>
            </a:lvl4pPr>
            <a:lvl5pPr marL="748800" indent="0"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grpSp>
        <p:nvGrpSpPr>
          <p:cNvPr id="7" name="VTT_LogoStack_v3_16092019 pienempi koko">
            <a:extLst>
              <a:ext uri="{FF2B5EF4-FFF2-40B4-BE49-F238E27FC236}">
                <a16:creationId xmlns:a16="http://schemas.microsoft.com/office/drawing/2014/main" id="{4AE5D461-4991-46C2-2383-F3518C2062AC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8" name="_VTT_logo_102019_01_white_on_orange">
              <a:extLst>
                <a:ext uri="{FF2B5EF4-FFF2-40B4-BE49-F238E27FC236}">
                  <a16:creationId xmlns:a16="http://schemas.microsoft.com/office/drawing/2014/main" id="{C9654F0E-C812-EE52-826D-4A42A1167EB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328319A0-46A6-A8A9-6080-19B8AB6B3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1AF822FF-CD62-72C1-015F-A489D3214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CD54C71A-A6E8-2E59-4FB2-F62DCDF8D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62023B91-39A5-CFA2-0BEE-4690E82A0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_VTT_logo_102019_02_white_on_black" hidden="1">
              <a:extLst>
                <a:ext uri="{FF2B5EF4-FFF2-40B4-BE49-F238E27FC236}">
                  <a16:creationId xmlns:a16="http://schemas.microsoft.com/office/drawing/2014/main" id="{8C51B1CB-FA64-EC8B-EF11-8FC8D686B9A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40BD54AC-F0C9-525F-2539-C50D47B38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28E13866-DAA8-4D8A-DB8D-3D1860BBE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D661A8C2-669C-1000-3B53-1C1EC3B64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4F44BC13-2645-A1FF-375C-AF6BBC21A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_VTT_logo_102019_03_white_on_blue" hidden="1">
              <a:extLst>
                <a:ext uri="{FF2B5EF4-FFF2-40B4-BE49-F238E27FC236}">
                  <a16:creationId xmlns:a16="http://schemas.microsoft.com/office/drawing/2014/main" id="{C7D9BB2E-B45A-ED5B-2512-45BCBDC8450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6D6B0D36-FF33-9BFB-33D6-37DA5B047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F00786F7-9A18-E0EB-9D6C-793AB12CF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3DA76C7C-2C1C-9F15-EBE3-01D11489B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4BD84452-F68A-1179-42FC-1A71F270A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4_white_on_dark_grey" hidden="1">
              <a:extLst>
                <a:ext uri="{FF2B5EF4-FFF2-40B4-BE49-F238E27FC236}">
                  <a16:creationId xmlns:a16="http://schemas.microsoft.com/office/drawing/2014/main" id="{42F7CFBE-A286-5B3B-E1AA-9245E5A7D33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2CD3BCDE-690F-E2F6-8006-9896A5A5E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1EFC8D42-CE63-596A-EA2C-BF2E72BFF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D8BCF1BC-0401-5B08-0EE2-4A2BDA596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E6C58087-D74B-9F61-D713-2F467C71A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5_dark_grey_on_white" hidden="1">
              <a:extLst>
                <a:ext uri="{FF2B5EF4-FFF2-40B4-BE49-F238E27FC236}">
                  <a16:creationId xmlns:a16="http://schemas.microsoft.com/office/drawing/2014/main" id="{1BB3FB3E-6FC3-7093-BE49-E79EB60762B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86999411-D5CD-8283-F377-810E27614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6601BA05-4DDD-259C-4853-24D6CDEDD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A392B680-65B1-8D92-82C4-8C1D7BA2F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54363BA3-7AF1-619D-94CA-2FB3F535F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9DDB710B-2003-B8A9-4EEC-418D466C5A4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15C2E542-F565-21BB-388F-49FA445F2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429A72A4-9BBD-9375-236B-56C267D39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7A2A70D3-3C4C-7421-E576-1C543F89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9C838788-AF61-637B-CD5E-9E5FEB515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70CA1243-0275-1548-4372-3CE774D90DF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37C01950-D50E-5C5E-1B43-B1357B012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776669B0-0786-67B3-F3BC-24376D3B2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7FA92B9A-CFFC-AB63-C20F-2630DAD1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BBF11CE0-28B2-54C1-8121-F22110A02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DAC22227-257C-0368-FDE2-9DBA081E91F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6D189C73-87FC-2C6D-076B-5DCC6423E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F87EED9A-7207-8C58-FFE6-FAEBD0C5C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B7314D04-273F-66E4-7792-E5F414C0C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B4812A9C-E0A4-A0B1-E97C-0C4A41EED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A999AF36-D0D6-23F1-A16E-43DF10BD545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7EDEDAA8-5542-DA7F-11A1-93A78227F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E0F37743-45BA-A32B-4A4B-C0153B27D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D9230CB0-71A5-FBE2-A0F7-5F9449F79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5E490F50-6316-8251-51D8-33DB79AFA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6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Content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65A7262C-D77F-4B54-93F2-3D3AA5BD8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8043515 w 9144000"/>
              <a:gd name="connsiteY0" fmla="*/ 1 h 5143500"/>
              <a:gd name="connsiteX1" fmla="*/ 8043515 w 9144000"/>
              <a:gd name="connsiteY1" fmla="*/ 586801 h 5143500"/>
              <a:gd name="connsiteX2" fmla="*/ 8913058 w 9144000"/>
              <a:gd name="connsiteY2" fmla="*/ 586801 h 5143500"/>
              <a:gd name="connsiteX3" fmla="*/ 8913058 w 9144000"/>
              <a:gd name="connsiteY3" fmla="*/ 1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8043515" y="1"/>
                </a:moveTo>
                <a:lnTo>
                  <a:pt x="8043515" y="586801"/>
                </a:lnTo>
                <a:lnTo>
                  <a:pt x="8913058" y="586801"/>
                </a:lnTo>
                <a:lnTo>
                  <a:pt x="8913058" y="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an image</a:t>
            </a:r>
          </a:p>
        </p:txBody>
      </p:sp>
      <p:grpSp>
        <p:nvGrpSpPr>
          <p:cNvPr id="2" name="VTT_LogoStack_v3_16092019 pienempi koko">
            <a:extLst>
              <a:ext uri="{FF2B5EF4-FFF2-40B4-BE49-F238E27FC236}">
                <a16:creationId xmlns:a16="http://schemas.microsoft.com/office/drawing/2014/main" id="{32295721-2434-8641-EF09-38BFB9421D1B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4" name="_VTT_logo_102019_01_white_on_orange">
              <a:extLst>
                <a:ext uri="{FF2B5EF4-FFF2-40B4-BE49-F238E27FC236}">
                  <a16:creationId xmlns:a16="http://schemas.microsoft.com/office/drawing/2014/main" id="{AA613EF1-FF1B-7324-3DC3-429C4A3B89A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5" name="Box">
                <a:extLst>
                  <a:ext uri="{FF2B5EF4-FFF2-40B4-BE49-F238E27FC236}">
                    <a16:creationId xmlns:a16="http://schemas.microsoft.com/office/drawing/2014/main" id="{9AC11985-E783-CBFE-92DB-258916ED8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2">
                <a:extLst>
                  <a:ext uri="{FF2B5EF4-FFF2-40B4-BE49-F238E27FC236}">
                    <a16:creationId xmlns:a16="http://schemas.microsoft.com/office/drawing/2014/main" id="{D5F913BC-AD1F-EB3D-6D45-90A9FBAFA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1">
                <a:extLst>
                  <a:ext uri="{FF2B5EF4-FFF2-40B4-BE49-F238E27FC236}">
                    <a16:creationId xmlns:a16="http://schemas.microsoft.com/office/drawing/2014/main" id="{984EE50C-E2B1-C1C9-A039-C7CBCA295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V">
                <a:extLst>
                  <a:ext uri="{FF2B5EF4-FFF2-40B4-BE49-F238E27FC236}">
                    <a16:creationId xmlns:a16="http://schemas.microsoft.com/office/drawing/2014/main" id="{A2DDD74F-0A1A-5937-CE17-1044855B5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_VTT_logo_102019_02_white_on_black" hidden="1">
              <a:extLst>
                <a:ext uri="{FF2B5EF4-FFF2-40B4-BE49-F238E27FC236}">
                  <a16:creationId xmlns:a16="http://schemas.microsoft.com/office/drawing/2014/main" id="{03FB706E-50DD-53BE-900C-A5E75A17703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1" name="Box">
                <a:extLst>
                  <a:ext uri="{FF2B5EF4-FFF2-40B4-BE49-F238E27FC236}">
                    <a16:creationId xmlns:a16="http://schemas.microsoft.com/office/drawing/2014/main" id="{B60AF890-ED24-42DE-79AD-B9A893E63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2">
                <a:extLst>
                  <a:ext uri="{FF2B5EF4-FFF2-40B4-BE49-F238E27FC236}">
                    <a16:creationId xmlns:a16="http://schemas.microsoft.com/office/drawing/2014/main" id="{EBE69672-752D-5B3A-2891-346393383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1">
                <a:extLst>
                  <a:ext uri="{FF2B5EF4-FFF2-40B4-BE49-F238E27FC236}">
                    <a16:creationId xmlns:a16="http://schemas.microsoft.com/office/drawing/2014/main" id="{90002AA3-A460-7EDC-8F04-51BF2576A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V">
                <a:extLst>
                  <a:ext uri="{FF2B5EF4-FFF2-40B4-BE49-F238E27FC236}">
                    <a16:creationId xmlns:a16="http://schemas.microsoft.com/office/drawing/2014/main" id="{FEE967B6-3424-7C1D-BBD3-0D19B547D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_VTT_logo_102019_03_white_on_blue" hidden="1">
              <a:extLst>
                <a:ext uri="{FF2B5EF4-FFF2-40B4-BE49-F238E27FC236}">
                  <a16:creationId xmlns:a16="http://schemas.microsoft.com/office/drawing/2014/main" id="{41CA0477-61B5-1FA0-4EC6-44307152DFB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7" name="Box">
                <a:extLst>
                  <a:ext uri="{FF2B5EF4-FFF2-40B4-BE49-F238E27FC236}">
                    <a16:creationId xmlns:a16="http://schemas.microsoft.com/office/drawing/2014/main" id="{A7962E0E-6D79-4CD1-C6B2-9D559DB3F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2">
                <a:extLst>
                  <a:ext uri="{FF2B5EF4-FFF2-40B4-BE49-F238E27FC236}">
                    <a16:creationId xmlns:a16="http://schemas.microsoft.com/office/drawing/2014/main" id="{0285EA8B-F428-6A32-FD48-0AB54B36F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1">
                <a:extLst>
                  <a:ext uri="{FF2B5EF4-FFF2-40B4-BE49-F238E27FC236}">
                    <a16:creationId xmlns:a16="http://schemas.microsoft.com/office/drawing/2014/main" id="{8D2D6F33-C35A-4EF9-0100-A9D78F2B5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V">
                <a:extLst>
                  <a:ext uri="{FF2B5EF4-FFF2-40B4-BE49-F238E27FC236}">
                    <a16:creationId xmlns:a16="http://schemas.microsoft.com/office/drawing/2014/main" id="{154594A9-3E6D-FD31-96D8-BA6BFF8A5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_VTT_logo_102019_04_white_on_dark_grey" hidden="1">
              <a:extLst>
                <a:ext uri="{FF2B5EF4-FFF2-40B4-BE49-F238E27FC236}">
                  <a16:creationId xmlns:a16="http://schemas.microsoft.com/office/drawing/2014/main" id="{5D4EE7AA-81C4-A00C-0B24-49EA7E6F32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3" name="Box">
                <a:extLst>
                  <a:ext uri="{FF2B5EF4-FFF2-40B4-BE49-F238E27FC236}">
                    <a16:creationId xmlns:a16="http://schemas.microsoft.com/office/drawing/2014/main" id="{EE0AA6BE-87DA-00B3-5E23-6AAC6ACB6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2">
                <a:extLst>
                  <a:ext uri="{FF2B5EF4-FFF2-40B4-BE49-F238E27FC236}">
                    <a16:creationId xmlns:a16="http://schemas.microsoft.com/office/drawing/2014/main" id="{E89EB596-EBC6-1B2E-463A-591156163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1">
                <a:extLst>
                  <a:ext uri="{FF2B5EF4-FFF2-40B4-BE49-F238E27FC236}">
                    <a16:creationId xmlns:a16="http://schemas.microsoft.com/office/drawing/2014/main" id="{223EF6F4-B06A-C4E3-0038-F5173A431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V">
                <a:extLst>
                  <a:ext uri="{FF2B5EF4-FFF2-40B4-BE49-F238E27FC236}">
                    <a16:creationId xmlns:a16="http://schemas.microsoft.com/office/drawing/2014/main" id="{08B32087-356D-707A-7C91-45C131CEB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_VTT_logo_102019_05_dark_grey_on_white" hidden="1">
              <a:extLst>
                <a:ext uri="{FF2B5EF4-FFF2-40B4-BE49-F238E27FC236}">
                  <a16:creationId xmlns:a16="http://schemas.microsoft.com/office/drawing/2014/main" id="{E701A924-E20C-974F-4FFA-3675138411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9" name="Box">
                <a:extLst>
                  <a:ext uri="{FF2B5EF4-FFF2-40B4-BE49-F238E27FC236}">
                    <a16:creationId xmlns:a16="http://schemas.microsoft.com/office/drawing/2014/main" id="{7E5AADC3-34A0-FBE4-572F-043AAF8FB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2">
                <a:extLst>
                  <a:ext uri="{FF2B5EF4-FFF2-40B4-BE49-F238E27FC236}">
                    <a16:creationId xmlns:a16="http://schemas.microsoft.com/office/drawing/2014/main" id="{CD84D479-3482-A26D-2A1E-70567EE54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1">
                <a:extLst>
                  <a:ext uri="{FF2B5EF4-FFF2-40B4-BE49-F238E27FC236}">
                    <a16:creationId xmlns:a16="http://schemas.microsoft.com/office/drawing/2014/main" id="{34C49081-1B43-D597-BF30-5C69C227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V">
                <a:extLst>
                  <a:ext uri="{FF2B5EF4-FFF2-40B4-BE49-F238E27FC236}">
                    <a16:creationId xmlns:a16="http://schemas.microsoft.com/office/drawing/2014/main" id="{91912F4D-555F-776F-3510-0673E15F9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_VTT_logo_102019_06_orange_blue_on_white" hidden="1">
              <a:extLst>
                <a:ext uri="{FF2B5EF4-FFF2-40B4-BE49-F238E27FC236}">
                  <a16:creationId xmlns:a16="http://schemas.microsoft.com/office/drawing/2014/main" id="{E191EB85-DCA5-3775-68F4-75E0FBAC024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5" name="Box">
                <a:extLst>
                  <a:ext uri="{FF2B5EF4-FFF2-40B4-BE49-F238E27FC236}">
                    <a16:creationId xmlns:a16="http://schemas.microsoft.com/office/drawing/2014/main" id="{CABBFB6F-2951-9E22-87FA-D87F6D84D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2">
                <a:extLst>
                  <a:ext uri="{FF2B5EF4-FFF2-40B4-BE49-F238E27FC236}">
                    <a16:creationId xmlns:a16="http://schemas.microsoft.com/office/drawing/2014/main" id="{5F615C71-9540-DD97-886A-BE576AA84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1">
                <a:extLst>
                  <a:ext uri="{FF2B5EF4-FFF2-40B4-BE49-F238E27FC236}">
                    <a16:creationId xmlns:a16="http://schemas.microsoft.com/office/drawing/2014/main" id="{C410710C-A392-5EDA-11CF-A08FCEEEA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V">
                <a:extLst>
                  <a:ext uri="{FF2B5EF4-FFF2-40B4-BE49-F238E27FC236}">
                    <a16:creationId xmlns:a16="http://schemas.microsoft.com/office/drawing/2014/main" id="{ADD9C8AE-2B88-BF5F-D345-1BF63CD31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_VTT_logo_102019_07_blue_on_white" hidden="1">
              <a:extLst>
                <a:ext uri="{FF2B5EF4-FFF2-40B4-BE49-F238E27FC236}">
                  <a16:creationId xmlns:a16="http://schemas.microsoft.com/office/drawing/2014/main" id="{49D5B1FB-114C-845B-86DA-ECE44FD91CF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1" name="Box">
                <a:extLst>
                  <a:ext uri="{FF2B5EF4-FFF2-40B4-BE49-F238E27FC236}">
                    <a16:creationId xmlns:a16="http://schemas.microsoft.com/office/drawing/2014/main" id="{AD57B041-D4A6-837C-95E4-DB30159F3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2">
                <a:extLst>
                  <a:ext uri="{FF2B5EF4-FFF2-40B4-BE49-F238E27FC236}">
                    <a16:creationId xmlns:a16="http://schemas.microsoft.com/office/drawing/2014/main" id="{F050E999-341C-1BC5-74E8-FA97BD6E7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T1">
                <a:extLst>
                  <a:ext uri="{FF2B5EF4-FFF2-40B4-BE49-F238E27FC236}">
                    <a16:creationId xmlns:a16="http://schemas.microsoft.com/office/drawing/2014/main" id="{0F5AB3B3-37D8-4C8E-FBF1-D6A1F1B58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V">
                <a:extLst>
                  <a:ext uri="{FF2B5EF4-FFF2-40B4-BE49-F238E27FC236}">
                    <a16:creationId xmlns:a16="http://schemas.microsoft.com/office/drawing/2014/main" id="{7095B625-1DEB-E6CA-7875-35C00B6B7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8_black_on_white" hidden="1">
              <a:extLst>
                <a:ext uri="{FF2B5EF4-FFF2-40B4-BE49-F238E27FC236}">
                  <a16:creationId xmlns:a16="http://schemas.microsoft.com/office/drawing/2014/main" id="{F4B615AF-5BE0-9CF3-E25E-1BE6B2AF125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7" name="Box">
                <a:extLst>
                  <a:ext uri="{FF2B5EF4-FFF2-40B4-BE49-F238E27FC236}">
                    <a16:creationId xmlns:a16="http://schemas.microsoft.com/office/drawing/2014/main" id="{D930B47C-1564-EACE-FEDB-D2436C5BE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T2">
                <a:extLst>
                  <a:ext uri="{FF2B5EF4-FFF2-40B4-BE49-F238E27FC236}">
                    <a16:creationId xmlns:a16="http://schemas.microsoft.com/office/drawing/2014/main" id="{95DD7A40-4D9A-3F74-B798-9E91A19CF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T1">
                <a:extLst>
                  <a:ext uri="{FF2B5EF4-FFF2-40B4-BE49-F238E27FC236}">
                    <a16:creationId xmlns:a16="http://schemas.microsoft.com/office/drawing/2014/main" id="{F9615A88-0E46-7C0C-E1AA-1E451727C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V">
                <a:extLst>
                  <a:ext uri="{FF2B5EF4-FFF2-40B4-BE49-F238E27FC236}">
                    <a16:creationId xmlns:a16="http://schemas.microsoft.com/office/drawing/2014/main" id="{088A9922-684D-2777-296A-D67849D24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9_orange_on_white" hidden="1">
              <a:extLst>
                <a:ext uri="{FF2B5EF4-FFF2-40B4-BE49-F238E27FC236}">
                  <a16:creationId xmlns:a16="http://schemas.microsoft.com/office/drawing/2014/main" id="{685BF6A0-EB13-B35D-1CC5-0051F71AF15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" name="Box">
                <a:extLst>
                  <a:ext uri="{FF2B5EF4-FFF2-40B4-BE49-F238E27FC236}">
                    <a16:creationId xmlns:a16="http://schemas.microsoft.com/office/drawing/2014/main" id="{C99F6F2D-AFEB-6DDB-BC57-3CE6111D7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T2">
                <a:extLst>
                  <a:ext uri="{FF2B5EF4-FFF2-40B4-BE49-F238E27FC236}">
                    <a16:creationId xmlns:a16="http://schemas.microsoft.com/office/drawing/2014/main" id="{477F3B03-F795-FCA4-DD31-9C09312F1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T1">
                <a:extLst>
                  <a:ext uri="{FF2B5EF4-FFF2-40B4-BE49-F238E27FC236}">
                    <a16:creationId xmlns:a16="http://schemas.microsoft.com/office/drawing/2014/main" id="{E878173E-D911-5D69-81D4-0F7193D28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V">
                <a:extLst>
                  <a:ext uri="{FF2B5EF4-FFF2-40B4-BE49-F238E27FC236}">
                    <a16:creationId xmlns:a16="http://schemas.microsoft.com/office/drawing/2014/main" id="{696F272B-DF6B-A4EB-9AAE-2B00AD161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94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Content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0E3D-7CA1-4C38-A728-050E2864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587374"/>
            <a:ext cx="6948862" cy="742951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B4B7EBC-3D37-4A2E-8F91-D752A833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66E8-27DD-4902-9F77-9A231612CD1F}" type="datetime1">
              <a:rPr lang="en-GB" noProof="0" smtClean="0"/>
              <a:t>18/10/2025</a:t>
            </a:fld>
            <a:endParaRPr lang="en-GB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21D9CD-4580-47B3-9301-B8A1039C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7241A1-2E0B-4E00-8D6F-5A489B5F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53" name="VTT_LogoStack_v3_16092019 pienempi koko">
            <a:extLst>
              <a:ext uri="{FF2B5EF4-FFF2-40B4-BE49-F238E27FC236}">
                <a16:creationId xmlns:a16="http://schemas.microsoft.com/office/drawing/2014/main" id="{6F29D08E-F945-F118-0BC0-E6CFC72F213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54" name="_VTT_logo_102019_01_white_on_orange">
              <a:extLst>
                <a:ext uri="{FF2B5EF4-FFF2-40B4-BE49-F238E27FC236}">
                  <a16:creationId xmlns:a16="http://schemas.microsoft.com/office/drawing/2014/main" id="{683DC7F1-268A-5B8E-8223-27D0A53F734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B51BA3B8-BEE2-BCB0-3C50-A171A98A4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95A3C9B0-E75C-D368-B711-04409405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A01C7D82-1E7E-F7E5-A011-3B93CBC91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11C12777-B152-1B3A-0423-822631C1A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_VTT_logo_102019_02_white_on_black" hidden="1">
              <a:extLst>
                <a:ext uri="{FF2B5EF4-FFF2-40B4-BE49-F238E27FC236}">
                  <a16:creationId xmlns:a16="http://schemas.microsoft.com/office/drawing/2014/main" id="{9B4C09E7-0D1D-3104-27F2-FD0B4325046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09516160-F0B8-3816-C62E-F9D2BD7FD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8D6CF881-104F-6690-AF5D-DDBA29156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AA2DA6E4-DBF0-1B74-B6BD-6427CA36D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994CF06A-BB6B-8DBF-B212-E01DFC58A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3_white_on_blue" hidden="1">
              <a:extLst>
                <a:ext uri="{FF2B5EF4-FFF2-40B4-BE49-F238E27FC236}">
                  <a16:creationId xmlns:a16="http://schemas.microsoft.com/office/drawing/2014/main" id="{D6A652DB-8C71-F447-29BF-F32DC64CDD9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7D0390E7-7E0E-AA1C-EDD5-809B83D0F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2B6756C3-885D-12A1-FEB6-1A70443EA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42A4AB7A-81C4-59E4-5BF4-FD5A1602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D3599953-7995-D2EE-6607-A9A382F16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4_white_on_dark_grey" hidden="1">
              <a:extLst>
                <a:ext uri="{FF2B5EF4-FFF2-40B4-BE49-F238E27FC236}">
                  <a16:creationId xmlns:a16="http://schemas.microsoft.com/office/drawing/2014/main" id="{303F4F9B-4B9F-A743-16C1-6592D599CE0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604F53E7-A3AE-DC63-1DE3-1C267F433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C1A9279C-B178-D7E5-2B5E-69D15EE3E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7074E29F-2188-01FB-B348-59FC17D71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E8646883-85D5-6862-03C5-65C9769C4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5_dark_grey_on_white" hidden="1">
              <a:extLst>
                <a:ext uri="{FF2B5EF4-FFF2-40B4-BE49-F238E27FC236}">
                  <a16:creationId xmlns:a16="http://schemas.microsoft.com/office/drawing/2014/main" id="{919032B7-18AE-8136-DF59-8AA1A48F9E9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A915FC28-DEA3-94F0-CD68-3D6268093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06C1C161-3765-FC7E-C584-A41AD0F7A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B7A3366E-4BEC-764C-01BD-9AF372C3B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808A7A36-CA5E-6B68-0EA9-36E1D841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6_orange_blue_on_white" hidden="1">
              <a:extLst>
                <a:ext uri="{FF2B5EF4-FFF2-40B4-BE49-F238E27FC236}">
                  <a16:creationId xmlns:a16="http://schemas.microsoft.com/office/drawing/2014/main" id="{98D79B17-D331-D59E-393E-2817D7157C8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5" name="Box">
                <a:extLst>
                  <a:ext uri="{FF2B5EF4-FFF2-40B4-BE49-F238E27FC236}">
                    <a16:creationId xmlns:a16="http://schemas.microsoft.com/office/drawing/2014/main" id="{25C57F3A-67B7-3B91-065D-2F31AF2C0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T2">
                <a:extLst>
                  <a:ext uri="{FF2B5EF4-FFF2-40B4-BE49-F238E27FC236}">
                    <a16:creationId xmlns:a16="http://schemas.microsoft.com/office/drawing/2014/main" id="{15301903-0913-2D66-C469-81C7BAA04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1">
                <a:extLst>
                  <a:ext uri="{FF2B5EF4-FFF2-40B4-BE49-F238E27FC236}">
                    <a16:creationId xmlns:a16="http://schemas.microsoft.com/office/drawing/2014/main" id="{F00B43BE-C793-36D0-F39F-306D9AF8F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V">
                <a:extLst>
                  <a:ext uri="{FF2B5EF4-FFF2-40B4-BE49-F238E27FC236}">
                    <a16:creationId xmlns:a16="http://schemas.microsoft.com/office/drawing/2014/main" id="{06FDAF5B-A5DE-84C4-F99D-59822C197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7_blue_on_white" hidden="1">
              <a:extLst>
                <a:ext uri="{FF2B5EF4-FFF2-40B4-BE49-F238E27FC236}">
                  <a16:creationId xmlns:a16="http://schemas.microsoft.com/office/drawing/2014/main" id="{092A50FF-E507-713A-CEF7-FEFB5D338FC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1" name="Box">
                <a:extLst>
                  <a:ext uri="{FF2B5EF4-FFF2-40B4-BE49-F238E27FC236}">
                    <a16:creationId xmlns:a16="http://schemas.microsoft.com/office/drawing/2014/main" id="{9E7500E4-BB99-D7CB-FB88-BF174A016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T2">
                <a:extLst>
                  <a:ext uri="{FF2B5EF4-FFF2-40B4-BE49-F238E27FC236}">
                    <a16:creationId xmlns:a16="http://schemas.microsoft.com/office/drawing/2014/main" id="{4C38B52F-738B-038B-98FA-D58A389F9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1">
                <a:extLst>
                  <a:ext uri="{FF2B5EF4-FFF2-40B4-BE49-F238E27FC236}">
                    <a16:creationId xmlns:a16="http://schemas.microsoft.com/office/drawing/2014/main" id="{A62F6D95-4DFD-CF64-ADD5-C6A0B2EA8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V">
                <a:extLst>
                  <a:ext uri="{FF2B5EF4-FFF2-40B4-BE49-F238E27FC236}">
                    <a16:creationId xmlns:a16="http://schemas.microsoft.com/office/drawing/2014/main" id="{6F17EA71-D8C1-3001-7FC7-4E0A211A2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8_black_on_white" hidden="1">
              <a:extLst>
                <a:ext uri="{FF2B5EF4-FFF2-40B4-BE49-F238E27FC236}">
                  <a16:creationId xmlns:a16="http://schemas.microsoft.com/office/drawing/2014/main" id="{2425F3D5-1D22-C163-4717-FFE876D1371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7" name="Box">
                <a:extLst>
                  <a:ext uri="{FF2B5EF4-FFF2-40B4-BE49-F238E27FC236}">
                    <a16:creationId xmlns:a16="http://schemas.microsoft.com/office/drawing/2014/main" id="{D435D6F7-18B6-BCBA-8D1F-CC53022F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T2">
                <a:extLst>
                  <a:ext uri="{FF2B5EF4-FFF2-40B4-BE49-F238E27FC236}">
                    <a16:creationId xmlns:a16="http://schemas.microsoft.com/office/drawing/2014/main" id="{A206DA24-0253-ED38-4473-FEA4D6BDA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1">
                <a:extLst>
                  <a:ext uri="{FF2B5EF4-FFF2-40B4-BE49-F238E27FC236}">
                    <a16:creationId xmlns:a16="http://schemas.microsoft.com/office/drawing/2014/main" id="{D3D02E07-00B0-6FAD-E194-28D57174F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V">
                <a:extLst>
                  <a:ext uri="{FF2B5EF4-FFF2-40B4-BE49-F238E27FC236}">
                    <a16:creationId xmlns:a16="http://schemas.microsoft.com/office/drawing/2014/main" id="{0D834958-A664-2F64-40D3-BFC06463C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9_orange_on_white" hidden="1">
              <a:extLst>
                <a:ext uri="{FF2B5EF4-FFF2-40B4-BE49-F238E27FC236}">
                  <a16:creationId xmlns:a16="http://schemas.microsoft.com/office/drawing/2014/main" id="{BB4CE315-00DB-8800-EAEB-F9837CEC541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3" name="Box">
                <a:extLst>
                  <a:ext uri="{FF2B5EF4-FFF2-40B4-BE49-F238E27FC236}">
                    <a16:creationId xmlns:a16="http://schemas.microsoft.com/office/drawing/2014/main" id="{43548977-B435-0ABC-1D07-F4D3DF3ED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T2">
                <a:extLst>
                  <a:ext uri="{FF2B5EF4-FFF2-40B4-BE49-F238E27FC236}">
                    <a16:creationId xmlns:a16="http://schemas.microsoft.com/office/drawing/2014/main" id="{6C853756-2CB5-0908-7B03-9B458DB16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1">
                <a:extLst>
                  <a:ext uri="{FF2B5EF4-FFF2-40B4-BE49-F238E27FC236}">
                    <a16:creationId xmlns:a16="http://schemas.microsoft.com/office/drawing/2014/main" id="{7DB36DA7-A878-627B-032E-6FBA134B6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V">
                <a:extLst>
                  <a:ext uri="{FF2B5EF4-FFF2-40B4-BE49-F238E27FC236}">
                    <a16:creationId xmlns:a16="http://schemas.microsoft.com/office/drawing/2014/main" id="{8076C284-B6C6-4D05-618B-707BE03B4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6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4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B4B7EBC-3D37-4A2E-8F91-D752A833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66E8-27DD-4902-9F77-9A231612CD1F}" type="datetime1">
              <a:rPr lang="en-GB" smtClean="0"/>
              <a:t>18/10/2025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21D9CD-4580-47B3-9301-B8A1039C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7241A1-2E0B-4E00-8D6F-5A489B5F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VTT_LogoStack_v3_16092019 pienempi koko">
            <a:extLst>
              <a:ext uri="{FF2B5EF4-FFF2-40B4-BE49-F238E27FC236}">
                <a16:creationId xmlns:a16="http://schemas.microsoft.com/office/drawing/2014/main" id="{994CBB8E-A8FF-0208-90D4-5E7B9DD1A116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52" name="_VTT_logo_102019_01_white_on_orange">
              <a:extLst>
                <a:ext uri="{FF2B5EF4-FFF2-40B4-BE49-F238E27FC236}">
                  <a16:creationId xmlns:a16="http://schemas.microsoft.com/office/drawing/2014/main" id="{B5DEFF43-21D4-1765-31E9-664307E35C1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3" name="Box">
                <a:extLst>
                  <a:ext uri="{FF2B5EF4-FFF2-40B4-BE49-F238E27FC236}">
                    <a16:creationId xmlns:a16="http://schemas.microsoft.com/office/drawing/2014/main" id="{D2186E78-B7D3-C4C9-BEFC-C2A99BB03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2">
                <a:extLst>
                  <a:ext uri="{FF2B5EF4-FFF2-40B4-BE49-F238E27FC236}">
                    <a16:creationId xmlns:a16="http://schemas.microsoft.com/office/drawing/2014/main" id="{C23B85B2-9E0D-C8D9-847B-7876E8CF9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T1">
                <a:extLst>
                  <a:ext uri="{FF2B5EF4-FFF2-40B4-BE49-F238E27FC236}">
                    <a16:creationId xmlns:a16="http://schemas.microsoft.com/office/drawing/2014/main" id="{3E1C0F61-ABB8-EF0F-B0DE-F37303BF8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V">
                <a:extLst>
                  <a:ext uri="{FF2B5EF4-FFF2-40B4-BE49-F238E27FC236}">
                    <a16:creationId xmlns:a16="http://schemas.microsoft.com/office/drawing/2014/main" id="{B8E74467-88F5-F37F-FF7B-7B3E8080E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_VTT_logo_102019_02_white_on_black" hidden="1">
              <a:extLst>
                <a:ext uri="{FF2B5EF4-FFF2-40B4-BE49-F238E27FC236}">
                  <a16:creationId xmlns:a16="http://schemas.microsoft.com/office/drawing/2014/main" id="{A3C0A0E2-1F92-E190-C1C2-8483EAB665A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9" name="Box">
                <a:extLst>
                  <a:ext uri="{FF2B5EF4-FFF2-40B4-BE49-F238E27FC236}">
                    <a16:creationId xmlns:a16="http://schemas.microsoft.com/office/drawing/2014/main" id="{788AF7B2-8685-4C62-C3CD-587850A3F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2">
                <a:extLst>
                  <a:ext uri="{FF2B5EF4-FFF2-40B4-BE49-F238E27FC236}">
                    <a16:creationId xmlns:a16="http://schemas.microsoft.com/office/drawing/2014/main" id="{E6ED03D8-F720-44F5-F158-CAEB65FCD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1">
                <a:extLst>
                  <a:ext uri="{FF2B5EF4-FFF2-40B4-BE49-F238E27FC236}">
                    <a16:creationId xmlns:a16="http://schemas.microsoft.com/office/drawing/2014/main" id="{86416158-B96F-2EC8-7F86-316712198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V">
                <a:extLst>
                  <a:ext uri="{FF2B5EF4-FFF2-40B4-BE49-F238E27FC236}">
                    <a16:creationId xmlns:a16="http://schemas.microsoft.com/office/drawing/2014/main" id="{7442A551-3D6B-6667-6707-DA8F9C571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_VTT_logo_102019_03_white_on_blue" hidden="1">
              <a:extLst>
                <a:ext uri="{FF2B5EF4-FFF2-40B4-BE49-F238E27FC236}">
                  <a16:creationId xmlns:a16="http://schemas.microsoft.com/office/drawing/2014/main" id="{234BAE52-F792-B0F2-21B5-A306F602CEF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5" name="Box">
                <a:extLst>
                  <a:ext uri="{FF2B5EF4-FFF2-40B4-BE49-F238E27FC236}">
                    <a16:creationId xmlns:a16="http://schemas.microsoft.com/office/drawing/2014/main" id="{780A3C1E-9797-A529-9351-D599D2C39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2">
                <a:extLst>
                  <a:ext uri="{FF2B5EF4-FFF2-40B4-BE49-F238E27FC236}">
                    <a16:creationId xmlns:a16="http://schemas.microsoft.com/office/drawing/2014/main" id="{B439CA8A-F6BC-C837-D579-42CC44377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T1">
                <a:extLst>
                  <a:ext uri="{FF2B5EF4-FFF2-40B4-BE49-F238E27FC236}">
                    <a16:creationId xmlns:a16="http://schemas.microsoft.com/office/drawing/2014/main" id="{F1CE81E0-F9BC-2BF2-C2CF-D9720B9A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V">
                <a:extLst>
                  <a:ext uri="{FF2B5EF4-FFF2-40B4-BE49-F238E27FC236}">
                    <a16:creationId xmlns:a16="http://schemas.microsoft.com/office/drawing/2014/main" id="{0E12DAB4-6BDA-BD3D-4E1E-B45C87D69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_VTT_logo_102019_04_white_on_dark_grey" hidden="1">
              <a:extLst>
                <a:ext uri="{FF2B5EF4-FFF2-40B4-BE49-F238E27FC236}">
                  <a16:creationId xmlns:a16="http://schemas.microsoft.com/office/drawing/2014/main" id="{4CEAA48F-D3CE-8EA4-2CFF-51AC78B2101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1" name="Box">
                <a:extLst>
                  <a:ext uri="{FF2B5EF4-FFF2-40B4-BE49-F238E27FC236}">
                    <a16:creationId xmlns:a16="http://schemas.microsoft.com/office/drawing/2014/main" id="{CADAEEDB-15DF-E5BD-EB3E-BADA69F03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2">
                <a:extLst>
                  <a:ext uri="{FF2B5EF4-FFF2-40B4-BE49-F238E27FC236}">
                    <a16:creationId xmlns:a16="http://schemas.microsoft.com/office/drawing/2014/main" id="{2AB5F098-618A-5F8B-99E7-F95958756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1">
                <a:extLst>
                  <a:ext uri="{FF2B5EF4-FFF2-40B4-BE49-F238E27FC236}">
                    <a16:creationId xmlns:a16="http://schemas.microsoft.com/office/drawing/2014/main" id="{28AB8D10-BB91-F47F-AB34-5A80ACB9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V">
                <a:extLst>
                  <a:ext uri="{FF2B5EF4-FFF2-40B4-BE49-F238E27FC236}">
                    <a16:creationId xmlns:a16="http://schemas.microsoft.com/office/drawing/2014/main" id="{87AF571D-1D51-CCDD-0154-829339C21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5_dark_grey_on_white" hidden="1">
              <a:extLst>
                <a:ext uri="{FF2B5EF4-FFF2-40B4-BE49-F238E27FC236}">
                  <a16:creationId xmlns:a16="http://schemas.microsoft.com/office/drawing/2014/main" id="{5DEE00B0-5887-5DCF-BB91-CB67D3008AC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7" name="Box">
                <a:extLst>
                  <a:ext uri="{FF2B5EF4-FFF2-40B4-BE49-F238E27FC236}">
                    <a16:creationId xmlns:a16="http://schemas.microsoft.com/office/drawing/2014/main" id="{C7C1CC14-2A85-B1AB-636F-C2511FE2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2">
                <a:extLst>
                  <a:ext uri="{FF2B5EF4-FFF2-40B4-BE49-F238E27FC236}">
                    <a16:creationId xmlns:a16="http://schemas.microsoft.com/office/drawing/2014/main" id="{1ACB8731-B3ED-314D-2179-2F42E65D0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T1">
                <a:extLst>
                  <a:ext uri="{FF2B5EF4-FFF2-40B4-BE49-F238E27FC236}">
                    <a16:creationId xmlns:a16="http://schemas.microsoft.com/office/drawing/2014/main" id="{65FDD713-D6A6-2DC8-BC20-FA26DF694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V">
                <a:extLst>
                  <a:ext uri="{FF2B5EF4-FFF2-40B4-BE49-F238E27FC236}">
                    <a16:creationId xmlns:a16="http://schemas.microsoft.com/office/drawing/2014/main" id="{BA718AA0-9AED-0597-2656-5792EDACA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6_orange_blue_on_white" hidden="1">
              <a:extLst>
                <a:ext uri="{FF2B5EF4-FFF2-40B4-BE49-F238E27FC236}">
                  <a16:creationId xmlns:a16="http://schemas.microsoft.com/office/drawing/2014/main" id="{BA27D61B-D665-00B3-6CB1-AEC02F3FEE8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3" name="Box">
                <a:extLst>
                  <a:ext uri="{FF2B5EF4-FFF2-40B4-BE49-F238E27FC236}">
                    <a16:creationId xmlns:a16="http://schemas.microsoft.com/office/drawing/2014/main" id="{D106CA40-E510-EA31-CD76-12AA1DEA7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2">
                <a:extLst>
                  <a:ext uri="{FF2B5EF4-FFF2-40B4-BE49-F238E27FC236}">
                    <a16:creationId xmlns:a16="http://schemas.microsoft.com/office/drawing/2014/main" id="{77B513CF-36AB-DF92-9292-C1BD820AB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T1">
                <a:extLst>
                  <a:ext uri="{FF2B5EF4-FFF2-40B4-BE49-F238E27FC236}">
                    <a16:creationId xmlns:a16="http://schemas.microsoft.com/office/drawing/2014/main" id="{0DF57302-DD7E-CEB7-864A-6A401ECF9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V">
                <a:extLst>
                  <a:ext uri="{FF2B5EF4-FFF2-40B4-BE49-F238E27FC236}">
                    <a16:creationId xmlns:a16="http://schemas.microsoft.com/office/drawing/2014/main" id="{47AAD21A-6B91-37D7-1129-B65636A27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7_blue_on_white" hidden="1">
              <a:extLst>
                <a:ext uri="{FF2B5EF4-FFF2-40B4-BE49-F238E27FC236}">
                  <a16:creationId xmlns:a16="http://schemas.microsoft.com/office/drawing/2014/main" id="{06B0B17B-7A4C-3125-3B2B-1D70B1C5672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9" name="Box">
                <a:extLst>
                  <a:ext uri="{FF2B5EF4-FFF2-40B4-BE49-F238E27FC236}">
                    <a16:creationId xmlns:a16="http://schemas.microsoft.com/office/drawing/2014/main" id="{1A9D0BED-866E-5C72-0E55-02676FB9D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2">
                <a:extLst>
                  <a:ext uri="{FF2B5EF4-FFF2-40B4-BE49-F238E27FC236}">
                    <a16:creationId xmlns:a16="http://schemas.microsoft.com/office/drawing/2014/main" id="{8BACEA18-30A8-FEE6-3CD2-0F7D22E6D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T1">
                <a:extLst>
                  <a:ext uri="{FF2B5EF4-FFF2-40B4-BE49-F238E27FC236}">
                    <a16:creationId xmlns:a16="http://schemas.microsoft.com/office/drawing/2014/main" id="{6C662633-A55A-6EC1-78BB-E00E7A639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V">
                <a:extLst>
                  <a:ext uri="{FF2B5EF4-FFF2-40B4-BE49-F238E27FC236}">
                    <a16:creationId xmlns:a16="http://schemas.microsoft.com/office/drawing/2014/main" id="{855334F7-3CF9-1728-3442-B6A342DFE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8_black_on_white" hidden="1">
              <a:extLst>
                <a:ext uri="{FF2B5EF4-FFF2-40B4-BE49-F238E27FC236}">
                  <a16:creationId xmlns:a16="http://schemas.microsoft.com/office/drawing/2014/main" id="{54F5FEEC-434B-89C5-4431-A45CAF5EF4B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5" name="Box">
                <a:extLst>
                  <a:ext uri="{FF2B5EF4-FFF2-40B4-BE49-F238E27FC236}">
                    <a16:creationId xmlns:a16="http://schemas.microsoft.com/office/drawing/2014/main" id="{5383C846-5DB9-7C59-AFD1-A6B213501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2">
                <a:extLst>
                  <a:ext uri="{FF2B5EF4-FFF2-40B4-BE49-F238E27FC236}">
                    <a16:creationId xmlns:a16="http://schemas.microsoft.com/office/drawing/2014/main" id="{87EC4C51-8077-4E24-DE20-DDDCAB0C8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T1">
                <a:extLst>
                  <a:ext uri="{FF2B5EF4-FFF2-40B4-BE49-F238E27FC236}">
                    <a16:creationId xmlns:a16="http://schemas.microsoft.com/office/drawing/2014/main" id="{21661C23-1CB5-F37D-F234-F872AA3D2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V">
                <a:extLst>
                  <a:ext uri="{FF2B5EF4-FFF2-40B4-BE49-F238E27FC236}">
                    <a16:creationId xmlns:a16="http://schemas.microsoft.com/office/drawing/2014/main" id="{D62B2D25-4A97-031A-B6BC-80DEBB9E1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9_orange_on_white" hidden="1">
              <a:extLst>
                <a:ext uri="{FF2B5EF4-FFF2-40B4-BE49-F238E27FC236}">
                  <a16:creationId xmlns:a16="http://schemas.microsoft.com/office/drawing/2014/main" id="{5AD4BC3D-38AF-87B8-64C9-783ADF3C0D6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1" name="Box">
                <a:extLst>
                  <a:ext uri="{FF2B5EF4-FFF2-40B4-BE49-F238E27FC236}">
                    <a16:creationId xmlns:a16="http://schemas.microsoft.com/office/drawing/2014/main" id="{50495FBC-E756-D489-BA60-D41B03359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T2">
                <a:extLst>
                  <a:ext uri="{FF2B5EF4-FFF2-40B4-BE49-F238E27FC236}">
                    <a16:creationId xmlns:a16="http://schemas.microsoft.com/office/drawing/2014/main" id="{F581A15E-CCE3-EDED-A824-212E8D60E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T1">
                <a:extLst>
                  <a:ext uri="{FF2B5EF4-FFF2-40B4-BE49-F238E27FC236}">
                    <a16:creationId xmlns:a16="http://schemas.microsoft.com/office/drawing/2014/main" id="{D0E66EB7-E1DE-2D02-93A5-698A82334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V">
                <a:extLst>
                  <a:ext uri="{FF2B5EF4-FFF2-40B4-BE49-F238E27FC236}">
                    <a16:creationId xmlns:a16="http://schemas.microsoft.com/office/drawing/2014/main" id="{74171584-AD8D-4C90-3E07-07BA908EC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7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A54-19B1-4B12-AA22-8B76D14991BC}" type="datetime1">
              <a:rPr lang="en-GB" smtClean="0"/>
              <a:t>18/10/2025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6947999" cy="3049200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72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1b"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8FA19F-DC1A-41A0-A5FD-B7856E6B131E}" type="datetime1">
              <a:rPr lang="en-GB" smtClean="0"/>
              <a:t>18/10/2025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6947999" cy="3049200"/>
          </a:xfrm>
        </p:spPr>
        <p:txBody>
          <a:bodyPr numCol="1" spcCol="360000"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54" name="VTT_LogoStack_v3_16092019 pienempi koko">
            <a:extLst>
              <a:ext uri="{FF2B5EF4-FFF2-40B4-BE49-F238E27FC236}">
                <a16:creationId xmlns:a16="http://schemas.microsoft.com/office/drawing/2014/main" id="{6D563EB9-102D-4B9A-BEC3-1A42F728BEA7}"/>
              </a:ext>
            </a:extLst>
          </p:cNvPr>
          <p:cNvGrpSpPr/>
          <p:nvPr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55" name="_VTT_logo_102019_01_white_on_orange" hidden="1">
              <a:extLst>
                <a:ext uri="{FF2B5EF4-FFF2-40B4-BE49-F238E27FC236}">
                  <a16:creationId xmlns:a16="http://schemas.microsoft.com/office/drawing/2014/main" id="{5ADE5902-7CFD-48D9-96D2-3A700606027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6" name="Box">
                <a:extLst>
                  <a:ext uri="{FF2B5EF4-FFF2-40B4-BE49-F238E27FC236}">
                    <a16:creationId xmlns:a16="http://schemas.microsoft.com/office/drawing/2014/main" id="{A2F069E5-B553-4B61-8B91-055DAFFF6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2">
                <a:extLst>
                  <a:ext uri="{FF2B5EF4-FFF2-40B4-BE49-F238E27FC236}">
                    <a16:creationId xmlns:a16="http://schemas.microsoft.com/office/drawing/2014/main" id="{060537D6-2BA2-40D4-8933-AE73E16FF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T1">
                <a:extLst>
                  <a:ext uri="{FF2B5EF4-FFF2-40B4-BE49-F238E27FC236}">
                    <a16:creationId xmlns:a16="http://schemas.microsoft.com/office/drawing/2014/main" id="{2890CDB3-1034-4F88-87C9-D796C279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V">
                <a:extLst>
                  <a:ext uri="{FF2B5EF4-FFF2-40B4-BE49-F238E27FC236}">
                    <a16:creationId xmlns:a16="http://schemas.microsoft.com/office/drawing/2014/main" id="{5AA6A557-40CD-49C6-B2B1-26915912B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2_white_on_black" hidden="1">
              <a:extLst>
                <a:ext uri="{FF2B5EF4-FFF2-40B4-BE49-F238E27FC236}">
                  <a16:creationId xmlns:a16="http://schemas.microsoft.com/office/drawing/2014/main" id="{5CB97820-549B-4D90-A462-78CD5BC0C8D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2" name="Box">
                <a:extLst>
                  <a:ext uri="{FF2B5EF4-FFF2-40B4-BE49-F238E27FC236}">
                    <a16:creationId xmlns:a16="http://schemas.microsoft.com/office/drawing/2014/main" id="{C81C50F1-ECB7-4145-AF54-30F4E84E6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2">
                <a:extLst>
                  <a:ext uri="{FF2B5EF4-FFF2-40B4-BE49-F238E27FC236}">
                    <a16:creationId xmlns:a16="http://schemas.microsoft.com/office/drawing/2014/main" id="{C7D31B99-657D-47FD-9CC2-F0348DBFB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1">
                <a:extLst>
                  <a:ext uri="{FF2B5EF4-FFF2-40B4-BE49-F238E27FC236}">
                    <a16:creationId xmlns:a16="http://schemas.microsoft.com/office/drawing/2014/main" id="{A7033A82-E1D2-4BCA-8D59-D5FDA4775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V">
                <a:extLst>
                  <a:ext uri="{FF2B5EF4-FFF2-40B4-BE49-F238E27FC236}">
                    <a16:creationId xmlns:a16="http://schemas.microsoft.com/office/drawing/2014/main" id="{6BE28FD4-14BC-40D0-A065-ADFD352BF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3_white_on_blue" hidden="1">
              <a:extLst>
                <a:ext uri="{FF2B5EF4-FFF2-40B4-BE49-F238E27FC236}">
                  <a16:creationId xmlns:a16="http://schemas.microsoft.com/office/drawing/2014/main" id="{A4693AB5-0916-4A5A-807A-029E500DD23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8" name="Box">
                <a:extLst>
                  <a:ext uri="{FF2B5EF4-FFF2-40B4-BE49-F238E27FC236}">
                    <a16:creationId xmlns:a16="http://schemas.microsoft.com/office/drawing/2014/main" id="{FC974299-8C93-42D7-AFA0-DE7ADBF89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2">
                <a:extLst>
                  <a:ext uri="{FF2B5EF4-FFF2-40B4-BE49-F238E27FC236}">
                    <a16:creationId xmlns:a16="http://schemas.microsoft.com/office/drawing/2014/main" id="{EBE66339-6F35-407A-8D8E-FF109C4EB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1">
                <a:extLst>
                  <a:ext uri="{FF2B5EF4-FFF2-40B4-BE49-F238E27FC236}">
                    <a16:creationId xmlns:a16="http://schemas.microsoft.com/office/drawing/2014/main" id="{D3428DB9-1F95-43B6-A169-D0B04E2ED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V">
                <a:extLst>
                  <a:ext uri="{FF2B5EF4-FFF2-40B4-BE49-F238E27FC236}">
                    <a16:creationId xmlns:a16="http://schemas.microsoft.com/office/drawing/2014/main" id="{15DD40CA-4DB0-4361-9269-0AD65958D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4_white_on_dark_grey" hidden="1">
              <a:extLst>
                <a:ext uri="{FF2B5EF4-FFF2-40B4-BE49-F238E27FC236}">
                  <a16:creationId xmlns:a16="http://schemas.microsoft.com/office/drawing/2014/main" id="{7DF1C8F9-E214-468A-A70F-76A611F3D5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4" name="Box">
                <a:extLst>
                  <a:ext uri="{FF2B5EF4-FFF2-40B4-BE49-F238E27FC236}">
                    <a16:creationId xmlns:a16="http://schemas.microsoft.com/office/drawing/2014/main" id="{D4DA0E26-A409-469E-9840-033E78ADA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2">
                <a:extLst>
                  <a:ext uri="{FF2B5EF4-FFF2-40B4-BE49-F238E27FC236}">
                    <a16:creationId xmlns:a16="http://schemas.microsoft.com/office/drawing/2014/main" id="{42BBD910-50B0-4108-BD0A-D60D099F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1">
                <a:extLst>
                  <a:ext uri="{FF2B5EF4-FFF2-40B4-BE49-F238E27FC236}">
                    <a16:creationId xmlns:a16="http://schemas.microsoft.com/office/drawing/2014/main" id="{721A9A27-ACB3-454C-9608-E1DF178FB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V">
                <a:extLst>
                  <a:ext uri="{FF2B5EF4-FFF2-40B4-BE49-F238E27FC236}">
                    <a16:creationId xmlns:a16="http://schemas.microsoft.com/office/drawing/2014/main" id="{01C19703-6FC3-4D80-88C2-53B94425F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5_dark_grey_on_white" hidden="1">
              <a:extLst>
                <a:ext uri="{FF2B5EF4-FFF2-40B4-BE49-F238E27FC236}">
                  <a16:creationId xmlns:a16="http://schemas.microsoft.com/office/drawing/2014/main" id="{8DF5C96E-AC9C-4C2C-BA61-7F4969746B6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0" name="Box">
                <a:extLst>
                  <a:ext uri="{FF2B5EF4-FFF2-40B4-BE49-F238E27FC236}">
                    <a16:creationId xmlns:a16="http://schemas.microsoft.com/office/drawing/2014/main" id="{B08FB4C4-360A-4B7B-B3B6-7B850D74C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2">
                <a:extLst>
                  <a:ext uri="{FF2B5EF4-FFF2-40B4-BE49-F238E27FC236}">
                    <a16:creationId xmlns:a16="http://schemas.microsoft.com/office/drawing/2014/main" id="{84AE1DBC-EEE9-4625-9417-B96AE056F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1">
                <a:extLst>
                  <a:ext uri="{FF2B5EF4-FFF2-40B4-BE49-F238E27FC236}">
                    <a16:creationId xmlns:a16="http://schemas.microsoft.com/office/drawing/2014/main" id="{A83A1C1D-EBEE-45EA-A773-CDB8BE936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V">
                <a:extLst>
                  <a:ext uri="{FF2B5EF4-FFF2-40B4-BE49-F238E27FC236}">
                    <a16:creationId xmlns:a16="http://schemas.microsoft.com/office/drawing/2014/main" id="{49D53F0E-78C8-4551-B4A7-EB6A1B2D1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6_orange_blue_on_white" hidden="1">
              <a:extLst>
                <a:ext uri="{FF2B5EF4-FFF2-40B4-BE49-F238E27FC236}">
                  <a16:creationId xmlns:a16="http://schemas.microsoft.com/office/drawing/2014/main" id="{08D9A759-CB43-4603-9CB0-20AA55A8C79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6" name="Box">
                <a:extLst>
                  <a:ext uri="{FF2B5EF4-FFF2-40B4-BE49-F238E27FC236}">
                    <a16:creationId xmlns:a16="http://schemas.microsoft.com/office/drawing/2014/main" id="{C3FCA357-A549-46BF-A9A0-EEB59D232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2">
                <a:extLst>
                  <a:ext uri="{FF2B5EF4-FFF2-40B4-BE49-F238E27FC236}">
                    <a16:creationId xmlns:a16="http://schemas.microsoft.com/office/drawing/2014/main" id="{4813A7C2-0602-48D5-9BF7-8EA52FFB5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1">
                <a:extLst>
                  <a:ext uri="{FF2B5EF4-FFF2-40B4-BE49-F238E27FC236}">
                    <a16:creationId xmlns:a16="http://schemas.microsoft.com/office/drawing/2014/main" id="{451EA7E9-82D8-4F5F-86C9-FA2148C5D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V">
                <a:extLst>
                  <a:ext uri="{FF2B5EF4-FFF2-40B4-BE49-F238E27FC236}">
                    <a16:creationId xmlns:a16="http://schemas.microsoft.com/office/drawing/2014/main" id="{D97009EE-9C0B-4EE9-9B18-66E090D16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7_blue_on_white">
              <a:extLst>
                <a:ext uri="{FF2B5EF4-FFF2-40B4-BE49-F238E27FC236}">
                  <a16:creationId xmlns:a16="http://schemas.microsoft.com/office/drawing/2014/main" id="{EAB8725D-083C-42C3-BC2C-62CBB29078E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2" name="Box">
                <a:extLst>
                  <a:ext uri="{FF2B5EF4-FFF2-40B4-BE49-F238E27FC236}">
                    <a16:creationId xmlns:a16="http://schemas.microsoft.com/office/drawing/2014/main" id="{3934E56E-3AE5-4159-8144-C63C0EC44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2">
                <a:extLst>
                  <a:ext uri="{FF2B5EF4-FFF2-40B4-BE49-F238E27FC236}">
                    <a16:creationId xmlns:a16="http://schemas.microsoft.com/office/drawing/2014/main" id="{3C3BCD8D-6800-41CF-8855-D46891CF3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1">
                <a:extLst>
                  <a:ext uri="{FF2B5EF4-FFF2-40B4-BE49-F238E27FC236}">
                    <a16:creationId xmlns:a16="http://schemas.microsoft.com/office/drawing/2014/main" id="{5A6FCF6A-E3C3-4F9F-99F7-1A5FA536C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V">
                <a:extLst>
                  <a:ext uri="{FF2B5EF4-FFF2-40B4-BE49-F238E27FC236}">
                    <a16:creationId xmlns:a16="http://schemas.microsoft.com/office/drawing/2014/main" id="{9D9250C7-77BB-4E2A-A86D-6F4A49650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8_black_on_white" hidden="1">
              <a:extLst>
                <a:ext uri="{FF2B5EF4-FFF2-40B4-BE49-F238E27FC236}">
                  <a16:creationId xmlns:a16="http://schemas.microsoft.com/office/drawing/2014/main" id="{DFCAD07A-C48F-4F87-8E23-E3BD6A0AF8A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8" name="Box">
                <a:extLst>
                  <a:ext uri="{FF2B5EF4-FFF2-40B4-BE49-F238E27FC236}">
                    <a16:creationId xmlns:a16="http://schemas.microsoft.com/office/drawing/2014/main" id="{61784095-03AC-4985-857E-CF2685DD7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2">
                <a:extLst>
                  <a:ext uri="{FF2B5EF4-FFF2-40B4-BE49-F238E27FC236}">
                    <a16:creationId xmlns:a16="http://schemas.microsoft.com/office/drawing/2014/main" id="{F96B0681-00B3-4506-9D4D-A23AFDCC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1">
                <a:extLst>
                  <a:ext uri="{FF2B5EF4-FFF2-40B4-BE49-F238E27FC236}">
                    <a16:creationId xmlns:a16="http://schemas.microsoft.com/office/drawing/2014/main" id="{592BD0E4-65DB-4D92-A117-0290DE890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V">
                <a:extLst>
                  <a:ext uri="{FF2B5EF4-FFF2-40B4-BE49-F238E27FC236}">
                    <a16:creationId xmlns:a16="http://schemas.microsoft.com/office/drawing/2014/main" id="{52DB1FF6-65BE-4821-8978-911947DA7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9_orange_on_white" hidden="1">
              <a:extLst>
                <a:ext uri="{FF2B5EF4-FFF2-40B4-BE49-F238E27FC236}">
                  <a16:creationId xmlns:a16="http://schemas.microsoft.com/office/drawing/2014/main" id="{F12A74A5-8C96-453B-8D8C-5AAC6D7E702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4" name="Box">
                <a:extLst>
                  <a:ext uri="{FF2B5EF4-FFF2-40B4-BE49-F238E27FC236}">
                    <a16:creationId xmlns:a16="http://schemas.microsoft.com/office/drawing/2014/main" id="{7D5F602A-123E-4621-BCCD-8102CC17A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2">
                <a:extLst>
                  <a:ext uri="{FF2B5EF4-FFF2-40B4-BE49-F238E27FC236}">
                    <a16:creationId xmlns:a16="http://schemas.microsoft.com/office/drawing/2014/main" id="{31A9A705-A7B4-4DE3-A036-39F4DA09D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1">
                <a:extLst>
                  <a:ext uri="{FF2B5EF4-FFF2-40B4-BE49-F238E27FC236}">
                    <a16:creationId xmlns:a16="http://schemas.microsoft.com/office/drawing/2014/main" id="{22E8213B-7ACA-475F-827C-5E267DC9A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V">
                <a:extLst>
                  <a:ext uri="{FF2B5EF4-FFF2-40B4-BE49-F238E27FC236}">
                    <a16:creationId xmlns:a16="http://schemas.microsoft.com/office/drawing/2014/main" id="{CC5B821F-F3DC-4144-A24A-30529800C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790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Leaves 0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F3E6DEB-A43C-4295-91DE-0113F16428B3}"/>
              </a:ext>
            </a:extLst>
          </p:cNvPr>
          <p:cNvSpPr/>
          <p:nvPr/>
        </p:nvSpPr>
        <p:spPr>
          <a:xfrm>
            <a:off x="5486152" y="2"/>
            <a:ext cx="3645219" cy="5145913"/>
          </a:xfrm>
          <a:custGeom>
            <a:avLst/>
            <a:gdLst>
              <a:gd name="connsiteX0" fmla="*/ 0 w 3556000"/>
              <a:gd name="connsiteY0" fmla="*/ 0 h 5143500"/>
              <a:gd name="connsiteX1" fmla="*/ 1848308 w 3556000"/>
              <a:gd name="connsiteY1" fmla="*/ 3165361 h 5143500"/>
              <a:gd name="connsiteX2" fmla="*/ 1847787 w 3556000"/>
              <a:gd name="connsiteY2" fmla="*/ 3165412 h 5143500"/>
              <a:gd name="connsiteX3" fmla="*/ 2561577 w 3556000"/>
              <a:gd name="connsiteY3" fmla="*/ 5143627 h 5143500"/>
              <a:gd name="connsiteX4" fmla="*/ 3568611 w 3556000"/>
              <a:gd name="connsiteY4" fmla="*/ 5143627 h 5143500"/>
              <a:gd name="connsiteX5" fmla="*/ 3568611 w 3556000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000" h="5143500">
                <a:moveTo>
                  <a:pt x="0" y="0"/>
                </a:moveTo>
                <a:cubicBezTo>
                  <a:pt x="1013041" y="887955"/>
                  <a:pt x="1488389" y="1916367"/>
                  <a:pt x="1848308" y="3165361"/>
                </a:cubicBezTo>
                <a:lnTo>
                  <a:pt x="1847787" y="3165412"/>
                </a:lnTo>
                <a:lnTo>
                  <a:pt x="2561577" y="5143627"/>
                </a:lnTo>
                <a:lnTo>
                  <a:pt x="3568611" y="5143627"/>
                </a:lnTo>
                <a:lnTo>
                  <a:pt x="3568611" y="0"/>
                </a:lnTo>
                <a:close/>
              </a:path>
            </a:pathLst>
          </a:custGeom>
          <a:solidFill>
            <a:srgbClr val="DBDBD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131A176-A7DE-48C5-B1C8-CE5C3E1951C0}"/>
              </a:ext>
            </a:extLst>
          </p:cNvPr>
          <p:cNvSpPr/>
          <p:nvPr/>
        </p:nvSpPr>
        <p:spPr>
          <a:xfrm>
            <a:off x="-1586" y="3030305"/>
            <a:ext cx="8141360" cy="2115609"/>
          </a:xfrm>
          <a:custGeom>
            <a:avLst/>
            <a:gdLst>
              <a:gd name="connsiteX0" fmla="*/ 0 w 8128000"/>
              <a:gd name="connsiteY0" fmla="*/ 0 h 2349500"/>
              <a:gd name="connsiteX1" fmla="*/ 0 w 8128000"/>
              <a:gd name="connsiteY1" fmla="*/ 610514 h 2349500"/>
              <a:gd name="connsiteX2" fmla="*/ 2099600 w 8128000"/>
              <a:gd name="connsiteY2" fmla="*/ 2355202 h 2349500"/>
              <a:gd name="connsiteX3" fmla="*/ 8137002 w 8128000"/>
              <a:gd name="connsiteY3" fmla="*/ 2338515 h 2349500"/>
              <a:gd name="connsiteX4" fmla="*/ 7423212 w 8128000"/>
              <a:gd name="connsiteY4" fmla="*/ 360299 h 2349500"/>
              <a:gd name="connsiteX5" fmla="*/ 0 w 8128000"/>
              <a:gd name="connsiteY5" fmla="*/ 0 h 2349500"/>
              <a:gd name="connsiteX0" fmla="*/ 0 w 8213892"/>
              <a:gd name="connsiteY0" fmla="*/ 0 h 2355202"/>
              <a:gd name="connsiteX1" fmla="*/ 76890 w 8213892"/>
              <a:gd name="connsiteY1" fmla="*/ 610514 h 2355202"/>
              <a:gd name="connsiteX2" fmla="*/ 2176490 w 8213892"/>
              <a:gd name="connsiteY2" fmla="*/ 2355202 h 2355202"/>
              <a:gd name="connsiteX3" fmla="*/ 8213892 w 8213892"/>
              <a:gd name="connsiteY3" fmla="*/ 2338515 h 2355202"/>
              <a:gd name="connsiteX4" fmla="*/ 7500102 w 8213892"/>
              <a:gd name="connsiteY4" fmla="*/ 360299 h 2355202"/>
              <a:gd name="connsiteX5" fmla="*/ 0 w 8213892"/>
              <a:gd name="connsiteY5" fmla="*/ 0 h 2355202"/>
              <a:gd name="connsiteX0" fmla="*/ 0 w 8207206"/>
              <a:gd name="connsiteY0" fmla="*/ 0 h 2375188"/>
              <a:gd name="connsiteX1" fmla="*/ 70204 w 8207206"/>
              <a:gd name="connsiteY1" fmla="*/ 630500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75188"/>
              <a:gd name="connsiteX1" fmla="*/ 6686 w 8207206"/>
              <a:gd name="connsiteY1" fmla="*/ 620506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3060 w 8207206"/>
              <a:gd name="connsiteY2" fmla="*/ 2055407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9687 w 8207206"/>
              <a:gd name="connsiteY2" fmla="*/ 2088718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33460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8103 w 8207206"/>
              <a:gd name="connsiteY2" fmla="*/ 2087139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55564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0181 w 8207206"/>
              <a:gd name="connsiteY2" fmla="*/ 2083982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046529"/>
              <a:gd name="connsiteY0" fmla="*/ 0 h 2083982"/>
              <a:gd name="connsiteX1" fmla="*/ 6686 w 8046529"/>
              <a:gd name="connsiteY1" fmla="*/ 620506 h 2083982"/>
              <a:gd name="connsiteX2" fmla="*/ 2120181 w 8046529"/>
              <a:gd name="connsiteY2" fmla="*/ 2083982 h 2083982"/>
              <a:gd name="connsiteX3" fmla="*/ 8046529 w 8046529"/>
              <a:gd name="connsiteY3" fmla="*/ 2057509 h 2083982"/>
              <a:gd name="connsiteX4" fmla="*/ 7493416 w 8046529"/>
              <a:gd name="connsiteY4" fmla="*/ 380285 h 2083982"/>
              <a:gd name="connsiteX5" fmla="*/ 0 w 8046529"/>
              <a:gd name="connsiteY5" fmla="*/ 0 h 2083982"/>
              <a:gd name="connsiteX0" fmla="*/ 0 w 7891252"/>
              <a:gd name="connsiteY0" fmla="*/ 0 h 2142763"/>
              <a:gd name="connsiteX1" fmla="*/ 6686 w 7891252"/>
              <a:gd name="connsiteY1" fmla="*/ 620506 h 2142763"/>
              <a:gd name="connsiteX2" fmla="*/ 2120181 w 7891252"/>
              <a:gd name="connsiteY2" fmla="*/ 2083982 h 2142763"/>
              <a:gd name="connsiteX3" fmla="*/ 7891252 w 7891252"/>
              <a:gd name="connsiteY3" fmla="*/ 2142763 h 2142763"/>
              <a:gd name="connsiteX4" fmla="*/ 7493416 w 7891252"/>
              <a:gd name="connsiteY4" fmla="*/ 380285 h 2142763"/>
              <a:gd name="connsiteX5" fmla="*/ 0 w 7891252"/>
              <a:gd name="connsiteY5" fmla="*/ 0 h 2142763"/>
              <a:gd name="connsiteX0" fmla="*/ 0 w 8125751"/>
              <a:gd name="connsiteY0" fmla="*/ 0 h 2085927"/>
              <a:gd name="connsiteX1" fmla="*/ 6686 w 8125751"/>
              <a:gd name="connsiteY1" fmla="*/ 620506 h 2085927"/>
              <a:gd name="connsiteX2" fmla="*/ 2120181 w 8125751"/>
              <a:gd name="connsiteY2" fmla="*/ 2083982 h 2085927"/>
              <a:gd name="connsiteX3" fmla="*/ 8125751 w 8125751"/>
              <a:gd name="connsiteY3" fmla="*/ 2085927 h 2085927"/>
              <a:gd name="connsiteX4" fmla="*/ 7493416 w 8125751"/>
              <a:gd name="connsiteY4" fmla="*/ 380285 h 2085927"/>
              <a:gd name="connsiteX5" fmla="*/ 0 w 8125751"/>
              <a:gd name="connsiteY5" fmla="*/ 0 h 2085927"/>
              <a:gd name="connsiteX0" fmla="*/ 10968 w 8119289"/>
              <a:gd name="connsiteY0" fmla="*/ 0 h 2059088"/>
              <a:gd name="connsiteX1" fmla="*/ 224 w 8119289"/>
              <a:gd name="connsiteY1" fmla="*/ 593667 h 2059088"/>
              <a:gd name="connsiteX2" fmla="*/ 2113719 w 8119289"/>
              <a:gd name="connsiteY2" fmla="*/ 2057143 h 2059088"/>
              <a:gd name="connsiteX3" fmla="*/ 8119289 w 8119289"/>
              <a:gd name="connsiteY3" fmla="*/ 2059088 h 2059088"/>
              <a:gd name="connsiteX4" fmla="*/ 7486954 w 8119289"/>
              <a:gd name="connsiteY4" fmla="*/ 353446 h 2059088"/>
              <a:gd name="connsiteX5" fmla="*/ 10968 w 8119289"/>
              <a:gd name="connsiteY5" fmla="*/ 0 h 2059088"/>
              <a:gd name="connsiteX0" fmla="*/ 0 w 8120998"/>
              <a:gd name="connsiteY0" fmla="*/ 0 h 2085928"/>
              <a:gd name="connsiteX1" fmla="*/ 1933 w 8120998"/>
              <a:gd name="connsiteY1" fmla="*/ 620507 h 2085928"/>
              <a:gd name="connsiteX2" fmla="*/ 2115428 w 8120998"/>
              <a:gd name="connsiteY2" fmla="*/ 2083983 h 2085928"/>
              <a:gd name="connsiteX3" fmla="*/ 8120998 w 8120998"/>
              <a:gd name="connsiteY3" fmla="*/ 2085928 h 2085928"/>
              <a:gd name="connsiteX4" fmla="*/ 7488663 w 8120998"/>
              <a:gd name="connsiteY4" fmla="*/ 380286 h 2085928"/>
              <a:gd name="connsiteX5" fmla="*/ 0 w 8120998"/>
              <a:gd name="connsiteY5" fmla="*/ 0 h 2085928"/>
              <a:gd name="connsiteX0" fmla="*/ 53586 w 8119128"/>
              <a:gd name="connsiteY0" fmla="*/ 0 h 2049617"/>
              <a:gd name="connsiteX1" fmla="*/ 63 w 8119128"/>
              <a:gd name="connsiteY1" fmla="*/ 584196 h 2049617"/>
              <a:gd name="connsiteX2" fmla="*/ 2113558 w 8119128"/>
              <a:gd name="connsiteY2" fmla="*/ 2047672 h 2049617"/>
              <a:gd name="connsiteX3" fmla="*/ 8119128 w 8119128"/>
              <a:gd name="connsiteY3" fmla="*/ 2049617 h 2049617"/>
              <a:gd name="connsiteX4" fmla="*/ 7486793 w 8119128"/>
              <a:gd name="connsiteY4" fmla="*/ 343975 h 2049617"/>
              <a:gd name="connsiteX5" fmla="*/ 53586 w 8119128"/>
              <a:gd name="connsiteY5" fmla="*/ 0 h 2049617"/>
              <a:gd name="connsiteX0" fmla="*/ 338 w 8119751"/>
              <a:gd name="connsiteY0" fmla="*/ 0 h 2087508"/>
              <a:gd name="connsiteX1" fmla="*/ 686 w 8119751"/>
              <a:gd name="connsiteY1" fmla="*/ 622087 h 2087508"/>
              <a:gd name="connsiteX2" fmla="*/ 2114181 w 8119751"/>
              <a:gd name="connsiteY2" fmla="*/ 2085563 h 2087508"/>
              <a:gd name="connsiteX3" fmla="*/ 8119751 w 8119751"/>
              <a:gd name="connsiteY3" fmla="*/ 2087508 h 2087508"/>
              <a:gd name="connsiteX4" fmla="*/ 7487416 w 8119751"/>
              <a:gd name="connsiteY4" fmla="*/ 381866 h 2087508"/>
              <a:gd name="connsiteX5" fmla="*/ 338 w 8119751"/>
              <a:gd name="connsiteY5" fmla="*/ 0 h 2087508"/>
              <a:gd name="connsiteX0" fmla="*/ 591 w 8120004"/>
              <a:gd name="connsiteY0" fmla="*/ 38593 h 2126101"/>
              <a:gd name="connsiteX1" fmla="*/ 939 w 8120004"/>
              <a:gd name="connsiteY1" fmla="*/ 660680 h 2126101"/>
              <a:gd name="connsiteX2" fmla="*/ 2114434 w 8120004"/>
              <a:gd name="connsiteY2" fmla="*/ 2124156 h 2126101"/>
              <a:gd name="connsiteX3" fmla="*/ 8120004 w 8120004"/>
              <a:gd name="connsiteY3" fmla="*/ 2126101 h 2126101"/>
              <a:gd name="connsiteX4" fmla="*/ 7487669 w 8120004"/>
              <a:gd name="connsiteY4" fmla="*/ 420459 h 2126101"/>
              <a:gd name="connsiteX5" fmla="*/ 591 w 8120004"/>
              <a:gd name="connsiteY5" fmla="*/ 38593 h 2126101"/>
              <a:gd name="connsiteX0" fmla="*/ 339 w 8119752"/>
              <a:gd name="connsiteY0" fmla="*/ 4561 h 2092069"/>
              <a:gd name="connsiteX1" fmla="*/ 687 w 8119752"/>
              <a:gd name="connsiteY1" fmla="*/ 626648 h 2092069"/>
              <a:gd name="connsiteX2" fmla="*/ 2114182 w 8119752"/>
              <a:gd name="connsiteY2" fmla="*/ 2090124 h 2092069"/>
              <a:gd name="connsiteX3" fmla="*/ 8119752 w 8119752"/>
              <a:gd name="connsiteY3" fmla="*/ 2092069 h 2092069"/>
              <a:gd name="connsiteX4" fmla="*/ 7487417 w 8119752"/>
              <a:gd name="connsiteY4" fmla="*/ 386427 h 2092069"/>
              <a:gd name="connsiteX5" fmla="*/ 339 w 8119752"/>
              <a:gd name="connsiteY5" fmla="*/ 4561 h 2092069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0 w 8122582"/>
              <a:gd name="connsiteY0" fmla="*/ 0 h 2087508"/>
              <a:gd name="connsiteX1" fmla="*/ 3517 w 8122582"/>
              <a:gd name="connsiteY1" fmla="*/ 622087 h 2087508"/>
              <a:gd name="connsiteX2" fmla="*/ 2117012 w 8122582"/>
              <a:gd name="connsiteY2" fmla="*/ 2085563 h 2087508"/>
              <a:gd name="connsiteX3" fmla="*/ 8122582 w 8122582"/>
              <a:gd name="connsiteY3" fmla="*/ 2087508 h 2087508"/>
              <a:gd name="connsiteX4" fmla="*/ 7490247 w 8122582"/>
              <a:gd name="connsiteY4" fmla="*/ 381866 h 2087508"/>
              <a:gd name="connsiteX5" fmla="*/ 0 w 8122582"/>
              <a:gd name="connsiteY5" fmla="*/ 0 h 2087508"/>
              <a:gd name="connsiteX0" fmla="*/ 37766 w 8119151"/>
              <a:gd name="connsiteY0" fmla="*/ 0 h 2076457"/>
              <a:gd name="connsiteX1" fmla="*/ 86 w 8119151"/>
              <a:gd name="connsiteY1" fmla="*/ 611036 h 2076457"/>
              <a:gd name="connsiteX2" fmla="*/ 2113581 w 8119151"/>
              <a:gd name="connsiteY2" fmla="*/ 2074512 h 2076457"/>
              <a:gd name="connsiteX3" fmla="*/ 8119151 w 8119151"/>
              <a:gd name="connsiteY3" fmla="*/ 2076457 h 2076457"/>
              <a:gd name="connsiteX4" fmla="*/ 7486816 w 8119151"/>
              <a:gd name="connsiteY4" fmla="*/ 370815 h 2076457"/>
              <a:gd name="connsiteX5" fmla="*/ 37766 w 8119151"/>
              <a:gd name="connsiteY5" fmla="*/ 0 h 2076457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4208 h 2088558"/>
              <a:gd name="connsiteX1" fmla="*/ 5100 w 8124165"/>
              <a:gd name="connsiteY1" fmla="*/ 623137 h 2088558"/>
              <a:gd name="connsiteX2" fmla="*/ 2118595 w 8124165"/>
              <a:gd name="connsiteY2" fmla="*/ 2086613 h 2088558"/>
              <a:gd name="connsiteX3" fmla="*/ 8124165 w 8124165"/>
              <a:gd name="connsiteY3" fmla="*/ 2088558 h 2088558"/>
              <a:gd name="connsiteX4" fmla="*/ 7491830 w 8124165"/>
              <a:gd name="connsiteY4" fmla="*/ 382916 h 2088558"/>
              <a:gd name="connsiteX5" fmla="*/ 0 w 8124165"/>
              <a:gd name="connsiteY5" fmla="*/ 4208 h 2088558"/>
              <a:gd name="connsiteX0" fmla="*/ 0 w 8124165"/>
              <a:gd name="connsiteY0" fmla="*/ 4200 h 2090130"/>
              <a:gd name="connsiteX1" fmla="*/ 5100 w 8124165"/>
              <a:gd name="connsiteY1" fmla="*/ 624709 h 2090130"/>
              <a:gd name="connsiteX2" fmla="*/ 2118595 w 8124165"/>
              <a:gd name="connsiteY2" fmla="*/ 2088185 h 2090130"/>
              <a:gd name="connsiteX3" fmla="*/ 8124165 w 8124165"/>
              <a:gd name="connsiteY3" fmla="*/ 2090130 h 2090130"/>
              <a:gd name="connsiteX4" fmla="*/ 7491830 w 8124165"/>
              <a:gd name="connsiteY4" fmla="*/ 384488 h 2090130"/>
              <a:gd name="connsiteX5" fmla="*/ 0 w 8124165"/>
              <a:gd name="connsiteY5" fmla="*/ 4200 h 2090130"/>
              <a:gd name="connsiteX0" fmla="*/ 0 w 8120995"/>
              <a:gd name="connsiteY0" fmla="*/ 4166 h 2096411"/>
              <a:gd name="connsiteX1" fmla="*/ 1930 w 8120995"/>
              <a:gd name="connsiteY1" fmla="*/ 630990 h 2096411"/>
              <a:gd name="connsiteX2" fmla="*/ 2115425 w 8120995"/>
              <a:gd name="connsiteY2" fmla="*/ 2094466 h 2096411"/>
              <a:gd name="connsiteX3" fmla="*/ 8120995 w 8120995"/>
              <a:gd name="connsiteY3" fmla="*/ 2096411 h 2096411"/>
              <a:gd name="connsiteX4" fmla="*/ 7488660 w 8120995"/>
              <a:gd name="connsiteY4" fmla="*/ 390769 h 2096411"/>
              <a:gd name="connsiteX5" fmla="*/ 0 w 8120995"/>
              <a:gd name="connsiteY5" fmla="*/ 4166 h 2096411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0 w 8124165"/>
              <a:gd name="connsiteY0" fmla="*/ 4029 h 2123113"/>
              <a:gd name="connsiteX1" fmla="*/ 1931 w 8124165"/>
              <a:gd name="connsiteY1" fmla="*/ 656114 h 2123113"/>
              <a:gd name="connsiteX2" fmla="*/ 2118595 w 8124165"/>
              <a:gd name="connsiteY2" fmla="*/ 2121168 h 2123113"/>
              <a:gd name="connsiteX3" fmla="*/ 8124165 w 8124165"/>
              <a:gd name="connsiteY3" fmla="*/ 2123113 h 2123113"/>
              <a:gd name="connsiteX4" fmla="*/ 7491830 w 8124165"/>
              <a:gd name="connsiteY4" fmla="*/ 417471 h 2123113"/>
              <a:gd name="connsiteX5" fmla="*/ 0 w 8124165"/>
              <a:gd name="connsiteY5" fmla="*/ 4029 h 2123113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9408 w 8122482"/>
              <a:gd name="connsiteY0" fmla="*/ 4693 h 2009824"/>
              <a:gd name="connsiteX1" fmla="*/ 248 w 8122482"/>
              <a:gd name="connsiteY1" fmla="*/ 541528 h 2009824"/>
              <a:gd name="connsiteX2" fmla="*/ 2115285 w 8122482"/>
              <a:gd name="connsiteY2" fmla="*/ 2009824 h 2009824"/>
              <a:gd name="connsiteX3" fmla="*/ 8122482 w 8122482"/>
              <a:gd name="connsiteY3" fmla="*/ 2008527 h 2009824"/>
              <a:gd name="connsiteX4" fmla="*/ 7490147 w 8122482"/>
              <a:gd name="connsiteY4" fmla="*/ 302885 h 2009824"/>
              <a:gd name="connsiteX5" fmla="*/ 9408 w 8122482"/>
              <a:gd name="connsiteY5" fmla="*/ 4693 h 2009824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14076 w 8122397"/>
              <a:gd name="connsiteY0" fmla="*/ 4109 h 2108703"/>
              <a:gd name="connsiteX1" fmla="*/ 163 w 8122397"/>
              <a:gd name="connsiteY1" fmla="*/ 640407 h 2108703"/>
              <a:gd name="connsiteX2" fmla="*/ 2115200 w 8122397"/>
              <a:gd name="connsiteY2" fmla="*/ 2108703 h 2108703"/>
              <a:gd name="connsiteX3" fmla="*/ 8122397 w 8122397"/>
              <a:gd name="connsiteY3" fmla="*/ 2107406 h 2108703"/>
              <a:gd name="connsiteX4" fmla="*/ 7490062 w 8122397"/>
              <a:gd name="connsiteY4" fmla="*/ 401764 h 2108703"/>
              <a:gd name="connsiteX5" fmla="*/ 14076 w 8122397"/>
              <a:gd name="connsiteY5" fmla="*/ 4109 h 2108703"/>
              <a:gd name="connsiteX0" fmla="*/ 21931 w 8130252"/>
              <a:gd name="connsiteY0" fmla="*/ 4109 h 2108703"/>
              <a:gd name="connsiteX1" fmla="*/ 8018 w 8130252"/>
              <a:gd name="connsiteY1" fmla="*/ 640407 h 2108703"/>
              <a:gd name="connsiteX2" fmla="*/ 2123055 w 8130252"/>
              <a:gd name="connsiteY2" fmla="*/ 2108703 h 2108703"/>
              <a:gd name="connsiteX3" fmla="*/ 8130252 w 8130252"/>
              <a:gd name="connsiteY3" fmla="*/ 2107406 h 2108703"/>
              <a:gd name="connsiteX4" fmla="*/ 7497917 w 8130252"/>
              <a:gd name="connsiteY4" fmla="*/ 401764 h 2108703"/>
              <a:gd name="connsiteX5" fmla="*/ 21931 w 8130252"/>
              <a:gd name="connsiteY5" fmla="*/ 4109 h 2108703"/>
              <a:gd name="connsiteX0" fmla="*/ 13872 w 8150714"/>
              <a:gd name="connsiteY0" fmla="*/ 4006 h 2129124"/>
              <a:gd name="connsiteX1" fmla="*/ 28480 w 8150714"/>
              <a:gd name="connsiteY1" fmla="*/ 660828 h 2129124"/>
              <a:gd name="connsiteX2" fmla="*/ 2143517 w 8150714"/>
              <a:gd name="connsiteY2" fmla="*/ 2129124 h 2129124"/>
              <a:gd name="connsiteX3" fmla="*/ 8150714 w 8150714"/>
              <a:gd name="connsiteY3" fmla="*/ 2127827 h 2129124"/>
              <a:gd name="connsiteX4" fmla="*/ 7518379 w 8150714"/>
              <a:gd name="connsiteY4" fmla="*/ 422185 h 2129124"/>
              <a:gd name="connsiteX5" fmla="*/ 13872 w 8150714"/>
              <a:gd name="connsiteY5" fmla="*/ 4006 h 2129124"/>
              <a:gd name="connsiteX0" fmla="*/ 0 w 8136842"/>
              <a:gd name="connsiteY0" fmla="*/ 4006 h 2129124"/>
              <a:gd name="connsiteX1" fmla="*/ 14608 w 8136842"/>
              <a:gd name="connsiteY1" fmla="*/ 660828 h 2129124"/>
              <a:gd name="connsiteX2" fmla="*/ 2129645 w 8136842"/>
              <a:gd name="connsiteY2" fmla="*/ 2129124 h 2129124"/>
              <a:gd name="connsiteX3" fmla="*/ 8136842 w 8136842"/>
              <a:gd name="connsiteY3" fmla="*/ 2127827 h 2129124"/>
              <a:gd name="connsiteX4" fmla="*/ 7504507 w 8136842"/>
              <a:gd name="connsiteY4" fmla="*/ 422185 h 2129124"/>
              <a:gd name="connsiteX5" fmla="*/ 0 w 8136842"/>
              <a:gd name="connsiteY5" fmla="*/ 4006 h 2129124"/>
              <a:gd name="connsiteX0" fmla="*/ 0 w 8125750"/>
              <a:gd name="connsiteY0" fmla="*/ 4006 h 2129124"/>
              <a:gd name="connsiteX1" fmla="*/ 3516 w 8125750"/>
              <a:gd name="connsiteY1" fmla="*/ 660828 h 2129124"/>
              <a:gd name="connsiteX2" fmla="*/ 2118553 w 8125750"/>
              <a:gd name="connsiteY2" fmla="*/ 2129124 h 2129124"/>
              <a:gd name="connsiteX3" fmla="*/ 8125750 w 8125750"/>
              <a:gd name="connsiteY3" fmla="*/ 2127827 h 2129124"/>
              <a:gd name="connsiteX4" fmla="*/ 7493415 w 8125750"/>
              <a:gd name="connsiteY4" fmla="*/ 422185 h 2129124"/>
              <a:gd name="connsiteX5" fmla="*/ 0 w 8125750"/>
              <a:gd name="connsiteY5" fmla="*/ 4006 h 2129124"/>
              <a:gd name="connsiteX0" fmla="*/ 0 w 8135257"/>
              <a:gd name="connsiteY0" fmla="*/ 3968 h 2136981"/>
              <a:gd name="connsiteX1" fmla="*/ 13023 w 8135257"/>
              <a:gd name="connsiteY1" fmla="*/ 668685 h 2136981"/>
              <a:gd name="connsiteX2" fmla="*/ 2128060 w 8135257"/>
              <a:gd name="connsiteY2" fmla="*/ 2136981 h 2136981"/>
              <a:gd name="connsiteX3" fmla="*/ 8135257 w 8135257"/>
              <a:gd name="connsiteY3" fmla="*/ 2135684 h 2136981"/>
              <a:gd name="connsiteX4" fmla="*/ 7502922 w 8135257"/>
              <a:gd name="connsiteY4" fmla="*/ 430042 h 2136981"/>
              <a:gd name="connsiteX5" fmla="*/ 0 w 8135257"/>
              <a:gd name="connsiteY5" fmla="*/ 3968 h 2136981"/>
              <a:gd name="connsiteX0" fmla="*/ 0 w 8128919"/>
              <a:gd name="connsiteY0" fmla="*/ 4038 h 2122841"/>
              <a:gd name="connsiteX1" fmla="*/ 6685 w 8128919"/>
              <a:gd name="connsiteY1" fmla="*/ 654545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038 h 2122841"/>
              <a:gd name="connsiteX1" fmla="*/ 93831 w 8128919"/>
              <a:gd name="connsiteY1" fmla="*/ 730327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314 h 2071017"/>
              <a:gd name="connsiteX1" fmla="*/ 93831 w 8128919"/>
              <a:gd name="connsiteY1" fmla="*/ 678503 h 2071017"/>
              <a:gd name="connsiteX2" fmla="*/ 2121722 w 8128919"/>
              <a:gd name="connsiteY2" fmla="*/ 2071017 h 2071017"/>
              <a:gd name="connsiteX3" fmla="*/ 8128919 w 8128919"/>
              <a:gd name="connsiteY3" fmla="*/ 2069720 h 2071017"/>
              <a:gd name="connsiteX4" fmla="*/ 7496584 w 8128919"/>
              <a:gd name="connsiteY4" fmla="*/ 364078 h 2071017"/>
              <a:gd name="connsiteX5" fmla="*/ 0 w 8128919"/>
              <a:gd name="connsiteY5" fmla="*/ 4314 h 2071017"/>
              <a:gd name="connsiteX0" fmla="*/ 0 w 8117827"/>
              <a:gd name="connsiteY0" fmla="*/ 4150 h 2100850"/>
              <a:gd name="connsiteX1" fmla="*/ 82739 w 8117827"/>
              <a:gd name="connsiteY1" fmla="*/ 708336 h 2100850"/>
              <a:gd name="connsiteX2" fmla="*/ 2110630 w 8117827"/>
              <a:gd name="connsiteY2" fmla="*/ 2100850 h 2100850"/>
              <a:gd name="connsiteX3" fmla="*/ 8117827 w 8117827"/>
              <a:gd name="connsiteY3" fmla="*/ 2099553 h 2100850"/>
              <a:gd name="connsiteX4" fmla="*/ 7485492 w 8117827"/>
              <a:gd name="connsiteY4" fmla="*/ 393911 h 2100850"/>
              <a:gd name="connsiteX5" fmla="*/ 0 w 8117827"/>
              <a:gd name="connsiteY5" fmla="*/ 4150 h 2100850"/>
              <a:gd name="connsiteX0" fmla="*/ 0 w 8125750"/>
              <a:gd name="connsiteY0" fmla="*/ 4133 h 2103990"/>
              <a:gd name="connsiteX1" fmla="*/ 90662 w 8125750"/>
              <a:gd name="connsiteY1" fmla="*/ 711476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3095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5750" h="2103990">
                <a:moveTo>
                  <a:pt x="0" y="4133"/>
                </a:moveTo>
                <a:cubicBezTo>
                  <a:pt x="3814" y="918262"/>
                  <a:pt x="-1881" y="-115820"/>
                  <a:pt x="1932" y="630959"/>
                </a:cubicBezTo>
                <a:lnTo>
                  <a:pt x="2118553" y="2103990"/>
                </a:lnTo>
                <a:lnTo>
                  <a:pt x="8125750" y="2102693"/>
                </a:lnTo>
                <a:cubicBezTo>
                  <a:pt x="7867234" y="1548137"/>
                  <a:pt x="7701384" y="993579"/>
                  <a:pt x="7493415" y="397051"/>
                </a:cubicBezTo>
                <a:cubicBezTo>
                  <a:pt x="4747839" y="697774"/>
                  <a:pt x="3747500" y="-62275"/>
                  <a:pt x="0" y="413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B68D764-2695-4D7A-AEA0-A4B5F5E3A116}"/>
              </a:ext>
            </a:extLst>
          </p:cNvPr>
          <p:cNvSpPr/>
          <p:nvPr/>
        </p:nvSpPr>
        <p:spPr>
          <a:xfrm>
            <a:off x="-1420" y="1"/>
            <a:ext cx="7507516" cy="3607595"/>
          </a:xfrm>
          <a:custGeom>
            <a:avLst/>
            <a:gdLst>
              <a:gd name="connsiteX0" fmla="*/ 7423212 w 7416800"/>
              <a:gd name="connsiteY0" fmla="*/ 3165412 h 3340100"/>
              <a:gd name="connsiteX1" fmla="*/ 7423732 w 7416800"/>
              <a:gd name="connsiteY1" fmla="*/ 3165361 h 3340100"/>
              <a:gd name="connsiteX2" fmla="*/ 5575425 w 7416800"/>
              <a:gd name="connsiteY2" fmla="*/ 0 h 3340100"/>
              <a:gd name="connsiteX3" fmla="*/ 0 w 7416800"/>
              <a:gd name="connsiteY3" fmla="*/ 0 h 3340100"/>
              <a:gd name="connsiteX4" fmla="*/ 0 w 7416800"/>
              <a:gd name="connsiteY4" fmla="*/ 2805113 h 3340100"/>
              <a:gd name="connsiteX5" fmla="*/ 7423212 w 7416800"/>
              <a:gd name="connsiteY5" fmla="*/ 3165412 h 3340100"/>
              <a:gd name="connsiteX0" fmla="*/ 7480044 w 7480044"/>
              <a:gd name="connsiteY0" fmla="*/ 3401359 h 3525322"/>
              <a:gd name="connsiteX1" fmla="*/ 7423732 w 7480044"/>
              <a:gd name="connsiteY1" fmla="*/ 3165361 h 3525322"/>
              <a:gd name="connsiteX2" fmla="*/ 5575425 w 7480044"/>
              <a:gd name="connsiteY2" fmla="*/ 0 h 3525322"/>
              <a:gd name="connsiteX3" fmla="*/ 0 w 7480044"/>
              <a:gd name="connsiteY3" fmla="*/ 0 h 3525322"/>
              <a:gd name="connsiteX4" fmla="*/ 0 w 7480044"/>
              <a:gd name="connsiteY4" fmla="*/ 2805113 h 3525322"/>
              <a:gd name="connsiteX5" fmla="*/ 7480044 w 7480044"/>
              <a:gd name="connsiteY5" fmla="*/ 3401359 h 3525322"/>
              <a:gd name="connsiteX0" fmla="*/ 7486730 w 7486730"/>
              <a:gd name="connsiteY0" fmla="*/ 3408005 h 3530710"/>
              <a:gd name="connsiteX1" fmla="*/ 7423732 w 7486730"/>
              <a:gd name="connsiteY1" fmla="*/ 3165361 h 3530710"/>
              <a:gd name="connsiteX2" fmla="*/ 5575425 w 7486730"/>
              <a:gd name="connsiteY2" fmla="*/ 0 h 3530710"/>
              <a:gd name="connsiteX3" fmla="*/ 0 w 7486730"/>
              <a:gd name="connsiteY3" fmla="*/ 0 h 3530710"/>
              <a:gd name="connsiteX4" fmla="*/ 0 w 7486730"/>
              <a:gd name="connsiteY4" fmla="*/ 2805113 h 3530710"/>
              <a:gd name="connsiteX5" fmla="*/ 7486730 w 7486730"/>
              <a:gd name="connsiteY5" fmla="*/ 3408005 h 3530710"/>
              <a:gd name="connsiteX0" fmla="*/ 7490074 w 7490074"/>
              <a:gd name="connsiteY0" fmla="*/ 3408005 h 3584469"/>
              <a:gd name="connsiteX1" fmla="*/ 7427076 w 7490074"/>
              <a:gd name="connsiteY1" fmla="*/ 3165361 h 3584469"/>
              <a:gd name="connsiteX2" fmla="*/ 5578769 w 7490074"/>
              <a:gd name="connsiteY2" fmla="*/ 0 h 3584469"/>
              <a:gd name="connsiteX3" fmla="*/ 3344 w 7490074"/>
              <a:gd name="connsiteY3" fmla="*/ 0 h 3584469"/>
              <a:gd name="connsiteX4" fmla="*/ 0 w 7490074"/>
              <a:gd name="connsiteY4" fmla="*/ 3021120 h 3584469"/>
              <a:gd name="connsiteX5" fmla="*/ 7490074 w 7490074"/>
              <a:gd name="connsiteY5" fmla="*/ 3408005 h 3584469"/>
              <a:gd name="connsiteX0" fmla="*/ 7486746 w 7486746"/>
              <a:gd name="connsiteY0" fmla="*/ 3408005 h 3578542"/>
              <a:gd name="connsiteX1" fmla="*/ 7423748 w 7486746"/>
              <a:gd name="connsiteY1" fmla="*/ 3165361 h 3578542"/>
              <a:gd name="connsiteX2" fmla="*/ 5575441 w 7486746"/>
              <a:gd name="connsiteY2" fmla="*/ 0 h 3578542"/>
              <a:gd name="connsiteX3" fmla="*/ 16 w 7486746"/>
              <a:gd name="connsiteY3" fmla="*/ 0 h 3578542"/>
              <a:gd name="connsiteX4" fmla="*/ 58466 w 7486746"/>
              <a:gd name="connsiteY4" fmla="*/ 3002219 h 3578542"/>
              <a:gd name="connsiteX5" fmla="*/ 7486746 w 7486746"/>
              <a:gd name="connsiteY5" fmla="*/ 3408005 h 3578542"/>
              <a:gd name="connsiteX0" fmla="*/ 7486736 w 7486736"/>
              <a:gd name="connsiteY0" fmla="*/ 3408005 h 3533156"/>
              <a:gd name="connsiteX1" fmla="*/ 7423738 w 7486736"/>
              <a:gd name="connsiteY1" fmla="*/ 3165361 h 3533156"/>
              <a:gd name="connsiteX2" fmla="*/ 5575431 w 7486736"/>
              <a:gd name="connsiteY2" fmla="*/ 0 h 3533156"/>
              <a:gd name="connsiteX3" fmla="*/ 6 w 7486736"/>
              <a:gd name="connsiteY3" fmla="*/ 0 h 3533156"/>
              <a:gd name="connsiteX4" fmla="*/ 159861 w 7486736"/>
              <a:gd name="connsiteY4" fmla="*/ 2817939 h 3533156"/>
              <a:gd name="connsiteX5" fmla="*/ 7486736 w 7486736"/>
              <a:gd name="connsiteY5" fmla="*/ 3408005 h 3533156"/>
              <a:gd name="connsiteX0" fmla="*/ 7486736 w 7486736"/>
              <a:gd name="connsiteY0" fmla="*/ 3408005 h 3537228"/>
              <a:gd name="connsiteX1" fmla="*/ 7423738 w 7486736"/>
              <a:gd name="connsiteY1" fmla="*/ 3165361 h 3537228"/>
              <a:gd name="connsiteX2" fmla="*/ 5575431 w 7486736"/>
              <a:gd name="connsiteY2" fmla="*/ 0 h 3537228"/>
              <a:gd name="connsiteX3" fmla="*/ 6 w 7486736"/>
              <a:gd name="connsiteY3" fmla="*/ 0 h 3537228"/>
              <a:gd name="connsiteX4" fmla="*/ 158276 w 7486736"/>
              <a:gd name="connsiteY4" fmla="*/ 2838415 h 3537228"/>
              <a:gd name="connsiteX5" fmla="*/ 7486736 w 7486736"/>
              <a:gd name="connsiteY5" fmla="*/ 3408005 h 3537228"/>
              <a:gd name="connsiteX0" fmla="*/ 7486945 w 7486945"/>
              <a:gd name="connsiteY0" fmla="*/ 3408005 h 3581473"/>
              <a:gd name="connsiteX1" fmla="*/ 7423947 w 7486945"/>
              <a:gd name="connsiteY1" fmla="*/ 3165361 h 3581473"/>
              <a:gd name="connsiteX2" fmla="*/ 5575640 w 7486945"/>
              <a:gd name="connsiteY2" fmla="*/ 0 h 3581473"/>
              <a:gd name="connsiteX3" fmla="*/ 215 w 7486945"/>
              <a:gd name="connsiteY3" fmla="*/ 0 h 3581473"/>
              <a:gd name="connsiteX4" fmla="*/ 1623 w 7486945"/>
              <a:gd name="connsiteY4" fmla="*/ 3011671 h 3581473"/>
              <a:gd name="connsiteX5" fmla="*/ 7486945 w 7486945"/>
              <a:gd name="connsiteY5" fmla="*/ 3408005 h 3581473"/>
              <a:gd name="connsiteX0" fmla="*/ 7488491 w 7488491"/>
              <a:gd name="connsiteY0" fmla="*/ 3408005 h 3581473"/>
              <a:gd name="connsiteX1" fmla="*/ 7425493 w 7488491"/>
              <a:gd name="connsiteY1" fmla="*/ 3165361 h 3581473"/>
              <a:gd name="connsiteX2" fmla="*/ 5577186 w 7488491"/>
              <a:gd name="connsiteY2" fmla="*/ 0 h 3581473"/>
              <a:gd name="connsiteX3" fmla="*/ 1761 w 7488491"/>
              <a:gd name="connsiteY3" fmla="*/ 0 h 3581473"/>
              <a:gd name="connsiteX4" fmla="*/ 0 w 7488491"/>
              <a:gd name="connsiteY4" fmla="*/ 3011671 h 3581473"/>
              <a:gd name="connsiteX5" fmla="*/ 7488491 w 7488491"/>
              <a:gd name="connsiteY5" fmla="*/ 3408005 h 3581473"/>
              <a:gd name="connsiteX0" fmla="*/ 7490118 w 7490118"/>
              <a:gd name="connsiteY0" fmla="*/ 3408006 h 3581473"/>
              <a:gd name="connsiteX1" fmla="*/ 7425493 w 7490118"/>
              <a:gd name="connsiteY1" fmla="*/ 3165361 h 3581473"/>
              <a:gd name="connsiteX2" fmla="*/ 5577186 w 7490118"/>
              <a:gd name="connsiteY2" fmla="*/ 0 h 3581473"/>
              <a:gd name="connsiteX3" fmla="*/ 1761 w 7490118"/>
              <a:gd name="connsiteY3" fmla="*/ 0 h 3581473"/>
              <a:gd name="connsiteX4" fmla="*/ 0 w 7490118"/>
              <a:gd name="connsiteY4" fmla="*/ 3011671 h 3581473"/>
              <a:gd name="connsiteX5" fmla="*/ 7490118 w 7490118"/>
              <a:gd name="connsiteY5" fmla="*/ 3408006 h 3581473"/>
              <a:gd name="connsiteX0" fmla="*/ 7491703 w 7491703"/>
              <a:gd name="connsiteY0" fmla="*/ 3411157 h 3583640"/>
              <a:gd name="connsiteX1" fmla="*/ 7425493 w 7491703"/>
              <a:gd name="connsiteY1" fmla="*/ 3165361 h 3583640"/>
              <a:gd name="connsiteX2" fmla="*/ 5577186 w 7491703"/>
              <a:gd name="connsiteY2" fmla="*/ 0 h 3583640"/>
              <a:gd name="connsiteX3" fmla="*/ 1761 w 7491703"/>
              <a:gd name="connsiteY3" fmla="*/ 0 h 3583640"/>
              <a:gd name="connsiteX4" fmla="*/ 0 w 7491703"/>
              <a:gd name="connsiteY4" fmla="*/ 3011671 h 3583640"/>
              <a:gd name="connsiteX5" fmla="*/ 7491703 w 7491703"/>
              <a:gd name="connsiteY5" fmla="*/ 3411157 h 3583640"/>
              <a:gd name="connsiteX0" fmla="*/ 7491703 w 7491703"/>
              <a:gd name="connsiteY0" fmla="*/ 3404857 h 3579315"/>
              <a:gd name="connsiteX1" fmla="*/ 7425493 w 7491703"/>
              <a:gd name="connsiteY1" fmla="*/ 3165361 h 3579315"/>
              <a:gd name="connsiteX2" fmla="*/ 5577186 w 7491703"/>
              <a:gd name="connsiteY2" fmla="*/ 0 h 3579315"/>
              <a:gd name="connsiteX3" fmla="*/ 1761 w 7491703"/>
              <a:gd name="connsiteY3" fmla="*/ 0 h 3579315"/>
              <a:gd name="connsiteX4" fmla="*/ 0 w 7491703"/>
              <a:gd name="connsiteY4" fmla="*/ 3011671 h 3579315"/>
              <a:gd name="connsiteX5" fmla="*/ 7491703 w 7491703"/>
              <a:gd name="connsiteY5" fmla="*/ 3404857 h 357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1703" h="3579315">
                <a:moveTo>
                  <a:pt x="7491703" y="3404857"/>
                </a:moveTo>
                <a:cubicBezTo>
                  <a:pt x="7491876" y="3404840"/>
                  <a:pt x="7425320" y="3165378"/>
                  <a:pt x="7425493" y="3165361"/>
                </a:cubicBezTo>
                <a:cubicBezTo>
                  <a:pt x="7065575" y="1916367"/>
                  <a:pt x="6590227" y="887955"/>
                  <a:pt x="5577186" y="0"/>
                </a:cubicBezTo>
                <a:lnTo>
                  <a:pt x="1761" y="0"/>
                </a:lnTo>
                <a:cubicBezTo>
                  <a:pt x="646" y="1007040"/>
                  <a:pt x="1115" y="2004631"/>
                  <a:pt x="0" y="3011671"/>
                </a:cubicBezTo>
                <a:cubicBezTo>
                  <a:pt x="2356991" y="3643940"/>
                  <a:pt x="4746127" y="3705580"/>
                  <a:pt x="7491703" y="34048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9E04132-3652-4A21-AE45-F253EE874827}"/>
              </a:ext>
            </a:extLst>
          </p:cNvPr>
          <p:cNvSpPr/>
          <p:nvPr/>
        </p:nvSpPr>
        <p:spPr>
          <a:xfrm>
            <a:off x="2" y="3658168"/>
            <a:ext cx="2127623" cy="1488302"/>
          </a:xfrm>
          <a:custGeom>
            <a:avLst/>
            <a:gdLst>
              <a:gd name="connsiteX0" fmla="*/ 0 w 2095500"/>
              <a:gd name="connsiteY0" fmla="*/ 1745717 h 1739900"/>
              <a:gd name="connsiteX1" fmla="*/ 2100834 w 2095500"/>
              <a:gd name="connsiteY1" fmla="*/ 1745717 h 1739900"/>
              <a:gd name="connsiteX2" fmla="*/ 2099602 w 2095500"/>
              <a:gd name="connsiteY2" fmla="*/ 1744688 h 1739900"/>
              <a:gd name="connsiteX3" fmla="*/ 0 w 2095500"/>
              <a:gd name="connsiteY3" fmla="*/ 0 h 1739900"/>
              <a:gd name="connsiteX4" fmla="*/ 0 w 2095500"/>
              <a:gd name="connsiteY4" fmla="*/ 1745717 h 1739900"/>
              <a:gd name="connsiteX0" fmla="*/ 0 w 2100834"/>
              <a:gd name="connsiteY0" fmla="*/ 1745717 h 1745717"/>
              <a:gd name="connsiteX1" fmla="*/ 2100834 w 2100834"/>
              <a:gd name="connsiteY1" fmla="*/ 1745717 h 1745717"/>
              <a:gd name="connsiteX2" fmla="*/ 2089708 w 2100834"/>
              <a:gd name="connsiteY2" fmla="*/ 1464880 h 1745717"/>
              <a:gd name="connsiteX3" fmla="*/ 0 w 2100834"/>
              <a:gd name="connsiteY3" fmla="*/ 0 h 1745717"/>
              <a:gd name="connsiteX4" fmla="*/ 0 w 2100834"/>
              <a:gd name="connsiteY4" fmla="*/ 1745717 h 1745717"/>
              <a:gd name="connsiteX0" fmla="*/ 0 w 2089708"/>
              <a:gd name="connsiteY0" fmla="*/ 1745717 h 1745717"/>
              <a:gd name="connsiteX1" fmla="*/ 2089708 w 2089708"/>
              <a:gd name="connsiteY1" fmla="*/ 1464880 h 1745717"/>
              <a:gd name="connsiteX2" fmla="*/ 0 w 2089708"/>
              <a:gd name="connsiteY2" fmla="*/ 0 h 1745717"/>
              <a:gd name="connsiteX3" fmla="*/ 0 w 2089708"/>
              <a:gd name="connsiteY3" fmla="*/ 1745717 h 1745717"/>
              <a:gd name="connsiteX0" fmla="*/ 131927 w 2089708"/>
              <a:gd name="connsiteY0" fmla="*/ 1186100 h 1464880"/>
              <a:gd name="connsiteX1" fmla="*/ 2089708 w 2089708"/>
              <a:gd name="connsiteY1" fmla="*/ 1464880 h 1464880"/>
              <a:gd name="connsiteX2" fmla="*/ 0 w 2089708"/>
              <a:gd name="connsiteY2" fmla="*/ 0 h 1464880"/>
              <a:gd name="connsiteX3" fmla="*/ 131927 w 2089708"/>
              <a:gd name="connsiteY3" fmla="*/ 1186100 h 1464880"/>
              <a:gd name="connsiteX0" fmla="*/ 0 w 2089708"/>
              <a:gd name="connsiteY0" fmla="*/ 1465908 h 1465908"/>
              <a:gd name="connsiteX1" fmla="*/ 2089708 w 2089708"/>
              <a:gd name="connsiteY1" fmla="*/ 1464880 h 1465908"/>
              <a:gd name="connsiteX2" fmla="*/ 0 w 2089708"/>
              <a:gd name="connsiteY2" fmla="*/ 0 h 1465908"/>
              <a:gd name="connsiteX3" fmla="*/ 0 w 2089708"/>
              <a:gd name="connsiteY3" fmla="*/ 1465908 h 1465908"/>
              <a:gd name="connsiteX0" fmla="*/ 28138 w 2089708"/>
              <a:gd name="connsiteY0" fmla="*/ 1470645 h 1470645"/>
              <a:gd name="connsiteX1" fmla="*/ 2089708 w 2089708"/>
              <a:gd name="connsiteY1" fmla="*/ 1464880 h 1470645"/>
              <a:gd name="connsiteX2" fmla="*/ 0 w 2089708"/>
              <a:gd name="connsiteY2" fmla="*/ 0 h 1470645"/>
              <a:gd name="connsiteX3" fmla="*/ 28138 w 2089708"/>
              <a:gd name="connsiteY3" fmla="*/ 1470645 h 1470645"/>
              <a:gd name="connsiteX0" fmla="*/ 0 w 2091271"/>
              <a:gd name="connsiteY0" fmla="*/ 1469067 h 1469067"/>
              <a:gd name="connsiteX1" fmla="*/ 2091271 w 2091271"/>
              <a:gd name="connsiteY1" fmla="*/ 1464880 h 1469067"/>
              <a:gd name="connsiteX2" fmla="*/ 1563 w 2091271"/>
              <a:gd name="connsiteY2" fmla="*/ 0 h 1469067"/>
              <a:gd name="connsiteX3" fmla="*/ 0 w 2091271"/>
              <a:gd name="connsiteY3" fmla="*/ 1469067 h 1469067"/>
              <a:gd name="connsiteX0" fmla="*/ 0 w 2091271"/>
              <a:gd name="connsiteY0" fmla="*/ 1469067 h 1469617"/>
              <a:gd name="connsiteX1" fmla="*/ 2091271 w 2091271"/>
              <a:gd name="connsiteY1" fmla="*/ 1469617 h 1469617"/>
              <a:gd name="connsiteX2" fmla="*/ 1563 w 2091271"/>
              <a:gd name="connsiteY2" fmla="*/ 0 h 1469617"/>
              <a:gd name="connsiteX3" fmla="*/ 0 w 2091271"/>
              <a:gd name="connsiteY3" fmla="*/ 1469067 h 1469617"/>
              <a:gd name="connsiteX0" fmla="*/ 0 w 2094397"/>
              <a:gd name="connsiteY0" fmla="*/ 1469067 h 1469617"/>
              <a:gd name="connsiteX1" fmla="*/ 2094397 w 2094397"/>
              <a:gd name="connsiteY1" fmla="*/ 1469617 h 1469617"/>
              <a:gd name="connsiteX2" fmla="*/ 1563 w 2094397"/>
              <a:gd name="connsiteY2" fmla="*/ 0 h 1469617"/>
              <a:gd name="connsiteX3" fmla="*/ 0 w 2094397"/>
              <a:gd name="connsiteY3" fmla="*/ 1469067 h 1469617"/>
              <a:gd name="connsiteX0" fmla="*/ 64091 w 2092834"/>
              <a:gd name="connsiteY0" fmla="*/ 1405916 h 1469617"/>
              <a:gd name="connsiteX1" fmla="*/ 2092834 w 2092834"/>
              <a:gd name="connsiteY1" fmla="*/ 1469617 h 1469617"/>
              <a:gd name="connsiteX2" fmla="*/ 0 w 2092834"/>
              <a:gd name="connsiteY2" fmla="*/ 0 h 1469617"/>
              <a:gd name="connsiteX3" fmla="*/ 64091 w 2092834"/>
              <a:gd name="connsiteY3" fmla="*/ 1405916 h 1469617"/>
              <a:gd name="connsiteX0" fmla="*/ 0 w 2094397"/>
              <a:gd name="connsiteY0" fmla="*/ 1472225 h 1472225"/>
              <a:gd name="connsiteX1" fmla="*/ 2094397 w 2094397"/>
              <a:gd name="connsiteY1" fmla="*/ 1469617 h 1472225"/>
              <a:gd name="connsiteX2" fmla="*/ 1563 w 2094397"/>
              <a:gd name="connsiteY2" fmla="*/ 0 h 1472225"/>
              <a:gd name="connsiteX3" fmla="*/ 0 w 2094397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1576 w 2099099"/>
              <a:gd name="connsiteY0" fmla="*/ 1476968 h 1476968"/>
              <a:gd name="connsiteX1" fmla="*/ 2099099 w 2099099"/>
              <a:gd name="connsiteY1" fmla="*/ 1474360 h 1476968"/>
              <a:gd name="connsiteX2" fmla="*/ 0 w 2099099"/>
              <a:gd name="connsiteY2" fmla="*/ 0 h 1476968"/>
              <a:gd name="connsiteX3" fmla="*/ 1576 w 2099099"/>
              <a:gd name="connsiteY3" fmla="*/ 1476968 h 1476968"/>
              <a:gd name="connsiteX0" fmla="*/ 46 w 2097569"/>
              <a:gd name="connsiteY0" fmla="*/ 1478550 h 1478550"/>
              <a:gd name="connsiteX1" fmla="*/ 2097569 w 2097569"/>
              <a:gd name="connsiteY1" fmla="*/ 1475942 h 1478550"/>
              <a:gd name="connsiteX2" fmla="*/ 3180 w 2097569"/>
              <a:gd name="connsiteY2" fmla="*/ 0 h 1478550"/>
              <a:gd name="connsiteX3" fmla="*/ 46 w 2097569"/>
              <a:gd name="connsiteY3" fmla="*/ 1478550 h 1478550"/>
              <a:gd name="connsiteX0" fmla="*/ 152 w 2097675"/>
              <a:gd name="connsiteY0" fmla="*/ 1481712 h 1481712"/>
              <a:gd name="connsiteX1" fmla="*/ 2097675 w 2097675"/>
              <a:gd name="connsiteY1" fmla="*/ 1479104 h 1481712"/>
              <a:gd name="connsiteX2" fmla="*/ 147 w 2097675"/>
              <a:gd name="connsiteY2" fmla="*/ 0 h 1481712"/>
              <a:gd name="connsiteX3" fmla="*/ 152 w 2097675"/>
              <a:gd name="connsiteY3" fmla="*/ 1481712 h 1481712"/>
              <a:gd name="connsiteX0" fmla="*/ 152 w 2100815"/>
              <a:gd name="connsiteY0" fmla="*/ 1481712 h 1481712"/>
              <a:gd name="connsiteX1" fmla="*/ 2100815 w 2100815"/>
              <a:gd name="connsiteY1" fmla="*/ 1480684 h 1481712"/>
              <a:gd name="connsiteX2" fmla="*/ 147 w 2100815"/>
              <a:gd name="connsiteY2" fmla="*/ 0 h 1481712"/>
              <a:gd name="connsiteX3" fmla="*/ 152 w 2100815"/>
              <a:gd name="connsiteY3" fmla="*/ 1481712 h 1481712"/>
              <a:gd name="connsiteX0" fmla="*/ 152 w 2103955"/>
              <a:gd name="connsiteY0" fmla="*/ 1481712 h 1482266"/>
              <a:gd name="connsiteX1" fmla="*/ 2103955 w 2103955"/>
              <a:gd name="connsiteY1" fmla="*/ 1482266 h 1482266"/>
              <a:gd name="connsiteX2" fmla="*/ 147 w 2103955"/>
              <a:gd name="connsiteY2" fmla="*/ 0 h 1482266"/>
              <a:gd name="connsiteX3" fmla="*/ 152 w 2103955"/>
              <a:gd name="connsiteY3" fmla="*/ 1481712 h 14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955" h="1482266">
                <a:moveTo>
                  <a:pt x="152" y="1481712"/>
                </a:moveTo>
                <a:lnTo>
                  <a:pt x="2103955" y="1482266"/>
                </a:lnTo>
                <a:lnTo>
                  <a:pt x="147" y="0"/>
                </a:lnTo>
                <a:cubicBezTo>
                  <a:pt x="672" y="492323"/>
                  <a:pt x="-373" y="989389"/>
                  <a:pt x="152" y="1481712"/>
                </a:cubicBezTo>
                <a:close/>
              </a:path>
            </a:pathLst>
          </a:custGeom>
          <a:solidFill>
            <a:srgbClr val="DBDBD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6947999" cy="3049200"/>
          </a:xfrm>
        </p:spPr>
        <p:txBody>
          <a:bodyPr numCol="1" spcCol="360000"/>
          <a:lstStyle>
            <a:lvl1pPr marL="215995" indent="-215995">
              <a:buFont typeface="Wingdings 2" panose="05020102010507070707" pitchFamily="18" charset="2"/>
              <a:buChar char="¡"/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640E-1453-4B14-BDEA-BBA6BDB46C34}" type="datetime1">
              <a:rPr lang="en-GB" smtClean="0"/>
              <a:t>18/10/2025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06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Leaves 01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8670045-CE99-44CB-828F-CBBAD2DD50B3}"/>
              </a:ext>
            </a:extLst>
          </p:cNvPr>
          <p:cNvSpPr/>
          <p:nvPr/>
        </p:nvSpPr>
        <p:spPr>
          <a:xfrm>
            <a:off x="-1586" y="3030305"/>
            <a:ext cx="8141360" cy="2115609"/>
          </a:xfrm>
          <a:custGeom>
            <a:avLst/>
            <a:gdLst>
              <a:gd name="connsiteX0" fmla="*/ 0 w 8128000"/>
              <a:gd name="connsiteY0" fmla="*/ 0 h 2349500"/>
              <a:gd name="connsiteX1" fmla="*/ 0 w 8128000"/>
              <a:gd name="connsiteY1" fmla="*/ 610514 h 2349500"/>
              <a:gd name="connsiteX2" fmla="*/ 2099600 w 8128000"/>
              <a:gd name="connsiteY2" fmla="*/ 2355202 h 2349500"/>
              <a:gd name="connsiteX3" fmla="*/ 8137002 w 8128000"/>
              <a:gd name="connsiteY3" fmla="*/ 2338515 h 2349500"/>
              <a:gd name="connsiteX4" fmla="*/ 7423212 w 8128000"/>
              <a:gd name="connsiteY4" fmla="*/ 360299 h 2349500"/>
              <a:gd name="connsiteX5" fmla="*/ 0 w 8128000"/>
              <a:gd name="connsiteY5" fmla="*/ 0 h 2349500"/>
              <a:gd name="connsiteX0" fmla="*/ 0 w 8213892"/>
              <a:gd name="connsiteY0" fmla="*/ 0 h 2355202"/>
              <a:gd name="connsiteX1" fmla="*/ 76890 w 8213892"/>
              <a:gd name="connsiteY1" fmla="*/ 610514 h 2355202"/>
              <a:gd name="connsiteX2" fmla="*/ 2176490 w 8213892"/>
              <a:gd name="connsiteY2" fmla="*/ 2355202 h 2355202"/>
              <a:gd name="connsiteX3" fmla="*/ 8213892 w 8213892"/>
              <a:gd name="connsiteY3" fmla="*/ 2338515 h 2355202"/>
              <a:gd name="connsiteX4" fmla="*/ 7500102 w 8213892"/>
              <a:gd name="connsiteY4" fmla="*/ 360299 h 2355202"/>
              <a:gd name="connsiteX5" fmla="*/ 0 w 8213892"/>
              <a:gd name="connsiteY5" fmla="*/ 0 h 2355202"/>
              <a:gd name="connsiteX0" fmla="*/ 0 w 8207206"/>
              <a:gd name="connsiteY0" fmla="*/ 0 h 2375188"/>
              <a:gd name="connsiteX1" fmla="*/ 70204 w 8207206"/>
              <a:gd name="connsiteY1" fmla="*/ 630500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75188"/>
              <a:gd name="connsiteX1" fmla="*/ 6686 w 8207206"/>
              <a:gd name="connsiteY1" fmla="*/ 620506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3060 w 8207206"/>
              <a:gd name="connsiteY2" fmla="*/ 2055407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9687 w 8207206"/>
              <a:gd name="connsiteY2" fmla="*/ 2088718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33460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8103 w 8207206"/>
              <a:gd name="connsiteY2" fmla="*/ 2087139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55564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0181 w 8207206"/>
              <a:gd name="connsiteY2" fmla="*/ 2083982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046529"/>
              <a:gd name="connsiteY0" fmla="*/ 0 h 2083982"/>
              <a:gd name="connsiteX1" fmla="*/ 6686 w 8046529"/>
              <a:gd name="connsiteY1" fmla="*/ 620506 h 2083982"/>
              <a:gd name="connsiteX2" fmla="*/ 2120181 w 8046529"/>
              <a:gd name="connsiteY2" fmla="*/ 2083982 h 2083982"/>
              <a:gd name="connsiteX3" fmla="*/ 8046529 w 8046529"/>
              <a:gd name="connsiteY3" fmla="*/ 2057509 h 2083982"/>
              <a:gd name="connsiteX4" fmla="*/ 7493416 w 8046529"/>
              <a:gd name="connsiteY4" fmla="*/ 380285 h 2083982"/>
              <a:gd name="connsiteX5" fmla="*/ 0 w 8046529"/>
              <a:gd name="connsiteY5" fmla="*/ 0 h 2083982"/>
              <a:gd name="connsiteX0" fmla="*/ 0 w 7891252"/>
              <a:gd name="connsiteY0" fmla="*/ 0 h 2142763"/>
              <a:gd name="connsiteX1" fmla="*/ 6686 w 7891252"/>
              <a:gd name="connsiteY1" fmla="*/ 620506 h 2142763"/>
              <a:gd name="connsiteX2" fmla="*/ 2120181 w 7891252"/>
              <a:gd name="connsiteY2" fmla="*/ 2083982 h 2142763"/>
              <a:gd name="connsiteX3" fmla="*/ 7891252 w 7891252"/>
              <a:gd name="connsiteY3" fmla="*/ 2142763 h 2142763"/>
              <a:gd name="connsiteX4" fmla="*/ 7493416 w 7891252"/>
              <a:gd name="connsiteY4" fmla="*/ 380285 h 2142763"/>
              <a:gd name="connsiteX5" fmla="*/ 0 w 7891252"/>
              <a:gd name="connsiteY5" fmla="*/ 0 h 2142763"/>
              <a:gd name="connsiteX0" fmla="*/ 0 w 8125751"/>
              <a:gd name="connsiteY0" fmla="*/ 0 h 2085927"/>
              <a:gd name="connsiteX1" fmla="*/ 6686 w 8125751"/>
              <a:gd name="connsiteY1" fmla="*/ 620506 h 2085927"/>
              <a:gd name="connsiteX2" fmla="*/ 2120181 w 8125751"/>
              <a:gd name="connsiteY2" fmla="*/ 2083982 h 2085927"/>
              <a:gd name="connsiteX3" fmla="*/ 8125751 w 8125751"/>
              <a:gd name="connsiteY3" fmla="*/ 2085927 h 2085927"/>
              <a:gd name="connsiteX4" fmla="*/ 7493416 w 8125751"/>
              <a:gd name="connsiteY4" fmla="*/ 380285 h 2085927"/>
              <a:gd name="connsiteX5" fmla="*/ 0 w 8125751"/>
              <a:gd name="connsiteY5" fmla="*/ 0 h 2085927"/>
              <a:gd name="connsiteX0" fmla="*/ 10968 w 8119289"/>
              <a:gd name="connsiteY0" fmla="*/ 0 h 2059088"/>
              <a:gd name="connsiteX1" fmla="*/ 224 w 8119289"/>
              <a:gd name="connsiteY1" fmla="*/ 593667 h 2059088"/>
              <a:gd name="connsiteX2" fmla="*/ 2113719 w 8119289"/>
              <a:gd name="connsiteY2" fmla="*/ 2057143 h 2059088"/>
              <a:gd name="connsiteX3" fmla="*/ 8119289 w 8119289"/>
              <a:gd name="connsiteY3" fmla="*/ 2059088 h 2059088"/>
              <a:gd name="connsiteX4" fmla="*/ 7486954 w 8119289"/>
              <a:gd name="connsiteY4" fmla="*/ 353446 h 2059088"/>
              <a:gd name="connsiteX5" fmla="*/ 10968 w 8119289"/>
              <a:gd name="connsiteY5" fmla="*/ 0 h 2059088"/>
              <a:gd name="connsiteX0" fmla="*/ 0 w 8120998"/>
              <a:gd name="connsiteY0" fmla="*/ 0 h 2085928"/>
              <a:gd name="connsiteX1" fmla="*/ 1933 w 8120998"/>
              <a:gd name="connsiteY1" fmla="*/ 620507 h 2085928"/>
              <a:gd name="connsiteX2" fmla="*/ 2115428 w 8120998"/>
              <a:gd name="connsiteY2" fmla="*/ 2083983 h 2085928"/>
              <a:gd name="connsiteX3" fmla="*/ 8120998 w 8120998"/>
              <a:gd name="connsiteY3" fmla="*/ 2085928 h 2085928"/>
              <a:gd name="connsiteX4" fmla="*/ 7488663 w 8120998"/>
              <a:gd name="connsiteY4" fmla="*/ 380286 h 2085928"/>
              <a:gd name="connsiteX5" fmla="*/ 0 w 8120998"/>
              <a:gd name="connsiteY5" fmla="*/ 0 h 2085928"/>
              <a:gd name="connsiteX0" fmla="*/ 53586 w 8119128"/>
              <a:gd name="connsiteY0" fmla="*/ 0 h 2049617"/>
              <a:gd name="connsiteX1" fmla="*/ 63 w 8119128"/>
              <a:gd name="connsiteY1" fmla="*/ 584196 h 2049617"/>
              <a:gd name="connsiteX2" fmla="*/ 2113558 w 8119128"/>
              <a:gd name="connsiteY2" fmla="*/ 2047672 h 2049617"/>
              <a:gd name="connsiteX3" fmla="*/ 8119128 w 8119128"/>
              <a:gd name="connsiteY3" fmla="*/ 2049617 h 2049617"/>
              <a:gd name="connsiteX4" fmla="*/ 7486793 w 8119128"/>
              <a:gd name="connsiteY4" fmla="*/ 343975 h 2049617"/>
              <a:gd name="connsiteX5" fmla="*/ 53586 w 8119128"/>
              <a:gd name="connsiteY5" fmla="*/ 0 h 2049617"/>
              <a:gd name="connsiteX0" fmla="*/ 338 w 8119751"/>
              <a:gd name="connsiteY0" fmla="*/ 0 h 2087508"/>
              <a:gd name="connsiteX1" fmla="*/ 686 w 8119751"/>
              <a:gd name="connsiteY1" fmla="*/ 622087 h 2087508"/>
              <a:gd name="connsiteX2" fmla="*/ 2114181 w 8119751"/>
              <a:gd name="connsiteY2" fmla="*/ 2085563 h 2087508"/>
              <a:gd name="connsiteX3" fmla="*/ 8119751 w 8119751"/>
              <a:gd name="connsiteY3" fmla="*/ 2087508 h 2087508"/>
              <a:gd name="connsiteX4" fmla="*/ 7487416 w 8119751"/>
              <a:gd name="connsiteY4" fmla="*/ 381866 h 2087508"/>
              <a:gd name="connsiteX5" fmla="*/ 338 w 8119751"/>
              <a:gd name="connsiteY5" fmla="*/ 0 h 2087508"/>
              <a:gd name="connsiteX0" fmla="*/ 591 w 8120004"/>
              <a:gd name="connsiteY0" fmla="*/ 38593 h 2126101"/>
              <a:gd name="connsiteX1" fmla="*/ 939 w 8120004"/>
              <a:gd name="connsiteY1" fmla="*/ 660680 h 2126101"/>
              <a:gd name="connsiteX2" fmla="*/ 2114434 w 8120004"/>
              <a:gd name="connsiteY2" fmla="*/ 2124156 h 2126101"/>
              <a:gd name="connsiteX3" fmla="*/ 8120004 w 8120004"/>
              <a:gd name="connsiteY3" fmla="*/ 2126101 h 2126101"/>
              <a:gd name="connsiteX4" fmla="*/ 7487669 w 8120004"/>
              <a:gd name="connsiteY4" fmla="*/ 420459 h 2126101"/>
              <a:gd name="connsiteX5" fmla="*/ 591 w 8120004"/>
              <a:gd name="connsiteY5" fmla="*/ 38593 h 2126101"/>
              <a:gd name="connsiteX0" fmla="*/ 339 w 8119752"/>
              <a:gd name="connsiteY0" fmla="*/ 4561 h 2092069"/>
              <a:gd name="connsiteX1" fmla="*/ 687 w 8119752"/>
              <a:gd name="connsiteY1" fmla="*/ 626648 h 2092069"/>
              <a:gd name="connsiteX2" fmla="*/ 2114182 w 8119752"/>
              <a:gd name="connsiteY2" fmla="*/ 2090124 h 2092069"/>
              <a:gd name="connsiteX3" fmla="*/ 8119752 w 8119752"/>
              <a:gd name="connsiteY3" fmla="*/ 2092069 h 2092069"/>
              <a:gd name="connsiteX4" fmla="*/ 7487417 w 8119752"/>
              <a:gd name="connsiteY4" fmla="*/ 386427 h 2092069"/>
              <a:gd name="connsiteX5" fmla="*/ 339 w 8119752"/>
              <a:gd name="connsiteY5" fmla="*/ 4561 h 2092069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0 w 8122582"/>
              <a:gd name="connsiteY0" fmla="*/ 0 h 2087508"/>
              <a:gd name="connsiteX1" fmla="*/ 3517 w 8122582"/>
              <a:gd name="connsiteY1" fmla="*/ 622087 h 2087508"/>
              <a:gd name="connsiteX2" fmla="*/ 2117012 w 8122582"/>
              <a:gd name="connsiteY2" fmla="*/ 2085563 h 2087508"/>
              <a:gd name="connsiteX3" fmla="*/ 8122582 w 8122582"/>
              <a:gd name="connsiteY3" fmla="*/ 2087508 h 2087508"/>
              <a:gd name="connsiteX4" fmla="*/ 7490247 w 8122582"/>
              <a:gd name="connsiteY4" fmla="*/ 381866 h 2087508"/>
              <a:gd name="connsiteX5" fmla="*/ 0 w 8122582"/>
              <a:gd name="connsiteY5" fmla="*/ 0 h 2087508"/>
              <a:gd name="connsiteX0" fmla="*/ 37766 w 8119151"/>
              <a:gd name="connsiteY0" fmla="*/ 0 h 2076457"/>
              <a:gd name="connsiteX1" fmla="*/ 86 w 8119151"/>
              <a:gd name="connsiteY1" fmla="*/ 611036 h 2076457"/>
              <a:gd name="connsiteX2" fmla="*/ 2113581 w 8119151"/>
              <a:gd name="connsiteY2" fmla="*/ 2074512 h 2076457"/>
              <a:gd name="connsiteX3" fmla="*/ 8119151 w 8119151"/>
              <a:gd name="connsiteY3" fmla="*/ 2076457 h 2076457"/>
              <a:gd name="connsiteX4" fmla="*/ 7486816 w 8119151"/>
              <a:gd name="connsiteY4" fmla="*/ 370815 h 2076457"/>
              <a:gd name="connsiteX5" fmla="*/ 37766 w 8119151"/>
              <a:gd name="connsiteY5" fmla="*/ 0 h 2076457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4208 h 2088558"/>
              <a:gd name="connsiteX1" fmla="*/ 5100 w 8124165"/>
              <a:gd name="connsiteY1" fmla="*/ 623137 h 2088558"/>
              <a:gd name="connsiteX2" fmla="*/ 2118595 w 8124165"/>
              <a:gd name="connsiteY2" fmla="*/ 2086613 h 2088558"/>
              <a:gd name="connsiteX3" fmla="*/ 8124165 w 8124165"/>
              <a:gd name="connsiteY3" fmla="*/ 2088558 h 2088558"/>
              <a:gd name="connsiteX4" fmla="*/ 7491830 w 8124165"/>
              <a:gd name="connsiteY4" fmla="*/ 382916 h 2088558"/>
              <a:gd name="connsiteX5" fmla="*/ 0 w 8124165"/>
              <a:gd name="connsiteY5" fmla="*/ 4208 h 2088558"/>
              <a:gd name="connsiteX0" fmla="*/ 0 w 8124165"/>
              <a:gd name="connsiteY0" fmla="*/ 4200 h 2090130"/>
              <a:gd name="connsiteX1" fmla="*/ 5100 w 8124165"/>
              <a:gd name="connsiteY1" fmla="*/ 624709 h 2090130"/>
              <a:gd name="connsiteX2" fmla="*/ 2118595 w 8124165"/>
              <a:gd name="connsiteY2" fmla="*/ 2088185 h 2090130"/>
              <a:gd name="connsiteX3" fmla="*/ 8124165 w 8124165"/>
              <a:gd name="connsiteY3" fmla="*/ 2090130 h 2090130"/>
              <a:gd name="connsiteX4" fmla="*/ 7491830 w 8124165"/>
              <a:gd name="connsiteY4" fmla="*/ 384488 h 2090130"/>
              <a:gd name="connsiteX5" fmla="*/ 0 w 8124165"/>
              <a:gd name="connsiteY5" fmla="*/ 4200 h 2090130"/>
              <a:gd name="connsiteX0" fmla="*/ 0 w 8120995"/>
              <a:gd name="connsiteY0" fmla="*/ 4166 h 2096411"/>
              <a:gd name="connsiteX1" fmla="*/ 1930 w 8120995"/>
              <a:gd name="connsiteY1" fmla="*/ 630990 h 2096411"/>
              <a:gd name="connsiteX2" fmla="*/ 2115425 w 8120995"/>
              <a:gd name="connsiteY2" fmla="*/ 2094466 h 2096411"/>
              <a:gd name="connsiteX3" fmla="*/ 8120995 w 8120995"/>
              <a:gd name="connsiteY3" fmla="*/ 2096411 h 2096411"/>
              <a:gd name="connsiteX4" fmla="*/ 7488660 w 8120995"/>
              <a:gd name="connsiteY4" fmla="*/ 390769 h 2096411"/>
              <a:gd name="connsiteX5" fmla="*/ 0 w 8120995"/>
              <a:gd name="connsiteY5" fmla="*/ 4166 h 2096411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0 w 8124165"/>
              <a:gd name="connsiteY0" fmla="*/ 4029 h 2123113"/>
              <a:gd name="connsiteX1" fmla="*/ 1931 w 8124165"/>
              <a:gd name="connsiteY1" fmla="*/ 656114 h 2123113"/>
              <a:gd name="connsiteX2" fmla="*/ 2118595 w 8124165"/>
              <a:gd name="connsiteY2" fmla="*/ 2121168 h 2123113"/>
              <a:gd name="connsiteX3" fmla="*/ 8124165 w 8124165"/>
              <a:gd name="connsiteY3" fmla="*/ 2123113 h 2123113"/>
              <a:gd name="connsiteX4" fmla="*/ 7491830 w 8124165"/>
              <a:gd name="connsiteY4" fmla="*/ 417471 h 2123113"/>
              <a:gd name="connsiteX5" fmla="*/ 0 w 8124165"/>
              <a:gd name="connsiteY5" fmla="*/ 4029 h 2123113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9408 w 8122482"/>
              <a:gd name="connsiteY0" fmla="*/ 4693 h 2009824"/>
              <a:gd name="connsiteX1" fmla="*/ 248 w 8122482"/>
              <a:gd name="connsiteY1" fmla="*/ 541528 h 2009824"/>
              <a:gd name="connsiteX2" fmla="*/ 2115285 w 8122482"/>
              <a:gd name="connsiteY2" fmla="*/ 2009824 h 2009824"/>
              <a:gd name="connsiteX3" fmla="*/ 8122482 w 8122482"/>
              <a:gd name="connsiteY3" fmla="*/ 2008527 h 2009824"/>
              <a:gd name="connsiteX4" fmla="*/ 7490147 w 8122482"/>
              <a:gd name="connsiteY4" fmla="*/ 302885 h 2009824"/>
              <a:gd name="connsiteX5" fmla="*/ 9408 w 8122482"/>
              <a:gd name="connsiteY5" fmla="*/ 4693 h 2009824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14076 w 8122397"/>
              <a:gd name="connsiteY0" fmla="*/ 4109 h 2108703"/>
              <a:gd name="connsiteX1" fmla="*/ 163 w 8122397"/>
              <a:gd name="connsiteY1" fmla="*/ 640407 h 2108703"/>
              <a:gd name="connsiteX2" fmla="*/ 2115200 w 8122397"/>
              <a:gd name="connsiteY2" fmla="*/ 2108703 h 2108703"/>
              <a:gd name="connsiteX3" fmla="*/ 8122397 w 8122397"/>
              <a:gd name="connsiteY3" fmla="*/ 2107406 h 2108703"/>
              <a:gd name="connsiteX4" fmla="*/ 7490062 w 8122397"/>
              <a:gd name="connsiteY4" fmla="*/ 401764 h 2108703"/>
              <a:gd name="connsiteX5" fmla="*/ 14076 w 8122397"/>
              <a:gd name="connsiteY5" fmla="*/ 4109 h 2108703"/>
              <a:gd name="connsiteX0" fmla="*/ 21931 w 8130252"/>
              <a:gd name="connsiteY0" fmla="*/ 4109 h 2108703"/>
              <a:gd name="connsiteX1" fmla="*/ 8018 w 8130252"/>
              <a:gd name="connsiteY1" fmla="*/ 640407 h 2108703"/>
              <a:gd name="connsiteX2" fmla="*/ 2123055 w 8130252"/>
              <a:gd name="connsiteY2" fmla="*/ 2108703 h 2108703"/>
              <a:gd name="connsiteX3" fmla="*/ 8130252 w 8130252"/>
              <a:gd name="connsiteY3" fmla="*/ 2107406 h 2108703"/>
              <a:gd name="connsiteX4" fmla="*/ 7497917 w 8130252"/>
              <a:gd name="connsiteY4" fmla="*/ 401764 h 2108703"/>
              <a:gd name="connsiteX5" fmla="*/ 21931 w 8130252"/>
              <a:gd name="connsiteY5" fmla="*/ 4109 h 2108703"/>
              <a:gd name="connsiteX0" fmla="*/ 13872 w 8150714"/>
              <a:gd name="connsiteY0" fmla="*/ 4006 h 2129124"/>
              <a:gd name="connsiteX1" fmla="*/ 28480 w 8150714"/>
              <a:gd name="connsiteY1" fmla="*/ 660828 h 2129124"/>
              <a:gd name="connsiteX2" fmla="*/ 2143517 w 8150714"/>
              <a:gd name="connsiteY2" fmla="*/ 2129124 h 2129124"/>
              <a:gd name="connsiteX3" fmla="*/ 8150714 w 8150714"/>
              <a:gd name="connsiteY3" fmla="*/ 2127827 h 2129124"/>
              <a:gd name="connsiteX4" fmla="*/ 7518379 w 8150714"/>
              <a:gd name="connsiteY4" fmla="*/ 422185 h 2129124"/>
              <a:gd name="connsiteX5" fmla="*/ 13872 w 8150714"/>
              <a:gd name="connsiteY5" fmla="*/ 4006 h 2129124"/>
              <a:gd name="connsiteX0" fmla="*/ 0 w 8136842"/>
              <a:gd name="connsiteY0" fmla="*/ 4006 h 2129124"/>
              <a:gd name="connsiteX1" fmla="*/ 14608 w 8136842"/>
              <a:gd name="connsiteY1" fmla="*/ 660828 h 2129124"/>
              <a:gd name="connsiteX2" fmla="*/ 2129645 w 8136842"/>
              <a:gd name="connsiteY2" fmla="*/ 2129124 h 2129124"/>
              <a:gd name="connsiteX3" fmla="*/ 8136842 w 8136842"/>
              <a:gd name="connsiteY3" fmla="*/ 2127827 h 2129124"/>
              <a:gd name="connsiteX4" fmla="*/ 7504507 w 8136842"/>
              <a:gd name="connsiteY4" fmla="*/ 422185 h 2129124"/>
              <a:gd name="connsiteX5" fmla="*/ 0 w 8136842"/>
              <a:gd name="connsiteY5" fmla="*/ 4006 h 2129124"/>
              <a:gd name="connsiteX0" fmla="*/ 0 w 8125750"/>
              <a:gd name="connsiteY0" fmla="*/ 4006 h 2129124"/>
              <a:gd name="connsiteX1" fmla="*/ 3516 w 8125750"/>
              <a:gd name="connsiteY1" fmla="*/ 660828 h 2129124"/>
              <a:gd name="connsiteX2" fmla="*/ 2118553 w 8125750"/>
              <a:gd name="connsiteY2" fmla="*/ 2129124 h 2129124"/>
              <a:gd name="connsiteX3" fmla="*/ 8125750 w 8125750"/>
              <a:gd name="connsiteY3" fmla="*/ 2127827 h 2129124"/>
              <a:gd name="connsiteX4" fmla="*/ 7493415 w 8125750"/>
              <a:gd name="connsiteY4" fmla="*/ 422185 h 2129124"/>
              <a:gd name="connsiteX5" fmla="*/ 0 w 8125750"/>
              <a:gd name="connsiteY5" fmla="*/ 4006 h 2129124"/>
              <a:gd name="connsiteX0" fmla="*/ 0 w 8135257"/>
              <a:gd name="connsiteY0" fmla="*/ 3968 h 2136981"/>
              <a:gd name="connsiteX1" fmla="*/ 13023 w 8135257"/>
              <a:gd name="connsiteY1" fmla="*/ 668685 h 2136981"/>
              <a:gd name="connsiteX2" fmla="*/ 2128060 w 8135257"/>
              <a:gd name="connsiteY2" fmla="*/ 2136981 h 2136981"/>
              <a:gd name="connsiteX3" fmla="*/ 8135257 w 8135257"/>
              <a:gd name="connsiteY3" fmla="*/ 2135684 h 2136981"/>
              <a:gd name="connsiteX4" fmla="*/ 7502922 w 8135257"/>
              <a:gd name="connsiteY4" fmla="*/ 430042 h 2136981"/>
              <a:gd name="connsiteX5" fmla="*/ 0 w 8135257"/>
              <a:gd name="connsiteY5" fmla="*/ 3968 h 2136981"/>
              <a:gd name="connsiteX0" fmla="*/ 0 w 8128919"/>
              <a:gd name="connsiteY0" fmla="*/ 4038 h 2122841"/>
              <a:gd name="connsiteX1" fmla="*/ 6685 w 8128919"/>
              <a:gd name="connsiteY1" fmla="*/ 654545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038 h 2122841"/>
              <a:gd name="connsiteX1" fmla="*/ 93831 w 8128919"/>
              <a:gd name="connsiteY1" fmla="*/ 730327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314 h 2071017"/>
              <a:gd name="connsiteX1" fmla="*/ 93831 w 8128919"/>
              <a:gd name="connsiteY1" fmla="*/ 678503 h 2071017"/>
              <a:gd name="connsiteX2" fmla="*/ 2121722 w 8128919"/>
              <a:gd name="connsiteY2" fmla="*/ 2071017 h 2071017"/>
              <a:gd name="connsiteX3" fmla="*/ 8128919 w 8128919"/>
              <a:gd name="connsiteY3" fmla="*/ 2069720 h 2071017"/>
              <a:gd name="connsiteX4" fmla="*/ 7496584 w 8128919"/>
              <a:gd name="connsiteY4" fmla="*/ 364078 h 2071017"/>
              <a:gd name="connsiteX5" fmla="*/ 0 w 8128919"/>
              <a:gd name="connsiteY5" fmla="*/ 4314 h 2071017"/>
              <a:gd name="connsiteX0" fmla="*/ 0 w 8117827"/>
              <a:gd name="connsiteY0" fmla="*/ 4150 h 2100850"/>
              <a:gd name="connsiteX1" fmla="*/ 82739 w 8117827"/>
              <a:gd name="connsiteY1" fmla="*/ 708336 h 2100850"/>
              <a:gd name="connsiteX2" fmla="*/ 2110630 w 8117827"/>
              <a:gd name="connsiteY2" fmla="*/ 2100850 h 2100850"/>
              <a:gd name="connsiteX3" fmla="*/ 8117827 w 8117827"/>
              <a:gd name="connsiteY3" fmla="*/ 2099553 h 2100850"/>
              <a:gd name="connsiteX4" fmla="*/ 7485492 w 8117827"/>
              <a:gd name="connsiteY4" fmla="*/ 393911 h 2100850"/>
              <a:gd name="connsiteX5" fmla="*/ 0 w 8117827"/>
              <a:gd name="connsiteY5" fmla="*/ 4150 h 2100850"/>
              <a:gd name="connsiteX0" fmla="*/ 0 w 8125750"/>
              <a:gd name="connsiteY0" fmla="*/ 4133 h 2103990"/>
              <a:gd name="connsiteX1" fmla="*/ 90662 w 8125750"/>
              <a:gd name="connsiteY1" fmla="*/ 711476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3095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5750" h="2103990">
                <a:moveTo>
                  <a:pt x="0" y="4133"/>
                </a:moveTo>
                <a:cubicBezTo>
                  <a:pt x="3814" y="918262"/>
                  <a:pt x="-1881" y="-115820"/>
                  <a:pt x="1932" y="630959"/>
                </a:cubicBezTo>
                <a:lnTo>
                  <a:pt x="2118553" y="2103990"/>
                </a:lnTo>
                <a:lnTo>
                  <a:pt x="8125750" y="2102693"/>
                </a:lnTo>
                <a:cubicBezTo>
                  <a:pt x="7867234" y="1548137"/>
                  <a:pt x="7701384" y="993579"/>
                  <a:pt x="7493415" y="397051"/>
                </a:cubicBezTo>
                <a:cubicBezTo>
                  <a:pt x="4747839" y="697774"/>
                  <a:pt x="3747500" y="-62275"/>
                  <a:pt x="0" y="413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3A7AFEB-6E94-4658-81FE-5437C547F643}"/>
              </a:ext>
            </a:extLst>
          </p:cNvPr>
          <p:cNvSpPr/>
          <p:nvPr/>
        </p:nvSpPr>
        <p:spPr>
          <a:xfrm>
            <a:off x="-1420" y="1"/>
            <a:ext cx="7507516" cy="3607595"/>
          </a:xfrm>
          <a:custGeom>
            <a:avLst/>
            <a:gdLst>
              <a:gd name="connsiteX0" fmla="*/ 7423212 w 7416800"/>
              <a:gd name="connsiteY0" fmla="*/ 3165412 h 3340100"/>
              <a:gd name="connsiteX1" fmla="*/ 7423732 w 7416800"/>
              <a:gd name="connsiteY1" fmla="*/ 3165361 h 3340100"/>
              <a:gd name="connsiteX2" fmla="*/ 5575425 w 7416800"/>
              <a:gd name="connsiteY2" fmla="*/ 0 h 3340100"/>
              <a:gd name="connsiteX3" fmla="*/ 0 w 7416800"/>
              <a:gd name="connsiteY3" fmla="*/ 0 h 3340100"/>
              <a:gd name="connsiteX4" fmla="*/ 0 w 7416800"/>
              <a:gd name="connsiteY4" fmla="*/ 2805113 h 3340100"/>
              <a:gd name="connsiteX5" fmla="*/ 7423212 w 7416800"/>
              <a:gd name="connsiteY5" fmla="*/ 3165412 h 3340100"/>
              <a:gd name="connsiteX0" fmla="*/ 7480044 w 7480044"/>
              <a:gd name="connsiteY0" fmla="*/ 3401359 h 3525322"/>
              <a:gd name="connsiteX1" fmla="*/ 7423732 w 7480044"/>
              <a:gd name="connsiteY1" fmla="*/ 3165361 h 3525322"/>
              <a:gd name="connsiteX2" fmla="*/ 5575425 w 7480044"/>
              <a:gd name="connsiteY2" fmla="*/ 0 h 3525322"/>
              <a:gd name="connsiteX3" fmla="*/ 0 w 7480044"/>
              <a:gd name="connsiteY3" fmla="*/ 0 h 3525322"/>
              <a:gd name="connsiteX4" fmla="*/ 0 w 7480044"/>
              <a:gd name="connsiteY4" fmla="*/ 2805113 h 3525322"/>
              <a:gd name="connsiteX5" fmla="*/ 7480044 w 7480044"/>
              <a:gd name="connsiteY5" fmla="*/ 3401359 h 3525322"/>
              <a:gd name="connsiteX0" fmla="*/ 7486730 w 7486730"/>
              <a:gd name="connsiteY0" fmla="*/ 3408005 h 3530710"/>
              <a:gd name="connsiteX1" fmla="*/ 7423732 w 7486730"/>
              <a:gd name="connsiteY1" fmla="*/ 3165361 h 3530710"/>
              <a:gd name="connsiteX2" fmla="*/ 5575425 w 7486730"/>
              <a:gd name="connsiteY2" fmla="*/ 0 h 3530710"/>
              <a:gd name="connsiteX3" fmla="*/ 0 w 7486730"/>
              <a:gd name="connsiteY3" fmla="*/ 0 h 3530710"/>
              <a:gd name="connsiteX4" fmla="*/ 0 w 7486730"/>
              <a:gd name="connsiteY4" fmla="*/ 2805113 h 3530710"/>
              <a:gd name="connsiteX5" fmla="*/ 7486730 w 7486730"/>
              <a:gd name="connsiteY5" fmla="*/ 3408005 h 3530710"/>
              <a:gd name="connsiteX0" fmla="*/ 7490074 w 7490074"/>
              <a:gd name="connsiteY0" fmla="*/ 3408005 h 3584469"/>
              <a:gd name="connsiteX1" fmla="*/ 7427076 w 7490074"/>
              <a:gd name="connsiteY1" fmla="*/ 3165361 h 3584469"/>
              <a:gd name="connsiteX2" fmla="*/ 5578769 w 7490074"/>
              <a:gd name="connsiteY2" fmla="*/ 0 h 3584469"/>
              <a:gd name="connsiteX3" fmla="*/ 3344 w 7490074"/>
              <a:gd name="connsiteY3" fmla="*/ 0 h 3584469"/>
              <a:gd name="connsiteX4" fmla="*/ 0 w 7490074"/>
              <a:gd name="connsiteY4" fmla="*/ 3021120 h 3584469"/>
              <a:gd name="connsiteX5" fmla="*/ 7490074 w 7490074"/>
              <a:gd name="connsiteY5" fmla="*/ 3408005 h 3584469"/>
              <a:gd name="connsiteX0" fmla="*/ 7486746 w 7486746"/>
              <a:gd name="connsiteY0" fmla="*/ 3408005 h 3578542"/>
              <a:gd name="connsiteX1" fmla="*/ 7423748 w 7486746"/>
              <a:gd name="connsiteY1" fmla="*/ 3165361 h 3578542"/>
              <a:gd name="connsiteX2" fmla="*/ 5575441 w 7486746"/>
              <a:gd name="connsiteY2" fmla="*/ 0 h 3578542"/>
              <a:gd name="connsiteX3" fmla="*/ 16 w 7486746"/>
              <a:gd name="connsiteY3" fmla="*/ 0 h 3578542"/>
              <a:gd name="connsiteX4" fmla="*/ 58466 w 7486746"/>
              <a:gd name="connsiteY4" fmla="*/ 3002219 h 3578542"/>
              <a:gd name="connsiteX5" fmla="*/ 7486746 w 7486746"/>
              <a:gd name="connsiteY5" fmla="*/ 3408005 h 3578542"/>
              <a:gd name="connsiteX0" fmla="*/ 7486736 w 7486736"/>
              <a:gd name="connsiteY0" fmla="*/ 3408005 h 3533156"/>
              <a:gd name="connsiteX1" fmla="*/ 7423738 w 7486736"/>
              <a:gd name="connsiteY1" fmla="*/ 3165361 h 3533156"/>
              <a:gd name="connsiteX2" fmla="*/ 5575431 w 7486736"/>
              <a:gd name="connsiteY2" fmla="*/ 0 h 3533156"/>
              <a:gd name="connsiteX3" fmla="*/ 6 w 7486736"/>
              <a:gd name="connsiteY3" fmla="*/ 0 h 3533156"/>
              <a:gd name="connsiteX4" fmla="*/ 159861 w 7486736"/>
              <a:gd name="connsiteY4" fmla="*/ 2817939 h 3533156"/>
              <a:gd name="connsiteX5" fmla="*/ 7486736 w 7486736"/>
              <a:gd name="connsiteY5" fmla="*/ 3408005 h 3533156"/>
              <a:gd name="connsiteX0" fmla="*/ 7486736 w 7486736"/>
              <a:gd name="connsiteY0" fmla="*/ 3408005 h 3537228"/>
              <a:gd name="connsiteX1" fmla="*/ 7423738 w 7486736"/>
              <a:gd name="connsiteY1" fmla="*/ 3165361 h 3537228"/>
              <a:gd name="connsiteX2" fmla="*/ 5575431 w 7486736"/>
              <a:gd name="connsiteY2" fmla="*/ 0 h 3537228"/>
              <a:gd name="connsiteX3" fmla="*/ 6 w 7486736"/>
              <a:gd name="connsiteY3" fmla="*/ 0 h 3537228"/>
              <a:gd name="connsiteX4" fmla="*/ 158276 w 7486736"/>
              <a:gd name="connsiteY4" fmla="*/ 2838415 h 3537228"/>
              <a:gd name="connsiteX5" fmla="*/ 7486736 w 7486736"/>
              <a:gd name="connsiteY5" fmla="*/ 3408005 h 3537228"/>
              <a:gd name="connsiteX0" fmla="*/ 7486945 w 7486945"/>
              <a:gd name="connsiteY0" fmla="*/ 3408005 h 3581473"/>
              <a:gd name="connsiteX1" fmla="*/ 7423947 w 7486945"/>
              <a:gd name="connsiteY1" fmla="*/ 3165361 h 3581473"/>
              <a:gd name="connsiteX2" fmla="*/ 5575640 w 7486945"/>
              <a:gd name="connsiteY2" fmla="*/ 0 h 3581473"/>
              <a:gd name="connsiteX3" fmla="*/ 215 w 7486945"/>
              <a:gd name="connsiteY3" fmla="*/ 0 h 3581473"/>
              <a:gd name="connsiteX4" fmla="*/ 1623 w 7486945"/>
              <a:gd name="connsiteY4" fmla="*/ 3011671 h 3581473"/>
              <a:gd name="connsiteX5" fmla="*/ 7486945 w 7486945"/>
              <a:gd name="connsiteY5" fmla="*/ 3408005 h 3581473"/>
              <a:gd name="connsiteX0" fmla="*/ 7488491 w 7488491"/>
              <a:gd name="connsiteY0" fmla="*/ 3408005 h 3581473"/>
              <a:gd name="connsiteX1" fmla="*/ 7425493 w 7488491"/>
              <a:gd name="connsiteY1" fmla="*/ 3165361 h 3581473"/>
              <a:gd name="connsiteX2" fmla="*/ 5577186 w 7488491"/>
              <a:gd name="connsiteY2" fmla="*/ 0 h 3581473"/>
              <a:gd name="connsiteX3" fmla="*/ 1761 w 7488491"/>
              <a:gd name="connsiteY3" fmla="*/ 0 h 3581473"/>
              <a:gd name="connsiteX4" fmla="*/ 0 w 7488491"/>
              <a:gd name="connsiteY4" fmla="*/ 3011671 h 3581473"/>
              <a:gd name="connsiteX5" fmla="*/ 7488491 w 7488491"/>
              <a:gd name="connsiteY5" fmla="*/ 3408005 h 3581473"/>
              <a:gd name="connsiteX0" fmla="*/ 7490118 w 7490118"/>
              <a:gd name="connsiteY0" fmla="*/ 3408006 h 3581473"/>
              <a:gd name="connsiteX1" fmla="*/ 7425493 w 7490118"/>
              <a:gd name="connsiteY1" fmla="*/ 3165361 h 3581473"/>
              <a:gd name="connsiteX2" fmla="*/ 5577186 w 7490118"/>
              <a:gd name="connsiteY2" fmla="*/ 0 h 3581473"/>
              <a:gd name="connsiteX3" fmla="*/ 1761 w 7490118"/>
              <a:gd name="connsiteY3" fmla="*/ 0 h 3581473"/>
              <a:gd name="connsiteX4" fmla="*/ 0 w 7490118"/>
              <a:gd name="connsiteY4" fmla="*/ 3011671 h 3581473"/>
              <a:gd name="connsiteX5" fmla="*/ 7490118 w 7490118"/>
              <a:gd name="connsiteY5" fmla="*/ 3408006 h 3581473"/>
              <a:gd name="connsiteX0" fmla="*/ 7491703 w 7491703"/>
              <a:gd name="connsiteY0" fmla="*/ 3411157 h 3583640"/>
              <a:gd name="connsiteX1" fmla="*/ 7425493 w 7491703"/>
              <a:gd name="connsiteY1" fmla="*/ 3165361 h 3583640"/>
              <a:gd name="connsiteX2" fmla="*/ 5577186 w 7491703"/>
              <a:gd name="connsiteY2" fmla="*/ 0 h 3583640"/>
              <a:gd name="connsiteX3" fmla="*/ 1761 w 7491703"/>
              <a:gd name="connsiteY3" fmla="*/ 0 h 3583640"/>
              <a:gd name="connsiteX4" fmla="*/ 0 w 7491703"/>
              <a:gd name="connsiteY4" fmla="*/ 3011671 h 3583640"/>
              <a:gd name="connsiteX5" fmla="*/ 7491703 w 7491703"/>
              <a:gd name="connsiteY5" fmla="*/ 3411157 h 3583640"/>
              <a:gd name="connsiteX0" fmla="*/ 7491703 w 7491703"/>
              <a:gd name="connsiteY0" fmla="*/ 3404857 h 3579315"/>
              <a:gd name="connsiteX1" fmla="*/ 7425493 w 7491703"/>
              <a:gd name="connsiteY1" fmla="*/ 3165361 h 3579315"/>
              <a:gd name="connsiteX2" fmla="*/ 5577186 w 7491703"/>
              <a:gd name="connsiteY2" fmla="*/ 0 h 3579315"/>
              <a:gd name="connsiteX3" fmla="*/ 1761 w 7491703"/>
              <a:gd name="connsiteY3" fmla="*/ 0 h 3579315"/>
              <a:gd name="connsiteX4" fmla="*/ 0 w 7491703"/>
              <a:gd name="connsiteY4" fmla="*/ 3011671 h 3579315"/>
              <a:gd name="connsiteX5" fmla="*/ 7491703 w 7491703"/>
              <a:gd name="connsiteY5" fmla="*/ 3404857 h 357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1703" h="3579315">
                <a:moveTo>
                  <a:pt x="7491703" y="3404857"/>
                </a:moveTo>
                <a:cubicBezTo>
                  <a:pt x="7491876" y="3404840"/>
                  <a:pt x="7425320" y="3165378"/>
                  <a:pt x="7425493" y="3165361"/>
                </a:cubicBezTo>
                <a:cubicBezTo>
                  <a:pt x="7065575" y="1916367"/>
                  <a:pt x="6590227" y="887955"/>
                  <a:pt x="5577186" y="0"/>
                </a:cubicBezTo>
                <a:lnTo>
                  <a:pt x="1761" y="0"/>
                </a:lnTo>
                <a:cubicBezTo>
                  <a:pt x="646" y="1007040"/>
                  <a:pt x="1115" y="2004631"/>
                  <a:pt x="0" y="3011671"/>
                </a:cubicBezTo>
                <a:cubicBezTo>
                  <a:pt x="2356991" y="3643940"/>
                  <a:pt x="4746127" y="3705580"/>
                  <a:pt x="7491703" y="34048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8AEC35B-40AF-4633-9D80-2D254982C6A3}"/>
              </a:ext>
            </a:extLst>
          </p:cNvPr>
          <p:cNvSpPr/>
          <p:nvPr/>
        </p:nvSpPr>
        <p:spPr>
          <a:xfrm>
            <a:off x="2" y="3658168"/>
            <a:ext cx="2127623" cy="1488302"/>
          </a:xfrm>
          <a:custGeom>
            <a:avLst/>
            <a:gdLst>
              <a:gd name="connsiteX0" fmla="*/ 0 w 2095500"/>
              <a:gd name="connsiteY0" fmla="*/ 1745717 h 1739900"/>
              <a:gd name="connsiteX1" fmla="*/ 2100834 w 2095500"/>
              <a:gd name="connsiteY1" fmla="*/ 1745717 h 1739900"/>
              <a:gd name="connsiteX2" fmla="*/ 2099602 w 2095500"/>
              <a:gd name="connsiteY2" fmla="*/ 1744688 h 1739900"/>
              <a:gd name="connsiteX3" fmla="*/ 0 w 2095500"/>
              <a:gd name="connsiteY3" fmla="*/ 0 h 1739900"/>
              <a:gd name="connsiteX4" fmla="*/ 0 w 2095500"/>
              <a:gd name="connsiteY4" fmla="*/ 1745717 h 1739900"/>
              <a:gd name="connsiteX0" fmla="*/ 0 w 2100834"/>
              <a:gd name="connsiteY0" fmla="*/ 1745717 h 1745717"/>
              <a:gd name="connsiteX1" fmla="*/ 2100834 w 2100834"/>
              <a:gd name="connsiteY1" fmla="*/ 1745717 h 1745717"/>
              <a:gd name="connsiteX2" fmla="*/ 2089708 w 2100834"/>
              <a:gd name="connsiteY2" fmla="*/ 1464880 h 1745717"/>
              <a:gd name="connsiteX3" fmla="*/ 0 w 2100834"/>
              <a:gd name="connsiteY3" fmla="*/ 0 h 1745717"/>
              <a:gd name="connsiteX4" fmla="*/ 0 w 2100834"/>
              <a:gd name="connsiteY4" fmla="*/ 1745717 h 1745717"/>
              <a:gd name="connsiteX0" fmla="*/ 0 w 2089708"/>
              <a:gd name="connsiteY0" fmla="*/ 1745717 h 1745717"/>
              <a:gd name="connsiteX1" fmla="*/ 2089708 w 2089708"/>
              <a:gd name="connsiteY1" fmla="*/ 1464880 h 1745717"/>
              <a:gd name="connsiteX2" fmla="*/ 0 w 2089708"/>
              <a:gd name="connsiteY2" fmla="*/ 0 h 1745717"/>
              <a:gd name="connsiteX3" fmla="*/ 0 w 2089708"/>
              <a:gd name="connsiteY3" fmla="*/ 1745717 h 1745717"/>
              <a:gd name="connsiteX0" fmla="*/ 131927 w 2089708"/>
              <a:gd name="connsiteY0" fmla="*/ 1186100 h 1464880"/>
              <a:gd name="connsiteX1" fmla="*/ 2089708 w 2089708"/>
              <a:gd name="connsiteY1" fmla="*/ 1464880 h 1464880"/>
              <a:gd name="connsiteX2" fmla="*/ 0 w 2089708"/>
              <a:gd name="connsiteY2" fmla="*/ 0 h 1464880"/>
              <a:gd name="connsiteX3" fmla="*/ 131927 w 2089708"/>
              <a:gd name="connsiteY3" fmla="*/ 1186100 h 1464880"/>
              <a:gd name="connsiteX0" fmla="*/ 0 w 2089708"/>
              <a:gd name="connsiteY0" fmla="*/ 1465908 h 1465908"/>
              <a:gd name="connsiteX1" fmla="*/ 2089708 w 2089708"/>
              <a:gd name="connsiteY1" fmla="*/ 1464880 h 1465908"/>
              <a:gd name="connsiteX2" fmla="*/ 0 w 2089708"/>
              <a:gd name="connsiteY2" fmla="*/ 0 h 1465908"/>
              <a:gd name="connsiteX3" fmla="*/ 0 w 2089708"/>
              <a:gd name="connsiteY3" fmla="*/ 1465908 h 1465908"/>
              <a:gd name="connsiteX0" fmla="*/ 28138 w 2089708"/>
              <a:gd name="connsiteY0" fmla="*/ 1470645 h 1470645"/>
              <a:gd name="connsiteX1" fmla="*/ 2089708 w 2089708"/>
              <a:gd name="connsiteY1" fmla="*/ 1464880 h 1470645"/>
              <a:gd name="connsiteX2" fmla="*/ 0 w 2089708"/>
              <a:gd name="connsiteY2" fmla="*/ 0 h 1470645"/>
              <a:gd name="connsiteX3" fmla="*/ 28138 w 2089708"/>
              <a:gd name="connsiteY3" fmla="*/ 1470645 h 1470645"/>
              <a:gd name="connsiteX0" fmla="*/ 0 w 2091271"/>
              <a:gd name="connsiteY0" fmla="*/ 1469067 h 1469067"/>
              <a:gd name="connsiteX1" fmla="*/ 2091271 w 2091271"/>
              <a:gd name="connsiteY1" fmla="*/ 1464880 h 1469067"/>
              <a:gd name="connsiteX2" fmla="*/ 1563 w 2091271"/>
              <a:gd name="connsiteY2" fmla="*/ 0 h 1469067"/>
              <a:gd name="connsiteX3" fmla="*/ 0 w 2091271"/>
              <a:gd name="connsiteY3" fmla="*/ 1469067 h 1469067"/>
              <a:gd name="connsiteX0" fmla="*/ 0 w 2091271"/>
              <a:gd name="connsiteY0" fmla="*/ 1469067 h 1469617"/>
              <a:gd name="connsiteX1" fmla="*/ 2091271 w 2091271"/>
              <a:gd name="connsiteY1" fmla="*/ 1469617 h 1469617"/>
              <a:gd name="connsiteX2" fmla="*/ 1563 w 2091271"/>
              <a:gd name="connsiteY2" fmla="*/ 0 h 1469617"/>
              <a:gd name="connsiteX3" fmla="*/ 0 w 2091271"/>
              <a:gd name="connsiteY3" fmla="*/ 1469067 h 1469617"/>
              <a:gd name="connsiteX0" fmla="*/ 0 w 2094397"/>
              <a:gd name="connsiteY0" fmla="*/ 1469067 h 1469617"/>
              <a:gd name="connsiteX1" fmla="*/ 2094397 w 2094397"/>
              <a:gd name="connsiteY1" fmla="*/ 1469617 h 1469617"/>
              <a:gd name="connsiteX2" fmla="*/ 1563 w 2094397"/>
              <a:gd name="connsiteY2" fmla="*/ 0 h 1469617"/>
              <a:gd name="connsiteX3" fmla="*/ 0 w 2094397"/>
              <a:gd name="connsiteY3" fmla="*/ 1469067 h 1469617"/>
              <a:gd name="connsiteX0" fmla="*/ 64091 w 2092834"/>
              <a:gd name="connsiteY0" fmla="*/ 1405916 h 1469617"/>
              <a:gd name="connsiteX1" fmla="*/ 2092834 w 2092834"/>
              <a:gd name="connsiteY1" fmla="*/ 1469617 h 1469617"/>
              <a:gd name="connsiteX2" fmla="*/ 0 w 2092834"/>
              <a:gd name="connsiteY2" fmla="*/ 0 h 1469617"/>
              <a:gd name="connsiteX3" fmla="*/ 64091 w 2092834"/>
              <a:gd name="connsiteY3" fmla="*/ 1405916 h 1469617"/>
              <a:gd name="connsiteX0" fmla="*/ 0 w 2094397"/>
              <a:gd name="connsiteY0" fmla="*/ 1472225 h 1472225"/>
              <a:gd name="connsiteX1" fmla="*/ 2094397 w 2094397"/>
              <a:gd name="connsiteY1" fmla="*/ 1469617 h 1472225"/>
              <a:gd name="connsiteX2" fmla="*/ 1563 w 2094397"/>
              <a:gd name="connsiteY2" fmla="*/ 0 h 1472225"/>
              <a:gd name="connsiteX3" fmla="*/ 0 w 2094397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1576 w 2099099"/>
              <a:gd name="connsiteY0" fmla="*/ 1476968 h 1476968"/>
              <a:gd name="connsiteX1" fmla="*/ 2099099 w 2099099"/>
              <a:gd name="connsiteY1" fmla="*/ 1474360 h 1476968"/>
              <a:gd name="connsiteX2" fmla="*/ 0 w 2099099"/>
              <a:gd name="connsiteY2" fmla="*/ 0 h 1476968"/>
              <a:gd name="connsiteX3" fmla="*/ 1576 w 2099099"/>
              <a:gd name="connsiteY3" fmla="*/ 1476968 h 1476968"/>
              <a:gd name="connsiteX0" fmla="*/ 46 w 2097569"/>
              <a:gd name="connsiteY0" fmla="*/ 1478550 h 1478550"/>
              <a:gd name="connsiteX1" fmla="*/ 2097569 w 2097569"/>
              <a:gd name="connsiteY1" fmla="*/ 1475942 h 1478550"/>
              <a:gd name="connsiteX2" fmla="*/ 3180 w 2097569"/>
              <a:gd name="connsiteY2" fmla="*/ 0 h 1478550"/>
              <a:gd name="connsiteX3" fmla="*/ 46 w 2097569"/>
              <a:gd name="connsiteY3" fmla="*/ 1478550 h 1478550"/>
              <a:gd name="connsiteX0" fmla="*/ 152 w 2097675"/>
              <a:gd name="connsiteY0" fmla="*/ 1481712 h 1481712"/>
              <a:gd name="connsiteX1" fmla="*/ 2097675 w 2097675"/>
              <a:gd name="connsiteY1" fmla="*/ 1479104 h 1481712"/>
              <a:gd name="connsiteX2" fmla="*/ 147 w 2097675"/>
              <a:gd name="connsiteY2" fmla="*/ 0 h 1481712"/>
              <a:gd name="connsiteX3" fmla="*/ 152 w 2097675"/>
              <a:gd name="connsiteY3" fmla="*/ 1481712 h 1481712"/>
              <a:gd name="connsiteX0" fmla="*/ 152 w 2100815"/>
              <a:gd name="connsiteY0" fmla="*/ 1481712 h 1481712"/>
              <a:gd name="connsiteX1" fmla="*/ 2100815 w 2100815"/>
              <a:gd name="connsiteY1" fmla="*/ 1480684 h 1481712"/>
              <a:gd name="connsiteX2" fmla="*/ 147 w 2100815"/>
              <a:gd name="connsiteY2" fmla="*/ 0 h 1481712"/>
              <a:gd name="connsiteX3" fmla="*/ 152 w 2100815"/>
              <a:gd name="connsiteY3" fmla="*/ 1481712 h 1481712"/>
              <a:gd name="connsiteX0" fmla="*/ 152 w 2103955"/>
              <a:gd name="connsiteY0" fmla="*/ 1481712 h 1482266"/>
              <a:gd name="connsiteX1" fmla="*/ 2103955 w 2103955"/>
              <a:gd name="connsiteY1" fmla="*/ 1482266 h 1482266"/>
              <a:gd name="connsiteX2" fmla="*/ 147 w 2103955"/>
              <a:gd name="connsiteY2" fmla="*/ 0 h 1482266"/>
              <a:gd name="connsiteX3" fmla="*/ 152 w 2103955"/>
              <a:gd name="connsiteY3" fmla="*/ 1481712 h 14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955" h="1482266">
                <a:moveTo>
                  <a:pt x="152" y="1481712"/>
                </a:moveTo>
                <a:lnTo>
                  <a:pt x="2103955" y="1482266"/>
                </a:lnTo>
                <a:lnTo>
                  <a:pt x="147" y="0"/>
                </a:lnTo>
                <a:cubicBezTo>
                  <a:pt x="672" y="492323"/>
                  <a:pt x="-373" y="989389"/>
                  <a:pt x="152" y="14817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F4B7854D-9E28-4465-9CE9-F6C42C5D0D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41" y="1"/>
            <a:ext cx="3556461" cy="5146040"/>
          </a:xfrm>
          <a:custGeom>
            <a:avLst/>
            <a:gdLst>
              <a:gd name="connsiteX0" fmla="*/ 2455975 w 3556461"/>
              <a:gd name="connsiteY0" fmla="*/ 1 h 5146040"/>
              <a:gd name="connsiteX1" fmla="*/ 2455975 w 3556461"/>
              <a:gd name="connsiteY1" fmla="*/ 586802 h 5146040"/>
              <a:gd name="connsiteX2" fmla="*/ 3325518 w 3556461"/>
              <a:gd name="connsiteY2" fmla="*/ 586802 h 5146040"/>
              <a:gd name="connsiteX3" fmla="*/ 3325518 w 3556461"/>
              <a:gd name="connsiteY3" fmla="*/ 1 h 5146040"/>
              <a:gd name="connsiteX4" fmla="*/ 0 w 3556461"/>
              <a:gd name="connsiteY4" fmla="*/ 0 h 5146040"/>
              <a:gd name="connsiteX5" fmla="*/ 3556461 w 3556461"/>
              <a:gd name="connsiteY5" fmla="*/ 0 h 5146040"/>
              <a:gd name="connsiteX6" fmla="*/ 3556461 w 3556461"/>
              <a:gd name="connsiteY6" fmla="*/ 5146040 h 5146040"/>
              <a:gd name="connsiteX7" fmla="*/ 2524458 w 3556461"/>
              <a:gd name="connsiteY7" fmla="*/ 5146040 h 5146040"/>
              <a:gd name="connsiteX8" fmla="*/ 2523931 w 3556461"/>
              <a:gd name="connsiteY8" fmla="*/ 5144614 h 5146040"/>
              <a:gd name="connsiteX9" fmla="*/ 2552235 w 3556461"/>
              <a:gd name="connsiteY9" fmla="*/ 5144608 h 5146040"/>
              <a:gd name="connsiteX10" fmla="*/ 1918686 w 3556461"/>
              <a:gd name="connsiteY10" fmla="*/ 3429547 h 5146040"/>
              <a:gd name="connsiteX11" fmla="*/ 1917976 w 3556461"/>
              <a:gd name="connsiteY11" fmla="*/ 3429611 h 5146040"/>
              <a:gd name="connsiteX12" fmla="*/ 1915749 w 3556461"/>
              <a:gd name="connsiteY12" fmla="*/ 3421381 h 5146040"/>
              <a:gd name="connsiteX13" fmla="*/ 1852207 w 3556461"/>
              <a:gd name="connsiteY13" fmla="*/ 3190369 h 5146040"/>
              <a:gd name="connsiteX14" fmla="*/ 356260 w 3556461"/>
              <a:gd name="connsiteY14" fmla="*/ 342407 h 514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56461" h="5146040">
                <a:moveTo>
                  <a:pt x="2455975" y="1"/>
                </a:moveTo>
                <a:lnTo>
                  <a:pt x="2455975" y="586802"/>
                </a:lnTo>
                <a:lnTo>
                  <a:pt x="3325518" y="586802"/>
                </a:lnTo>
                <a:lnTo>
                  <a:pt x="3325518" y="1"/>
                </a:lnTo>
                <a:close/>
                <a:moveTo>
                  <a:pt x="0" y="0"/>
                </a:moveTo>
                <a:lnTo>
                  <a:pt x="3556461" y="0"/>
                </a:lnTo>
                <a:lnTo>
                  <a:pt x="3556461" y="5146040"/>
                </a:lnTo>
                <a:lnTo>
                  <a:pt x="2524458" y="5146040"/>
                </a:lnTo>
                <a:lnTo>
                  <a:pt x="2523931" y="5144614"/>
                </a:lnTo>
                <a:lnTo>
                  <a:pt x="2552235" y="5144608"/>
                </a:lnTo>
                <a:cubicBezTo>
                  <a:pt x="2293223" y="4586990"/>
                  <a:pt x="2127054" y="4029369"/>
                  <a:pt x="1918686" y="3429547"/>
                </a:cubicBezTo>
                <a:lnTo>
                  <a:pt x="1917976" y="3429611"/>
                </a:lnTo>
                <a:lnTo>
                  <a:pt x="1915749" y="3421381"/>
                </a:lnTo>
                <a:cubicBezTo>
                  <a:pt x="1903101" y="3375173"/>
                  <a:pt x="1852056" y="3190384"/>
                  <a:pt x="1852207" y="3190369"/>
                </a:cubicBezTo>
                <a:cubicBezTo>
                  <a:pt x="1536615" y="2088865"/>
                  <a:pt x="1132459" y="1157578"/>
                  <a:pt x="356260" y="342407"/>
                </a:cubicBez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9" y="1573200"/>
            <a:ext cx="6111032" cy="3049200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586803"/>
            <a:ext cx="5354797" cy="74361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46467EF-570B-424B-AFD0-E31382946A15}" type="datetime1">
              <a:rPr lang="en-GB" smtClean="0"/>
              <a:t>18/10/2025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45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EDE7958D-FAD7-C858-2434-364BF26C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02" y="0"/>
            <a:ext cx="9135197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169225" cy="288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VTT – beyond the obvious</a:t>
            </a:r>
          </a:p>
        </p:txBody>
      </p:sp>
      <p:grpSp>
        <p:nvGrpSpPr>
          <p:cNvPr id="56" name="_VTT_logo_102019_02_white_on_black" hidden="1">
            <a:extLst>
              <a:ext uri="{FF2B5EF4-FFF2-40B4-BE49-F238E27FC236}">
                <a16:creationId xmlns:a16="http://schemas.microsoft.com/office/drawing/2014/main" id="{BE789E09-3C77-42E8-9D02-E245FA0CE4AA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92" name="Box">
              <a:extLst>
                <a:ext uri="{FF2B5EF4-FFF2-40B4-BE49-F238E27FC236}">
                  <a16:creationId xmlns:a16="http://schemas.microsoft.com/office/drawing/2014/main" id="{51D08AD0-155D-4787-9A0D-F362E4BDA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2">
              <a:extLst>
                <a:ext uri="{FF2B5EF4-FFF2-40B4-BE49-F238E27FC236}">
                  <a16:creationId xmlns:a16="http://schemas.microsoft.com/office/drawing/2014/main" id="{9FA7377B-F125-45BD-969F-007E57D0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1">
              <a:extLst>
                <a:ext uri="{FF2B5EF4-FFF2-40B4-BE49-F238E27FC236}">
                  <a16:creationId xmlns:a16="http://schemas.microsoft.com/office/drawing/2014/main" id="{758947A9-E3AE-45A9-AC63-316688A88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V">
              <a:extLst>
                <a:ext uri="{FF2B5EF4-FFF2-40B4-BE49-F238E27FC236}">
                  <a16:creationId xmlns:a16="http://schemas.microsoft.com/office/drawing/2014/main" id="{37E685F7-FC58-4007-9B82-25AC70E70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3_white_on_blue" hidden="1">
            <a:extLst>
              <a:ext uri="{FF2B5EF4-FFF2-40B4-BE49-F238E27FC236}">
                <a16:creationId xmlns:a16="http://schemas.microsoft.com/office/drawing/2014/main" id="{7D537F09-979D-4727-9E7C-96FFEFAB738C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8" name="Box">
              <a:extLst>
                <a:ext uri="{FF2B5EF4-FFF2-40B4-BE49-F238E27FC236}">
                  <a16:creationId xmlns:a16="http://schemas.microsoft.com/office/drawing/2014/main" id="{840F987E-7D13-4613-82A2-652E91EF4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2">
              <a:extLst>
                <a:ext uri="{FF2B5EF4-FFF2-40B4-BE49-F238E27FC236}">
                  <a16:creationId xmlns:a16="http://schemas.microsoft.com/office/drawing/2014/main" id="{686D1E04-BBE5-4CA9-8E45-7F48BBDB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1">
              <a:extLst>
                <a:ext uri="{FF2B5EF4-FFF2-40B4-BE49-F238E27FC236}">
                  <a16:creationId xmlns:a16="http://schemas.microsoft.com/office/drawing/2014/main" id="{A44DB7C3-E934-4FAD-9ACC-D6D6FC6F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V">
              <a:extLst>
                <a:ext uri="{FF2B5EF4-FFF2-40B4-BE49-F238E27FC236}">
                  <a16:creationId xmlns:a16="http://schemas.microsoft.com/office/drawing/2014/main" id="{47110265-E641-44CF-9EE6-7EB2A804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4_white_on_dark_grey" hidden="1">
            <a:extLst>
              <a:ext uri="{FF2B5EF4-FFF2-40B4-BE49-F238E27FC236}">
                <a16:creationId xmlns:a16="http://schemas.microsoft.com/office/drawing/2014/main" id="{1E498825-C04E-46E7-BFA7-E20A04DF7767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4" name="Box">
              <a:extLst>
                <a:ext uri="{FF2B5EF4-FFF2-40B4-BE49-F238E27FC236}">
                  <a16:creationId xmlns:a16="http://schemas.microsoft.com/office/drawing/2014/main" id="{43A47DF8-9854-4AB9-BD3D-0569A42C3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2">
              <a:extLst>
                <a:ext uri="{FF2B5EF4-FFF2-40B4-BE49-F238E27FC236}">
                  <a16:creationId xmlns:a16="http://schemas.microsoft.com/office/drawing/2014/main" id="{F18A56A6-49C8-4682-B7A9-2ABE4ECCE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1">
              <a:extLst>
                <a:ext uri="{FF2B5EF4-FFF2-40B4-BE49-F238E27FC236}">
                  <a16:creationId xmlns:a16="http://schemas.microsoft.com/office/drawing/2014/main" id="{B09830FA-B817-43D4-986B-5751AB137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V">
              <a:extLst>
                <a:ext uri="{FF2B5EF4-FFF2-40B4-BE49-F238E27FC236}">
                  <a16:creationId xmlns:a16="http://schemas.microsoft.com/office/drawing/2014/main" id="{532B111A-67A1-45BE-91DC-AB0E3B6EF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5_dark_grey_on_white" hidden="1">
            <a:extLst>
              <a:ext uri="{FF2B5EF4-FFF2-40B4-BE49-F238E27FC236}">
                <a16:creationId xmlns:a16="http://schemas.microsoft.com/office/drawing/2014/main" id="{32340944-6D89-43B8-8363-653ADEE63501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0" name="Box">
              <a:extLst>
                <a:ext uri="{FF2B5EF4-FFF2-40B4-BE49-F238E27FC236}">
                  <a16:creationId xmlns:a16="http://schemas.microsoft.com/office/drawing/2014/main" id="{AC61D7F3-5B00-4C95-813F-8349369E9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2">
              <a:extLst>
                <a:ext uri="{FF2B5EF4-FFF2-40B4-BE49-F238E27FC236}">
                  <a16:creationId xmlns:a16="http://schemas.microsoft.com/office/drawing/2014/main" id="{7D2F3C49-889D-4FF1-97B8-53F0599D0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1">
              <a:extLst>
                <a:ext uri="{FF2B5EF4-FFF2-40B4-BE49-F238E27FC236}">
                  <a16:creationId xmlns:a16="http://schemas.microsoft.com/office/drawing/2014/main" id="{6C9FFD40-995A-44A4-90E3-2CBA39DE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V">
              <a:extLst>
                <a:ext uri="{FF2B5EF4-FFF2-40B4-BE49-F238E27FC236}">
                  <a16:creationId xmlns:a16="http://schemas.microsoft.com/office/drawing/2014/main" id="{6CDEBBDA-BB23-4B20-BDC2-3637F37B1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6_orange_blue_on_white" hidden="1">
            <a:extLst>
              <a:ext uri="{FF2B5EF4-FFF2-40B4-BE49-F238E27FC236}">
                <a16:creationId xmlns:a16="http://schemas.microsoft.com/office/drawing/2014/main" id="{6F612B32-2559-4F08-90E9-13EC50636A29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6" name="Box">
              <a:extLst>
                <a:ext uri="{FF2B5EF4-FFF2-40B4-BE49-F238E27FC236}">
                  <a16:creationId xmlns:a16="http://schemas.microsoft.com/office/drawing/2014/main" id="{9997C5C0-C04A-462C-B991-B366C7AE6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2">
              <a:extLst>
                <a:ext uri="{FF2B5EF4-FFF2-40B4-BE49-F238E27FC236}">
                  <a16:creationId xmlns:a16="http://schemas.microsoft.com/office/drawing/2014/main" id="{EF94B57E-05AB-4E70-8C3A-B7B958EA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1">
              <a:extLst>
                <a:ext uri="{FF2B5EF4-FFF2-40B4-BE49-F238E27FC236}">
                  <a16:creationId xmlns:a16="http://schemas.microsoft.com/office/drawing/2014/main" id="{CD056F72-F45C-4E67-8040-4FB948E5D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">
              <a:extLst>
                <a:ext uri="{FF2B5EF4-FFF2-40B4-BE49-F238E27FC236}">
                  <a16:creationId xmlns:a16="http://schemas.microsoft.com/office/drawing/2014/main" id="{F693D0CB-A74E-442F-8847-36C564B6B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7_blue_on_white" hidden="1">
            <a:extLst>
              <a:ext uri="{FF2B5EF4-FFF2-40B4-BE49-F238E27FC236}">
                <a16:creationId xmlns:a16="http://schemas.microsoft.com/office/drawing/2014/main" id="{FA9F57F1-C560-4D9D-930D-712EFC8D68E1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2" name="Box">
              <a:extLst>
                <a:ext uri="{FF2B5EF4-FFF2-40B4-BE49-F238E27FC236}">
                  <a16:creationId xmlns:a16="http://schemas.microsoft.com/office/drawing/2014/main" id="{37B261BC-7EC9-4455-9644-8192B89E6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2">
              <a:extLst>
                <a:ext uri="{FF2B5EF4-FFF2-40B4-BE49-F238E27FC236}">
                  <a16:creationId xmlns:a16="http://schemas.microsoft.com/office/drawing/2014/main" id="{B915B1F6-5947-4BA7-8E3D-DDEACB96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1">
              <a:extLst>
                <a:ext uri="{FF2B5EF4-FFF2-40B4-BE49-F238E27FC236}">
                  <a16:creationId xmlns:a16="http://schemas.microsoft.com/office/drawing/2014/main" id="{48A11847-BB39-4B5F-93EA-1C82A2F03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V">
              <a:extLst>
                <a:ext uri="{FF2B5EF4-FFF2-40B4-BE49-F238E27FC236}">
                  <a16:creationId xmlns:a16="http://schemas.microsoft.com/office/drawing/2014/main" id="{423C0471-728F-4A75-9F24-DB4F71A7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8_black_on_white" hidden="1">
            <a:extLst>
              <a:ext uri="{FF2B5EF4-FFF2-40B4-BE49-F238E27FC236}">
                <a16:creationId xmlns:a16="http://schemas.microsoft.com/office/drawing/2014/main" id="{98502DAA-167D-4F11-9089-7FBB34BD774E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8" name="Box">
              <a:extLst>
                <a:ext uri="{FF2B5EF4-FFF2-40B4-BE49-F238E27FC236}">
                  <a16:creationId xmlns:a16="http://schemas.microsoft.com/office/drawing/2014/main" id="{BC4C7FEA-15CF-41F0-9899-A9613A432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2">
              <a:extLst>
                <a:ext uri="{FF2B5EF4-FFF2-40B4-BE49-F238E27FC236}">
                  <a16:creationId xmlns:a16="http://schemas.microsoft.com/office/drawing/2014/main" id="{C41DC861-750A-4E5E-9FDB-5B03335E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1">
              <a:extLst>
                <a:ext uri="{FF2B5EF4-FFF2-40B4-BE49-F238E27FC236}">
                  <a16:creationId xmlns:a16="http://schemas.microsoft.com/office/drawing/2014/main" id="{FC4C2684-2627-4771-9544-83F349D86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V">
              <a:extLst>
                <a:ext uri="{FF2B5EF4-FFF2-40B4-BE49-F238E27FC236}">
                  <a16:creationId xmlns:a16="http://schemas.microsoft.com/office/drawing/2014/main" id="{6E0CC0FF-C393-430F-8189-822149D65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9_orange_on_white" hidden="1">
            <a:extLst>
              <a:ext uri="{FF2B5EF4-FFF2-40B4-BE49-F238E27FC236}">
                <a16:creationId xmlns:a16="http://schemas.microsoft.com/office/drawing/2014/main" id="{154616AC-F847-4F22-A9EC-00D1D023A4E6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4" name="Box">
              <a:extLst>
                <a:ext uri="{FF2B5EF4-FFF2-40B4-BE49-F238E27FC236}">
                  <a16:creationId xmlns:a16="http://schemas.microsoft.com/office/drawing/2014/main" id="{7B17E5D7-3CA3-43A9-9D0C-D94A4545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2">
              <a:extLst>
                <a:ext uri="{FF2B5EF4-FFF2-40B4-BE49-F238E27FC236}">
                  <a16:creationId xmlns:a16="http://schemas.microsoft.com/office/drawing/2014/main" id="{49D34E98-01B7-4102-9CB6-F4F4353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1">
              <a:extLst>
                <a:ext uri="{FF2B5EF4-FFF2-40B4-BE49-F238E27FC236}">
                  <a16:creationId xmlns:a16="http://schemas.microsoft.com/office/drawing/2014/main" id="{BE19FEB8-5267-4AB6-B3E2-FA6D4AD29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V">
              <a:extLst>
                <a:ext uri="{FF2B5EF4-FFF2-40B4-BE49-F238E27FC236}">
                  <a16:creationId xmlns:a16="http://schemas.microsoft.com/office/drawing/2014/main" id="{876EE734-700E-458F-87FB-AB999379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59118ED-5355-EF2F-9A11-6CA3070266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8" y="1021977"/>
            <a:ext cx="873297" cy="586800"/>
          </a:xfrm>
          <a:prstGeom prst="rect">
            <a:avLst/>
          </a:prstGeom>
        </p:spPr>
      </p:pic>
      <p:sp>
        <p:nvSpPr>
          <p:cNvPr id="24" name="Title Placeholder 5">
            <a:extLst>
              <a:ext uri="{FF2B5EF4-FFF2-40B4-BE49-F238E27FC236}">
                <a16:creationId xmlns:a16="http://schemas.microsoft.com/office/drawing/2014/main" id="{37273B75-0181-7CF1-4E97-5AC7B84F6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5850" y="1779589"/>
            <a:ext cx="3874926" cy="156644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/>
              <a:t>Headline of </a:t>
            </a:r>
            <a:br>
              <a:rPr lang="en-GB"/>
            </a:br>
            <a:r>
              <a:rPr lang="en-GB"/>
              <a:t>the slide deck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859CF3F-3A36-15E6-F1B9-4436EE3AF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850" y="3425031"/>
            <a:ext cx="3889375" cy="450850"/>
          </a:xfrm>
        </p:spPr>
        <p:txBody>
          <a:bodyPr/>
          <a:lstStyle/>
          <a:p>
            <a:pPr lvl="0"/>
            <a:r>
              <a:rPr lang="en-GB"/>
              <a:t>Name Surname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18EDE1-7181-14D4-5A49-D3A1B14BE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7224" y="3864452"/>
            <a:ext cx="720000" cy="291623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smtClean="0"/>
              <a:pPr/>
              <a:t>18/10/2025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79A4-F258-49A4-A422-4621442F0DE5}" type="datetime1">
              <a:rPr lang="en-GB" smtClean="0"/>
              <a:t>18/10/2025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3993540" cy="30348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E0249AC-96DC-45E1-A88D-448C2748CD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7625" y="1600200"/>
            <a:ext cx="2880000" cy="3005296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an image</a:t>
            </a:r>
          </a:p>
        </p:txBody>
      </p:sp>
      <p:grpSp>
        <p:nvGrpSpPr>
          <p:cNvPr id="9" name="VTT_LogoStack_v3_16092019 pienempi koko">
            <a:extLst>
              <a:ext uri="{FF2B5EF4-FFF2-40B4-BE49-F238E27FC236}">
                <a16:creationId xmlns:a16="http://schemas.microsoft.com/office/drawing/2014/main" id="{86E927E5-69DD-4101-A9E3-F3A659D88831}"/>
              </a:ext>
            </a:extLst>
          </p:cNvPr>
          <p:cNvGrpSpPr/>
          <p:nvPr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0" name="_VTT_logo_102019_01_white_on_orange">
              <a:extLst>
                <a:ext uri="{FF2B5EF4-FFF2-40B4-BE49-F238E27FC236}">
                  <a16:creationId xmlns:a16="http://schemas.microsoft.com/office/drawing/2014/main" id="{998280CD-ECD3-4D21-B727-ECED13CEA9E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DB695573-D1FB-4F3B-B8F1-25D867174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3E02FFAA-A15D-481A-8368-632581CAE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EBB62CB6-E5A6-467F-AD0E-FBAC8D18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2BAA3102-EE6E-4173-8210-A4FBA76E5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2_white_on_black" hidden="1">
              <a:extLst>
                <a:ext uri="{FF2B5EF4-FFF2-40B4-BE49-F238E27FC236}">
                  <a16:creationId xmlns:a16="http://schemas.microsoft.com/office/drawing/2014/main" id="{CF436831-A3E9-4962-AE01-7EABF3D7339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2F8822C7-2C48-492D-8803-EBCF2E3A8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4165E7D3-A536-4716-B752-5049BF0FF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E1BFD471-7568-4AE1-A6ED-7602EB913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5424C838-52EE-43CE-9A62-1E58F0F6D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6B42652A-1E29-4274-A19D-BC8FBDB271A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F4463668-F53E-41BB-ACED-59C523DF9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B53310FD-604B-415E-BD35-8A5DA1FE6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FC6919FB-6E3C-4D35-B814-605B3E896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57131FEC-E430-4ACD-9D73-4725902BE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7AC224E0-D9BA-415A-8614-F3E0AA2F834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41FD799A-7924-4FCC-B1F3-21AF1B64B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27A268D5-51C6-46E9-A8C5-53B978D47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41699994-1E87-4A84-AA84-CA16EA853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918630D9-6691-40B8-8A3C-174B28066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ECCF6372-4C63-4E24-8D30-127FD269506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671AE097-3C03-497D-919F-46938BB2E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55792ADE-AFB7-431A-AEBE-F24F76236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F29DB8EE-EB8C-4C4B-906B-217EEB38A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B83F592B-020D-4D27-B8EB-F2F9217BE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FEFA7B6F-296F-4337-A652-0C863C95D8D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DDF770DD-B3C7-42BD-8FEA-7D967677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3A019834-8A9F-49D7-9DD6-6529F66A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D56E5F57-039A-427D-A6A9-18B965E97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CF7B4481-E1B7-4BF0-B9E6-96FD145D9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3C66C7AC-C86D-443D-A289-A95EE097E18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F3B238AB-DA6D-4541-8832-F8F2725F7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E9E2194A-4892-472B-B644-12D1FB8D2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362E2BB8-A82A-4D1A-9A86-261A41A7D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4FD40CE6-967D-4290-AA26-614BA5E84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DB05D982-F610-4242-9A66-AA1C1FD5DE8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990F55AA-742B-4C42-A6B6-8EA38ED6F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D52171B4-37C8-4A28-ACA2-A798B3F22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5EB7BA35-2D0C-415C-A716-E894F73D4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1AA4CDBD-6488-441A-90DB-9BD353307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9084351B-1A5E-4A0A-9F54-F32BDC72BA8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FE3E655C-C8E3-42E5-854F-1DD387345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CF46BDF1-93D8-4AEB-B047-E2636A008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9C70C2EA-F8CF-435E-B079-88C8DF8A5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E3BE8980-6ED2-4981-B35B-7AD6028A0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2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82FF-49DE-4DA0-AD3A-F669A212793D}" type="datetime1">
              <a:rPr lang="en-GB" smtClean="0"/>
              <a:t>18/10/2025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6947999" cy="3049200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grpSp>
        <p:nvGrpSpPr>
          <p:cNvPr id="7" name="VTT_LogoStack_v3_16092019 pienempi koko">
            <a:extLst>
              <a:ext uri="{FF2B5EF4-FFF2-40B4-BE49-F238E27FC236}">
                <a16:creationId xmlns:a16="http://schemas.microsoft.com/office/drawing/2014/main" id="{F45C0D1D-E846-49B0-ACCA-72503D23F4B4}"/>
              </a:ext>
            </a:extLst>
          </p:cNvPr>
          <p:cNvGrpSpPr/>
          <p:nvPr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9" name="_VTT_logo_102019_01_white_on_orange">
              <a:extLst>
                <a:ext uri="{FF2B5EF4-FFF2-40B4-BE49-F238E27FC236}">
                  <a16:creationId xmlns:a16="http://schemas.microsoft.com/office/drawing/2014/main" id="{29AE113B-3E09-4CAE-9E29-05307B5A4CF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CE13433C-2D0F-4FF2-9301-FFB301370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A512D8F0-6659-416F-A485-A794AC6B1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C43F1BD4-611C-4E4B-A056-A05E34D10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5C058237-9AA6-427B-ABB6-A47A29BAB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_VTT_logo_102019_02_white_on_black" hidden="1">
              <a:extLst>
                <a:ext uri="{FF2B5EF4-FFF2-40B4-BE49-F238E27FC236}">
                  <a16:creationId xmlns:a16="http://schemas.microsoft.com/office/drawing/2014/main" id="{651763B5-658F-4A56-B607-A57E4A28319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91676D67-C6D8-47CD-B469-5E2EF326F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3927E4FD-6FE9-40EF-9ED4-1C93D9B28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0F266FD7-8A2E-4C18-BFB4-28792E472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0ABB9D07-0536-4DA8-95B0-B6F146FC5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3_white_on_blue" hidden="1">
              <a:extLst>
                <a:ext uri="{FF2B5EF4-FFF2-40B4-BE49-F238E27FC236}">
                  <a16:creationId xmlns:a16="http://schemas.microsoft.com/office/drawing/2014/main" id="{C0EC5EF1-9AE7-46C2-8D59-55F3D8944DD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B0FD2DEC-FF95-49B5-B060-34EA98F1C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70B2F3B9-478A-4C49-BD34-83D511A4A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66BA036E-AF9C-4493-9EA5-B940EED11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0CAF80DB-E3CD-48FA-BCE8-301150A7A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4_white_on_dark_grey" hidden="1">
              <a:extLst>
                <a:ext uri="{FF2B5EF4-FFF2-40B4-BE49-F238E27FC236}">
                  <a16:creationId xmlns:a16="http://schemas.microsoft.com/office/drawing/2014/main" id="{36A0362B-65ED-42FF-8A5B-E375F3BC8BB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6DAA34BE-86B5-43A0-9360-EDFD408DC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41E7C23-5FB8-446F-B742-0AB9E97F6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618B43C5-48C4-479D-9A6A-000BA97ED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E1FE19B5-AB53-468D-95BE-00AEAA367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5_dark_grey_on_white" hidden="1">
              <a:extLst>
                <a:ext uri="{FF2B5EF4-FFF2-40B4-BE49-F238E27FC236}">
                  <a16:creationId xmlns:a16="http://schemas.microsoft.com/office/drawing/2014/main" id="{F0182757-71D1-4B0B-B000-DC0D1EC4937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89CFD845-8E13-4FDA-B68E-5C39BD63A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9DEC5B7C-2D1C-4A87-962D-8BF239CDA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284D7BDB-B4F8-48C4-9826-E7183C317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26E849CD-6904-44CF-9673-9AD6FB365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6_orange_blue_on_white" hidden="1">
              <a:extLst>
                <a:ext uri="{FF2B5EF4-FFF2-40B4-BE49-F238E27FC236}">
                  <a16:creationId xmlns:a16="http://schemas.microsoft.com/office/drawing/2014/main" id="{8EC3DA7C-E890-46F5-B99E-4AC2358F096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569C3447-5AF9-44FA-BCB3-D1DB24156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69F0044B-CCD2-4001-B7AB-2F40F4C3E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63099901-5F05-471A-8D39-9F4CE9AAD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8B8A182D-4039-493B-AC22-E9FE2A9A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7_blue_on_white" hidden="1">
              <a:extLst>
                <a:ext uri="{FF2B5EF4-FFF2-40B4-BE49-F238E27FC236}">
                  <a16:creationId xmlns:a16="http://schemas.microsoft.com/office/drawing/2014/main" id="{755DCB8D-268B-45BB-907A-6DEC2832001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136E547E-2CB8-49A3-94FC-F36B4A07F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DC9C87F4-E736-4758-A3E4-43923C6F1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A2FA1780-57CC-48C2-AE2F-284EE5E90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C0F905E5-B165-4917-83DC-45D45E995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8_black_on_white" hidden="1">
              <a:extLst>
                <a:ext uri="{FF2B5EF4-FFF2-40B4-BE49-F238E27FC236}">
                  <a16:creationId xmlns:a16="http://schemas.microsoft.com/office/drawing/2014/main" id="{5D514D0E-C5C5-4E54-B8B1-9D6D75CC475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2" name="Box">
                <a:extLst>
                  <a:ext uri="{FF2B5EF4-FFF2-40B4-BE49-F238E27FC236}">
                    <a16:creationId xmlns:a16="http://schemas.microsoft.com/office/drawing/2014/main" id="{A8D29F84-E971-460A-8A4F-5C7BE3C95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T2">
                <a:extLst>
                  <a:ext uri="{FF2B5EF4-FFF2-40B4-BE49-F238E27FC236}">
                    <a16:creationId xmlns:a16="http://schemas.microsoft.com/office/drawing/2014/main" id="{394FEA25-0B07-4B45-A7BE-8EF78491A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1">
                <a:extLst>
                  <a:ext uri="{FF2B5EF4-FFF2-40B4-BE49-F238E27FC236}">
                    <a16:creationId xmlns:a16="http://schemas.microsoft.com/office/drawing/2014/main" id="{FE34AB50-E64F-49FC-9A21-7289C33B7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V">
                <a:extLst>
                  <a:ext uri="{FF2B5EF4-FFF2-40B4-BE49-F238E27FC236}">
                    <a16:creationId xmlns:a16="http://schemas.microsoft.com/office/drawing/2014/main" id="{5A914ED7-4980-4234-877B-0C9DA64D1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9_orange_on_white" hidden="1">
              <a:extLst>
                <a:ext uri="{FF2B5EF4-FFF2-40B4-BE49-F238E27FC236}">
                  <a16:creationId xmlns:a16="http://schemas.microsoft.com/office/drawing/2014/main" id="{DA33731D-D72A-4A00-ABD2-7B63E8D95BD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8" name="Box">
                <a:extLst>
                  <a:ext uri="{FF2B5EF4-FFF2-40B4-BE49-F238E27FC236}">
                    <a16:creationId xmlns:a16="http://schemas.microsoft.com/office/drawing/2014/main" id="{216C8144-34A0-4D74-8E06-C21DD5065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T2">
                <a:extLst>
                  <a:ext uri="{FF2B5EF4-FFF2-40B4-BE49-F238E27FC236}">
                    <a16:creationId xmlns:a16="http://schemas.microsoft.com/office/drawing/2014/main" id="{7222BE02-D84A-4E1A-AF3F-6D8858772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1">
                <a:extLst>
                  <a:ext uri="{FF2B5EF4-FFF2-40B4-BE49-F238E27FC236}">
                    <a16:creationId xmlns:a16="http://schemas.microsoft.com/office/drawing/2014/main" id="{E95EA342-70DD-4238-BC9C-CF5FCF085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V">
                <a:extLst>
                  <a:ext uri="{FF2B5EF4-FFF2-40B4-BE49-F238E27FC236}">
                    <a16:creationId xmlns:a16="http://schemas.microsoft.com/office/drawing/2014/main" id="{8FB5090D-3413-4182-938C-58AB9B113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53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86800"/>
            <a:ext cx="6948000" cy="745200"/>
          </a:xfrm>
        </p:spPr>
        <p:txBody>
          <a:bodyPr anchor="t" anchorCtr="0"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26CF-1DBB-4D7B-8AF6-B17F844A1771}" type="datetime1">
              <a:rPr lang="en-GB" smtClean="0"/>
              <a:t>18/10/2025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573201"/>
            <a:ext cx="2268000" cy="3042301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544F7FC-D6AC-436A-9BE3-21F5C06A5A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59381" y="1573201"/>
            <a:ext cx="2268000" cy="3042301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F922AF3-350D-457C-8C8D-CED8C5DBBF3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99625" y="1573201"/>
            <a:ext cx="2268000" cy="304230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grpSp>
        <p:nvGrpSpPr>
          <p:cNvPr id="10" name="VTT_LogoStack_v3_16092019 pienempi koko">
            <a:extLst>
              <a:ext uri="{FF2B5EF4-FFF2-40B4-BE49-F238E27FC236}">
                <a16:creationId xmlns:a16="http://schemas.microsoft.com/office/drawing/2014/main" id="{A37F58D4-22A2-4499-932E-FB15EFA6C5A2}"/>
              </a:ext>
            </a:extLst>
          </p:cNvPr>
          <p:cNvGrpSpPr/>
          <p:nvPr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1" name="_VTT_logo_102019_01_white_on_orange">
              <a:extLst>
                <a:ext uri="{FF2B5EF4-FFF2-40B4-BE49-F238E27FC236}">
                  <a16:creationId xmlns:a16="http://schemas.microsoft.com/office/drawing/2014/main" id="{C89EE78B-249B-4D44-92A5-5AD10C5DC0B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2" name="Box">
                <a:extLst>
                  <a:ext uri="{FF2B5EF4-FFF2-40B4-BE49-F238E27FC236}">
                    <a16:creationId xmlns:a16="http://schemas.microsoft.com/office/drawing/2014/main" id="{47D85D1C-6CEE-4654-8741-B24ED0B3F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2">
                <a:extLst>
                  <a:ext uri="{FF2B5EF4-FFF2-40B4-BE49-F238E27FC236}">
                    <a16:creationId xmlns:a16="http://schemas.microsoft.com/office/drawing/2014/main" id="{C1228D1B-4379-4B8C-9618-C897825B3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T1">
                <a:extLst>
                  <a:ext uri="{FF2B5EF4-FFF2-40B4-BE49-F238E27FC236}">
                    <a16:creationId xmlns:a16="http://schemas.microsoft.com/office/drawing/2014/main" id="{46829BA7-67A1-44AE-B2A3-A52EAC191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V">
                <a:extLst>
                  <a:ext uri="{FF2B5EF4-FFF2-40B4-BE49-F238E27FC236}">
                    <a16:creationId xmlns:a16="http://schemas.microsoft.com/office/drawing/2014/main" id="{F4B356A7-C231-47BF-9DF9-CA22E4CC6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2_white_on_black" hidden="1">
              <a:extLst>
                <a:ext uri="{FF2B5EF4-FFF2-40B4-BE49-F238E27FC236}">
                  <a16:creationId xmlns:a16="http://schemas.microsoft.com/office/drawing/2014/main" id="{7F83D02F-CED4-4446-894B-666F1AD0A70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8" name="Box">
                <a:extLst>
                  <a:ext uri="{FF2B5EF4-FFF2-40B4-BE49-F238E27FC236}">
                    <a16:creationId xmlns:a16="http://schemas.microsoft.com/office/drawing/2014/main" id="{CF155BC2-AA14-4F3B-9A03-9A1DDD179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2">
                <a:extLst>
                  <a:ext uri="{FF2B5EF4-FFF2-40B4-BE49-F238E27FC236}">
                    <a16:creationId xmlns:a16="http://schemas.microsoft.com/office/drawing/2014/main" id="{45423190-72EF-4029-8666-ED436CE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1">
                <a:extLst>
                  <a:ext uri="{FF2B5EF4-FFF2-40B4-BE49-F238E27FC236}">
                    <a16:creationId xmlns:a16="http://schemas.microsoft.com/office/drawing/2014/main" id="{3388C877-7254-4820-870A-69ECADAC3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V">
                <a:extLst>
                  <a:ext uri="{FF2B5EF4-FFF2-40B4-BE49-F238E27FC236}">
                    <a16:creationId xmlns:a16="http://schemas.microsoft.com/office/drawing/2014/main" id="{D8C416E0-7380-4ABD-89B3-4001488C9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3_white_on_blue" hidden="1">
              <a:extLst>
                <a:ext uri="{FF2B5EF4-FFF2-40B4-BE49-F238E27FC236}">
                  <a16:creationId xmlns:a16="http://schemas.microsoft.com/office/drawing/2014/main" id="{550A0593-589D-487E-87FE-65201453DB5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4" name="Box">
                <a:extLst>
                  <a:ext uri="{FF2B5EF4-FFF2-40B4-BE49-F238E27FC236}">
                    <a16:creationId xmlns:a16="http://schemas.microsoft.com/office/drawing/2014/main" id="{88E0A980-2E02-4316-B632-24A692297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2">
                <a:extLst>
                  <a:ext uri="{FF2B5EF4-FFF2-40B4-BE49-F238E27FC236}">
                    <a16:creationId xmlns:a16="http://schemas.microsoft.com/office/drawing/2014/main" id="{045E1BC9-78B6-4FD1-9A01-4D94A2273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1">
                <a:extLst>
                  <a:ext uri="{FF2B5EF4-FFF2-40B4-BE49-F238E27FC236}">
                    <a16:creationId xmlns:a16="http://schemas.microsoft.com/office/drawing/2014/main" id="{1BEBB62C-42F0-4F64-8E5D-48134F192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V">
                <a:extLst>
                  <a:ext uri="{FF2B5EF4-FFF2-40B4-BE49-F238E27FC236}">
                    <a16:creationId xmlns:a16="http://schemas.microsoft.com/office/drawing/2014/main" id="{49DCC809-7898-471B-A19E-BE2234722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4_white_on_dark_grey" hidden="1">
              <a:extLst>
                <a:ext uri="{FF2B5EF4-FFF2-40B4-BE49-F238E27FC236}">
                  <a16:creationId xmlns:a16="http://schemas.microsoft.com/office/drawing/2014/main" id="{13452D21-CA40-4AAD-9EE7-620FB6A1F6D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0" name="Box">
                <a:extLst>
                  <a:ext uri="{FF2B5EF4-FFF2-40B4-BE49-F238E27FC236}">
                    <a16:creationId xmlns:a16="http://schemas.microsoft.com/office/drawing/2014/main" id="{A0E97A34-5D31-4C55-8BE3-90B2A6C43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2">
                <a:extLst>
                  <a:ext uri="{FF2B5EF4-FFF2-40B4-BE49-F238E27FC236}">
                    <a16:creationId xmlns:a16="http://schemas.microsoft.com/office/drawing/2014/main" id="{BD8D42FD-6495-4C2D-8888-67D56ED4B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1">
                <a:extLst>
                  <a:ext uri="{FF2B5EF4-FFF2-40B4-BE49-F238E27FC236}">
                    <a16:creationId xmlns:a16="http://schemas.microsoft.com/office/drawing/2014/main" id="{EB9AEB7D-EC6A-4055-92B7-61CF05AED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V">
                <a:extLst>
                  <a:ext uri="{FF2B5EF4-FFF2-40B4-BE49-F238E27FC236}">
                    <a16:creationId xmlns:a16="http://schemas.microsoft.com/office/drawing/2014/main" id="{828AFEE7-5E62-43D7-A074-98EA8C7F8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5_dark_grey_on_white" hidden="1">
              <a:extLst>
                <a:ext uri="{FF2B5EF4-FFF2-40B4-BE49-F238E27FC236}">
                  <a16:creationId xmlns:a16="http://schemas.microsoft.com/office/drawing/2014/main" id="{5B493966-5F1B-46B6-B1FD-0BDB109DB37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6" name="Box">
                <a:extLst>
                  <a:ext uri="{FF2B5EF4-FFF2-40B4-BE49-F238E27FC236}">
                    <a16:creationId xmlns:a16="http://schemas.microsoft.com/office/drawing/2014/main" id="{620B63F7-19A9-408C-8FEF-0C4BD8591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2">
                <a:extLst>
                  <a:ext uri="{FF2B5EF4-FFF2-40B4-BE49-F238E27FC236}">
                    <a16:creationId xmlns:a16="http://schemas.microsoft.com/office/drawing/2014/main" id="{3A756868-6202-4DB9-AD66-F7F5CBF6C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1">
                <a:extLst>
                  <a:ext uri="{FF2B5EF4-FFF2-40B4-BE49-F238E27FC236}">
                    <a16:creationId xmlns:a16="http://schemas.microsoft.com/office/drawing/2014/main" id="{93072697-C041-4D48-908E-AAF420BE5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V">
                <a:extLst>
                  <a:ext uri="{FF2B5EF4-FFF2-40B4-BE49-F238E27FC236}">
                    <a16:creationId xmlns:a16="http://schemas.microsoft.com/office/drawing/2014/main" id="{45A80B30-08A5-4CDD-B3F9-F760633CE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6_orange_blue_on_white" hidden="1">
              <a:extLst>
                <a:ext uri="{FF2B5EF4-FFF2-40B4-BE49-F238E27FC236}">
                  <a16:creationId xmlns:a16="http://schemas.microsoft.com/office/drawing/2014/main" id="{8FF339DA-6D1E-4DFA-AFBB-6C8ADC05597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2" name="Box">
                <a:extLst>
                  <a:ext uri="{FF2B5EF4-FFF2-40B4-BE49-F238E27FC236}">
                    <a16:creationId xmlns:a16="http://schemas.microsoft.com/office/drawing/2014/main" id="{BA3ABA61-436D-404C-8F0D-330229829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2">
                <a:extLst>
                  <a:ext uri="{FF2B5EF4-FFF2-40B4-BE49-F238E27FC236}">
                    <a16:creationId xmlns:a16="http://schemas.microsoft.com/office/drawing/2014/main" id="{E48C2AF2-C651-4C70-AB8C-4B8406B7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1">
                <a:extLst>
                  <a:ext uri="{FF2B5EF4-FFF2-40B4-BE49-F238E27FC236}">
                    <a16:creationId xmlns:a16="http://schemas.microsoft.com/office/drawing/2014/main" id="{92443374-C6C2-4F15-B138-C57092C22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V">
                <a:extLst>
                  <a:ext uri="{FF2B5EF4-FFF2-40B4-BE49-F238E27FC236}">
                    <a16:creationId xmlns:a16="http://schemas.microsoft.com/office/drawing/2014/main" id="{886D1FD4-A213-49F6-BA34-18E129B70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7_blue_on_white" hidden="1">
              <a:extLst>
                <a:ext uri="{FF2B5EF4-FFF2-40B4-BE49-F238E27FC236}">
                  <a16:creationId xmlns:a16="http://schemas.microsoft.com/office/drawing/2014/main" id="{C34F9A52-3AB3-426D-AC26-FA0CC42856D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8" name="Box">
                <a:extLst>
                  <a:ext uri="{FF2B5EF4-FFF2-40B4-BE49-F238E27FC236}">
                    <a16:creationId xmlns:a16="http://schemas.microsoft.com/office/drawing/2014/main" id="{890477F7-0F34-4634-9687-D8640CB22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2">
                <a:extLst>
                  <a:ext uri="{FF2B5EF4-FFF2-40B4-BE49-F238E27FC236}">
                    <a16:creationId xmlns:a16="http://schemas.microsoft.com/office/drawing/2014/main" id="{306C333F-AC38-4038-BA64-81DCFEC33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1">
                <a:extLst>
                  <a:ext uri="{FF2B5EF4-FFF2-40B4-BE49-F238E27FC236}">
                    <a16:creationId xmlns:a16="http://schemas.microsoft.com/office/drawing/2014/main" id="{C2F381E8-4B95-4B4E-9EF4-E08051F4D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V">
                <a:extLst>
                  <a:ext uri="{FF2B5EF4-FFF2-40B4-BE49-F238E27FC236}">
                    <a16:creationId xmlns:a16="http://schemas.microsoft.com/office/drawing/2014/main" id="{228DDCE8-81A4-4D33-8551-D7C2462C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8_black_on_white" hidden="1">
              <a:extLst>
                <a:ext uri="{FF2B5EF4-FFF2-40B4-BE49-F238E27FC236}">
                  <a16:creationId xmlns:a16="http://schemas.microsoft.com/office/drawing/2014/main" id="{A2FBE641-1782-4E91-A2D9-8CFD8C16333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4" name="Box">
                <a:extLst>
                  <a:ext uri="{FF2B5EF4-FFF2-40B4-BE49-F238E27FC236}">
                    <a16:creationId xmlns:a16="http://schemas.microsoft.com/office/drawing/2014/main" id="{B031DA56-4885-4A36-AE3A-4BF458F41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80592F3B-4A09-4835-8FCC-06981F668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1">
                <a:extLst>
                  <a:ext uri="{FF2B5EF4-FFF2-40B4-BE49-F238E27FC236}">
                    <a16:creationId xmlns:a16="http://schemas.microsoft.com/office/drawing/2014/main" id="{6F0CFA53-5151-4FC6-97C7-F595EF812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V">
                <a:extLst>
                  <a:ext uri="{FF2B5EF4-FFF2-40B4-BE49-F238E27FC236}">
                    <a16:creationId xmlns:a16="http://schemas.microsoft.com/office/drawing/2014/main" id="{07654C80-54A2-4F95-93D5-B134BC63A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9_orange_on_white" hidden="1">
              <a:extLst>
                <a:ext uri="{FF2B5EF4-FFF2-40B4-BE49-F238E27FC236}">
                  <a16:creationId xmlns:a16="http://schemas.microsoft.com/office/drawing/2014/main" id="{D9808156-3DDD-4F99-BBBD-3F9F7FC1E91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0" name="Box">
                <a:extLst>
                  <a:ext uri="{FF2B5EF4-FFF2-40B4-BE49-F238E27FC236}">
                    <a16:creationId xmlns:a16="http://schemas.microsoft.com/office/drawing/2014/main" id="{EE25C053-3A29-4EC1-AAC9-C04BB73BB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2">
                <a:extLst>
                  <a:ext uri="{FF2B5EF4-FFF2-40B4-BE49-F238E27FC236}">
                    <a16:creationId xmlns:a16="http://schemas.microsoft.com/office/drawing/2014/main" id="{699A4584-33BB-4763-9D2F-25724D91C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1">
                <a:extLst>
                  <a:ext uri="{FF2B5EF4-FFF2-40B4-BE49-F238E27FC236}">
                    <a16:creationId xmlns:a16="http://schemas.microsoft.com/office/drawing/2014/main" id="{916BE899-B237-4528-AE6E-A5755ACC3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V">
                <a:extLst>
                  <a:ext uri="{FF2B5EF4-FFF2-40B4-BE49-F238E27FC236}">
                    <a16:creationId xmlns:a16="http://schemas.microsoft.com/office/drawing/2014/main" id="{D163EC76-C476-4E40-ADC7-C81A56189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59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0E3D-7CA1-4C38-A728-050E2864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B4B7EBC-3D37-4A2E-8F91-D752A833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66E8-27DD-4902-9F77-9A231612CD1F}" type="datetime1">
              <a:rPr lang="en-GB" smtClean="0"/>
              <a:t>18/10/2025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21D9CD-4580-47B3-9301-B8A1039C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7241A1-2E0B-4E00-8D6F-5A489B5F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VTT_LogoStack_v3_16092019 pienempi koko">
            <a:extLst>
              <a:ext uri="{FF2B5EF4-FFF2-40B4-BE49-F238E27FC236}">
                <a16:creationId xmlns:a16="http://schemas.microsoft.com/office/drawing/2014/main" id="{F2F5C000-215B-45BB-A043-A737546493C7}"/>
              </a:ext>
            </a:extLst>
          </p:cNvPr>
          <p:cNvGrpSpPr/>
          <p:nvPr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7" name="_VTT_logo_102019_01_white_on_orange">
              <a:extLst>
                <a:ext uri="{FF2B5EF4-FFF2-40B4-BE49-F238E27FC236}">
                  <a16:creationId xmlns:a16="http://schemas.microsoft.com/office/drawing/2014/main" id="{9934189E-E112-4E8B-8CC5-7CEB9744426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D83E3511-87CD-41C9-9E2A-2DBD58B49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5BEE87E9-4DC8-415F-9739-FF00307FA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1B58C296-4DE2-4587-B039-CEDCC86C2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994B2AAE-EC6B-4F88-A527-A97FF1CF3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_VTT_logo_102019_02_white_on_black" hidden="1">
              <a:extLst>
                <a:ext uri="{FF2B5EF4-FFF2-40B4-BE49-F238E27FC236}">
                  <a16:creationId xmlns:a16="http://schemas.microsoft.com/office/drawing/2014/main" id="{93C07F9F-6A91-42A2-8659-7C2033A19E3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AC01E7D7-DBBD-4AB8-AAD1-18C816A23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D929E8D2-DFDD-45AD-8941-FD30E729B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BE973541-583C-4EAE-8EB5-2DB20C38C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F0F91987-C24E-4F66-B43C-276F4A5A8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012D5B37-4ED7-4746-86E5-17E13AE1CB8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5F074957-D5B3-49D7-B2E6-EDD3D6C01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F208F89A-4430-4BA9-BD94-5C94B51B0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11DB7D2E-2D0A-485F-A764-C7CA5118A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00769B10-D29C-4121-904B-00942A5AC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26A696E7-1CE0-4366-8250-3D8752A7423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55128D97-4F0A-4022-A63E-7F9D46942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4F543580-ED9B-4A11-A6D2-67C160FF9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A057685D-5774-44E9-A687-7D1265E03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765C59E4-E56C-4564-B427-000A9A1B7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E27017F0-90AA-4277-A174-75B74647B7D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6D0AF0E7-57E1-459D-8753-C07EC145B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2B1A1DAD-A712-4A72-900E-62E9B802C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4ADEFC7E-1430-4D7F-B9D4-52A29832D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C1926634-FDB8-463C-9F67-949C2A3B1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6EA9C193-60C6-47D0-8E73-7A01E47B6EE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D8772F69-F412-4F3D-9177-63F46C482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7B219A0F-F9D8-4398-B3F1-718D99545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E2717F98-F21B-46E4-83FB-0C80E3998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B6CEDF3A-3081-4536-A4BC-1059EC3B6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8B7CCE1E-A671-40CA-B955-11DC36472A7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DDA2C976-EAD4-472F-968B-192C07CD1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8AE40CF9-4819-41EF-B471-9A19018B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C174A28E-19D6-447F-A2A9-24F1AF957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0B43D9E7-D5B8-441A-A042-BB53172E9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0EAB0275-2451-46DC-8B39-FC893D0A83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624EE258-7A38-4E4B-855F-9ECE39E00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D9BBEED6-06A4-45BF-9D88-C6F903B6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5FC4DE49-1549-4176-B3C9-FDCD0230F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CF3E3E92-7310-4205-919D-19CC06472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0B3FEAE6-D4D0-4DA5-B857-F40B1AB0421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08B53C99-3AEE-443E-816B-FD2917CEF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BFFE0B90-818E-4D4B-B1CD-61E42B7EF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695EE4A0-90CF-4723-809B-D8289EEC6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1AA0FB6C-CB05-44FB-9F72-1A154E18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6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6 - full 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VTT_LogoStack_v3_16092019 pienempi koko">
            <a:extLst>
              <a:ext uri="{FF2B5EF4-FFF2-40B4-BE49-F238E27FC236}">
                <a16:creationId xmlns:a16="http://schemas.microsoft.com/office/drawing/2014/main" id="{A81587FA-63F2-4BC7-A7A3-921BB9BD5DB5}"/>
              </a:ext>
            </a:extLst>
          </p:cNvPr>
          <p:cNvGrpSpPr/>
          <p:nvPr/>
        </p:nvGrpSpPr>
        <p:grpSpPr>
          <a:xfrm>
            <a:off x="8043516" y="1"/>
            <a:ext cx="869543" cy="586800"/>
            <a:chOff x="7909204" y="1770762"/>
            <a:chExt cx="971550" cy="655638"/>
          </a:xfrm>
        </p:grpSpPr>
        <p:grpSp>
          <p:nvGrpSpPr>
            <p:cNvPr id="11" name="_VTT_logo_102019_01_white_on_orange">
              <a:extLst>
                <a:ext uri="{FF2B5EF4-FFF2-40B4-BE49-F238E27FC236}">
                  <a16:creationId xmlns:a16="http://schemas.microsoft.com/office/drawing/2014/main" id="{AEEA1CEE-E96A-46D2-BB45-F49AB95B58D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2" name="Box">
                <a:extLst>
                  <a:ext uri="{FF2B5EF4-FFF2-40B4-BE49-F238E27FC236}">
                    <a16:creationId xmlns:a16="http://schemas.microsoft.com/office/drawing/2014/main" id="{FA744ED1-5EEB-432B-97B8-8A5B7DB1A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2">
                <a:extLst>
                  <a:ext uri="{FF2B5EF4-FFF2-40B4-BE49-F238E27FC236}">
                    <a16:creationId xmlns:a16="http://schemas.microsoft.com/office/drawing/2014/main" id="{1F8AF657-6D90-47BA-8178-DF7712714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T1">
                <a:extLst>
                  <a:ext uri="{FF2B5EF4-FFF2-40B4-BE49-F238E27FC236}">
                    <a16:creationId xmlns:a16="http://schemas.microsoft.com/office/drawing/2014/main" id="{E23C9CE3-652A-48A4-9D6B-EB199F9C1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V">
                <a:extLst>
                  <a:ext uri="{FF2B5EF4-FFF2-40B4-BE49-F238E27FC236}">
                    <a16:creationId xmlns:a16="http://schemas.microsoft.com/office/drawing/2014/main" id="{D41568EE-7F31-463A-B085-7BFAA08C3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2_white_on_black" hidden="1">
              <a:extLst>
                <a:ext uri="{FF2B5EF4-FFF2-40B4-BE49-F238E27FC236}">
                  <a16:creationId xmlns:a16="http://schemas.microsoft.com/office/drawing/2014/main" id="{C9382DBA-3164-44C4-96E9-A34223328B8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8" name="Box">
                <a:extLst>
                  <a:ext uri="{FF2B5EF4-FFF2-40B4-BE49-F238E27FC236}">
                    <a16:creationId xmlns:a16="http://schemas.microsoft.com/office/drawing/2014/main" id="{315BC4E6-1E72-473D-BCDF-DB24D7B3E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2">
                <a:extLst>
                  <a:ext uri="{FF2B5EF4-FFF2-40B4-BE49-F238E27FC236}">
                    <a16:creationId xmlns:a16="http://schemas.microsoft.com/office/drawing/2014/main" id="{F6ABD77B-0E33-4A62-9025-A539390F4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1">
                <a:extLst>
                  <a:ext uri="{FF2B5EF4-FFF2-40B4-BE49-F238E27FC236}">
                    <a16:creationId xmlns:a16="http://schemas.microsoft.com/office/drawing/2014/main" id="{3155022B-5D43-4BF1-B262-FE1078B75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V">
                <a:extLst>
                  <a:ext uri="{FF2B5EF4-FFF2-40B4-BE49-F238E27FC236}">
                    <a16:creationId xmlns:a16="http://schemas.microsoft.com/office/drawing/2014/main" id="{9E4D86BC-6ECB-478C-A4A4-30D6847A9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3_white_on_blue" hidden="1">
              <a:extLst>
                <a:ext uri="{FF2B5EF4-FFF2-40B4-BE49-F238E27FC236}">
                  <a16:creationId xmlns:a16="http://schemas.microsoft.com/office/drawing/2014/main" id="{B41D618D-9624-4674-87A3-5A9ACDA196C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4" name="Box">
                <a:extLst>
                  <a:ext uri="{FF2B5EF4-FFF2-40B4-BE49-F238E27FC236}">
                    <a16:creationId xmlns:a16="http://schemas.microsoft.com/office/drawing/2014/main" id="{D86C2F1C-9D5A-4074-931B-ADAB4503F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2">
                <a:extLst>
                  <a:ext uri="{FF2B5EF4-FFF2-40B4-BE49-F238E27FC236}">
                    <a16:creationId xmlns:a16="http://schemas.microsoft.com/office/drawing/2014/main" id="{4BA2102C-649E-4670-8569-544A5628E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1">
                <a:extLst>
                  <a:ext uri="{FF2B5EF4-FFF2-40B4-BE49-F238E27FC236}">
                    <a16:creationId xmlns:a16="http://schemas.microsoft.com/office/drawing/2014/main" id="{1667477E-AB2A-4F63-A329-2857464AF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V">
                <a:extLst>
                  <a:ext uri="{FF2B5EF4-FFF2-40B4-BE49-F238E27FC236}">
                    <a16:creationId xmlns:a16="http://schemas.microsoft.com/office/drawing/2014/main" id="{08EDD4F9-7D10-4AD2-A49B-49CD92D77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4_white_on_dark_grey" hidden="1">
              <a:extLst>
                <a:ext uri="{FF2B5EF4-FFF2-40B4-BE49-F238E27FC236}">
                  <a16:creationId xmlns:a16="http://schemas.microsoft.com/office/drawing/2014/main" id="{8256DB62-1D9F-4B20-BC39-991620A1977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0" name="Box">
                <a:extLst>
                  <a:ext uri="{FF2B5EF4-FFF2-40B4-BE49-F238E27FC236}">
                    <a16:creationId xmlns:a16="http://schemas.microsoft.com/office/drawing/2014/main" id="{A6C6F4B1-F88C-446A-AD9D-29828257E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2">
                <a:extLst>
                  <a:ext uri="{FF2B5EF4-FFF2-40B4-BE49-F238E27FC236}">
                    <a16:creationId xmlns:a16="http://schemas.microsoft.com/office/drawing/2014/main" id="{E61582D7-204A-4C3E-90B1-E76CA623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1">
                <a:extLst>
                  <a:ext uri="{FF2B5EF4-FFF2-40B4-BE49-F238E27FC236}">
                    <a16:creationId xmlns:a16="http://schemas.microsoft.com/office/drawing/2014/main" id="{F91BEDA4-95FD-4A0F-8333-1C34DD56B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V">
                <a:extLst>
                  <a:ext uri="{FF2B5EF4-FFF2-40B4-BE49-F238E27FC236}">
                    <a16:creationId xmlns:a16="http://schemas.microsoft.com/office/drawing/2014/main" id="{9259C8EF-AE96-4898-A383-AE5CA224C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5_dark_grey_on_white" hidden="1">
              <a:extLst>
                <a:ext uri="{FF2B5EF4-FFF2-40B4-BE49-F238E27FC236}">
                  <a16:creationId xmlns:a16="http://schemas.microsoft.com/office/drawing/2014/main" id="{3B55F314-7E3C-4A2A-A568-69809732357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6" name="Box">
                <a:extLst>
                  <a:ext uri="{FF2B5EF4-FFF2-40B4-BE49-F238E27FC236}">
                    <a16:creationId xmlns:a16="http://schemas.microsoft.com/office/drawing/2014/main" id="{17D992E2-76BC-4A33-934C-E78159E4B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2">
                <a:extLst>
                  <a:ext uri="{FF2B5EF4-FFF2-40B4-BE49-F238E27FC236}">
                    <a16:creationId xmlns:a16="http://schemas.microsoft.com/office/drawing/2014/main" id="{10C17877-F1F7-435A-BCBC-0DD14E5E4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1">
                <a:extLst>
                  <a:ext uri="{FF2B5EF4-FFF2-40B4-BE49-F238E27FC236}">
                    <a16:creationId xmlns:a16="http://schemas.microsoft.com/office/drawing/2014/main" id="{2CEB73A5-807D-47BF-839D-DFDAD2C2B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V">
                <a:extLst>
                  <a:ext uri="{FF2B5EF4-FFF2-40B4-BE49-F238E27FC236}">
                    <a16:creationId xmlns:a16="http://schemas.microsoft.com/office/drawing/2014/main" id="{716E2D91-66B4-4FF6-8A83-946F2B341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6_orange_blue_on_white" hidden="1">
              <a:extLst>
                <a:ext uri="{FF2B5EF4-FFF2-40B4-BE49-F238E27FC236}">
                  <a16:creationId xmlns:a16="http://schemas.microsoft.com/office/drawing/2014/main" id="{B3C11F12-2374-4823-BD57-B8C478EFC2C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2" name="Box">
                <a:extLst>
                  <a:ext uri="{FF2B5EF4-FFF2-40B4-BE49-F238E27FC236}">
                    <a16:creationId xmlns:a16="http://schemas.microsoft.com/office/drawing/2014/main" id="{6D581621-7B87-4CAD-89AF-4044CAB89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2">
                <a:extLst>
                  <a:ext uri="{FF2B5EF4-FFF2-40B4-BE49-F238E27FC236}">
                    <a16:creationId xmlns:a16="http://schemas.microsoft.com/office/drawing/2014/main" id="{1643D284-87BE-4466-B40A-279C93B3C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1">
                <a:extLst>
                  <a:ext uri="{FF2B5EF4-FFF2-40B4-BE49-F238E27FC236}">
                    <a16:creationId xmlns:a16="http://schemas.microsoft.com/office/drawing/2014/main" id="{F6C6471A-BAAA-4E24-B3D1-B76B61A1D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V">
                <a:extLst>
                  <a:ext uri="{FF2B5EF4-FFF2-40B4-BE49-F238E27FC236}">
                    <a16:creationId xmlns:a16="http://schemas.microsoft.com/office/drawing/2014/main" id="{B9708D2E-1BED-4169-937B-5EA0E6373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7_blue_on_white" hidden="1">
              <a:extLst>
                <a:ext uri="{FF2B5EF4-FFF2-40B4-BE49-F238E27FC236}">
                  <a16:creationId xmlns:a16="http://schemas.microsoft.com/office/drawing/2014/main" id="{052B1FEF-1F0F-4FF5-AD4B-588C77F561A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8" name="Box">
                <a:extLst>
                  <a:ext uri="{FF2B5EF4-FFF2-40B4-BE49-F238E27FC236}">
                    <a16:creationId xmlns:a16="http://schemas.microsoft.com/office/drawing/2014/main" id="{9A92B69E-4D89-4905-9297-A9C345BDC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2">
                <a:extLst>
                  <a:ext uri="{FF2B5EF4-FFF2-40B4-BE49-F238E27FC236}">
                    <a16:creationId xmlns:a16="http://schemas.microsoft.com/office/drawing/2014/main" id="{260A1603-F6FB-460B-80AC-59DC768A8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1">
                <a:extLst>
                  <a:ext uri="{FF2B5EF4-FFF2-40B4-BE49-F238E27FC236}">
                    <a16:creationId xmlns:a16="http://schemas.microsoft.com/office/drawing/2014/main" id="{DBEE48F4-948F-422E-8B90-B733D7E9D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V">
                <a:extLst>
                  <a:ext uri="{FF2B5EF4-FFF2-40B4-BE49-F238E27FC236}">
                    <a16:creationId xmlns:a16="http://schemas.microsoft.com/office/drawing/2014/main" id="{D03BDA45-C786-4100-BE01-82B53E91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8_black_on_white" hidden="1">
              <a:extLst>
                <a:ext uri="{FF2B5EF4-FFF2-40B4-BE49-F238E27FC236}">
                  <a16:creationId xmlns:a16="http://schemas.microsoft.com/office/drawing/2014/main" id="{0AA192F8-E8EE-4F23-A33E-68183C7FE29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4" name="Box">
                <a:extLst>
                  <a:ext uri="{FF2B5EF4-FFF2-40B4-BE49-F238E27FC236}">
                    <a16:creationId xmlns:a16="http://schemas.microsoft.com/office/drawing/2014/main" id="{81B0E440-1A8B-4175-9862-E5586AE5D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2004D6C7-8918-43CF-95DF-A17CE535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1">
                <a:extLst>
                  <a:ext uri="{FF2B5EF4-FFF2-40B4-BE49-F238E27FC236}">
                    <a16:creationId xmlns:a16="http://schemas.microsoft.com/office/drawing/2014/main" id="{41B862E0-D0ED-41C0-88DE-6B0B608F5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V">
                <a:extLst>
                  <a:ext uri="{FF2B5EF4-FFF2-40B4-BE49-F238E27FC236}">
                    <a16:creationId xmlns:a16="http://schemas.microsoft.com/office/drawing/2014/main" id="{A1766E77-9F79-48FC-B4A7-85B8ACC69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9_orange_on_white" hidden="1">
              <a:extLst>
                <a:ext uri="{FF2B5EF4-FFF2-40B4-BE49-F238E27FC236}">
                  <a16:creationId xmlns:a16="http://schemas.microsoft.com/office/drawing/2014/main" id="{1269D6C2-464D-40A5-9E43-79B4A5ED4A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0" name="Box">
                <a:extLst>
                  <a:ext uri="{FF2B5EF4-FFF2-40B4-BE49-F238E27FC236}">
                    <a16:creationId xmlns:a16="http://schemas.microsoft.com/office/drawing/2014/main" id="{71A35822-7CE4-4624-9CCC-7A3B06140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2">
                <a:extLst>
                  <a:ext uri="{FF2B5EF4-FFF2-40B4-BE49-F238E27FC236}">
                    <a16:creationId xmlns:a16="http://schemas.microsoft.com/office/drawing/2014/main" id="{B7F0DBFB-C5B1-49C1-AB42-EF9DE6D17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1">
                <a:extLst>
                  <a:ext uri="{FF2B5EF4-FFF2-40B4-BE49-F238E27FC236}">
                    <a16:creationId xmlns:a16="http://schemas.microsoft.com/office/drawing/2014/main" id="{D58EA3CA-490D-4C28-8202-1FB02D82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V">
                <a:extLst>
                  <a:ext uri="{FF2B5EF4-FFF2-40B4-BE49-F238E27FC236}">
                    <a16:creationId xmlns:a16="http://schemas.microsoft.com/office/drawing/2014/main" id="{45B7E60A-3AA5-4FA1-B9B2-B7F53D75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4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65A7262C-D77F-4B54-93F2-3D3AA5BD86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8043515 w 9144000"/>
              <a:gd name="connsiteY0" fmla="*/ 1 h 5143500"/>
              <a:gd name="connsiteX1" fmla="*/ 8043515 w 9144000"/>
              <a:gd name="connsiteY1" fmla="*/ 586801 h 5143500"/>
              <a:gd name="connsiteX2" fmla="*/ 8913058 w 9144000"/>
              <a:gd name="connsiteY2" fmla="*/ 586801 h 5143500"/>
              <a:gd name="connsiteX3" fmla="*/ 8913058 w 9144000"/>
              <a:gd name="connsiteY3" fmla="*/ 1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8043515" y="1"/>
                </a:moveTo>
                <a:lnTo>
                  <a:pt x="8043515" y="586801"/>
                </a:lnTo>
                <a:lnTo>
                  <a:pt x="8913058" y="586801"/>
                </a:lnTo>
                <a:lnTo>
                  <a:pt x="8913058" y="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BA60EA9B-89B3-38DA-189D-C2C2FF48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169225" cy="288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VTT – beyond the obvious</a:t>
            </a:r>
          </a:p>
        </p:txBody>
      </p:sp>
      <p:grpSp>
        <p:nvGrpSpPr>
          <p:cNvPr id="56" name="_VTT_logo_102019_02_white_on_black" hidden="1">
            <a:extLst>
              <a:ext uri="{FF2B5EF4-FFF2-40B4-BE49-F238E27FC236}">
                <a16:creationId xmlns:a16="http://schemas.microsoft.com/office/drawing/2014/main" id="{BE789E09-3C77-42E8-9D02-E245FA0CE4AA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92" name="Box">
              <a:extLst>
                <a:ext uri="{FF2B5EF4-FFF2-40B4-BE49-F238E27FC236}">
                  <a16:creationId xmlns:a16="http://schemas.microsoft.com/office/drawing/2014/main" id="{51D08AD0-155D-4787-9A0D-F362E4BDA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2">
              <a:extLst>
                <a:ext uri="{FF2B5EF4-FFF2-40B4-BE49-F238E27FC236}">
                  <a16:creationId xmlns:a16="http://schemas.microsoft.com/office/drawing/2014/main" id="{9FA7377B-F125-45BD-969F-007E57D0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1">
              <a:extLst>
                <a:ext uri="{FF2B5EF4-FFF2-40B4-BE49-F238E27FC236}">
                  <a16:creationId xmlns:a16="http://schemas.microsoft.com/office/drawing/2014/main" id="{758947A9-E3AE-45A9-AC63-316688A88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V">
              <a:extLst>
                <a:ext uri="{FF2B5EF4-FFF2-40B4-BE49-F238E27FC236}">
                  <a16:creationId xmlns:a16="http://schemas.microsoft.com/office/drawing/2014/main" id="{37E685F7-FC58-4007-9B82-25AC70E70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_VTT_logo_102019_03_white_on_blue" hidden="1">
            <a:extLst>
              <a:ext uri="{FF2B5EF4-FFF2-40B4-BE49-F238E27FC236}">
                <a16:creationId xmlns:a16="http://schemas.microsoft.com/office/drawing/2014/main" id="{7D537F09-979D-4727-9E7C-96FFEFAB738C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8" name="Box">
              <a:extLst>
                <a:ext uri="{FF2B5EF4-FFF2-40B4-BE49-F238E27FC236}">
                  <a16:creationId xmlns:a16="http://schemas.microsoft.com/office/drawing/2014/main" id="{840F987E-7D13-4613-82A2-652E91EF4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T2">
              <a:extLst>
                <a:ext uri="{FF2B5EF4-FFF2-40B4-BE49-F238E27FC236}">
                  <a16:creationId xmlns:a16="http://schemas.microsoft.com/office/drawing/2014/main" id="{686D1E04-BBE5-4CA9-8E45-7F48BBDB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1">
              <a:extLst>
                <a:ext uri="{FF2B5EF4-FFF2-40B4-BE49-F238E27FC236}">
                  <a16:creationId xmlns:a16="http://schemas.microsoft.com/office/drawing/2014/main" id="{A44DB7C3-E934-4FAD-9ACC-D6D6FC6F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V">
              <a:extLst>
                <a:ext uri="{FF2B5EF4-FFF2-40B4-BE49-F238E27FC236}">
                  <a16:creationId xmlns:a16="http://schemas.microsoft.com/office/drawing/2014/main" id="{47110265-E641-44CF-9EE6-7EB2A8041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8" name="_VTT_logo_102019_04_white_on_dark_grey" hidden="1">
            <a:extLst>
              <a:ext uri="{FF2B5EF4-FFF2-40B4-BE49-F238E27FC236}">
                <a16:creationId xmlns:a16="http://schemas.microsoft.com/office/drawing/2014/main" id="{1E498825-C04E-46E7-BFA7-E20A04DF7767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4" name="Box">
              <a:extLst>
                <a:ext uri="{FF2B5EF4-FFF2-40B4-BE49-F238E27FC236}">
                  <a16:creationId xmlns:a16="http://schemas.microsoft.com/office/drawing/2014/main" id="{43A47DF8-9854-4AB9-BD3D-0569A42C3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2">
              <a:extLst>
                <a:ext uri="{FF2B5EF4-FFF2-40B4-BE49-F238E27FC236}">
                  <a16:creationId xmlns:a16="http://schemas.microsoft.com/office/drawing/2014/main" id="{F18A56A6-49C8-4682-B7A9-2ABE4ECCE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T1">
              <a:extLst>
                <a:ext uri="{FF2B5EF4-FFF2-40B4-BE49-F238E27FC236}">
                  <a16:creationId xmlns:a16="http://schemas.microsoft.com/office/drawing/2014/main" id="{B09830FA-B817-43D4-986B-5751AB137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V">
              <a:extLst>
                <a:ext uri="{FF2B5EF4-FFF2-40B4-BE49-F238E27FC236}">
                  <a16:creationId xmlns:a16="http://schemas.microsoft.com/office/drawing/2014/main" id="{532B111A-67A1-45BE-91DC-AB0E3B6EF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9" name="_VTT_logo_102019_05_dark_grey_on_white" hidden="1">
            <a:extLst>
              <a:ext uri="{FF2B5EF4-FFF2-40B4-BE49-F238E27FC236}">
                <a16:creationId xmlns:a16="http://schemas.microsoft.com/office/drawing/2014/main" id="{32340944-6D89-43B8-8363-653ADEE63501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80" name="Box">
              <a:extLst>
                <a:ext uri="{FF2B5EF4-FFF2-40B4-BE49-F238E27FC236}">
                  <a16:creationId xmlns:a16="http://schemas.microsoft.com/office/drawing/2014/main" id="{AC61D7F3-5B00-4C95-813F-8349369E9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T2">
              <a:extLst>
                <a:ext uri="{FF2B5EF4-FFF2-40B4-BE49-F238E27FC236}">
                  <a16:creationId xmlns:a16="http://schemas.microsoft.com/office/drawing/2014/main" id="{7D2F3C49-889D-4FF1-97B8-53F0599D0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T1">
              <a:extLst>
                <a:ext uri="{FF2B5EF4-FFF2-40B4-BE49-F238E27FC236}">
                  <a16:creationId xmlns:a16="http://schemas.microsoft.com/office/drawing/2014/main" id="{6C9FFD40-995A-44A4-90E3-2CBA39DE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V">
              <a:extLst>
                <a:ext uri="{FF2B5EF4-FFF2-40B4-BE49-F238E27FC236}">
                  <a16:creationId xmlns:a16="http://schemas.microsoft.com/office/drawing/2014/main" id="{6CDEBBDA-BB23-4B20-BDC2-3637F37B1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_VTT_logo_102019_06_orange_blue_on_white" hidden="1">
            <a:extLst>
              <a:ext uri="{FF2B5EF4-FFF2-40B4-BE49-F238E27FC236}">
                <a16:creationId xmlns:a16="http://schemas.microsoft.com/office/drawing/2014/main" id="{6F612B32-2559-4F08-90E9-13EC50636A29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6" name="Box">
              <a:extLst>
                <a:ext uri="{FF2B5EF4-FFF2-40B4-BE49-F238E27FC236}">
                  <a16:creationId xmlns:a16="http://schemas.microsoft.com/office/drawing/2014/main" id="{9997C5C0-C04A-462C-B991-B366C7AE6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T2">
              <a:extLst>
                <a:ext uri="{FF2B5EF4-FFF2-40B4-BE49-F238E27FC236}">
                  <a16:creationId xmlns:a16="http://schemas.microsoft.com/office/drawing/2014/main" id="{EF94B57E-05AB-4E70-8C3A-B7B958EA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T1">
              <a:extLst>
                <a:ext uri="{FF2B5EF4-FFF2-40B4-BE49-F238E27FC236}">
                  <a16:creationId xmlns:a16="http://schemas.microsoft.com/office/drawing/2014/main" id="{CD056F72-F45C-4E67-8040-4FB948E5D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">
              <a:extLst>
                <a:ext uri="{FF2B5EF4-FFF2-40B4-BE49-F238E27FC236}">
                  <a16:creationId xmlns:a16="http://schemas.microsoft.com/office/drawing/2014/main" id="{F693D0CB-A74E-442F-8847-36C564B6B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1" name="_VTT_logo_102019_07_blue_on_white" hidden="1">
            <a:extLst>
              <a:ext uri="{FF2B5EF4-FFF2-40B4-BE49-F238E27FC236}">
                <a16:creationId xmlns:a16="http://schemas.microsoft.com/office/drawing/2014/main" id="{FA9F57F1-C560-4D9D-930D-712EFC8D68E1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72" name="Box">
              <a:extLst>
                <a:ext uri="{FF2B5EF4-FFF2-40B4-BE49-F238E27FC236}">
                  <a16:creationId xmlns:a16="http://schemas.microsoft.com/office/drawing/2014/main" id="{37B261BC-7EC9-4455-9644-8192B89E6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2">
              <a:extLst>
                <a:ext uri="{FF2B5EF4-FFF2-40B4-BE49-F238E27FC236}">
                  <a16:creationId xmlns:a16="http://schemas.microsoft.com/office/drawing/2014/main" id="{B915B1F6-5947-4BA7-8E3D-DDEACB96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T1">
              <a:extLst>
                <a:ext uri="{FF2B5EF4-FFF2-40B4-BE49-F238E27FC236}">
                  <a16:creationId xmlns:a16="http://schemas.microsoft.com/office/drawing/2014/main" id="{48A11847-BB39-4B5F-93EA-1C82A2F03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V">
              <a:extLst>
                <a:ext uri="{FF2B5EF4-FFF2-40B4-BE49-F238E27FC236}">
                  <a16:creationId xmlns:a16="http://schemas.microsoft.com/office/drawing/2014/main" id="{423C0471-728F-4A75-9F24-DB4F71A7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5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_VTT_logo_102019_08_black_on_white" hidden="1">
            <a:extLst>
              <a:ext uri="{FF2B5EF4-FFF2-40B4-BE49-F238E27FC236}">
                <a16:creationId xmlns:a16="http://schemas.microsoft.com/office/drawing/2014/main" id="{98502DAA-167D-4F11-9089-7FBB34BD774E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8" name="Box">
              <a:extLst>
                <a:ext uri="{FF2B5EF4-FFF2-40B4-BE49-F238E27FC236}">
                  <a16:creationId xmlns:a16="http://schemas.microsoft.com/office/drawing/2014/main" id="{BC4C7FEA-15CF-41F0-9899-A9613A432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2">
              <a:extLst>
                <a:ext uri="{FF2B5EF4-FFF2-40B4-BE49-F238E27FC236}">
                  <a16:creationId xmlns:a16="http://schemas.microsoft.com/office/drawing/2014/main" id="{C41DC861-750A-4E5E-9FDB-5B03335E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T1">
              <a:extLst>
                <a:ext uri="{FF2B5EF4-FFF2-40B4-BE49-F238E27FC236}">
                  <a16:creationId xmlns:a16="http://schemas.microsoft.com/office/drawing/2014/main" id="{FC4C2684-2627-4771-9544-83F349D86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V">
              <a:extLst>
                <a:ext uri="{FF2B5EF4-FFF2-40B4-BE49-F238E27FC236}">
                  <a16:creationId xmlns:a16="http://schemas.microsoft.com/office/drawing/2014/main" id="{6E0CC0FF-C393-430F-8189-822149D65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_VTT_logo_102019_09_orange_on_white" hidden="1">
            <a:extLst>
              <a:ext uri="{FF2B5EF4-FFF2-40B4-BE49-F238E27FC236}">
                <a16:creationId xmlns:a16="http://schemas.microsoft.com/office/drawing/2014/main" id="{154616AC-F847-4F22-A9EC-00D1D023A4E6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379933" y="-15999"/>
            <a:chExt cx="971550" cy="655638"/>
          </a:xfrm>
        </p:grpSpPr>
        <p:sp>
          <p:nvSpPr>
            <p:cNvPr id="64" name="Box">
              <a:extLst>
                <a:ext uri="{FF2B5EF4-FFF2-40B4-BE49-F238E27FC236}">
                  <a16:creationId xmlns:a16="http://schemas.microsoft.com/office/drawing/2014/main" id="{7B17E5D7-3CA3-43A9-9D0C-D94A4545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33" y="-15999"/>
              <a:ext cx="971550" cy="655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2">
              <a:extLst>
                <a:ext uri="{FF2B5EF4-FFF2-40B4-BE49-F238E27FC236}">
                  <a16:creationId xmlns:a16="http://schemas.microsoft.com/office/drawing/2014/main" id="{49D34E98-01B7-4102-9CB6-F4F4353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58" y="168151"/>
              <a:ext cx="176213" cy="258763"/>
            </a:xfrm>
            <a:custGeom>
              <a:avLst/>
              <a:gdLst>
                <a:gd name="T0" fmla="*/ 157 w 222"/>
                <a:gd name="T1" fmla="*/ 325 h 325"/>
                <a:gd name="T2" fmla="*/ 157 w 222"/>
                <a:gd name="T3" fmla="*/ 78 h 325"/>
                <a:gd name="T4" fmla="*/ 222 w 222"/>
                <a:gd name="T5" fmla="*/ 78 h 325"/>
                <a:gd name="T6" fmla="*/ 222 w 222"/>
                <a:gd name="T7" fmla="*/ 0 h 325"/>
                <a:gd name="T8" fmla="*/ 0 w 222"/>
                <a:gd name="T9" fmla="*/ 0 h 325"/>
                <a:gd name="T10" fmla="*/ 0 w 222"/>
                <a:gd name="T11" fmla="*/ 78 h 325"/>
                <a:gd name="T12" fmla="*/ 66 w 222"/>
                <a:gd name="T13" fmla="*/ 78 h 325"/>
                <a:gd name="T14" fmla="*/ 66 w 222"/>
                <a:gd name="T15" fmla="*/ 325 h 325"/>
                <a:gd name="T16" fmla="*/ 66 w 222"/>
                <a:gd name="T17" fmla="*/ 325 h 325"/>
                <a:gd name="T18" fmla="*/ 157 w 222"/>
                <a:gd name="T1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25">
                  <a:moveTo>
                    <a:pt x="157" y="325"/>
                  </a:moveTo>
                  <a:lnTo>
                    <a:pt x="157" y="78"/>
                  </a:lnTo>
                  <a:lnTo>
                    <a:pt x="222" y="78"/>
                  </a:lnTo>
                  <a:lnTo>
                    <a:pt x="222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66" y="78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157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1">
              <a:extLst>
                <a:ext uri="{FF2B5EF4-FFF2-40B4-BE49-F238E27FC236}">
                  <a16:creationId xmlns:a16="http://schemas.microsoft.com/office/drawing/2014/main" id="{BE19FEB8-5267-4AB6-B3E2-FA6D4AD29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3" y="168151"/>
              <a:ext cx="193675" cy="258763"/>
            </a:xfrm>
            <a:custGeom>
              <a:avLst/>
              <a:gdLst>
                <a:gd name="T0" fmla="*/ 88 w 244"/>
                <a:gd name="T1" fmla="*/ 78 h 325"/>
                <a:gd name="T2" fmla="*/ 88 w 244"/>
                <a:gd name="T3" fmla="*/ 325 h 325"/>
                <a:gd name="T4" fmla="*/ 179 w 244"/>
                <a:gd name="T5" fmla="*/ 325 h 325"/>
                <a:gd name="T6" fmla="*/ 179 w 244"/>
                <a:gd name="T7" fmla="*/ 78 h 325"/>
                <a:gd name="T8" fmla="*/ 244 w 244"/>
                <a:gd name="T9" fmla="*/ 78 h 325"/>
                <a:gd name="T10" fmla="*/ 244 w 244"/>
                <a:gd name="T11" fmla="*/ 0 h 325"/>
                <a:gd name="T12" fmla="*/ 25 w 244"/>
                <a:gd name="T13" fmla="*/ 0 h 325"/>
                <a:gd name="T14" fmla="*/ 0 w 244"/>
                <a:gd name="T15" fmla="*/ 78 h 325"/>
                <a:gd name="T16" fmla="*/ 88 w 244"/>
                <a:gd name="T17" fmla="*/ 7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325">
                  <a:moveTo>
                    <a:pt x="88" y="78"/>
                  </a:moveTo>
                  <a:lnTo>
                    <a:pt x="88" y="325"/>
                  </a:lnTo>
                  <a:lnTo>
                    <a:pt x="179" y="325"/>
                  </a:lnTo>
                  <a:lnTo>
                    <a:pt x="179" y="78"/>
                  </a:lnTo>
                  <a:lnTo>
                    <a:pt x="244" y="78"/>
                  </a:lnTo>
                  <a:lnTo>
                    <a:pt x="244" y="0"/>
                  </a:lnTo>
                  <a:lnTo>
                    <a:pt x="25" y="0"/>
                  </a:lnTo>
                  <a:lnTo>
                    <a:pt x="0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V">
              <a:extLst>
                <a:ext uri="{FF2B5EF4-FFF2-40B4-BE49-F238E27FC236}">
                  <a16:creationId xmlns:a16="http://schemas.microsoft.com/office/drawing/2014/main" id="{876EE734-700E-458F-87FB-AB999379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58" y="168151"/>
              <a:ext cx="230188" cy="258763"/>
            </a:xfrm>
            <a:custGeom>
              <a:avLst/>
              <a:gdLst>
                <a:gd name="T0" fmla="*/ 184 w 289"/>
                <a:gd name="T1" fmla="*/ 325 h 325"/>
                <a:gd name="T2" fmla="*/ 289 w 289"/>
                <a:gd name="T3" fmla="*/ 0 h 325"/>
                <a:gd name="T4" fmla="*/ 197 w 289"/>
                <a:gd name="T5" fmla="*/ 0 h 325"/>
                <a:gd name="T6" fmla="*/ 143 w 289"/>
                <a:gd name="T7" fmla="*/ 167 h 325"/>
                <a:gd name="T8" fmla="*/ 135 w 289"/>
                <a:gd name="T9" fmla="*/ 191 h 325"/>
                <a:gd name="T10" fmla="*/ 135 w 289"/>
                <a:gd name="T11" fmla="*/ 191 h 325"/>
                <a:gd name="T12" fmla="*/ 135 w 289"/>
                <a:gd name="T13" fmla="*/ 191 h 325"/>
                <a:gd name="T14" fmla="*/ 135 w 289"/>
                <a:gd name="T15" fmla="*/ 191 h 325"/>
                <a:gd name="T16" fmla="*/ 135 w 289"/>
                <a:gd name="T17" fmla="*/ 191 h 325"/>
                <a:gd name="T18" fmla="*/ 135 w 289"/>
                <a:gd name="T19" fmla="*/ 191 h 325"/>
                <a:gd name="T20" fmla="*/ 135 w 289"/>
                <a:gd name="T21" fmla="*/ 191 h 325"/>
                <a:gd name="T22" fmla="*/ 128 w 289"/>
                <a:gd name="T23" fmla="*/ 167 h 325"/>
                <a:gd name="T24" fmla="*/ 91 w 289"/>
                <a:gd name="T25" fmla="*/ 60 h 325"/>
                <a:gd name="T26" fmla="*/ 0 w 289"/>
                <a:gd name="T27" fmla="*/ 60 h 325"/>
                <a:gd name="T28" fmla="*/ 90 w 289"/>
                <a:gd name="T29" fmla="*/ 325 h 325"/>
                <a:gd name="T30" fmla="*/ 184 w 289"/>
                <a:gd name="T3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25">
                  <a:moveTo>
                    <a:pt x="184" y="325"/>
                  </a:moveTo>
                  <a:lnTo>
                    <a:pt x="289" y="0"/>
                  </a:lnTo>
                  <a:lnTo>
                    <a:pt x="197" y="0"/>
                  </a:lnTo>
                  <a:lnTo>
                    <a:pt x="143" y="167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35" y="191"/>
                  </a:lnTo>
                  <a:lnTo>
                    <a:pt x="128" y="167"/>
                  </a:lnTo>
                  <a:lnTo>
                    <a:pt x="91" y="60"/>
                  </a:lnTo>
                  <a:lnTo>
                    <a:pt x="0" y="60"/>
                  </a:lnTo>
                  <a:lnTo>
                    <a:pt x="90" y="325"/>
                  </a:lnTo>
                  <a:lnTo>
                    <a:pt x="184" y="325"/>
                  </a:lnTo>
                  <a:close/>
                </a:path>
              </a:pathLst>
            </a:custGeom>
            <a:solidFill>
              <a:srgbClr val="F0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59118ED-5355-EF2F-9A11-6CA3070266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8" y="1021977"/>
            <a:ext cx="873297" cy="586800"/>
          </a:xfrm>
          <a:prstGeom prst="rect">
            <a:avLst/>
          </a:prstGeom>
        </p:spPr>
      </p:pic>
      <p:sp>
        <p:nvSpPr>
          <p:cNvPr id="24" name="Title Placeholder 5">
            <a:extLst>
              <a:ext uri="{FF2B5EF4-FFF2-40B4-BE49-F238E27FC236}">
                <a16:creationId xmlns:a16="http://schemas.microsoft.com/office/drawing/2014/main" id="{37273B75-0181-7CF1-4E97-5AC7B84F6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5850" y="1779589"/>
            <a:ext cx="3874926" cy="156644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/>
              <a:t>Headline of </a:t>
            </a:r>
            <a:br>
              <a:rPr lang="en-GB"/>
            </a:br>
            <a:r>
              <a:rPr lang="en-GB"/>
              <a:t>the slide deck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859CF3F-3A36-15E6-F1B9-4436EE3AFF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5850" y="3425031"/>
            <a:ext cx="3889375" cy="450850"/>
          </a:xfrm>
        </p:spPr>
        <p:txBody>
          <a:bodyPr/>
          <a:lstStyle/>
          <a:p>
            <a:pPr lvl="0"/>
            <a:r>
              <a:rPr lang="en-GB"/>
              <a:t>Name Surname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4A2590-EF59-9899-7AE8-6640C13E2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7224" y="3864452"/>
            <a:ext cx="720000" cy="291623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smtClean="0"/>
              <a:pPr/>
              <a:t>18/10/2025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36375E33-47A6-BC5E-1620-FC2464752C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1"/>
            <a:ext cx="9144000" cy="5143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7AF7A-31ED-2234-F414-C1A33662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779589"/>
            <a:ext cx="5916471" cy="156644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grpSp>
        <p:nvGrpSpPr>
          <p:cNvPr id="57" name="VTT_LogoStack_v3_16092019 pienempi koko">
            <a:extLst>
              <a:ext uri="{FF2B5EF4-FFF2-40B4-BE49-F238E27FC236}">
                <a16:creationId xmlns:a16="http://schemas.microsoft.com/office/drawing/2014/main" id="{DFC99AFA-12AD-B29A-ECB4-57A594BD86B1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58" name="_VTT_logo_102019_01_white_on_orange">
              <a:extLst>
                <a:ext uri="{FF2B5EF4-FFF2-40B4-BE49-F238E27FC236}">
                  <a16:creationId xmlns:a16="http://schemas.microsoft.com/office/drawing/2014/main" id="{4956E4F0-97D7-B117-84BF-FEAD88501E0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76C0C00B-0D87-95C3-4B1E-DB710F398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C7C7A177-CC94-116A-030E-A4517EDCB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B5373A49-7551-4E77-82E1-C4C99D38C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C4EA00F1-9A10-2C24-228C-BEACE04BC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2_white_on_black" hidden="1">
              <a:extLst>
                <a:ext uri="{FF2B5EF4-FFF2-40B4-BE49-F238E27FC236}">
                  <a16:creationId xmlns:a16="http://schemas.microsoft.com/office/drawing/2014/main" id="{8054F280-83C0-2BA1-C240-C49C5B3BFD9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6D6D2A54-F24A-55F7-09E2-652B83D79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7053FA90-4086-F37A-A864-5F3A848C2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77A5D35B-8170-C00A-AFC4-E5405FA4B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59E11F85-26F9-A31B-CED1-FDFCCCDEF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3_white_on_blue" hidden="1">
              <a:extLst>
                <a:ext uri="{FF2B5EF4-FFF2-40B4-BE49-F238E27FC236}">
                  <a16:creationId xmlns:a16="http://schemas.microsoft.com/office/drawing/2014/main" id="{7F50356A-A013-D6F5-6041-DACCCF689D4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C4D39769-F287-EB8C-0C6A-E105917BD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19D371FC-A4EA-D50A-D7A1-E7E0E6AF5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F09C807D-75A2-7B11-976B-512036E58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C2000864-C13D-2A00-AF0D-8842E8783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4_white_on_dark_grey" hidden="1">
              <a:extLst>
                <a:ext uri="{FF2B5EF4-FFF2-40B4-BE49-F238E27FC236}">
                  <a16:creationId xmlns:a16="http://schemas.microsoft.com/office/drawing/2014/main" id="{84B6A223-50FE-F070-01FE-14C38FA3898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1B1AC695-977A-280B-521C-8483CF988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C4912200-2363-9C7C-54DB-725FA6E9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15C6F8A3-F9CB-7F59-92D9-E8EA7ABF2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96CF6C73-3B27-55D4-C08D-4ABDC43F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5_dark_grey_on_white" hidden="1">
              <a:extLst>
                <a:ext uri="{FF2B5EF4-FFF2-40B4-BE49-F238E27FC236}">
                  <a16:creationId xmlns:a16="http://schemas.microsoft.com/office/drawing/2014/main" id="{6408D67D-5E17-EB65-DAE4-13755F8F149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7DBE1B7D-BCFC-0F17-698C-8E3DA8463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9F97F437-7B7E-C291-7313-7C0F7E77B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5DB889FD-9F72-5803-F2DB-648D8C22B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8506996B-B562-BF39-FCBA-7C3B96F45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6_orange_blue_on_white" hidden="1">
              <a:extLst>
                <a:ext uri="{FF2B5EF4-FFF2-40B4-BE49-F238E27FC236}">
                  <a16:creationId xmlns:a16="http://schemas.microsoft.com/office/drawing/2014/main" id="{564951BB-D5C2-4FC2-7F2D-27B5A12EB34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01B1DF0D-B07A-6DE1-6BB6-6CE8048E5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E596B28C-303E-B10E-941C-77D6AE706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3929B31C-549D-B0C6-A829-8AC300690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28EA2A3E-CFFF-7220-DC10-53BE9C9F3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_VTT_logo_102019_07_blue_on_white" hidden="1">
              <a:extLst>
                <a:ext uri="{FF2B5EF4-FFF2-40B4-BE49-F238E27FC236}">
                  <a16:creationId xmlns:a16="http://schemas.microsoft.com/office/drawing/2014/main" id="{10522CC7-355E-7777-CDD0-072B3632281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5" name="Box">
                <a:extLst>
                  <a:ext uri="{FF2B5EF4-FFF2-40B4-BE49-F238E27FC236}">
                    <a16:creationId xmlns:a16="http://schemas.microsoft.com/office/drawing/2014/main" id="{3BA6A4E7-577F-6C04-BBBB-15742E231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T2">
                <a:extLst>
                  <a:ext uri="{FF2B5EF4-FFF2-40B4-BE49-F238E27FC236}">
                    <a16:creationId xmlns:a16="http://schemas.microsoft.com/office/drawing/2014/main" id="{D889A9F7-5D5B-DD39-99A6-72B28AB4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1">
                <a:extLst>
                  <a:ext uri="{FF2B5EF4-FFF2-40B4-BE49-F238E27FC236}">
                    <a16:creationId xmlns:a16="http://schemas.microsoft.com/office/drawing/2014/main" id="{C5A6A0F4-FA96-54AD-E494-64ADCD8D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V">
                <a:extLst>
                  <a:ext uri="{FF2B5EF4-FFF2-40B4-BE49-F238E27FC236}">
                    <a16:creationId xmlns:a16="http://schemas.microsoft.com/office/drawing/2014/main" id="{05AD7A82-896C-3D7C-28EC-F006F363E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_VTT_logo_102019_08_black_on_white" hidden="1">
              <a:extLst>
                <a:ext uri="{FF2B5EF4-FFF2-40B4-BE49-F238E27FC236}">
                  <a16:creationId xmlns:a16="http://schemas.microsoft.com/office/drawing/2014/main" id="{D306F8BD-CBA6-677A-77BE-B278E910151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1" name="Box">
                <a:extLst>
                  <a:ext uri="{FF2B5EF4-FFF2-40B4-BE49-F238E27FC236}">
                    <a16:creationId xmlns:a16="http://schemas.microsoft.com/office/drawing/2014/main" id="{D71142C4-C4EF-0912-061B-65EA69A0C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T2">
                <a:extLst>
                  <a:ext uri="{FF2B5EF4-FFF2-40B4-BE49-F238E27FC236}">
                    <a16:creationId xmlns:a16="http://schemas.microsoft.com/office/drawing/2014/main" id="{54C7D789-F40D-E365-836E-A673F5D0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1">
                <a:extLst>
                  <a:ext uri="{FF2B5EF4-FFF2-40B4-BE49-F238E27FC236}">
                    <a16:creationId xmlns:a16="http://schemas.microsoft.com/office/drawing/2014/main" id="{067A5657-F189-1E82-9A06-0D3496517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V">
                <a:extLst>
                  <a:ext uri="{FF2B5EF4-FFF2-40B4-BE49-F238E27FC236}">
                    <a16:creationId xmlns:a16="http://schemas.microsoft.com/office/drawing/2014/main" id="{07CFF888-B75B-906F-6AD4-73248552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_VTT_logo_102019_09_orange_on_white" hidden="1">
              <a:extLst>
                <a:ext uri="{FF2B5EF4-FFF2-40B4-BE49-F238E27FC236}">
                  <a16:creationId xmlns:a16="http://schemas.microsoft.com/office/drawing/2014/main" id="{07D25C4F-67C0-F0D8-80DA-9CE806F8784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7" name="Box">
                <a:extLst>
                  <a:ext uri="{FF2B5EF4-FFF2-40B4-BE49-F238E27FC236}">
                    <a16:creationId xmlns:a16="http://schemas.microsoft.com/office/drawing/2014/main" id="{DFF83FCD-7C8D-0FB8-05CD-76E0D46BD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T2">
                <a:extLst>
                  <a:ext uri="{FF2B5EF4-FFF2-40B4-BE49-F238E27FC236}">
                    <a16:creationId xmlns:a16="http://schemas.microsoft.com/office/drawing/2014/main" id="{3BCD40AD-06B9-EA10-BFF5-F137BF24C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1">
                <a:extLst>
                  <a:ext uri="{FF2B5EF4-FFF2-40B4-BE49-F238E27FC236}">
                    <a16:creationId xmlns:a16="http://schemas.microsoft.com/office/drawing/2014/main" id="{B5293F28-3BAD-E94E-3698-1BFB1A895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V">
                <a:extLst>
                  <a:ext uri="{FF2B5EF4-FFF2-40B4-BE49-F238E27FC236}">
                    <a16:creationId xmlns:a16="http://schemas.microsoft.com/office/drawing/2014/main" id="{CC17B370-EB39-B781-102B-B844EB4F6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9FAA3C-444D-8D8D-CAA6-A39C08081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28FA752-B690-97D1-C52E-A48C5B239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3F3C72-8B99-2051-9968-A8F04023F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52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8B00CB-C995-2755-2E6E-F6113E1A2B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4"/>
            <a:ext cx="9144186" cy="514339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5C0DD-F212-31F9-09B8-BA4C36B8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29AA-BDC7-126C-F3EC-ED60542F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54CCA8-E420-BF4D-4812-490D64E3D72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43515" y="575"/>
            <a:ext cx="867600" cy="586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26B2EA-7F92-D00E-8DC8-0EC173C4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779589"/>
            <a:ext cx="5916471" cy="156644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9A396D-231C-8037-F964-0BB6E5A4C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93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triangle&#10;&#10;AI-generated content may be incorrect.">
            <a:extLst>
              <a:ext uri="{FF2B5EF4-FFF2-40B4-BE49-F238E27FC236}">
                <a16:creationId xmlns:a16="http://schemas.microsoft.com/office/drawing/2014/main" id="{3EDB35CD-E6DA-4020-5EE9-5AF26D2A85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"/>
            <a:ext cx="9145028" cy="514292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5C0DD-F212-31F9-09B8-BA4C36B8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429AA-BDC7-126C-F3EC-ED60542F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9" name="VTT_LogoStack_v3_16092019 pienempi koko">
            <a:extLst>
              <a:ext uri="{FF2B5EF4-FFF2-40B4-BE49-F238E27FC236}">
                <a16:creationId xmlns:a16="http://schemas.microsoft.com/office/drawing/2014/main" id="{09B05B7A-B151-BE08-FEB6-CD1CE1D6C4B8}"/>
              </a:ext>
            </a:extLst>
          </p:cNvPr>
          <p:cNvGrpSpPr/>
          <p:nvPr/>
        </p:nvGrpSpPr>
        <p:grpSpPr>
          <a:xfrm>
            <a:off x="8043515" y="2"/>
            <a:ext cx="869543" cy="586800"/>
            <a:chOff x="7909204" y="1770762"/>
            <a:chExt cx="971550" cy="655638"/>
          </a:xfrm>
        </p:grpSpPr>
        <p:grpSp>
          <p:nvGrpSpPr>
            <p:cNvPr id="10" name="_VTT_logo_102019_01_white_on_orange">
              <a:extLst>
                <a:ext uri="{FF2B5EF4-FFF2-40B4-BE49-F238E27FC236}">
                  <a16:creationId xmlns:a16="http://schemas.microsoft.com/office/drawing/2014/main" id="{D995E31C-E340-0EAC-874F-B9B52856537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337E1472-AAF2-6BCB-B952-269BEB4D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4DF8A524-669C-F4D9-977C-158A71D1C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1AD9FDE8-9A2F-D97E-7914-BF28BD1B8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7AFA3E1A-499C-53B1-2303-56DD2B831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2_white_on_black" hidden="1">
              <a:extLst>
                <a:ext uri="{FF2B5EF4-FFF2-40B4-BE49-F238E27FC236}">
                  <a16:creationId xmlns:a16="http://schemas.microsoft.com/office/drawing/2014/main" id="{3006933D-AF2E-1A44-73D6-B38E5BC334E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9B6535D9-2B7A-31A2-1BF0-6DADFFAEB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C8BFB077-2CDD-1B9B-A4F6-0E24B7575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212D5CA2-48F8-733C-5D20-F7D0D14B2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5954B49A-7C40-D648-F6A1-C5ED2BE1F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96A22206-1C96-6B32-6C15-26D5F010836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7C5F5D7B-36F1-D596-3BC8-965B30BC8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72AFB9CB-21EC-DE36-6A4F-C6F7CE9EE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D328A31E-4958-BAF5-CF4E-75396EF6B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DEDB85F4-F210-ECF3-D59E-E8DBC0644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C51A9E4C-48F9-6BF8-62C8-32D993D21E2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A9EA64B7-9785-AA8F-1BE0-D10991A04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34D24039-5335-8BE4-73DE-49B8F61C6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9807823E-7B82-3F7D-3757-7C506A96C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4EB7B8AF-C2C4-2AA1-146F-049622DFC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7947569D-44E0-7AEC-80FE-0DCA695D463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8BD763B0-D042-A9A0-A480-EDFBA7AC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F97E3E16-427D-9844-0D39-BFCF84D40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4828CD41-FD47-2F7D-8114-C2E4B928D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18E94C7B-C8F0-80D6-4581-0D7FAE0FA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CEB8BEB9-702B-2576-17AE-A805386D77F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9914ED5B-43AA-3EAE-BB91-995D8F120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90493C00-4B05-9CB9-478B-1D9435FF1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450295BE-F02B-E067-5B46-3FDDE7D06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3BFB0470-8170-A9B3-1917-7FE03650F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A83176D9-5293-5FD0-74AC-D527DB04059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1669081D-CFA9-9E62-E8B4-C048991C5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54776E40-3688-0E61-4159-5C1FF0F1C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73F3BF20-BA75-636A-491C-FCBB007BD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880F9AFA-DE39-A1CD-59C6-9B03D39E1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75C826FA-6163-AD26-0F7D-1F9CD14FDBD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B802397B-69E8-9789-50A5-BE8906888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4843B75A-83FA-73B5-4036-2E336849B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789D5CE8-BE00-02F5-BEDD-EB18F5D34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B26BCD38-2B38-7D86-02BC-AA204D81D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95C6986E-E9A4-9516-91AC-5ACAD16A7E9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4ECC79A8-76CF-0415-AF40-8B412D162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B83EA330-1710-5DD2-61FA-F7E265507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6A72BF17-69DB-EB7A-890F-A66514785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C66149DF-F7FE-6E79-75A5-41C71CD7B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A49BB5D8-5196-E242-5BE5-E28287DA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79589"/>
            <a:ext cx="4917230" cy="156644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883F79-0EFA-9F29-F506-A4D357E6D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45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97105" y="485276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B7C45BC-DE55-EE41-818B-FA881E566AEA}" type="datetime1">
              <a:rPr lang="fi-FI" noProof="0" smtClean="0"/>
              <a:t>18.10.2025</a:t>
            </a:fld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1868" y="4852800"/>
            <a:ext cx="2447407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4852972"/>
            <a:ext cx="971550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1F2461E1-7487-3B78-0BBE-CBCD4250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850" y="1779589"/>
            <a:ext cx="3874926" cy="156644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551BB2E-DDBC-9FB7-7E8A-98B85AEB2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5850" y="3421224"/>
            <a:ext cx="3877274" cy="4354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0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827" r:id="rId4"/>
    <p:sldLayoutId id="2147483930" r:id="rId5"/>
    <p:sldLayoutId id="21474839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3000" b="1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100000"/>
        <a:buFont typeface="Arial" panose="020B0604020202020204" pitchFamily="34" charset="0"/>
        <a:buNone/>
        <a:tabLst/>
        <a:defRPr sz="1100" b="1" i="0" kern="1200" spc="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18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1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359025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1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540612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1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72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1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55">
          <p15:clr>
            <a:srgbClr val="F26B43"/>
          </p15:clr>
        </p15:guide>
        <p15:guide id="7" orient="horz" pos="1121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2618">
          <p15:clr>
            <a:srgbClr val="F26B43"/>
          </p15:clr>
        </p15:guide>
        <p15:guide id="12" pos="30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1F2461E1-7487-3B78-0BBE-CBCD4250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779589"/>
            <a:ext cx="8050777" cy="15664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09E488-E0A6-232B-B9E6-4FC88405C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549F46-1B00-0558-3E20-D00B514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E885F79-17BA-F250-FD76-39A2F553F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6561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3000" b="1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100000"/>
        <a:buFont typeface="Arial" panose="020B0604020202020204" pitchFamily="34" charset="0"/>
        <a:buNone/>
        <a:tabLst/>
        <a:defRPr sz="1100" b="1" i="0" kern="1200" spc="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18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1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359025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1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540612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1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72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1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55">
          <p15:clr>
            <a:srgbClr val="F26B43"/>
          </p15:clr>
        </p15:guide>
        <p15:guide id="7" orient="horz" pos="1121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2618">
          <p15:clr>
            <a:srgbClr val="F26B43"/>
          </p15:clr>
        </p15:guide>
        <p15:guide id="12" pos="30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87374"/>
            <a:ext cx="6948000" cy="743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455739"/>
            <a:ext cx="6948000" cy="3168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764E3-6941-EB9C-6865-9A5F60724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184C2-B068-B773-6525-D66B9A771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2A622EA-2C29-5033-1E19-661991B99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23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731" r:id="rId2"/>
    <p:sldLayoutId id="2147483733" r:id="rId3"/>
    <p:sldLayoutId id="2147483830" r:id="rId4"/>
    <p:sldLayoutId id="2147483879" r:id="rId5"/>
    <p:sldLayoutId id="2147483826" r:id="rId6"/>
    <p:sldLayoutId id="2147483745" r:id="rId7"/>
    <p:sldLayoutId id="2147483832" r:id="rId8"/>
    <p:sldLayoutId id="2147483925" r:id="rId9"/>
    <p:sldLayoutId id="2147483924" r:id="rId10"/>
    <p:sldLayoutId id="2147483926" r:id="rId11"/>
    <p:sldLayoutId id="2147483928" r:id="rId12"/>
    <p:sldLayoutId id="2147483929" r:id="rId13"/>
    <p:sldLayoutId id="2147483927" r:id="rId14"/>
    <p:sldLayoutId id="2147483806" r:id="rId15"/>
    <p:sldLayoutId id="2147483738" r:id="rId16"/>
    <p:sldLayoutId id="2147483833" r:id="rId17"/>
    <p:sldLayoutId id="2147483922" r:id="rId18"/>
    <p:sldLayoutId id="2147483880" r:id="rId19"/>
    <p:sldLayoutId id="214748388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2600" b="1" i="0" kern="1200" spc="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216000" indent="-216000" algn="l" defTabSz="457209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lang="en-GB" sz="1600" b="0" i="0" kern="1200" spc="0" baseline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406800" indent="-180000" algn="l" defTabSz="4572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tabLst/>
        <a:defRPr lang="en-GB" sz="1400" b="0" i="0" kern="1200" spc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608013" indent="-177800" algn="l" defTabSz="457209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itchFamily="2" charset="2"/>
        <a:buChar char="§"/>
        <a:tabLst/>
        <a:defRPr sz="14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800100" indent="-185738" algn="l" defTabSz="457209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itchFamily="2" charset="2"/>
        <a:buChar char="§"/>
        <a:tabLst/>
        <a:defRPr sz="14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1008063" indent="-185738" algn="l" defTabSz="4572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1192213" indent="-169863" algn="l" defTabSz="457209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itchFamily="2" charset="2"/>
        <a:buChar char="§"/>
        <a:tabLst/>
        <a:defRPr lang="en-GB" sz="1400" b="0" i="0" kern="1200" spc="0" noProof="0" dirty="0">
          <a:solidFill>
            <a:srgbClr val="000000"/>
          </a:solidFill>
          <a:latin typeface="Arial" charset="0"/>
          <a:ea typeface="+mn-ea"/>
          <a:cs typeface="Arial" charset="0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838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373">
          <p15:clr>
            <a:srgbClr val="F26B43"/>
          </p15:clr>
        </p15:guide>
        <p15:guide id="12" pos="4830">
          <p15:clr>
            <a:srgbClr val="F26B43"/>
          </p15:clr>
        </p15:guide>
        <p15:guide id="13" orient="horz" pos="917">
          <p15:clr>
            <a:srgbClr val="F26B43"/>
          </p15:clr>
        </p15:guide>
        <p15:guide id="14" orient="horz" pos="2913">
          <p15:clr>
            <a:srgbClr val="F26B43"/>
          </p15:clr>
        </p15:guide>
        <p15:guide id="15" pos="1838">
          <p15:clr>
            <a:srgbClr val="F26B43"/>
          </p15:clr>
        </p15:guide>
        <p15:guide id="16" pos="1948">
          <p15:clr>
            <a:srgbClr val="F26B43"/>
          </p15:clr>
        </p15:guide>
        <p15:guide id="17" pos="2586">
          <p15:clr>
            <a:srgbClr val="F26B43"/>
          </p15:clr>
        </p15:guide>
        <p15:guide id="18" pos="2696">
          <p15:clr>
            <a:srgbClr val="F26B43"/>
          </p15:clr>
        </p15:guide>
        <p15:guide id="19" pos="3334">
          <p15:clr>
            <a:srgbClr val="F26B43"/>
          </p15:clr>
        </p15:guide>
        <p15:guide id="20" pos="3442">
          <p15:clr>
            <a:srgbClr val="F26B43"/>
          </p15:clr>
        </p15:guide>
        <p15:guide id="21" pos="3628">
          <p15:clr>
            <a:srgbClr val="F26B43"/>
          </p15:clr>
        </p15:guide>
        <p15:guide id="22" pos="5612">
          <p15:clr>
            <a:srgbClr val="F26B43"/>
          </p15:clr>
        </p15:guide>
        <p15:guide id="23" pos="49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3960000"/>
            <a:ext cx="8424002" cy="62832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/>
          <a:p>
            <a:pPr lvl="0"/>
            <a:r>
              <a:rPr lang="en-GB" noProof="0"/>
              <a:t>Click to add VTT content text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9E046A-E39E-6DB4-0726-741FF45A9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2" y="4933311"/>
            <a:ext cx="2025958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BEDFC-EC94-29D6-6CD6-4333F95E6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933311"/>
            <a:ext cx="968374" cy="21018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4BCC3-8D3E-04F1-E8E5-924C61240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933311"/>
            <a:ext cx="720000" cy="210189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DB9C9BE-2978-A549-B6E1-1C5A4063E459}" type="datetime1">
              <a:rPr lang="en-GB" smtClean="0"/>
              <a:pPr/>
              <a:t>18/10/2025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05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784" r:id="rId2"/>
    <p:sldLayoutId id="214748382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3600" b="1" i="0" kern="1200" spc="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10000"/>
        <a:buFont typeface="Wingdings" panose="05000000000000000000" pitchFamily="2" charset="2"/>
        <a:buNone/>
        <a:tabLst/>
        <a:defRPr sz="1200" b="1" i="0" kern="1200" spc="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3pPr>
      <a:lvl4pPr marL="540612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4pPr>
      <a:lvl5pPr marL="72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>
          <p15:clr>
            <a:srgbClr val="F26B43"/>
          </p15:clr>
        </p15:guide>
        <p15:guide id="7" orient="horz" pos="894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418">
          <p15:clr>
            <a:srgbClr val="F26B43"/>
          </p15:clr>
        </p15:guide>
        <p15:guide id="12" pos="4830">
          <p15:clr>
            <a:srgbClr val="F26B43"/>
          </p15:clr>
        </p15:guide>
        <p15:guide id="13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87374"/>
            <a:ext cx="6948000" cy="743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573529"/>
            <a:ext cx="6948000" cy="30445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First level bullet</a:t>
            </a:r>
          </a:p>
          <a:p>
            <a:pPr lvl="1"/>
            <a:r>
              <a:rPr lang="en-GB" noProof="0"/>
              <a:t>Second level bullet</a:t>
            </a:r>
          </a:p>
          <a:p>
            <a:pPr lvl="2"/>
            <a:r>
              <a:rPr lang="en-GB" noProof="0"/>
              <a:t>Third level bullet</a:t>
            </a:r>
          </a:p>
          <a:p>
            <a:pPr lvl="3"/>
            <a:r>
              <a:rPr lang="en-GB" noProof="0"/>
              <a:t>Fourth level bullet</a:t>
            </a:r>
          </a:p>
          <a:p>
            <a:pPr lvl="4"/>
            <a:r>
              <a:rPr lang="en-GB" noProof="0"/>
              <a:t>Fifth level bullet</a:t>
            </a:r>
          </a:p>
          <a:p>
            <a:pPr lvl="5"/>
            <a:r>
              <a:rPr lang="en-GB" noProof="0"/>
              <a:t>Sixth level bullet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85280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C1A86E2-E3C9-42F6-9FBE-001C31EF33DE}" type="datetime1">
              <a:rPr lang="en-GB" noProof="0" smtClean="0"/>
              <a:t>18/10/2025</a:t>
            </a:fld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1" y="4852800"/>
            <a:ext cx="6730862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/>
              <a:t>VTT – beyond the obvious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852800"/>
            <a:ext cx="968374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84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2600" b="1" i="0" kern="1200" spc="0">
          <a:solidFill>
            <a:srgbClr val="F06E00"/>
          </a:solidFill>
          <a:latin typeface="Arial" charset="0"/>
          <a:ea typeface="Arial" charset="0"/>
          <a:cs typeface="Arial" charset="0"/>
        </a:defRPr>
      </a:lvl1pPr>
    </p:titleStyle>
    <p:bodyStyle>
      <a:lvl1pPr marL="216000" indent="-216000" algn="l" defTabSz="457209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06E00"/>
        </a:buClr>
        <a:buSzPct val="100000"/>
        <a:buFont typeface="Wingdings 2" panose="05020102010507070707" pitchFamily="18" charset="2"/>
        <a:buChar char="¡"/>
        <a:tabLst/>
        <a:defRPr lang="en-GB" sz="1800" b="0" i="0" kern="1200" spc="0" baseline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406800" indent="-180000" algn="l" defTabSz="4572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06E00"/>
        </a:buClr>
        <a:buFont typeface="Arial" panose="020B0604020202020204" pitchFamily="34" charset="0"/>
        <a:buChar char="•"/>
        <a:tabLst/>
        <a:defRPr lang="en-GB" sz="1600" b="0" i="0" kern="1200" spc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594000" indent="-180000" algn="l" defTabSz="457209" rtl="0" eaLnBrk="1" latinLnBrk="0" hangingPunct="1">
        <a:lnSpc>
          <a:spcPct val="100000"/>
        </a:lnSpc>
        <a:spcBef>
          <a:spcPts val="0"/>
        </a:spcBef>
        <a:buClr>
          <a:srgbClr val="F06E00"/>
        </a:buClr>
        <a:buSzPct val="100000"/>
        <a:buFont typeface="Arial" panose="020B0604020202020204" pitchFamily="34" charset="0"/>
        <a:buChar char="•"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752400" indent="-180000" algn="l" defTabSz="457209" rtl="0" eaLnBrk="1" latinLnBrk="0" hangingPunct="1">
        <a:lnSpc>
          <a:spcPct val="100000"/>
        </a:lnSpc>
        <a:spcBef>
          <a:spcPts val="0"/>
        </a:spcBef>
        <a:buClr>
          <a:srgbClr val="F06E00"/>
        </a:buClr>
        <a:buSzPct val="100000"/>
        <a:buFont typeface="Arial" charset="0"/>
        <a:buChar char="•"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928800" indent="-180000" algn="l" defTabSz="4572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1108075" indent="-180975" algn="l" defTabSz="457209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•"/>
        <a:tabLst/>
        <a:defRPr lang="en-GB" sz="1600" b="0" i="0" kern="1200" spc="0" noProof="0" dirty="0">
          <a:solidFill>
            <a:srgbClr val="000000"/>
          </a:solidFill>
          <a:latin typeface="Arial" charset="0"/>
          <a:ea typeface="+mn-ea"/>
          <a:cs typeface="Arial" charset="0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838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370">
          <p15:clr>
            <a:srgbClr val="F26B43"/>
          </p15:clr>
        </p15:guide>
        <p15:guide id="12" pos="4830">
          <p15:clr>
            <a:srgbClr val="F26B43"/>
          </p15:clr>
        </p15:guide>
        <p15:guide id="13" orient="horz" pos="990">
          <p15:clr>
            <a:srgbClr val="F26B43"/>
          </p15:clr>
        </p15:guide>
        <p15:guide id="14" orient="horz" pos="2909">
          <p15:clr>
            <a:srgbClr val="F26B43"/>
          </p15:clr>
        </p15:guide>
        <p15:guide id="15" pos="1838">
          <p15:clr>
            <a:srgbClr val="F26B43"/>
          </p15:clr>
        </p15:guide>
        <p15:guide id="16" pos="1948">
          <p15:clr>
            <a:srgbClr val="F26B43"/>
          </p15:clr>
        </p15:guide>
        <p15:guide id="17" pos="2586">
          <p15:clr>
            <a:srgbClr val="F26B43"/>
          </p15:clr>
        </p15:guide>
        <p15:guide id="18" pos="2696">
          <p15:clr>
            <a:srgbClr val="F26B43"/>
          </p15:clr>
        </p15:guide>
        <p15:guide id="19" pos="3334">
          <p15:clr>
            <a:srgbClr val="F26B43"/>
          </p15:clr>
        </p15:guide>
        <p15:guide id="20" pos="344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86803"/>
            <a:ext cx="6948000" cy="743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573530"/>
            <a:ext cx="6948000" cy="3034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First level bullet</a:t>
            </a:r>
          </a:p>
          <a:p>
            <a:pPr lvl="1"/>
            <a:r>
              <a:rPr lang="en-GB" noProof="0" dirty="0"/>
              <a:t>Second level bullet</a:t>
            </a:r>
          </a:p>
          <a:p>
            <a:pPr lvl="2"/>
            <a:r>
              <a:rPr lang="en-GB" noProof="0" dirty="0"/>
              <a:t>Third level bullet</a:t>
            </a:r>
          </a:p>
          <a:p>
            <a:pPr lvl="3"/>
            <a:r>
              <a:rPr lang="en-GB" noProof="0" dirty="0"/>
              <a:t>Fourth level bullet</a:t>
            </a:r>
          </a:p>
          <a:p>
            <a:pPr lvl="4"/>
            <a:r>
              <a:rPr lang="en-GB" noProof="0" dirty="0"/>
              <a:t>Subheading (Fifth level)</a:t>
            </a:r>
          </a:p>
          <a:p>
            <a:pPr lvl="5"/>
            <a:r>
              <a:rPr lang="en-GB" noProof="0" dirty="0"/>
              <a:t>Text only (Sixth level)</a:t>
            </a:r>
          </a:p>
          <a:p>
            <a:pPr lvl="5"/>
            <a:endParaRPr lang="en-GB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85280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C1A86E2-E3C9-42F6-9FBE-001C31EF33DE}" type="datetime1">
              <a:rPr lang="en-GB" smtClean="0"/>
              <a:t>18/10/2025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1" y="4852800"/>
            <a:ext cx="6730862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7" y="4852800"/>
            <a:ext cx="968374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2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198" rtl="0" eaLnBrk="1" latinLnBrk="0" hangingPunct="1">
        <a:lnSpc>
          <a:spcPct val="90000"/>
        </a:lnSpc>
        <a:spcBef>
          <a:spcPct val="0"/>
        </a:spcBef>
        <a:buNone/>
        <a:defRPr sz="2600" b="1" i="0" kern="1200" spc="0">
          <a:solidFill>
            <a:srgbClr val="F06E00"/>
          </a:solidFill>
          <a:latin typeface="Arial" charset="0"/>
          <a:ea typeface="Arial" charset="0"/>
          <a:cs typeface="Arial" charset="0"/>
        </a:defRPr>
      </a:lvl1pPr>
    </p:titleStyle>
    <p:bodyStyle>
      <a:lvl1pPr marL="215995" indent="-215995" algn="l" defTabSz="457198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06E00"/>
        </a:buClr>
        <a:buSzPct val="100000"/>
        <a:buFont typeface="Wingdings 2" panose="05020102010507070707" pitchFamily="18" charset="2"/>
        <a:buChar char="¡"/>
        <a:tabLst/>
        <a:defRPr lang="en-GB" sz="1800" b="0" i="0" kern="1200" spc="0" baseline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395990" indent="-179996" algn="l" defTabSz="457198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06E00"/>
        </a:buClr>
        <a:buFont typeface="Arial" panose="020B0604020202020204" pitchFamily="34" charset="0"/>
        <a:buChar char="•"/>
        <a:tabLst/>
        <a:defRPr lang="en-GB" sz="1600" b="0" i="0" kern="1200" spc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575986" indent="-179996" algn="l" defTabSz="457198" rtl="0" eaLnBrk="1" latinLnBrk="0" hangingPunct="1">
        <a:lnSpc>
          <a:spcPct val="100000"/>
        </a:lnSpc>
        <a:spcBef>
          <a:spcPts val="0"/>
        </a:spcBef>
        <a:buClr>
          <a:srgbClr val="F06E00"/>
        </a:buClr>
        <a:buSzPct val="100000"/>
        <a:buFont typeface="Arial" panose="020B0604020202020204" pitchFamily="34" charset="0"/>
        <a:buChar char="•"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755981" indent="-179384" algn="l" defTabSz="457198" rtl="0" eaLnBrk="1" latinLnBrk="0" hangingPunct="1">
        <a:lnSpc>
          <a:spcPct val="100000"/>
        </a:lnSpc>
        <a:spcBef>
          <a:spcPts val="0"/>
        </a:spcBef>
        <a:buClr>
          <a:srgbClr val="F06E00"/>
        </a:buClr>
        <a:buSzPct val="100000"/>
        <a:buFont typeface="Arial" charset="0"/>
        <a:buChar char="•"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0" indent="0" algn="l" defTabSz="457198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charset="0"/>
        <a:buNone/>
        <a:tabLst/>
        <a:defRPr sz="1800" b="1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0" indent="0" algn="l" defTabSz="457198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110000"/>
        <a:buFont typeface="Arial"/>
        <a:buNone/>
        <a:defRPr lang="en-GB" sz="1800" b="0" i="0" kern="1200" spc="0" noProof="0" dirty="0">
          <a:solidFill>
            <a:srgbClr val="000000"/>
          </a:solidFill>
          <a:latin typeface="Arial" charset="0"/>
          <a:ea typeface="+mn-ea"/>
          <a:cs typeface="Arial" charset="0"/>
        </a:defRPr>
      </a:lvl6pPr>
      <a:lvl7pPr marL="2971781" indent="-228599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8" indent="-228599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6" indent="-228599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>
          <p15:clr>
            <a:srgbClr val="F26B43"/>
          </p15:clr>
        </p15:guide>
        <p15:guide id="7" orient="horz" pos="894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418">
          <p15:clr>
            <a:srgbClr val="F26B43"/>
          </p15:clr>
        </p15:guide>
        <p15:guide id="12" pos="4830">
          <p15:clr>
            <a:srgbClr val="F26B43"/>
          </p15:clr>
        </p15:guide>
        <p15:guide id="13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9E30AE-B7EC-DD22-046A-2FF63726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Strategic Optionality and Flexibility in SMR Investments: </a:t>
            </a:r>
            <a:br>
              <a:rPr lang="en-US" b="1" dirty="0"/>
            </a:br>
            <a:r>
              <a:rPr lang="en-US" dirty="0"/>
              <a:t>Scenario and Real Options Approach</a:t>
            </a:r>
            <a:br>
              <a:rPr lang="en-US" dirty="0"/>
            </a:br>
            <a:br>
              <a:rPr lang="fi-FI" sz="1050" dirty="0">
                <a:ea typeface="Aptos" panose="020B0004020202020204" pitchFamily="34" charset="0"/>
                <a:cs typeface="Courier New" panose="02070309020205020404" pitchFamily="49" charset="0"/>
              </a:rPr>
            </a:br>
            <a:r>
              <a:rPr lang="fi-FI" sz="1050" dirty="0" err="1">
                <a:ea typeface="Aptos" panose="020B0004020202020204" pitchFamily="34" charset="0"/>
                <a:cs typeface="Courier New" panose="02070309020205020404" pitchFamily="49" charset="0"/>
              </a:rPr>
              <a:t>Finnish</a:t>
            </a:r>
            <a:r>
              <a:rPr lang="fi-FI" sz="1050" dirty="0">
                <a:ea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fi-FI" sz="1050" dirty="0" err="1">
                <a:ea typeface="Aptos" panose="020B0004020202020204" pitchFamily="34" charset="0"/>
                <a:cs typeface="Courier New" panose="02070309020205020404" pitchFamily="49" charset="0"/>
              </a:rPr>
              <a:t>Nuclear</a:t>
            </a:r>
            <a:r>
              <a:rPr lang="fi-FI" sz="1050" dirty="0">
                <a:ea typeface="Aptos" panose="020B0004020202020204" pitchFamily="34" charset="0"/>
                <a:cs typeface="Courier New" panose="02070309020205020404" pitchFamily="49" charset="0"/>
              </a:rPr>
              <a:t> Science and Technology Symposium 2025</a:t>
            </a:r>
            <a:endParaRPr lang="fi-FI" dirty="0"/>
          </a:p>
        </p:txBody>
      </p:sp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BA3CCD11-ED44-5905-418F-6C15E26A780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2C558CC-AF12-D860-F889-297565AFB2C7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071663690"/>
              </p:ext>
            </p:extLst>
          </p:nvPr>
        </p:nvGraphicFramePr>
        <p:xfrm>
          <a:off x="4889500" y="1355725"/>
          <a:ext cx="3798888" cy="265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1FE25-65BD-D9B3-F11E-1A5FB3D4E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30D87-9AFE-FC1D-79A0-A885CA293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1</a:t>
            </a:fld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91F92-12BC-D9DF-290F-C7895D4CB2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36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A019-8A84-A282-336C-16B3B75E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Real </a:t>
            </a:r>
            <a:r>
              <a:rPr lang="fi-FI" dirty="0" err="1"/>
              <a:t>options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 for </a:t>
            </a:r>
            <a:r>
              <a:rPr lang="fi-FI" dirty="0" err="1"/>
              <a:t>identifying</a:t>
            </a:r>
            <a:r>
              <a:rPr lang="fi-FI" dirty="0"/>
              <a:t> and </a:t>
            </a:r>
            <a:r>
              <a:rPr lang="fi-FI" dirty="0" err="1"/>
              <a:t>valuing</a:t>
            </a:r>
            <a:r>
              <a:rPr lang="fi-FI" dirty="0"/>
              <a:t> </a:t>
            </a:r>
            <a:r>
              <a:rPr lang="fi-FI" dirty="0" err="1"/>
              <a:t>managerial</a:t>
            </a:r>
            <a:r>
              <a:rPr lang="fi-FI" dirty="0"/>
              <a:t> </a:t>
            </a:r>
            <a:r>
              <a:rPr lang="fi-FI" dirty="0" err="1"/>
              <a:t>flexibility</a:t>
            </a:r>
            <a:r>
              <a:rPr lang="fi-FI" dirty="0"/>
              <a:t> in </a:t>
            </a:r>
            <a:r>
              <a:rPr lang="fi-FI" dirty="0" err="1"/>
              <a:t>risky</a:t>
            </a:r>
            <a:r>
              <a:rPr lang="fi-FI" dirty="0"/>
              <a:t> </a:t>
            </a:r>
            <a:r>
              <a:rPr lang="fi-FI" dirty="0" err="1"/>
              <a:t>projects</a:t>
            </a:r>
            <a:endParaRPr lang="fi-FI" dirty="0"/>
          </a:p>
        </p:txBody>
      </p:sp>
      <p:sp>
        <p:nvSpPr>
          <p:cNvPr id="14" name="Media Placeholder 13">
            <a:extLst>
              <a:ext uri="{FF2B5EF4-FFF2-40B4-BE49-F238E27FC236}">
                <a16:creationId xmlns:a16="http://schemas.microsoft.com/office/drawing/2014/main" id="{F6C0F994-7795-6E70-50C6-21224E256736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49D99-1682-5A47-3903-893030C79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C19A2-C2B2-02CC-BA60-1263075F0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07D727-54C0-7426-0A33-01A6D3EC40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6834C3-EA8F-B342-2566-C4A2DDA7F00B}"/>
              </a:ext>
            </a:extLst>
          </p:cNvPr>
          <p:cNvSpPr/>
          <p:nvPr/>
        </p:nvSpPr>
        <p:spPr>
          <a:xfrm rot="5400000">
            <a:off x="4739937" y="2268058"/>
            <a:ext cx="4253676" cy="10768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721C8-EB07-023B-12DD-62B41918FF08}"/>
              </a:ext>
            </a:extLst>
          </p:cNvPr>
          <p:cNvSpPr txBox="1"/>
          <p:nvPr/>
        </p:nvSpPr>
        <p:spPr>
          <a:xfrm>
            <a:off x="5309549" y="1047548"/>
            <a:ext cx="3114451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tabLst/>
            </a:pPr>
            <a:r>
              <a:rPr lang="fi-FI" sz="1400" b="1" err="1"/>
              <a:t>Discovery</a:t>
            </a:r>
            <a:r>
              <a:rPr lang="fi-FI" sz="1400" b="1"/>
              <a:t> </a:t>
            </a:r>
            <a:r>
              <a:rPr lang="fi-FI" sz="1400"/>
              <a:t>of </a:t>
            </a:r>
            <a:r>
              <a:rPr lang="fi-FI" sz="1400" err="1"/>
              <a:t>shadow</a:t>
            </a:r>
            <a:r>
              <a:rPr lang="fi-FI" sz="1400"/>
              <a:t> </a:t>
            </a:r>
            <a:r>
              <a:rPr lang="fi-FI" sz="1400" err="1"/>
              <a:t>options</a:t>
            </a:r>
            <a:r>
              <a:rPr lang="fi-FI" sz="1400"/>
              <a:t> in </a:t>
            </a:r>
            <a:r>
              <a:rPr lang="fi-FI" sz="1400" err="1"/>
              <a:t>uncertain</a:t>
            </a:r>
            <a:r>
              <a:rPr lang="fi-FI" sz="1400"/>
              <a:t> business </a:t>
            </a:r>
            <a:r>
              <a:rPr lang="fi-FI" sz="1400" err="1"/>
              <a:t>environment</a:t>
            </a:r>
            <a:r>
              <a:rPr lang="fi-FI" sz="1400"/>
              <a:t>: Real </a:t>
            </a:r>
            <a:r>
              <a:rPr lang="fi-FI" sz="1400" err="1"/>
              <a:t>options</a:t>
            </a:r>
            <a:r>
              <a:rPr lang="fi-FI" sz="1400"/>
              <a:t> ”on </a:t>
            </a:r>
            <a:r>
              <a:rPr lang="fi-FI" sz="1400" err="1"/>
              <a:t>projects</a:t>
            </a:r>
            <a:r>
              <a:rPr lang="fi-FI" sz="1400"/>
              <a:t>” – </a:t>
            </a:r>
            <a:r>
              <a:rPr lang="fi-FI" sz="1400" err="1"/>
              <a:t>what</a:t>
            </a:r>
            <a:r>
              <a:rPr lang="fi-FI" sz="1400"/>
              <a:t> </a:t>
            </a:r>
            <a:r>
              <a:rPr lang="fi-FI" sz="1400" err="1"/>
              <a:t>flexibilities</a:t>
            </a:r>
            <a:r>
              <a:rPr lang="fi-FI" sz="1400"/>
              <a:t> and </a:t>
            </a:r>
            <a:r>
              <a:rPr lang="fi-FI" sz="1400" err="1"/>
              <a:t>opportunities</a:t>
            </a:r>
            <a:r>
              <a:rPr lang="fi-FI" sz="1400"/>
              <a:t> </a:t>
            </a:r>
            <a:r>
              <a:rPr lang="fi-FI" sz="1400" err="1"/>
              <a:t>exist</a:t>
            </a:r>
            <a:endParaRPr lang="fi-FI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BB703-C4C3-A2F4-3EEA-92996CCFBD52}"/>
              </a:ext>
            </a:extLst>
          </p:cNvPr>
          <p:cNvSpPr txBox="1"/>
          <p:nvPr/>
        </p:nvSpPr>
        <p:spPr>
          <a:xfrm>
            <a:off x="5331149" y="2215399"/>
            <a:ext cx="3092851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tabLst/>
            </a:pPr>
            <a:r>
              <a:rPr lang="fi-FI" sz="1400" b="1" dirty="0" err="1"/>
              <a:t>Acquire</a:t>
            </a:r>
            <a:r>
              <a:rPr lang="fi-FI" sz="1400" b="1" dirty="0"/>
              <a:t> </a:t>
            </a:r>
            <a:r>
              <a:rPr lang="fi-FI" sz="1400" b="1" dirty="0" err="1"/>
              <a:t>or</a:t>
            </a:r>
            <a:r>
              <a:rPr lang="fi-FI" sz="1400" b="1" dirty="0"/>
              <a:t> </a:t>
            </a:r>
            <a:r>
              <a:rPr lang="fi-FI" sz="1400" b="1" dirty="0" err="1"/>
              <a:t>develop</a:t>
            </a:r>
            <a:r>
              <a:rPr lang="fi-FI" sz="1400" dirty="0"/>
              <a:t> </a:t>
            </a:r>
            <a:r>
              <a:rPr lang="fi-FI" sz="1400" dirty="0" err="1"/>
              <a:t>real</a:t>
            </a:r>
            <a:r>
              <a:rPr lang="fi-FI" sz="1400" dirty="0"/>
              <a:t> </a:t>
            </a:r>
            <a:r>
              <a:rPr lang="fi-FI" sz="1400" dirty="0" err="1"/>
              <a:t>options</a:t>
            </a:r>
            <a:r>
              <a:rPr lang="fi-FI" sz="1400" dirty="0"/>
              <a:t> ”in </a:t>
            </a:r>
            <a:r>
              <a:rPr lang="fi-FI" sz="1400" dirty="0" err="1"/>
              <a:t>projects</a:t>
            </a:r>
            <a:r>
              <a:rPr lang="fi-FI" sz="1400" dirty="0"/>
              <a:t>”: </a:t>
            </a:r>
            <a:r>
              <a:rPr lang="fi-FI" sz="1400" dirty="0" err="1"/>
              <a:t>Defer</a:t>
            </a:r>
            <a:r>
              <a:rPr lang="fi-FI" sz="1400" dirty="0"/>
              <a:t>, </a:t>
            </a:r>
            <a:r>
              <a:rPr lang="fi-FI" sz="1400" dirty="0" err="1"/>
              <a:t>stage</a:t>
            </a:r>
            <a:r>
              <a:rPr lang="fi-FI" sz="1400" dirty="0"/>
              <a:t>, </a:t>
            </a:r>
            <a:r>
              <a:rPr lang="fi-FI" sz="1400" dirty="0" err="1"/>
              <a:t>grow</a:t>
            </a:r>
            <a:r>
              <a:rPr lang="fi-FI" sz="1400" dirty="0"/>
              <a:t>, </a:t>
            </a:r>
            <a:r>
              <a:rPr lang="fi-FI" sz="1400" dirty="0" err="1"/>
              <a:t>alter</a:t>
            </a:r>
            <a:r>
              <a:rPr lang="fi-FI" sz="1400" dirty="0"/>
              <a:t> </a:t>
            </a:r>
            <a:r>
              <a:rPr lang="fi-FI" sz="1400" dirty="0" err="1"/>
              <a:t>scale</a:t>
            </a:r>
            <a:r>
              <a:rPr lang="fi-FI" sz="1400" dirty="0"/>
              <a:t>, </a:t>
            </a:r>
            <a:r>
              <a:rPr lang="fi-FI" sz="1400" dirty="0" err="1"/>
              <a:t>switch</a:t>
            </a:r>
            <a:endParaRPr lang="fi-FI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136BE1-2854-78CD-9574-487D0F2D3A9E}"/>
              </a:ext>
            </a:extLst>
          </p:cNvPr>
          <p:cNvSpPr txBox="1"/>
          <p:nvPr/>
        </p:nvSpPr>
        <p:spPr>
          <a:xfrm>
            <a:off x="5323948" y="3167807"/>
            <a:ext cx="3085651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tabLst/>
            </a:pPr>
            <a:r>
              <a:rPr lang="fi-FI" sz="1400" b="1" dirty="0" err="1"/>
              <a:t>Exercise</a:t>
            </a:r>
            <a:r>
              <a:rPr lang="fi-FI" sz="1400" b="1" dirty="0"/>
              <a:t>: </a:t>
            </a:r>
            <a:r>
              <a:rPr lang="fi-FI" sz="1400" dirty="0"/>
              <a:t>For </a:t>
            </a:r>
            <a:r>
              <a:rPr lang="fi-FI" sz="1400" dirty="0" err="1"/>
              <a:t>example</a:t>
            </a:r>
            <a:r>
              <a:rPr lang="fi-FI" sz="1400" dirty="0"/>
              <a:t>, </a:t>
            </a:r>
            <a:r>
              <a:rPr lang="fi-FI" sz="1400" dirty="0" err="1"/>
              <a:t>staged</a:t>
            </a:r>
            <a:r>
              <a:rPr lang="fi-FI" sz="1400" dirty="0"/>
              <a:t> </a:t>
            </a:r>
            <a:r>
              <a:rPr lang="fi-FI" sz="1400" dirty="0" err="1"/>
              <a:t>approach</a:t>
            </a:r>
            <a:r>
              <a:rPr lang="fi-FI" sz="1400" dirty="0"/>
              <a:t> to SMR </a:t>
            </a:r>
            <a:r>
              <a:rPr lang="fi-FI" sz="1400" dirty="0" err="1"/>
              <a:t>investment</a:t>
            </a:r>
            <a:r>
              <a:rPr lang="fi-FI" sz="1400" dirty="0"/>
              <a:t> and </a:t>
            </a:r>
            <a:r>
              <a:rPr lang="fi-FI" sz="1400" dirty="0" err="1"/>
              <a:t>decision</a:t>
            </a:r>
            <a:r>
              <a:rPr lang="fi-FI" sz="1400" dirty="0"/>
              <a:t> / </a:t>
            </a:r>
            <a:r>
              <a:rPr lang="fi-FI" sz="1400" dirty="0" err="1"/>
              <a:t>valuation</a:t>
            </a:r>
            <a:r>
              <a:rPr lang="fi-FI" sz="1400" dirty="0"/>
              <a:t> </a:t>
            </a:r>
            <a:r>
              <a:rPr lang="fi-FI" sz="1400" dirty="0" err="1"/>
              <a:t>points</a:t>
            </a:r>
            <a:r>
              <a:rPr lang="fi-FI" sz="1400" dirty="0"/>
              <a:t> </a:t>
            </a:r>
            <a:r>
              <a:rPr lang="fi-FI" sz="1400" dirty="0" err="1"/>
              <a:t>when</a:t>
            </a:r>
            <a:r>
              <a:rPr lang="fi-FI" sz="1400" dirty="0"/>
              <a:t> </a:t>
            </a:r>
            <a:r>
              <a:rPr lang="fi-FI" sz="1400" dirty="0" err="1"/>
              <a:t>new</a:t>
            </a:r>
            <a:r>
              <a:rPr lang="fi-FI" sz="1400" dirty="0"/>
              <a:t> </a:t>
            </a:r>
            <a:r>
              <a:rPr lang="fi-FI" sz="1400" dirty="0" err="1"/>
              <a:t>information</a:t>
            </a:r>
            <a:r>
              <a:rPr lang="fi-FI" sz="1400" dirty="0"/>
              <a:t> </a:t>
            </a:r>
            <a:r>
              <a:rPr lang="fi-FI" sz="1400" dirty="0" err="1"/>
              <a:t>arrives</a:t>
            </a:r>
            <a:endParaRPr lang="fi-FI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D997F-BC60-CE8F-44D3-CB0C2AF58A8C}"/>
              </a:ext>
            </a:extLst>
          </p:cNvPr>
          <p:cNvSpPr txBox="1"/>
          <p:nvPr/>
        </p:nvSpPr>
        <p:spPr>
          <a:xfrm>
            <a:off x="4582800" y="4873103"/>
            <a:ext cx="42280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27"/>
            <a:r>
              <a:rPr lang="fi-FI" sz="800" dirty="0" err="1">
                <a:latin typeface="Arial" panose="020B0604020202020204"/>
              </a:rPr>
              <a:t>Adopted</a:t>
            </a:r>
            <a:r>
              <a:rPr lang="fi-FI" sz="800" dirty="0">
                <a:latin typeface="Arial" panose="020B0604020202020204"/>
              </a:rPr>
              <a:t> </a:t>
            </a:r>
            <a:r>
              <a:rPr lang="fi-FI" sz="800" dirty="0" err="1">
                <a:latin typeface="Arial" panose="020B0604020202020204"/>
              </a:rPr>
              <a:t>from</a:t>
            </a:r>
            <a:r>
              <a:rPr lang="fi-FI" sz="800" dirty="0">
                <a:latin typeface="Arial" panose="020B0604020202020204"/>
              </a:rPr>
              <a:t> </a:t>
            </a:r>
            <a:r>
              <a:rPr lang="fi-FI" sz="800" dirty="0" err="1">
                <a:latin typeface="Arial" panose="020B0604020202020204"/>
              </a:rPr>
              <a:t>Trigeorgis</a:t>
            </a:r>
            <a:r>
              <a:rPr lang="fi-FI" sz="800" dirty="0">
                <a:latin typeface="Arial" panose="020B0604020202020204"/>
              </a:rPr>
              <a:t> &amp; </a:t>
            </a:r>
            <a:r>
              <a:rPr lang="fi-FI" sz="800" dirty="0" err="1">
                <a:latin typeface="Arial" panose="020B0604020202020204"/>
              </a:rPr>
              <a:t>Reuer</a:t>
            </a:r>
            <a:r>
              <a:rPr lang="fi-FI" sz="800" dirty="0">
                <a:latin typeface="Arial" panose="020B0604020202020204"/>
              </a:rPr>
              <a:t> 2017. Real </a:t>
            </a:r>
            <a:r>
              <a:rPr lang="fi-FI" sz="800" dirty="0" err="1">
                <a:latin typeface="Arial" panose="020B0604020202020204"/>
              </a:rPr>
              <a:t>Options</a:t>
            </a:r>
            <a:r>
              <a:rPr lang="fi-FI" sz="800" dirty="0">
                <a:latin typeface="Arial" panose="020B0604020202020204"/>
              </a:rPr>
              <a:t> </a:t>
            </a:r>
            <a:r>
              <a:rPr lang="fi-FI" sz="800" dirty="0" err="1">
                <a:latin typeface="Arial" panose="020B0604020202020204"/>
              </a:rPr>
              <a:t>Theory</a:t>
            </a:r>
            <a:r>
              <a:rPr lang="fi-FI" sz="800" dirty="0">
                <a:latin typeface="Arial" panose="020B0604020202020204"/>
              </a:rPr>
              <a:t> in Strategic Management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DF0D5-63AC-724B-709C-AC87D35C1B12}"/>
              </a:ext>
            </a:extLst>
          </p:cNvPr>
          <p:cNvSpPr txBox="1"/>
          <p:nvPr/>
        </p:nvSpPr>
        <p:spPr>
          <a:xfrm>
            <a:off x="647888" y="4036257"/>
            <a:ext cx="1895071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tabLst/>
            </a:pPr>
            <a:r>
              <a:rPr lang="fi-FI" sz="1400" i="1" dirty="0">
                <a:solidFill>
                  <a:schemeClr val="accent1"/>
                </a:solidFill>
              </a:rPr>
              <a:t>Level of </a:t>
            </a:r>
            <a:r>
              <a:rPr lang="fi-FI" sz="1400" i="1" dirty="0" err="1">
                <a:solidFill>
                  <a:schemeClr val="accent1"/>
                </a:solidFill>
              </a:rPr>
              <a:t>uncertainty</a:t>
            </a:r>
            <a:r>
              <a:rPr lang="fi-FI" sz="1400" i="1" dirty="0">
                <a:solidFill>
                  <a:schemeClr val="accent1"/>
                </a:solidFill>
              </a:rPr>
              <a:t>: </a:t>
            </a:r>
          </a:p>
          <a:p>
            <a:pPr>
              <a:buClr>
                <a:schemeClr val="accent1"/>
              </a:buClr>
              <a:tabLst/>
            </a:pPr>
            <a:r>
              <a:rPr lang="fi-FI" sz="1400" i="1" dirty="0">
                <a:solidFill>
                  <a:schemeClr val="accent1"/>
                </a:solidFill>
              </a:rPr>
              <a:t>Firm and </a:t>
            </a:r>
            <a:r>
              <a:rPr lang="fi-FI" sz="1400" i="1" dirty="0" err="1">
                <a:solidFill>
                  <a:schemeClr val="accent1"/>
                </a:solidFill>
              </a:rPr>
              <a:t>project</a:t>
            </a:r>
            <a:r>
              <a:rPr lang="fi-FI" sz="1400" i="1" dirty="0">
                <a:solidFill>
                  <a:schemeClr val="accent1"/>
                </a:solidFill>
              </a:rPr>
              <a:t> </a:t>
            </a:r>
            <a:r>
              <a:rPr lang="fi-FI" sz="1400" i="1" dirty="0" err="1">
                <a:solidFill>
                  <a:schemeClr val="accent1"/>
                </a:solidFill>
              </a:rPr>
              <a:t>level</a:t>
            </a:r>
            <a:endParaRPr lang="fi-FI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2C3B-2364-BD65-C1B0-82902F4F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Map </a:t>
            </a:r>
            <a:r>
              <a:rPr lang="fi-FI" dirty="0" err="1"/>
              <a:t>uncertainties</a:t>
            </a:r>
            <a:endParaRPr lang="fi-FI" dirty="0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961D7BCF-F96F-7718-989F-4F64D610A6F4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0505BCE-71D8-493D-CA24-BF9BC8609F7D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806060673"/>
              </p:ext>
            </p:extLst>
          </p:nvPr>
        </p:nvGraphicFramePr>
        <p:xfrm>
          <a:off x="4889500" y="676453"/>
          <a:ext cx="3798888" cy="3886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626">
                  <a:extLst>
                    <a:ext uri="{9D8B030D-6E8A-4147-A177-3AD203B41FA5}">
                      <a16:colId xmlns:a16="http://schemas.microsoft.com/office/drawing/2014/main" val="1214311415"/>
                    </a:ext>
                  </a:extLst>
                </a:gridCol>
                <a:gridCol w="1047818">
                  <a:extLst>
                    <a:ext uri="{9D8B030D-6E8A-4147-A177-3AD203B41FA5}">
                      <a16:colId xmlns:a16="http://schemas.microsoft.com/office/drawing/2014/main" val="1873378122"/>
                    </a:ext>
                  </a:extLst>
                </a:gridCol>
                <a:gridCol w="949722">
                  <a:extLst>
                    <a:ext uri="{9D8B030D-6E8A-4147-A177-3AD203B41FA5}">
                      <a16:colId xmlns:a16="http://schemas.microsoft.com/office/drawing/2014/main" val="3631863117"/>
                    </a:ext>
                  </a:extLst>
                </a:gridCol>
                <a:gridCol w="949722">
                  <a:extLst>
                    <a:ext uri="{9D8B030D-6E8A-4147-A177-3AD203B41FA5}">
                      <a16:colId xmlns:a16="http://schemas.microsoft.com/office/drawing/2014/main" val="2610378984"/>
                    </a:ext>
                  </a:extLst>
                </a:gridCol>
              </a:tblGrid>
              <a:tr h="127173">
                <a:tc rowSpan="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General </a:t>
                      </a:r>
                      <a:r>
                        <a:rPr lang="fi-FI" sz="800" b="1" u="none" strike="noStrike" dirty="0" err="1">
                          <a:effectLst/>
                        </a:rPr>
                        <a:t>Environmental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u="none" strike="noStrike" dirty="0">
                          <a:effectLst/>
                        </a:rPr>
                        <a:t>Complex licensing and lack of EU harmonization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25249"/>
                  </a:ext>
                </a:extLst>
              </a:tr>
              <a:tr h="12717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u="none" strike="noStrike" dirty="0">
                          <a:effectLst/>
                        </a:rPr>
                        <a:t>High capital costs and unclear financing models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939860"/>
                  </a:ext>
                </a:extLst>
              </a:tr>
              <a:tr h="12717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700" u="none" strike="noStrike" dirty="0" err="1">
                          <a:effectLst/>
                        </a:rPr>
                        <a:t>Unclear</a:t>
                      </a:r>
                      <a:r>
                        <a:rPr lang="fi-FI" sz="700" u="none" strike="noStrike" dirty="0">
                          <a:effectLst/>
                        </a:rPr>
                        <a:t> </a:t>
                      </a:r>
                      <a:r>
                        <a:rPr lang="fi-FI" sz="700" u="none" strike="noStrike" dirty="0" err="1">
                          <a:effectLst/>
                        </a:rPr>
                        <a:t>risk-sharing</a:t>
                      </a:r>
                      <a:r>
                        <a:rPr lang="fi-FI" sz="700" u="none" strike="noStrike" dirty="0">
                          <a:effectLst/>
                        </a:rPr>
                        <a:t> </a:t>
                      </a:r>
                      <a:r>
                        <a:rPr lang="fi-FI" sz="700" u="none" strike="noStrike" dirty="0" err="1">
                          <a:effectLst/>
                        </a:rPr>
                        <a:t>models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710594"/>
                  </a:ext>
                </a:extLst>
              </a:tr>
              <a:tr h="12717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u="none" strike="noStrike" dirty="0">
                          <a:effectLst/>
                        </a:rPr>
                        <a:t>Technology maturity and lack of commercial SMRs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33948"/>
                  </a:ext>
                </a:extLst>
              </a:tr>
              <a:tr h="12717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u="none" strike="noStrike" dirty="0">
                          <a:effectLst/>
                        </a:rPr>
                        <a:t>Public acceptance and political cycles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8297"/>
                  </a:ext>
                </a:extLst>
              </a:tr>
              <a:tr h="12717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u="none" strike="noStrike" dirty="0">
                          <a:effectLst/>
                        </a:rPr>
                        <a:t>Waste handling unresolved and costly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272632"/>
                  </a:ext>
                </a:extLst>
              </a:tr>
              <a:tr h="12717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u="none" strike="noStrike" dirty="0">
                          <a:effectLst/>
                        </a:rPr>
                        <a:t>Geopolitical and supply chain risks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10016"/>
                  </a:ext>
                </a:extLst>
              </a:tr>
              <a:tr h="251042">
                <a:tc row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Industry</a:t>
                      </a:r>
                    </a:p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Level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Utilities/</a:t>
                      </a:r>
                      <a:r>
                        <a:rPr lang="fi-FI" sz="800" b="1" u="none" strike="noStrike" dirty="0" err="1">
                          <a:effectLst/>
                        </a:rPr>
                        <a:t>District</a:t>
                      </a:r>
                      <a:r>
                        <a:rPr lang="fi-FI" sz="800" b="1" u="none" strike="noStrike" dirty="0">
                          <a:effectLst/>
                        </a:rPr>
                        <a:t> </a:t>
                      </a:r>
                      <a:r>
                        <a:rPr lang="fi-FI" sz="800" b="1" u="none" strike="noStrike" dirty="0" err="1">
                          <a:effectLst/>
                        </a:rPr>
                        <a:t>Heating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 err="1">
                          <a:effectLst/>
                        </a:rPr>
                        <a:t>Process</a:t>
                      </a:r>
                      <a:r>
                        <a:rPr lang="fi-FI" sz="800" b="1" u="none" strike="noStrike" dirty="0">
                          <a:effectLst/>
                        </a:rPr>
                        <a:t> Industry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Data </a:t>
                      </a:r>
                      <a:r>
                        <a:rPr lang="fi-FI" sz="800" b="1" u="none" strike="noStrike" dirty="0" err="1">
                          <a:effectLst/>
                        </a:rPr>
                        <a:t>Centers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211323"/>
                  </a:ext>
                </a:extLst>
              </a:tr>
              <a:tr h="49878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Heat demand predictability and price volatility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Site-specific constraints and cooling water availability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Integration challenges and redundancy requirements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092156"/>
                  </a:ext>
                </a:extLst>
              </a:tr>
              <a:tr h="37491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Competition from heat pumps and biomass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Long investment cycles vs. SMR readiness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700" u="none" strike="noStrike" dirty="0" err="1">
                          <a:effectLst/>
                        </a:rPr>
                        <a:t>Uncertain</a:t>
                      </a:r>
                      <a:r>
                        <a:rPr lang="fi-FI" sz="700" u="none" strike="noStrike" dirty="0">
                          <a:effectLst/>
                        </a:rPr>
                        <a:t> </a:t>
                      </a:r>
                      <a:r>
                        <a:rPr lang="fi-FI" sz="700" u="none" strike="noStrike" dirty="0" err="1">
                          <a:effectLst/>
                        </a:rPr>
                        <a:t>demand</a:t>
                      </a:r>
                      <a:r>
                        <a:rPr lang="fi-FI" sz="700" u="none" strike="noStrike" dirty="0">
                          <a:effectLst/>
                        </a:rPr>
                        <a:t> </a:t>
                      </a:r>
                      <a:r>
                        <a:rPr lang="fi-FI" sz="700" u="none" strike="noStrike" dirty="0" err="1">
                          <a:effectLst/>
                        </a:rPr>
                        <a:t>growth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369540"/>
                  </a:ext>
                </a:extLst>
              </a:tr>
              <a:tr h="49878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Dependency on municipal partnerships and public acceptance.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Regulatory complexity for industrial integration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Competing solutions like waste heat recovery and renewable PPAs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755314"/>
                  </a:ext>
                </a:extLst>
              </a:tr>
              <a:tr h="49878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Uncertainty about scale and module availability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700" u="none" strike="noStrike" dirty="0" err="1">
                          <a:effectLst/>
                        </a:rPr>
                        <a:t>Alternative</a:t>
                      </a:r>
                      <a:r>
                        <a:rPr lang="fi-FI" sz="700" u="none" strike="noStrike" dirty="0">
                          <a:effectLst/>
                        </a:rPr>
                        <a:t> </a:t>
                      </a:r>
                      <a:r>
                        <a:rPr lang="fi-FI" sz="700" u="none" strike="noStrike" dirty="0" err="1">
                          <a:effectLst/>
                        </a:rPr>
                        <a:t>technologies</a:t>
                      </a:r>
                      <a:r>
                        <a:rPr lang="fi-FI" sz="700" u="none" strike="noStrike" dirty="0">
                          <a:effectLst/>
                        </a:rPr>
                        <a:t> </a:t>
                      </a:r>
                      <a:r>
                        <a:rPr lang="fi-FI" sz="700" u="none" strike="noStrike" dirty="0" err="1">
                          <a:effectLst/>
                        </a:rPr>
                        <a:t>like</a:t>
                      </a:r>
                      <a:r>
                        <a:rPr lang="fi-FI" sz="700" u="none" strike="noStrike" dirty="0">
                          <a:effectLst/>
                        </a:rPr>
                        <a:t> </a:t>
                      </a:r>
                      <a:r>
                        <a:rPr lang="fi-FI" sz="700" u="none" strike="noStrike" dirty="0" err="1">
                          <a:effectLst/>
                        </a:rPr>
                        <a:t>renewables</a:t>
                      </a:r>
                      <a:r>
                        <a:rPr lang="fi-FI" sz="700" u="none" strike="noStrike" dirty="0">
                          <a:effectLst/>
                        </a:rPr>
                        <a:t> and </a:t>
                      </a:r>
                      <a:r>
                        <a:rPr lang="fi-FI" sz="700" u="none" strike="noStrike" dirty="0" err="1">
                          <a:effectLst/>
                        </a:rPr>
                        <a:t>hydrogen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700" u="none" strike="noStrike" dirty="0" err="1">
                          <a:effectLst/>
                        </a:rPr>
                        <a:t>Location</a:t>
                      </a:r>
                      <a:r>
                        <a:rPr lang="fi-FI" sz="700" u="none" strike="noStrike" dirty="0">
                          <a:effectLst/>
                        </a:rPr>
                        <a:t> </a:t>
                      </a:r>
                      <a:r>
                        <a:rPr lang="fi-FI" sz="700" u="none" strike="noStrike" dirty="0" err="1">
                          <a:effectLst/>
                        </a:rPr>
                        <a:t>competition</a:t>
                      </a:r>
                      <a:r>
                        <a:rPr lang="fi-FI" sz="700" u="none" strike="noStrike" dirty="0">
                          <a:effectLst/>
                        </a:rPr>
                        <a:t> / </a:t>
                      </a:r>
                      <a:r>
                        <a:rPr lang="fi-FI" sz="700" u="none" strike="noStrike" dirty="0" err="1">
                          <a:effectLst/>
                        </a:rPr>
                        <a:t>siting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00189"/>
                  </a:ext>
                </a:extLst>
              </a:tr>
              <a:tr h="37491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Firm / </a:t>
                      </a:r>
                    </a:p>
                    <a:p>
                      <a:pPr algn="ctr" fontAlgn="ctr">
                        <a:buNone/>
                      </a:pPr>
                      <a:r>
                        <a:rPr lang="fi-FI" sz="800" b="1" u="none" strike="noStrike" dirty="0" err="1">
                          <a:effectLst/>
                        </a:rPr>
                        <a:t>organization</a:t>
                      </a:r>
                      <a:r>
                        <a:rPr lang="fi-FI" sz="800" b="1" u="none" strike="noStrike" dirty="0">
                          <a:effectLst/>
                        </a:rPr>
                        <a:t> </a:t>
                      </a:r>
                      <a:r>
                        <a:rPr lang="fi-FI" sz="800" b="1" u="none" strike="noStrike" dirty="0" err="1">
                          <a:effectLst/>
                        </a:rPr>
                        <a:t>level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i-FI" sz="700" u="none" strike="noStrike" dirty="0" err="1">
                          <a:effectLst/>
                        </a:rPr>
                        <a:t>Political</a:t>
                      </a:r>
                      <a:r>
                        <a:rPr lang="fi-FI" sz="700" u="none" strike="noStrike" dirty="0">
                          <a:effectLst/>
                        </a:rPr>
                        <a:t> </a:t>
                      </a:r>
                      <a:r>
                        <a:rPr lang="fi-FI" sz="700" u="none" strike="noStrike" dirty="0" err="1">
                          <a:effectLst/>
                        </a:rPr>
                        <a:t>cycles</a:t>
                      </a: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Electricity price stability is critical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Need for feasibility studies and scenario planning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685917"/>
                  </a:ext>
                </a:extLst>
              </a:tr>
              <a:tr h="49878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Limited familiarity with nuclear integration among operators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700" u="none" strike="noStrike" dirty="0">
                          <a:effectLst/>
                        </a:rPr>
                        <a:t>Cautious approach due to regulatory hurdles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fontAlgn="ctr">
                        <a:buFont typeface="Arial" panose="020B0604020202020204" pitchFamily="34" charset="0"/>
                        <a:buChar char="•"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429266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19D35-8D27-AEA6-9D4A-9035CBC35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00590-74E5-BD4E-99D3-576421697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482C3-E52C-A4C9-F0D8-DEFD966DF4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5C7EDEE-7047-B763-4811-AA836870C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400" y="4764034"/>
            <a:ext cx="42011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Categorization</a:t>
            </a:r>
            <a:r>
              <a:rPr kumimoji="0" lang="fi-FI" altLang="fi-FI" sz="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adopted</a:t>
            </a:r>
            <a:r>
              <a:rPr kumimoji="0" lang="fi-FI" altLang="fi-FI" sz="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from</a:t>
            </a:r>
            <a:r>
              <a:rPr kumimoji="0" lang="fi-FI" altLang="fi-FI" sz="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Miller, K. D. (1992). A Framework for </a:t>
            </a:r>
            <a:r>
              <a:rPr kumimoji="0" lang="fi-FI" altLang="fi-FI" sz="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Integrated</a:t>
            </a:r>
            <a:r>
              <a:rPr kumimoji="0" lang="fi-FI" altLang="fi-FI" sz="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Risk</a:t>
            </a:r>
            <a:r>
              <a:rPr kumimoji="0" lang="fi-FI" altLang="fi-FI" sz="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Management in International Business. </a:t>
            </a:r>
            <a:r>
              <a:rPr kumimoji="0" lang="fi-FI" altLang="fi-FI" sz="8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Journal of International Business Studies</a:t>
            </a:r>
            <a:r>
              <a:rPr kumimoji="0" lang="fi-FI" altLang="fi-FI" sz="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fi-FI" altLang="fi-FI" sz="8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23</a:t>
            </a:r>
            <a:r>
              <a:rPr kumimoji="0" lang="fi-FI" altLang="fi-FI" sz="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(2).</a:t>
            </a:r>
          </a:p>
        </p:txBody>
      </p:sp>
    </p:spTree>
    <p:extLst>
      <p:ext uri="{BB962C8B-B14F-4D97-AF65-F5344CB8AC3E}">
        <p14:creationId xmlns:p14="http://schemas.microsoft.com/office/powerpoint/2010/main" val="15852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9C551-4B5E-C073-940F-C29AEF868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Shuffle with solid fill">
            <a:extLst>
              <a:ext uri="{FF2B5EF4-FFF2-40B4-BE49-F238E27FC236}">
                <a16:creationId xmlns:a16="http://schemas.microsoft.com/office/drawing/2014/main" id="{71FA0B47-A85D-FEE2-1241-2B2B6FEC5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5682" y="355686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3EC661-5C49-EF12-AE0F-3AE93147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Identify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pressing</a:t>
            </a:r>
            <a:r>
              <a:rPr lang="fi-FI" dirty="0"/>
              <a:t> </a:t>
            </a:r>
            <a:r>
              <a:rPr lang="fi-FI" dirty="0" err="1"/>
              <a:t>ones</a:t>
            </a:r>
            <a:r>
              <a:rPr lang="fi-FI" dirty="0"/>
              <a:t>, and </a:t>
            </a:r>
            <a:r>
              <a:rPr lang="fi-FI" dirty="0" err="1"/>
              <a:t>how</a:t>
            </a:r>
            <a:r>
              <a:rPr lang="fi-FI" dirty="0"/>
              <a:t> 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play out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3F5DEAD4-9EE6-CFE4-9993-A2D6082B91B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AA7FB-8AF1-64CB-0030-1CC890CE0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08C4-6024-D4C6-C842-138B5A177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8A345-7073-EB93-32D7-A41B3E4696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0EE262-7599-B11B-BBD3-9F4BEE3F8B13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91170922"/>
              </p:ext>
            </p:extLst>
          </p:nvPr>
        </p:nvGraphicFramePr>
        <p:xfrm>
          <a:off x="4915626" y="1324496"/>
          <a:ext cx="3580485" cy="271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013">
                  <a:extLst>
                    <a:ext uri="{9D8B030D-6E8A-4147-A177-3AD203B41FA5}">
                      <a16:colId xmlns:a16="http://schemas.microsoft.com/office/drawing/2014/main" val="1214311415"/>
                    </a:ext>
                  </a:extLst>
                </a:gridCol>
                <a:gridCol w="711618">
                  <a:extLst>
                    <a:ext uri="{9D8B030D-6E8A-4147-A177-3AD203B41FA5}">
                      <a16:colId xmlns:a16="http://schemas.microsoft.com/office/drawing/2014/main" val="1328977443"/>
                    </a:ext>
                  </a:extLst>
                </a:gridCol>
                <a:gridCol w="711618">
                  <a:extLst>
                    <a:ext uri="{9D8B030D-6E8A-4147-A177-3AD203B41FA5}">
                      <a16:colId xmlns:a16="http://schemas.microsoft.com/office/drawing/2014/main" val="3886492468"/>
                    </a:ext>
                  </a:extLst>
                </a:gridCol>
                <a:gridCol w="711618">
                  <a:extLst>
                    <a:ext uri="{9D8B030D-6E8A-4147-A177-3AD203B41FA5}">
                      <a16:colId xmlns:a16="http://schemas.microsoft.com/office/drawing/2014/main" val="1907639931"/>
                    </a:ext>
                  </a:extLst>
                </a:gridCol>
                <a:gridCol w="711618">
                  <a:extLst>
                    <a:ext uri="{9D8B030D-6E8A-4147-A177-3AD203B41FA5}">
                      <a16:colId xmlns:a16="http://schemas.microsoft.com/office/drawing/2014/main" val="779745029"/>
                    </a:ext>
                  </a:extLst>
                </a:gridCol>
              </a:tblGrid>
              <a:tr h="25837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1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2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3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17829"/>
                  </a:ext>
                </a:extLst>
              </a:tr>
              <a:tr h="258377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General </a:t>
                      </a:r>
                      <a:r>
                        <a:rPr lang="fi-FI" sz="800" b="1" u="none" strike="noStrike" dirty="0" err="1">
                          <a:effectLst/>
                        </a:rPr>
                        <a:t>Environmental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 1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525249"/>
                  </a:ext>
                </a:extLst>
              </a:tr>
              <a:tr h="2583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 2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939860"/>
                  </a:ext>
                </a:extLst>
              </a:tr>
              <a:tr h="2583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 3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10594"/>
                  </a:ext>
                </a:extLst>
              </a:tr>
              <a:tr h="294196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Industry</a:t>
                      </a:r>
                    </a:p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Level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1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11323"/>
                  </a:ext>
                </a:extLst>
              </a:tr>
              <a:tr h="2583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2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92156"/>
                  </a:ext>
                </a:extLst>
              </a:tr>
              <a:tr h="2583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3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69540"/>
                  </a:ext>
                </a:extLst>
              </a:tr>
              <a:tr h="258377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Firm / </a:t>
                      </a:r>
                    </a:p>
                    <a:p>
                      <a:pPr algn="ctr" fontAlgn="ctr">
                        <a:buNone/>
                      </a:pPr>
                      <a:r>
                        <a:rPr lang="fi-FI" sz="800" b="1" u="none" strike="noStrike" dirty="0" err="1">
                          <a:effectLst/>
                        </a:rPr>
                        <a:t>organization</a:t>
                      </a:r>
                      <a:r>
                        <a:rPr lang="fi-FI" sz="800" b="1" u="none" strike="noStrike" dirty="0">
                          <a:effectLst/>
                        </a:rPr>
                        <a:t> </a:t>
                      </a:r>
                      <a:r>
                        <a:rPr lang="fi-FI" sz="800" b="1" u="none" strike="noStrike" dirty="0" err="1">
                          <a:effectLst/>
                        </a:rPr>
                        <a:t>level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fi-FI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1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85917"/>
                  </a:ext>
                </a:extLst>
              </a:tr>
              <a:tr h="2583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2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27633"/>
                  </a:ext>
                </a:extLst>
              </a:tr>
              <a:tr h="35054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3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2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2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650F-C63F-B432-F55E-E1E10553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“Managers can influence the values of the underlying resources through their strategic actions”</a:t>
            </a:r>
            <a:endParaRPr lang="fi-FI" sz="2400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5D152F8-72AA-0B9C-EA9D-FA963F86134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9251C-14DD-A1FF-48DA-1F783D459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76F40-0605-1F96-8473-0A66B7FDF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A40EB-9011-5857-7756-59D48C14B4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457E9C0-A83C-F7DB-F06C-DE0FC02002C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997475105"/>
              </p:ext>
            </p:extLst>
          </p:nvPr>
        </p:nvGraphicFramePr>
        <p:xfrm>
          <a:off x="4915626" y="1324496"/>
          <a:ext cx="3573286" cy="271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744">
                  <a:extLst>
                    <a:ext uri="{9D8B030D-6E8A-4147-A177-3AD203B41FA5}">
                      <a16:colId xmlns:a16="http://schemas.microsoft.com/office/drawing/2014/main" val="1214311415"/>
                    </a:ext>
                  </a:extLst>
                </a:gridCol>
                <a:gridCol w="513801">
                  <a:extLst>
                    <a:ext uri="{9D8B030D-6E8A-4147-A177-3AD203B41FA5}">
                      <a16:colId xmlns:a16="http://schemas.microsoft.com/office/drawing/2014/main" val="3886492468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907639931"/>
                    </a:ext>
                  </a:extLst>
                </a:gridCol>
                <a:gridCol w="1016958">
                  <a:extLst>
                    <a:ext uri="{9D8B030D-6E8A-4147-A177-3AD203B41FA5}">
                      <a16:colId xmlns:a16="http://schemas.microsoft.com/office/drawing/2014/main" val="779745029"/>
                    </a:ext>
                  </a:extLst>
                </a:gridCol>
              </a:tblGrid>
              <a:tr h="25837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1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Option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17829"/>
                  </a:ext>
                </a:extLst>
              </a:tr>
              <a:tr h="258377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General </a:t>
                      </a:r>
                      <a:r>
                        <a:rPr lang="fi-FI" sz="800" b="1" u="none" strike="noStrike" dirty="0" err="1">
                          <a:effectLst/>
                        </a:rPr>
                        <a:t>Environmental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Switch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525249"/>
                  </a:ext>
                </a:extLst>
              </a:tr>
              <a:tr h="2583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939860"/>
                  </a:ext>
                </a:extLst>
              </a:tr>
              <a:tr h="2583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10594"/>
                  </a:ext>
                </a:extLst>
              </a:tr>
              <a:tr h="294196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Industry</a:t>
                      </a:r>
                    </a:p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Level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11323"/>
                  </a:ext>
                </a:extLst>
              </a:tr>
              <a:tr h="2583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92156"/>
                  </a:ext>
                </a:extLst>
              </a:tr>
              <a:tr h="2583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69540"/>
                  </a:ext>
                </a:extLst>
              </a:tr>
              <a:tr h="258377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800" b="1" u="none" strike="noStrike" dirty="0">
                          <a:effectLst/>
                        </a:rPr>
                        <a:t>Firm / </a:t>
                      </a:r>
                    </a:p>
                    <a:p>
                      <a:pPr algn="ctr" fontAlgn="ctr">
                        <a:buNone/>
                      </a:pPr>
                      <a:r>
                        <a:rPr lang="fi-FI" sz="800" b="1" u="none" strike="noStrike" dirty="0" err="1">
                          <a:effectLst/>
                        </a:rPr>
                        <a:t>organization</a:t>
                      </a:r>
                      <a:r>
                        <a:rPr lang="fi-FI" sz="800" b="1" u="none" strike="noStrike" dirty="0">
                          <a:effectLst/>
                        </a:rPr>
                        <a:t> </a:t>
                      </a:r>
                      <a:r>
                        <a:rPr lang="fi-FI" sz="800" b="1" u="none" strike="noStrike" dirty="0" err="1">
                          <a:effectLst/>
                        </a:rPr>
                        <a:t>level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Exit</a:t>
                      </a: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85917"/>
                  </a:ext>
                </a:extLst>
              </a:tr>
              <a:tr h="2583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27633"/>
                  </a:ext>
                </a:extLst>
              </a:tr>
              <a:tr h="35054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fontAlgn="ctr">
                        <a:buFont typeface="Arial" panose="020B0604020202020204" pitchFamily="34" charset="0"/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52" marR="3252" marT="32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29266"/>
                  </a:ext>
                </a:extLst>
              </a:tr>
            </a:tbl>
          </a:graphicData>
        </a:graphic>
      </p:graphicFrame>
      <p:pic>
        <p:nvPicPr>
          <p:cNvPr id="11" name="Graphic 10" descr="Shuffle with solid fill">
            <a:extLst>
              <a:ext uri="{FF2B5EF4-FFF2-40B4-BE49-F238E27FC236}">
                <a16:creationId xmlns:a16="http://schemas.microsoft.com/office/drawing/2014/main" id="{2C73F55C-CFF7-44FD-1750-05310A1DD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5682" y="355686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995686-EBB4-4DF8-7DC4-84281CD0BBDD}"/>
              </a:ext>
            </a:extLst>
          </p:cNvPr>
          <p:cNvSpPr txBox="1"/>
          <p:nvPr/>
        </p:nvSpPr>
        <p:spPr>
          <a:xfrm>
            <a:off x="4915626" y="4825589"/>
            <a:ext cx="29064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sz="800" dirty="0" err="1"/>
              <a:t>Adopted</a:t>
            </a:r>
            <a:r>
              <a:rPr lang="fi-FI" sz="800" dirty="0"/>
              <a:t> </a:t>
            </a:r>
            <a:r>
              <a:rPr lang="fi-FI" sz="800" dirty="0" err="1"/>
              <a:t>from</a:t>
            </a:r>
            <a:r>
              <a:rPr lang="fi-FI" sz="800" dirty="0"/>
              <a:t> Miller &amp; </a:t>
            </a:r>
            <a:r>
              <a:rPr lang="fi-FI" sz="800" dirty="0" err="1"/>
              <a:t>Waller</a:t>
            </a:r>
            <a:r>
              <a:rPr lang="fi-FI" sz="800" dirty="0"/>
              <a:t>, 2003</a:t>
            </a:r>
          </a:p>
        </p:txBody>
      </p:sp>
      <p:pic>
        <p:nvPicPr>
          <p:cNvPr id="12" name="Graphic 11" descr="Decision chart with solid fill">
            <a:extLst>
              <a:ext uri="{FF2B5EF4-FFF2-40B4-BE49-F238E27FC236}">
                <a16:creationId xmlns:a16="http://schemas.microsoft.com/office/drawing/2014/main" id="{C049F3EE-FBFC-E2F2-3E4B-BF27303EF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403918" y="35568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7AEE-3D26-5CE4-6532-7473093B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Next </a:t>
            </a:r>
            <a:r>
              <a:rPr lang="fi-FI" b="1" dirty="0" err="1"/>
              <a:t>steps</a:t>
            </a:r>
            <a:endParaRPr lang="fi-FI" b="1" dirty="0"/>
          </a:p>
        </p:txBody>
      </p:sp>
      <p:sp>
        <p:nvSpPr>
          <p:cNvPr id="18" name="Media Placeholder 17">
            <a:extLst>
              <a:ext uri="{FF2B5EF4-FFF2-40B4-BE49-F238E27FC236}">
                <a16:creationId xmlns:a16="http://schemas.microsoft.com/office/drawing/2014/main" id="{FE5E6626-1A0F-D720-4E17-AEAC33CDB346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3BB59BB-5428-DFE7-C94B-ABAD015D490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/>
          <a:lstStyle/>
          <a:p>
            <a:pPr marL="171450" indent="-171450">
              <a:buClrTx/>
              <a:buFont typeface="Wingdings" panose="05000000000000000000" pitchFamily="2" charset="2"/>
              <a:buChar char="Ø"/>
            </a:pPr>
            <a:endParaRPr lang="fi-FI" dirty="0"/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fi-FI" sz="1100" dirty="0" err="1"/>
              <a:t>Fill</a:t>
            </a:r>
            <a:r>
              <a:rPr lang="fi-FI" sz="1100" dirty="0"/>
              <a:t> </a:t>
            </a:r>
            <a:r>
              <a:rPr lang="fi-FI" sz="1100" dirty="0" err="1"/>
              <a:t>interview</a:t>
            </a:r>
            <a:r>
              <a:rPr lang="fi-FI" sz="1100" dirty="0"/>
              <a:t> </a:t>
            </a:r>
            <a:r>
              <a:rPr lang="fi-FI" sz="1100" dirty="0" err="1"/>
              <a:t>gap</a:t>
            </a:r>
            <a:r>
              <a:rPr lang="fi-FI" sz="1100" dirty="0"/>
              <a:t>: Data </a:t>
            </a:r>
            <a:r>
              <a:rPr lang="fi-FI" sz="1100" dirty="0" err="1"/>
              <a:t>centers</a:t>
            </a:r>
            <a:endParaRPr lang="fi-FI" sz="1100" dirty="0"/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fi-FI" sz="1100" dirty="0" err="1"/>
              <a:t>Synthesize</a:t>
            </a:r>
            <a:r>
              <a:rPr lang="fi-FI" sz="1100" dirty="0"/>
              <a:t> </a:t>
            </a:r>
            <a:r>
              <a:rPr lang="fi-FI" sz="1100" dirty="0" err="1"/>
              <a:t>findings</a:t>
            </a:r>
            <a:r>
              <a:rPr lang="fi-FI" sz="1100" dirty="0"/>
              <a:t> </a:t>
            </a:r>
            <a:r>
              <a:rPr lang="fi-FI" sz="1100" dirty="0" err="1"/>
              <a:t>from</a:t>
            </a:r>
            <a:r>
              <a:rPr lang="fi-FI" sz="1100" dirty="0"/>
              <a:t> </a:t>
            </a:r>
            <a:r>
              <a:rPr lang="fi-FI" sz="1100" dirty="0" err="1"/>
              <a:t>all</a:t>
            </a:r>
            <a:r>
              <a:rPr lang="fi-FI" sz="1100" dirty="0"/>
              <a:t> </a:t>
            </a:r>
            <a:r>
              <a:rPr lang="fi-FI" sz="1100" dirty="0" err="1"/>
              <a:t>sources</a:t>
            </a:r>
            <a:endParaRPr lang="fi-FI" sz="1100" dirty="0"/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fi-FI" sz="1100" dirty="0" err="1"/>
              <a:t>Sanity</a:t>
            </a:r>
            <a:r>
              <a:rPr lang="fi-FI" sz="1100" dirty="0"/>
              <a:t>/cross </a:t>
            </a:r>
            <a:r>
              <a:rPr lang="fi-FI" sz="1100" dirty="0" err="1"/>
              <a:t>check</a:t>
            </a:r>
            <a:r>
              <a:rPr lang="fi-FI" sz="1100" dirty="0"/>
              <a:t> </a:t>
            </a:r>
            <a:r>
              <a:rPr lang="fi-FI" sz="1100" dirty="0" err="1"/>
              <a:t>most</a:t>
            </a:r>
            <a:r>
              <a:rPr lang="fi-FI" sz="1100" dirty="0"/>
              <a:t> </a:t>
            </a:r>
            <a:r>
              <a:rPr lang="fi-FI" sz="1100" dirty="0" err="1"/>
              <a:t>impactful</a:t>
            </a:r>
            <a:r>
              <a:rPr lang="fi-FI" sz="1100" dirty="0"/>
              <a:t> </a:t>
            </a:r>
            <a:r>
              <a:rPr lang="fi-FI" sz="1100" dirty="0" err="1"/>
              <a:t>uncertainties</a:t>
            </a:r>
            <a:r>
              <a:rPr lang="fi-FI" sz="1100" dirty="0"/>
              <a:t> to TCO / DCF </a:t>
            </a:r>
            <a:r>
              <a:rPr lang="fi-FI" sz="1100" dirty="0" err="1"/>
              <a:t>models</a:t>
            </a:r>
            <a:endParaRPr lang="fi-FI" sz="1100" dirty="0"/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fi-FI" sz="1100" dirty="0" err="1"/>
              <a:t>Theoretical</a:t>
            </a:r>
            <a:r>
              <a:rPr lang="fi-FI" sz="1100" dirty="0"/>
              <a:t> </a:t>
            </a:r>
            <a:r>
              <a:rPr lang="fi-FI" sz="1100" dirty="0" err="1"/>
              <a:t>scenario</a:t>
            </a:r>
            <a:r>
              <a:rPr lang="fi-FI" sz="1100" dirty="0"/>
              <a:t> + </a:t>
            </a:r>
            <a:r>
              <a:rPr lang="fi-FI" sz="1100" dirty="0" err="1"/>
              <a:t>real</a:t>
            </a:r>
            <a:r>
              <a:rPr lang="fi-FI" sz="1100" dirty="0"/>
              <a:t> option </a:t>
            </a:r>
            <a:r>
              <a:rPr lang="fi-FI" sz="1100" dirty="0" err="1"/>
              <a:t>mapping</a:t>
            </a:r>
            <a:r>
              <a:rPr lang="fi-FI" sz="1100" dirty="0"/>
              <a:t> for </a:t>
            </a:r>
            <a:r>
              <a:rPr lang="fi-FI" sz="1100" dirty="0" err="1"/>
              <a:t>use</a:t>
            </a:r>
            <a:r>
              <a:rPr lang="fi-FI" sz="1100" dirty="0"/>
              <a:t> </a:t>
            </a:r>
            <a:r>
              <a:rPr lang="fi-FI" sz="1100" dirty="0" err="1"/>
              <a:t>cases</a:t>
            </a:r>
            <a:endParaRPr lang="fi-FI" sz="1100" dirty="0"/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fi-FI" sz="1100" dirty="0" err="1"/>
              <a:t>Article</a:t>
            </a:r>
            <a:r>
              <a:rPr lang="fi-FI" sz="1100" dirty="0"/>
              <a:t> </a:t>
            </a:r>
            <a:r>
              <a:rPr lang="fi-FI" sz="1100" dirty="0" err="1"/>
              <a:t>publication</a:t>
            </a:r>
            <a:endParaRPr lang="fi-FI" sz="1100" dirty="0"/>
          </a:p>
          <a:p>
            <a:pPr marL="171450" indent="-171450">
              <a:buClrTx/>
              <a:buFont typeface="Wingdings" panose="05000000000000000000" pitchFamily="2" charset="2"/>
              <a:buChar char="Ø"/>
            </a:pPr>
            <a:r>
              <a:rPr lang="fi-FI" sz="1100" dirty="0" err="1"/>
              <a:t>Continue</a:t>
            </a:r>
            <a:r>
              <a:rPr lang="fi-FI" sz="1100" dirty="0"/>
              <a:t> </a:t>
            </a:r>
            <a:r>
              <a:rPr lang="fi-FI" sz="1100" dirty="0" err="1"/>
              <a:t>work</a:t>
            </a:r>
            <a:r>
              <a:rPr lang="fi-FI" sz="1100" dirty="0"/>
              <a:t> </a:t>
            </a:r>
            <a:r>
              <a:rPr lang="fi-FI" sz="1100" dirty="0" err="1"/>
              <a:t>towards</a:t>
            </a:r>
            <a:r>
              <a:rPr lang="fi-FI" sz="1100" dirty="0"/>
              <a:t> </a:t>
            </a:r>
            <a:r>
              <a:rPr lang="fi-FI" sz="1100" dirty="0" err="1"/>
              <a:t>quantitative</a:t>
            </a:r>
            <a:r>
              <a:rPr lang="fi-FI" sz="1100" dirty="0"/>
              <a:t> </a:t>
            </a:r>
            <a:r>
              <a:rPr lang="fi-FI" sz="1100" dirty="0" err="1"/>
              <a:t>analysis</a:t>
            </a:r>
            <a:endParaRPr lang="fi-FI" sz="1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8714E-49CA-1434-303D-2EFBB4066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C71B-7C27-8D69-BDDB-B2850C6BC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5CAEB-D047-8C64-6DD3-EDA6614F3A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D22B70-D5AD-8EEB-49B9-F2768CACF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703" y="1297320"/>
            <a:ext cx="1289849" cy="13270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0AF485-9887-8CCC-5DB1-E5268F3EC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541" y="1297320"/>
            <a:ext cx="1926503" cy="1341236"/>
          </a:xfrm>
          <a:prstGeom prst="rect">
            <a:avLst/>
          </a:prstGeom>
        </p:spPr>
      </p:pic>
      <p:sp>
        <p:nvSpPr>
          <p:cNvPr id="17" name="Plus Sign 16">
            <a:extLst>
              <a:ext uri="{FF2B5EF4-FFF2-40B4-BE49-F238E27FC236}">
                <a16:creationId xmlns:a16="http://schemas.microsoft.com/office/drawing/2014/main" id="{C66372B5-9BFB-9E42-BEF8-35B635EA6332}"/>
              </a:ext>
            </a:extLst>
          </p:cNvPr>
          <p:cNvSpPr/>
          <p:nvPr/>
        </p:nvSpPr>
        <p:spPr>
          <a:xfrm>
            <a:off x="6925673" y="1815737"/>
            <a:ext cx="359228" cy="359229"/>
          </a:xfrm>
          <a:prstGeom prst="mathPlus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7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2267E-5F60-FA75-A3BD-B2A7D5083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err="1"/>
              <a:t>Thank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33BBB-F13D-9F6C-665C-327305A9F5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fi-FI" dirty="0" err="1"/>
              <a:t>Contact</a:t>
            </a:r>
            <a:r>
              <a:rPr lang="fi-FI" dirty="0"/>
              <a:t>: </a:t>
            </a:r>
          </a:p>
          <a:p>
            <a:pPr algn="l"/>
            <a:r>
              <a:rPr lang="fi-FI" dirty="0"/>
              <a:t>Jyri Rökman, firstname.lastname@vtt.fi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D916E-67A0-6AE4-DD41-5C65C4C338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8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D5D0-7E25-BFB0-0015-1DFC491E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Reconnecting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of </a:t>
            </a:r>
            <a:r>
              <a:rPr lang="fi-FI" dirty="0" err="1"/>
              <a:t>foresight</a:t>
            </a:r>
            <a:r>
              <a:rPr lang="fi-FI" dirty="0"/>
              <a:t> &amp; </a:t>
            </a:r>
            <a:r>
              <a:rPr lang="fi-FI" dirty="0" err="1"/>
              <a:t>strategy</a:t>
            </a:r>
            <a:r>
              <a:rPr lang="fi-FI" dirty="0"/>
              <a:t> in business.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8EBE57C0-A0E7-C6BC-D8F1-B85071C7774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123C4-AFD4-707D-15E4-37A778EC9AD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00" y="1355725"/>
            <a:ext cx="3891334" cy="2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Doctoral studies in LUT Business School:</a:t>
            </a:r>
          </a:p>
          <a:p>
            <a:pPr marL="0" indent="0">
              <a:buNone/>
            </a:pPr>
            <a:r>
              <a:rPr lang="en-US" dirty="0"/>
              <a:t>How Do Incumbent Capital-Intensive Firms Develop Strategic Real Options for Sustainability Transformation?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0B9A-E76E-044B-7791-D2118AC1E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86104-45C5-A25F-E606-2DD79A202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1DCFC-731A-4399-F250-46DCF6CA43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082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EFC059-1F93-9B96-9CC3-BCE4A735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How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b="1" dirty="0" err="1"/>
              <a:t>strategic</a:t>
            </a:r>
            <a:r>
              <a:rPr lang="fi-FI" b="1" dirty="0"/>
              <a:t> </a:t>
            </a:r>
            <a:r>
              <a:rPr lang="fi-FI" b="1" dirty="0" err="1"/>
              <a:t>decision-making</a:t>
            </a:r>
            <a:r>
              <a:rPr lang="fi-FI" b="1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enhanced</a:t>
            </a:r>
            <a:r>
              <a:rPr lang="fi-FI" dirty="0"/>
              <a:t> in </a:t>
            </a:r>
            <a:r>
              <a:rPr lang="fi-FI" dirty="0" err="1"/>
              <a:t>highly</a:t>
            </a:r>
            <a:r>
              <a:rPr lang="fi-FI" dirty="0"/>
              <a:t> </a:t>
            </a:r>
            <a:r>
              <a:rPr lang="fi-FI" dirty="0" err="1"/>
              <a:t>uncertain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and SMR </a:t>
            </a:r>
            <a:r>
              <a:rPr lang="fi-FI" dirty="0" err="1"/>
              <a:t>markets</a:t>
            </a:r>
            <a:r>
              <a:rPr lang="fi-FI" dirty="0"/>
              <a:t>?</a:t>
            </a:r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59AEABD-5E81-5BB8-AA73-0C62F0D878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947660"/>
              </p:ext>
            </p:extLst>
          </p:nvPr>
        </p:nvGraphicFramePr>
        <p:xfrm>
          <a:off x="4889500" y="1355725"/>
          <a:ext cx="3798888" cy="27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B97DE9C8-3C00-43C4-3C6A-99265F9A38B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F38C6-8E26-DEF2-3622-8EA4C3572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F161-B080-7E8B-AD93-FB00DAD48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E0A76-AF28-AD0A-3255-9FEDC93FC6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680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6DBB96-21A0-BAA5-14BC-5FF0E178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83% of firms in EU state uncertainty as barrier for new investments</a:t>
            </a:r>
            <a:br>
              <a:rPr lang="en-US" dirty="0"/>
            </a:br>
            <a:br>
              <a:rPr lang="fi-FI" sz="1400" dirty="0"/>
            </a:br>
            <a:r>
              <a:rPr lang="fi-FI" sz="1400" dirty="0"/>
              <a:t>EIB Investment </a:t>
            </a:r>
            <a:r>
              <a:rPr lang="fi-FI" sz="1400" dirty="0" err="1"/>
              <a:t>Survey</a:t>
            </a:r>
            <a:r>
              <a:rPr lang="fi-FI" sz="1400" dirty="0"/>
              <a:t> 2025</a:t>
            </a:r>
            <a:endParaRPr lang="fi-FI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D44ADB7-53DB-A20E-799A-2CF7998E8AF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3396121"/>
              </p:ext>
            </p:extLst>
          </p:nvPr>
        </p:nvGraphicFramePr>
        <p:xfrm>
          <a:off x="4889500" y="1355725"/>
          <a:ext cx="3798888" cy="265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1ED94E97-4CC4-3291-36C8-9B6F310004A0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AA8F9-D8E5-20E0-2BA0-EB092E407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ED427-9FC3-9530-6E6E-A7CBCB70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26D4D-5441-0D5E-1D05-D368AAB488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04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748C34-6BDA-B45C-AFD9-8F3B7DF5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“Ideas are cheap, execution is </a:t>
            </a:r>
            <a:r>
              <a:rPr lang="en-US" sz="2000" b="1" dirty="0"/>
              <a:t>expensive</a:t>
            </a:r>
            <a:r>
              <a:rPr lang="en-US" sz="2000" dirty="0"/>
              <a:t>”</a:t>
            </a:r>
            <a:br>
              <a:rPr lang="en-US" sz="2000" i="1" dirty="0"/>
            </a:br>
            <a:r>
              <a:rPr lang="en-US" sz="1200" dirty="0"/>
              <a:t>Jani Halinen, PhD, VP Nuclear Energy VTT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2000" dirty="0"/>
              <a:t>”The business case [for SMR] is purely a project </a:t>
            </a:r>
            <a:r>
              <a:rPr lang="en-US" sz="2000" b="1" dirty="0"/>
              <a:t>finance</a:t>
            </a:r>
            <a:r>
              <a:rPr lang="en-US" sz="2000" dirty="0"/>
              <a:t> exercise”</a:t>
            </a:r>
            <a:br>
              <a:rPr lang="en-US" sz="1600" i="1" dirty="0"/>
            </a:br>
            <a:r>
              <a:rPr lang="en-US" sz="1200" dirty="0"/>
              <a:t>Interviewee, process industry</a:t>
            </a:r>
            <a:endParaRPr lang="fi-FI" sz="160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7CF9DF-F47D-B58B-139C-4DE19B8D74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bg1">
              <a:lumMod val="95000"/>
              <a:alpha val="41000"/>
            </a:schemeClr>
          </a:solidFill>
        </p:spPr>
        <p:txBody>
          <a:bodyPr/>
          <a:lstStyle/>
          <a:p>
            <a:r>
              <a:rPr lang="en-US" sz="1800" i="1" dirty="0"/>
              <a:t>	“</a:t>
            </a:r>
            <a:r>
              <a:rPr lang="en-US" sz="1800" dirty="0"/>
              <a:t>Finance is not about math… </a:t>
            </a:r>
          </a:p>
          <a:p>
            <a:r>
              <a:rPr lang="en-US" sz="1800" dirty="0"/>
              <a:t>	To figure out what the right  	</a:t>
            </a:r>
            <a:r>
              <a:rPr lang="en-US" sz="1800" b="1" dirty="0"/>
              <a:t>assumptions</a:t>
            </a:r>
            <a:r>
              <a:rPr lang="en-US" sz="1800" dirty="0"/>
              <a:t> are is the whole 	game.”</a:t>
            </a:r>
          </a:p>
          <a:p>
            <a:endParaRPr lang="fi-FI" sz="1600" i="1" dirty="0"/>
          </a:p>
          <a:p>
            <a:r>
              <a:rPr lang="en-US" sz="1100" dirty="0"/>
              <a:t>	</a:t>
            </a:r>
            <a:r>
              <a:rPr lang="en-US" dirty="0"/>
              <a:t>Stephen A. Schwarzman</a:t>
            </a:r>
          </a:p>
          <a:p>
            <a:r>
              <a:rPr lang="en-US" dirty="0"/>
              <a:t>	co-founder &amp; CEO, Blackstone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13158A5-680F-8CD9-57C0-E83B89AD627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AC4C70-F268-F952-42D3-A73F8C6B2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342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1" i="0" u="none" strike="noStrike" kern="1200" cap="none" spc="0" normalizeH="0" baseline="0" noProof="0">
                <a:ln>
                  <a:noFill/>
                </a:ln>
                <a:solidFill>
                  <a:srgbClr val="AFAFAF"/>
                </a:solidFill>
                <a:effectLst/>
                <a:uLnTx/>
                <a:uFillTx/>
                <a:latin typeface="Arial" charset="0"/>
                <a:cs typeface="Arial" charset="0"/>
              </a:rPr>
              <a:t>VTT – beyond the obvious</a:t>
            </a:r>
            <a:endParaRPr kumimoji="0" lang="en-GB" sz="850" b="1" i="0" u="none" strike="noStrike" kern="1200" cap="none" spc="0" normalizeH="0" baseline="0" noProof="0" dirty="0">
              <a:ln>
                <a:noFill/>
              </a:ln>
              <a:solidFill>
                <a:srgbClr val="AFAFA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2973F-1D00-E9CF-F9B1-2B3D7A06B8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342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9C9BE-2978-A549-B6E1-1C5A4063E459}" type="datetime1">
              <a:rPr kumimoji="0" lang="en-GB" sz="850" b="1" i="0" u="none" strike="noStrike" kern="1200" cap="none" spc="0" normalizeH="0" baseline="0" noProof="0" smtClean="0">
                <a:ln>
                  <a:noFill/>
                </a:ln>
                <a:solidFill>
                  <a:srgbClr val="AFAFAF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342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18/10/2025</a:t>
            </a:fld>
            <a:endParaRPr kumimoji="0" lang="en-GB" sz="850" b="1" i="0" u="none" strike="noStrike" kern="1200" cap="none" spc="0" normalizeH="0" baseline="0" noProof="0" dirty="0">
              <a:ln>
                <a:noFill/>
              </a:ln>
              <a:solidFill>
                <a:srgbClr val="AFAFA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373B-9326-5E0F-148D-423C312A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Combined approach for decision-making in capital-intensive industries facing complex, </a:t>
            </a:r>
            <a:r>
              <a:rPr lang="en-US" b="1" dirty="0"/>
              <a:t>uncertain</a:t>
            </a:r>
            <a:r>
              <a:rPr lang="en-US" dirty="0"/>
              <a:t> business </a:t>
            </a:r>
            <a:r>
              <a:rPr lang="en-US" b="1" dirty="0"/>
              <a:t>environment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(Cornelius et al., 2005; Mathews et al., 2007; </a:t>
            </a:r>
            <a:r>
              <a:rPr lang="en-US" sz="1600" dirty="0" err="1"/>
              <a:t>Vecchiato</a:t>
            </a:r>
            <a:r>
              <a:rPr lang="en-US" sz="1600" dirty="0"/>
              <a:t>, 2012)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06DB22D-05E4-2901-54EA-6A387106B85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0831402"/>
              </p:ext>
            </p:extLst>
          </p:nvPr>
        </p:nvGraphicFramePr>
        <p:xfrm>
          <a:off x="4889500" y="1355725"/>
          <a:ext cx="3798888" cy="265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441C2CCB-BD1A-06BA-55EA-6B0532647793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E81CC-AC20-47F4-95AE-55E28A5B6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607E6-FEDE-6982-1FE8-3F1476CB3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8CA72-41D4-9A4E-BF56-D5DCD0F3A9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58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CE69A-34E1-4CE6-D066-A298184AC4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0235" y="1356102"/>
            <a:ext cx="3941765" cy="2657959"/>
          </a:xfrm>
        </p:spPr>
        <p:txBody>
          <a:bodyPr>
            <a:normAutofit/>
          </a:bodyPr>
          <a:lstStyle/>
          <a:p>
            <a:pPr algn="ctr"/>
            <a:r>
              <a:rPr lang="fi-FI" sz="1600" b="1" dirty="0"/>
              <a:t>Real </a:t>
            </a:r>
            <a:r>
              <a:rPr lang="fi-FI" sz="1600" b="1" dirty="0" err="1"/>
              <a:t>options</a:t>
            </a:r>
            <a:r>
              <a:rPr lang="fi-FI" sz="1600" b="1" dirty="0"/>
              <a:t> </a:t>
            </a:r>
            <a:r>
              <a:rPr lang="fi-FI" sz="1600" b="1" dirty="0" err="1"/>
              <a:t>analysis</a:t>
            </a:r>
            <a:r>
              <a:rPr lang="fi-FI" sz="1600" b="1" dirty="0"/>
              <a:t> </a:t>
            </a:r>
          </a:p>
          <a:p>
            <a:pPr algn="ctr"/>
            <a:r>
              <a:rPr lang="fi-FI" sz="1600" dirty="0"/>
              <a:t>is a </a:t>
            </a:r>
            <a:r>
              <a:rPr lang="fi-FI" sz="1600" dirty="0" err="1"/>
              <a:t>way</a:t>
            </a:r>
            <a:r>
              <a:rPr lang="fi-FI" sz="1600" dirty="0"/>
              <a:t> of </a:t>
            </a:r>
            <a:r>
              <a:rPr lang="fi-FI" sz="1600" dirty="0" err="1"/>
              <a:t>thinking</a:t>
            </a:r>
            <a:r>
              <a:rPr lang="fi-FI" sz="1600" dirty="0"/>
              <a:t>, </a:t>
            </a:r>
            <a:r>
              <a:rPr lang="fi-FI" sz="1600" b="1" dirty="0" err="1"/>
              <a:t>mapping</a:t>
            </a:r>
            <a:r>
              <a:rPr lang="fi-FI" sz="1600" dirty="0"/>
              <a:t> and </a:t>
            </a:r>
            <a:r>
              <a:rPr lang="fi-FI" sz="1600" dirty="0" err="1"/>
              <a:t>analyzing</a:t>
            </a:r>
            <a:r>
              <a:rPr lang="fi-FI" sz="1600" dirty="0"/>
              <a:t> </a:t>
            </a:r>
            <a:r>
              <a:rPr lang="fi-FI" sz="1600" dirty="0" err="1"/>
              <a:t>investment</a:t>
            </a:r>
            <a:r>
              <a:rPr lang="fi-FI" sz="1600" dirty="0"/>
              <a:t> </a:t>
            </a:r>
            <a:r>
              <a:rPr lang="fi-FI" sz="1600" b="1" dirty="0" err="1"/>
              <a:t>opportunities</a:t>
            </a:r>
            <a:r>
              <a:rPr lang="fi-FI" sz="1600" dirty="0"/>
              <a:t> and </a:t>
            </a:r>
            <a:r>
              <a:rPr lang="fi-FI" sz="1600" dirty="0" err="1"/>
              <a:t>managerial</a:t>
            </a:r>
            <a:r>
              <a:rPr lang="fi-FI" sz="1600" dirty="0"/>
              <a:t> </a:t>
            </a:r>
            <a:r>
              <a:rPr lang="fi-FI" sz="1600" b="1" dirty="0" err="1"/>
              <a:t>flexibity</a:t>
            </a:r>
            <a:r>
              <a:rPr lang="fi-FI" sz="1600" dirty="0"/>
              <a:t> </a:t>
            </a:r>
            <a:r>
              <a:rPr lang="fi-FI" sz="1600" dirty="0" err="1"/>
              <a:t>within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opportunities</a:t>
            </a:r>
            <a:r>
              <a:rPr lang="fi-FI" sz="1600" dirty="0"/>
              <a:t>: </a:t>
            </a:r>
            <a:r>
              <a:rPr lang="fi-FI" sz="1600" dirty="0" err="1"/>
              <a:t>identify</a:t>
            </a:r>
            <a:r>
              <a:rPr lang="fi-FI" sz="1600" dirty="0"/>
              <a:t> </a:t>
            </a:r>
            <a:r>
              <a:rPr lang="fi-FI" sz="1600" dirty="0" err="1"/>
              <a:t>strategic</a:t>
            </a:r>
            <a:r>
              <a:rPr lang="fi-FI" sz="1600" dirty="0"/>
              <a:t> and </a:t>
            </a:r>
            <a:r>
              <a:rPr lang="fi-FI" sz="1600" dirty="0" err="1"/>
              <a:t>tactical</a:t>
            </a:r>
            <a:r>
              <a:rPr lang="fi-FI" sz="1600" dirty="0"/>
              <a:t> </a:t>
            </a:r>
            <a:r>
              <a:rPr lang="fi-FI" sz="1600" dirty="0" err="1"/>
              <a:t>level</a:t>
            </a:r>
            <a:r>
              <a:rPr lang="fi-FI" sz="1600" dirty="0"/>
              <a:t> </a:t>
            </a:r>
            <a:r>
              <a:rPr lang="fi-FI" sz="1600" b="1" i="1" dirty="0" err="1"/>
              <a:t>rights</a:t>
            </a:r>
            <a:r>
              <a:rPr lang="fi-FI" sz="1600" dirty="0"/>
              <a:t>,</a:t>
            </a:r>
            <a:r>
              <a:rPr lang="fi-FI" sz="1600" i="1" dirty="0"/>
              <a:t> </a:t>
            </a:r>
            <a:r>
              <a:rPr lang="fi-FI" sz="1600" i="1" dirty="0" err="1"/>
              <a:t>not</a:t>
            </a:r>
            <a:r>
              <a:rPr lang="fi-FI" sz="1600" i="1" dirty="0"/>
              <a:t> </a:t>
            </a:r>
            <a:r>
              <a:rPr lang="fi-FI" sz="1600" i="1" dirty="0" err="1"/>
              <a:t>obligations</a:t>
            </a:r>
            <a:r>
              <a:rPr lang="fi-FI" sz="1600" i="1" dirty="0"/>
              <a:t> </a:t>
            </a:r>
            <a:r>
              <a:rPr lang="fi-FI" sz="1600" dirty="0"/>
              <a:t>to </a:t>
            </a:r>
            <a:r>
              <a:rPr lang="fi-FI" sz="1600" b="1" dirty="0"/>
              <a:t>act</a:t>
            </a:r>
            <a:r>
              <a:rPr lang="fi-FI" sz="1600" dirty="0"/>
              <a:t>.</a:t>
            </a:r>
          </a:p>
          <a:p>
            <a:pPr algn="ctr"/>
            <a:endParaRPr lang="fi-FI" sz="1600" dirty="0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42E86459-6FD9-A15A-CC38-1EBD6D6FD35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7C1D8-4225-090B-EE10-C14FB8E96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D49B-D172-556F-CF7D-635F96493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78C45D-BF4F-7345-F505-79EADB4CCC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B216BC7-AAB4-E8DB-1A03-9BECA1BA9D6A}"/>
              </a:ext>
            </a:extLst>
          </p:cNvPr>
          <p:cNvSpPr txBox="1">
            <a:spLocks/>
          </p:cNvSpPr>
          <p:nvPr/>
        </p:nvSpPr>
        <p:spPr>
          <a:xfrm>
            <a:off x="312000" y="1356102"/>
            <a:ext cx="3941765" cy="26579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457209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 lang="en-GB" sz="1200" b="0" i="0" kern="1200" spc="0" baseline="0" noProof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06800" indent="-180000" algn="l" defTabSz="4572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lang="en-GB" sz="1200" b="0" i="0" kern="1200" spc="0" noProof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608013" indent="-177800" algn="l" defTabSz="45720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200" b="0" i="0" kern="1200" spc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800100" indent="-185738" algn="l" defTabSz="45720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200" b="0" i="0" kern="1200" spc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008063" indent="-185738" algn="l" defTabSz="4572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200" b="0" i="0" kern="1200" spc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192213" indent="-169863" algn="l" defTabSz="457209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lang="en-GB" sz="1400" b="0" i="0" kern="1200" spc="0" noProof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971855" indent="-228604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4" indent="-228604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3" indent="-228604" algn="l" defTabSz="4572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Scenario planning</a:t>
            </a:r>
          </a:p>
          <a:p>
            <a:pPr algn="ctr"/>
            <a:r>
              <a:rPr lang="en-US" sz="1600" dirty="0"/>
              <a:t>provides decision-makers with the tools for systematic </a:t>
            </a:r>
            <a:r>
              <a:rPr lang="en-US" sz="1600" b="1" dirty="0"/>
              <a:t>identification</a:t>
            </a:r>
            <a:r>
              <a:rPr lang="en-US" sz="1600" dirty="0"/>
              <a:t> of the sources of </a:t>
            </a:r>
            <a:r>
              <a:rPr lang="en-US" sz="1600" b="1" dirty="0"/>
              <a:t>uncertainty</a:t>
            </a:r>
            <a:r>
              <a:rPr lang="en-US" sz="1600" dirty="0"/>
              <a:t> and means for creation of sets of alternative </a:t>
            </a:r>
            <a:r>
              <a:rPr lang="en-US" sz="1600" b="1" dirty="0"/>
              <a:t>assumptions</a:t>
            </a:r>
            <a:r>
              <a:rPr lang="en-US" sz="1600" dirty="0"/>
              <a:t> and outcomes regarding the future. </a:t>
            </a:r>
            <a:br>
              <a:rPr lang="en-US" sz="1600" dirty="0"/>
            </a:br>
            <a:endParaRPr lang="fi-FI" sz="1600" dirty="0"/>
          </a:p>
        </p:txBody>
      </p:sp>
      <p:pic>
        <p:nvPicPr>
          <p:cNvPr id="17" name="Graphic 16" descr="Decision chart with solid fill">
            <a:extLst>
              <a:ext uri="{FF2B5EF4-FFF2-40B4-BE49-F238E27FC236}">
                <a16:creationId xmlns:a16="http://schemas.microsoft.com/office/drawing/2014/main" id="{E8ECA19A-CA1A-7D3D-5C40-59483282E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403918" y="3556861"/>
            <a:ext cx="914400" cy="914400"/>
          </a:xfrm>
          <a:prstGeom prst="rect">
            <a:avLst/>
          </a:prstGeom>
        </p:spPr>
      </p:pic>
      <p:pic>
        <p:nvPicPr>
          <p:cNvPr id="19" name="Graphic 18" descr="Shuffle with solid fill">
            <a:extLst>
              <a:ext uri="{FF2B5EF4-FFF2-40B4-BE49-F238E27FC236}">
                <a16:creationId xmlns:a16="http://schemas.microsoft.com/office/drawing/2014/main" id="{3B7A8AEA-ABFC-12B7-6A3C-3BEC464D4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5682" y="35568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67818-8CBB-C1A4-7519-5D2E5AB00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98C8-B8F3-28B4-0957-9187FDFC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Scanning</a:t>
            </a:r>
            <a:r>
              <a:rPr lang="fi-FI" dirty="0"/>
              <a:t> for </a:t>
            </a:r>
            <a:r>
              <a:rPr lang="fi-FI" dirty="0" err="1"/>
              <a:t>uncertainties</a:t>
            </a:r>
            <a:r>
              <a:rPr lang="fi-FI" dirty="0"/>
              <a:t> in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F369122B-9CA9-0382-C0A9-319BA1C5A54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3562388"/>
              </p:ext>
            </p:extLst>
          </p:nvPr>
        </p:nvGraphicFramePr>
        <p:xfrm>
          <a:off x="4889500" y="1355725"/>
          <a:ext cx="3798888" cy="265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3BB55C1E-D828-0D26-47AE-511B7F586F87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B33BD-3152-5EBF-4D7A-C1C0EC2AF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37626-FA81-37F1-7B03-952A65DAA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219AAC-48B7-7619-676F-23D05804F1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799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B32D5-90DF-4A41-4E30-1B29ED5D5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Right 12">
            <a:extLst>
              <a:ext uri="{FF2B5EF4-FFF2-40B4-BE49-F238E27FC236}">
                <a16:creationId xmlns:a16="http://schemas.microsoft.com/office/drawing/2014/main" id="{8845DE24-8005-EEA4-B837-8009870D22E6}"/>
              </a:ext>
            </a:extLst>
          </p:cNvPr>
          <p:cNvSpPr/>
          <p:nvPr/>
        </p:nvSpPr>
        <p:spPr>
          <a:xfrm rot="5400000">
            <a:off x="4739937" y="2268058"/>
            <a:ext cx="4253676" cy="10768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6E0A2-660A-5B3E-EA7E-52BFB72B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Scenario</a:t>
            </a:r>
            <a:r>
              <a:rPr lang="fi-FI" dirty="0"/>
              <a:t> </a:t>
            </a:r>
            <a:r>
              <a:rPr lang="fi-FI" dirty="0" err="1"/>
              <a:t>method</a:t>
            </a:r>
            <a:r>
              <a:rPr lang="fi-FI" dirty="0"/>
              <a:t> for </a:t>
            </a:r>
            <a:r>
              <a:rPr lang="fi-FI" dirty="0" err="1"/>
              <a:t>improved</a:t>
            </a:r>
            <a:r>
              <a:rPr lang="fi-FI" dirty="0"/>
              <a:t> </a:t>
            </a:r>
            <a:r>
              <a:rPr lang="fi-FI" dirty="0" err="1"/>
              <a:t>understanding</a:t>
            </a:r>
            <a:r>
              <a:rPr lang="fi-FI" dirty="0"/>
              <a:t> on </a:t>
            </a:r>
            <a:r>
              <a:rPr lang="fi-FI" dirty="0" err="1"/>
              <a:t>uncertain</a:t>
            </a:r>
            <a:r>
              <a:rPr lang="fi-FI" dirty="0"/>
              <a:t> SMR </a:t>
            </a:r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markets</a:t>
            </a:r>
            <a:endParaRPr lang="fi-FI" dirty="0"/>
          </a:p>
        </p:txBody>
      </p:sp>
      <p:sp>
        <p:nvSpPr>
          <p:cNvPr id="15" name="Media Placeholder 14">
            <a:extLst>
              <a:ext uri="{FF2B5EF4-FFF2-40B4-BE49-F238E27FC236}">
                <a16:creationId xmlns:a16="http://schemas.microsoft.com/office/drawing/2014/main" id="{72598AAF-A20D-98F5-B0FC-21EB084508F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DFFC3-A6AD-4A00-4497-4DD13DC2C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VTT – beyond the obvious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22E84-38E8-F75D-63FE-44B69BDDF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9A5CCE-AC13-A746-9A72-5D19050CC0B7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3D4FAA-82FE-C4A3-6F5C-4B9E5317D0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9C9BE-2978-A549-B6E1-1C5A4063E459}" type="datetime1">
              <a:rPr lang="en-GB" noProof="0" smtClean="0"/>
              <a:t>18/10/2025</a:t>
            </a:fld>
            <a:endParaRPr lang="en-GB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23D03-CF20-4890-3014-71C2BE375BE7}"/>
              </a:ext>
            </a:extLst>
          </p:cNvPr>
          <p:cNvSpPr txBox="1"/>
          <p:nvPr/>
        </p:nvSpPr>
        <p:spPr>
          <a:xfrm>
            <a:off x="5309549" y="1047548"/>
            <a:ext cx="311445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tabLst/>
            </a:pPr>
            <a:r>
              <a:rPr lang="fi-FI" sz="1400" b="1"/>
              <a:t>Long </a:t>
            </a:r>
            <a:r>
              <a:rPr lang="fi-FI" sz="1400" b="1" err="1"/>
              <a:t>list</a:t>
            </a:r>
            <a:r>
              <a:rPr lang="fi-FI" sz="1400" b="1"/>
              <a:t> of </a:t>
            </a:r>
            <a:r>
              <a:rPr lang="fi-FI" sz="1400" b="1" err="1"/>
              <a:t>uncertainties</a:t>
            </a:r>
            <a:r>
              <a:rPr lang="fi-FI" sz="1400" b="1"/>
              <a:t> </a:t>
            </a:r>
            <a:r>
              <a:rPr lang="fi-FI" sz="1400"/>
              <a:t>and </a:t>
            </a:r>
            <a:r>
              <a:rPr lang="fi-FI" sz="1400" err="1"/>
              <a:t>emerging</a:t>
            </a:r>
            <a:r>
              <a:rPr lang="fi-FI" sz="1400"/>
              <a:t> </a:t>
            </a:r>
            <a:r>
              <a:rPr lang="fi-FI" sz="1400" err="1"/>
              <a:t>trends</a:t>
            </a:r>
            <a:r>
              <a:rPr lang="fi-FI" sz="1400"/>
              <a:t> in </a:t>
            </a:r>
            <a:r>
              <a:rPr lang="fi-FI" sz="1400" err="1"/>
              <a:t>the</a:t>
            </a:r>
            <a:r>
              <a:rPr lang="fi-FI" sz="1400"/>
              <a:t> SMR market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44B1A-2EF2-B1DB-E50F-FD3CF756F408}"/>
              </a:ext>
            </a:extLst>
          </p:cNvPr>
          <p:cNvSpPr txBox="1"/>
          <p:nvPr/>
        </p:nvSpPr>
        <p:spPr>
          <a:xfrm>
            <a:off x="5331149" y="1938681"/>
            <a:ext cx="309285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tabLst/>
            </a:pPr>
            <a:r>
              <a:rPr lang="fi-FI" sz="1400" b="1" err="1"/>
              <a:t>Impact</a:t>
            </a:r>
            <a:r>
              <a:rPr lang="fi-FI" sz="1400" b="1"/>
              <a:t> and </a:t>
            </a:r>
            <a:r>
              <a:rPr lang="fi-FI" sz="1400" b="1" err="1"/>
              <a:t>uncertainty</a:t>
            </a:r>
            <a:r>
              <a:rPr lang="fi-FI" sz="1400" b="1"/>
              <a:t> </a:t>
            </a:r>
            <a:r>
              <a:rPr lang="fi-FI" sz="1400" b="1" err="1"/>
              <a:t>evaluation</a:t>
            </a:r>
            <a:r>
              <a:rPr lang="fi-FI" sz="1400" b="1"/>
              <a:t> </a:t>
            </a:r>
            <a:r>
              <a:rPr lang="fi-FI" sz="1400"/>
              <a:t>of </a:t>
            </a:r>
            <a:r>
              <a:rPr lang="fi-FI" sz="1400" err="1"/>
              <a:t>the</a:t>
            </a:r>
            <a:r>
              <a:rPr lang="fi-FI" sz="1400"/>
              <a:t> </a:t>
            </a:r>
            <a:r>
              <a:rPr lang="fi-FI" sz="1400" err="1"/>
              <a:t>recognized</a:t>
            </a:r>
            <a:r>
              <a:rPr lang="fi-FI" sz="1400"/>
              <a:t> </a:t>
            </a:r>
            <a:r>
              <a:rPr lang="fi-FI" sz="1400" err="1"/>
              <a:t>uncertainties</a:t>
            </a:r>
            <a:endParaRPr lang="fi-FI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F47792-489D-11D4-366E-D61EABDAB696}"/>
              </a:ext>
            </a:extLst>
          </p:cNvPr>
          <p:cNvSpPr txBox="1"/>
          <p:nvPr/>
        </p:nvSpPr>
        <p:spPr>
          <a:xfrm>
            <a:off x="5309549" y="2747993"/>
            <a:ext cx="309285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tabLst/>
            </a:pPr>
            <a:r>
              <a:rPr lang="fi-FI" sz="1400" b="1"/>
              <a:t>Cross-</a:t>
            </a:r>
            <a:r>
              <a:rPr lang="fi-FI" sz="1400" b="1" err="1"/>
              <a:t>impact</a:t>
            </a:r>
            <a:r>
              <a:rPr lang="fi-FI" sz="1400" b="1"/>
              <a:t> </a:t>
            </a:r>
            <a:r>
              <a:rPr lang="fi-FI" sz="1400" b="1" err="1"/>
              <a:t>analysis</a:t>
            </a:r>
            <a:r>
              <a:rPr lang="fi-FI" sz="1400" b="1"/>
              <a:t> </a:t>
            </a:r>
            <a:r>
              <a:rPr lang="fi-FI" sz="1400"/>
              <a:t>of </a:t>
            </a:r>
            <a:r>
              <a:rPr lang="fi-FI" sz="1400" err="1"/>
              <a:t>the</a:t>
            </a:r>
            <a:r>
              <a:rPr lang="fi-FI" sz="1400"/>
              <a:t> </a:t>
            </a:r>
            <a:r>
              <a:rPr lang="fi-FI" sz="1400" err="1"/>
              <a:t>selected</a:t>
            </a:r>
            <a:r>
              <a:rPr lang="fi-FI" sz="1400"/>
              <a:t> </a:t>
            </a:r>
            <a:r>
              <a:rPr lang="fi-FI" sz="1400" err="1"/>
              <a:t>uncertainties</a:t>
            </a:r>
            <a:endParaRPr lang="fi-FI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D2DBB-E85A-A7C7-3180-1DDCE7AC6138}"/>
              </a:ext>
            </a:extLst>
          </p:cNvPr>
          <p:cNvSpPr txBox="1"/>
          <p:nvPr/>
        </p:nvSpPr>
        <p:spPr>
          <a:xfrm>
            <a:off x="5313148" y="3557305"/>
            <a:ext cx="308565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tabLst/>
            </a:pPr>
            <a:r>
              <a:rPr lang="fi-FI" sz="1400" b="1" dirty="0"/>
              <a:t>SMR </a:t>
            </a:r>
            <a:r>
              <a:rPr lang="fi-FI" sz="1400" b="1" dirty="0" err="1"/>
              <a:t>scenarios</a:t>
            </a:r>
            <a:r>
              <a:rPr lang="fi-FI" sz="1400" b="1" dirty="0"/>
              <a:t> </a:t>
            </a:r>
            <a:r>
              <a:rPr lang="fi-FI" sz="1400" dirty="0"/>
              <a:t>for </a:t>
            </a:r>
            <a:r>
              <a:rPr lang="fi-FI" sz="1400" dirty="0" err="1"/>
              <a:t>future</a:t>
            </a:r>
            <a:r>
              <a:rPr lang="fi-FI" sz="1400" dirty="0"/>
              <a:t> </a:t>
            </a:r>
            <a:r>
              <a:rPr lang="fi-FI" sz="1400" dirty="0" err="1"/>
              <a:t>outlook</a:t>
            </a:r>
            <a:r>
              <a:rPr lang="fi-FI" sz="1400" dirty="0"/>
              <a:t> and </a:t>
            </a:r>
            <a:r>
              <a:rPr lang="fi-FI" sz="1400" dirty="0" err="1"/>
              <a:t>strategic</a:t>
            </a:r>
            <a:r>
              <a:rPr lang="fi-FI" sz="1400" dirty="0"/>
              <a:t> </a:t>
            </a:r>
            <a:r>
              <a:rPr lang="fi-FI" sz="1400" dirty="0" err="1"/>
              <a:t>decision-making</a:t>
            </a:r>
            <a:r>
              <a:rPr lang="fi-FI" sz="1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F3F0D-EE4F-2E5B-48C7-FDA3EFF1F828}"/>
              </a:ext>
            </a:extLst>
          </p:cNvPr>
          <p:cNvSpPr txBox="1"/>
          <p:nvPr/>
        </p:nvSpPr>
        <p:spPr>
          <a:xfrm>
            <a:off x="574992" y="4036257"/>
            <a:ext cx="370243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buClr>
                <a:schemeClr val="accent1"/>
              </a:buClr>
              <a:tabLst/>
            </a:pPr>
            <a:r>
              <a:rPr lang="fi-FI" sz="1400" i="1" dirty="0">
                <a:solidFill>
                  <a:schemeClr val="accent1"/>
                </a:solidFill>
              </a:rPr>
              <a:t>Level of </a:t>
            </a:r>
            <a:r>
              <a:rPr lang="fi-FI" sz="1400" i="1" dirty="0" err="1">
                <a:solidFill>
                  <a:schemeClr val="accent1"/>
                </a:solidFill>
              </a:rPr>
              <a:t>uncertainty</a:t>
            </a:r>
            <a:r>
              <a:rPr lang="fi-FI" sz="1400" i="1" dirty="0">
                <a:solidFill>
                  <a:schemeClr val="accent1"/>
                </a:solidFill>
              </a:rPr>
              <a:t>: </a:t>
            </a:r>
          </a:p>
          <a:p>
            <a:pPr algn="l">
              <a:buClr>
                <a:schemeClr val="accent1"/>
              </a:buClr>
              <a:tabLst/>
            </a:pPr>
            <a:r>
              <a:rPr lang="fi-FI" sz="1400" i="1" dirty="0">
                <a:solidFill>
                  <a:schemeClr val="accent1"/>
                </a:solidFill>
              </a:rPr>
              <a:t>General business </a:t>
            </a:r>
            <a:r>
              <a:rPr lang="fi-FI" sz="1400" i="1" dirty="0" err="1">
                <a:solidFill>
                  <a:schemeClr val="accent1"/>
                </a:solidFill>
              </a:rPr>
              <a:t>environment</a:t>
            </a:r>
            <a:r>
              <a:rPr lang="fi-FI" sz="1400" i="1" dirty="0">
                <a:solidFill>
                  <a:schemeClr val="accent1"/>
                </a:solidFill>
              </a:rPr>
              <a:t> and </a:t>
            </a:r>
            <a:r>
              <a:rPr lang="fi-FI" sz="1400" i="1" dirty="0" err="1">
                <a:solidFill>
                  <a:schemeClr val="accent1"/>
                </a:solidFill>
              </a:rPr>
              <a:t>industry</a:t>
            </a:r>
            <a:endParaRPr lang="fi-FI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VTT">
      <a:dk1>
        <a:srgbClr val="0000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smtClean="0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75% blue">
      <a:srgbClr val="4081AF"/>
    </a:custClr>
    <a:custClr name="75% orange">
      <a:srgbClr val="F49240"/>
    </a:custClr>
    <a:custClr name="75% light grey">
      <a:srgbClr val="DBDBDB"/>
    </a:custClr>
    <a:custClr name="75% blue">
      <a:srgbClr val="4081AF"/>
    </a:custClr>
    <a:custClr name="75% yellow">
      <a:srgbClr val="FFE54B"/>
    </a:custClr>
    <a:custClr name="75% green">
      <a:srgbClr val="4D8065"/>
    </a:custClr>
    <a:custClr name="75% grey">
      <a:srgbClr val="C3C3C3"/>
    </a:custClr>
    <a:custClr name="white">
      <a:srgbClr val="FFFFFF"/>
    </a:custClr>
    <a:custClr name="Custom Color 12">
      <a:srgbClr val="000000"/>
    </a:custClr>
    <a:custClr name="Custom Color 13">
      <a:srgbClr val="FFFFFF"/>
    </a:custClr>
    <a:custClr name="50% blue">
      <a:srgbClr val="80ABC9"/>
    </a:custClr>
    <a:custClr name="50% orange">
      <a:srgbClr val="FBB87E"/>
    </a:custClr>
    <a:custClr name="50% light grey">
      <a:srgbClr val="EDEDED"/>
    </a:custClr>
    <a:custClr name="50% blue">
      <a:srgbClr val="80ABC9"/>
    </a:custClr>
    <a:custClr name="50% yellow">
      <a:srgbClr val="FEED88"/>
    </a:custClr>
    <a:custClr name="50% green">
      <a:srgbClr val="88AA98"/>
    </a:custClr>
    <a:custClr name="50% grey">
      <a:srgbClr val="D7D7D7"/>
    </a:custClr>
    <a:custClr name="Custom Color 21">
      <a:srgbClr val="FFFFFF"/>
    </a:custClr>
    <a:custClr name="Custom Color 22">
      <a:srgbClr val="000000"/>
    </a:custClr>
    <a:custClr name="Custom Color 23">
      <a:srgbClr val="FFFFFF"/>
    </a:custClr>
    <a:custClr name="25% blue">
      <a:srgbClr val="C0D6E5"/>
    </a:custClr>
    <a:custClr name="25% orange">
      <a:srgbClr val="FEDCBF"/>
    </a:custClr>
    <a:custClr name="25% light grey">
      <a:srgbClr val="F6F6F6"/>
    </a:custClr>
    <a:custClr name="25% blue">
      <a:srgbClr val="C0D6E5"/>
    </a:custClr>
    <a:custClr name="25% yellow">
      <a:srgbClr val="FFFAC4"/>
    </a:custClr>
    <a:custClr name="25% green">
      <a:srgbClr val="C5D4CD"/>
    </a:custClr>
    <a:custClr name="25% grey">
      <a:srgbClr val="EBEBEB"/>
    </a:custClr>
  </a:custClrLst>
  <a:extLst>
    <a:ext uri="{05A4C25C-085E-4340-85A3-A5531E510DB2}">
      <thm15:themeFamily xmlns:thm15="http://schemas.microsoft.com/office/thememl/2012/main" name="Default Theme" id="{54745C5B-3DE0-4714-B29D-3EB6C6416FE3}" vid="{1772522A-6FFF-4F9F-8B06-A73E67FF09B5}"/>
    </a:ext>
  </a:extLst>
</a:theme>
</file>

<file path=ppt/theme/theme2.xml><?xml version="1.0" encoding="utf-8"?>
<a:theme xmlns:a="http://schemas.openxmlformats.org/drawingml/2006/main" name="SECTION slides 2025">
  <a:themeElements>
    <a:clrScheme name="VTT">
      <a:dk1>
        <a:srgbClr val="0000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smtClean="0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75% blue">
      <a:srgbClr val="4081AF"/>
    </a:custClr>
    <a:custClr name="75% orange">
      <a:srgbClr val="F49240"/>
    </a:custClr>
    <a:custClr name="75% light grey">
      <a:srgbClr val="DBDBDB"/>
    </a:custClr>
    <a:custClr name="75% blue">
      <a:srgbClr val="4081AF"/>
    </a:custClr>
    <a:custClr name="75% yellow">
      <a:srgbClr val="FFE54B"/>
    </a:custClr>
    <a:custClr name="75% green">
      <a:srgbClr val="4D8065"/>
    </a:custClr>
    <a:custClr name="75% grey">
      <a:srgbClr val="C3C3C3"/>
    </a:custClr>
    <a:custClr name="white">
      <a:srgbClr val="FFFFFF"/>
    </a:custClr>
    <a:custClr name="Custom Color 12">
      <a:srgbClr val="000000"/>
    </a:custClr>
    <a:custClr name="Custom Color 13">
      <a:srgbClr val="FFFFFF"/>
    </a:custClr>
    <a:custClr name="50% blue">
      <a:srgbClr val="80ABC9"/>
    </a:custClr>
    <a:custClr name="50% orange">
      <a:srgbClr val="FBB87E"/>
    </a:custClr>
    <a:custClr name="50% light grey">
      <a:srgbClr val="EDEDED"/>
    </a:custClr>
    <a:custClr name="50% blue">
      <a:srgbClr val="80ABC9"/>
    </a:custClr>
    <a:custClr name="50% yellow">
      <a:srgbClr val="FEED88"/>
    </a:custClr>
    <a:custClr name="50% green">
      <a:srgbClr val="88AA98"/>
    </a:custClr>
    <a:custClr name="50% grey">
      <a:srgbClr val="D7D7D7"/>
    </a:custClr>
    <a:custClr name="Custom Color 21">
      <a:srgbClr val="FFFFFF"/>
    </a:custClr>
    <a:custClr name="Custom Color 22">
      <a:srgbClr val="000000"/>
    </a:custClr>
    <a:custClr name="Custom Color 23">
      <a:srgbClr val="FFFFFF"/>
    </a:custClr>
    <a:custClr name="25% blue">
      <a:srgbClr val="C0D6E5"/>
    </a:custClr>
    <a:custClr name="25% orange">
      <a:srgbClr val="FEDCBF"/>
    </a:custClr>
    <a:custClr name="25% light grey">
      <a:srgbClr val="F6F6F6"/>
    </a:custClr>
    <a:custClr name="25% blue">
      <a:srgbClr val="C0D6E5"/>
    </a:custClr>
    <a:custClr name="25% yellow">
      <a:srgbClr val="FFFAC4"/>
    </a:custClr>
    <a:custClr name="25% green">
      <a:srgbClr val="C5D4CD"/>
    </a:custClr>
    <a:custClr name="25% grey">
      <a:srgbClr val="EBEBEB"/>
    </a:custClr>
  </a:custClrLst>
  <a:extLst>
    <a:ext uri="{05A4C25C-085E-4340-85A3-A5531E510DB2}">
      <thm15:themeFamily xmlns:thm15="http://schemas.microsoft.com/office/thememl/2012/main" name="250516d_VTT-presentation" id="{F7B3BDB2-D530-7D44-B4E0-92FA4723DE12}" vid="{58E19443-A12D-D543-B34C-02F866BF4DDA}"/>
    </a:ext>
  </a:extLst>
</a:theme>
</file>

<file path=ppt/theme/theme3.xml><?xml version="1.0" encoding="utf-8"?>
<a:theme xmlns:a="http://schemas.openxmlformats.org/drawingml/2006/main" name="CONTENT slides 2025">
  <a:themeElements>
    <a:clrScheme name="VTT">
      <a:dk1>
        <a:srgbClr val="0000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marL="184150" indent="-184150" algn="l">
          <a:buClr>
            <a:schemeClr val="accent1"/>
          </a:buClr>
          <a:buFont typeface="Wingdings" pitchFamily="2" charset="2"/>
          <a:buChar char="§"/>
          <a:tabLst/>
          <a:defRPr sz="1600" dirty="0" smtClean="0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75% blue">
      <a:srgbClr val="4081AF"/>
    </a:custClr>
    <a:custClr name="75% orange">
      <a:srgbClr val="F49240"/>
    </a:custClr>
    <a:custClr name="75% light grey">
      <a:srgbClr val="DBDBDB"/>
    </a:custClr>
    <a:custClr name="75% blue">
      <a:srgbClr val="4081AF"/>
    </a:custClr>
    <a:custClr name="75% yellow">
      <a:srgbClr val="FFE54B"/>
    </a:custClr>
    <a:custClr name="75% green">
      <a:srgbClr val="4D8065"/>
    </a:custClr>
    <a:custClr name="75% grey">
      <a:srgbClr val="C3C3C3"/>
    </a:custClr>
    <a:custClr name="white">
      <a:srgbClr val="FFFFFF"/>
    </a:custClr>
    <a:custClr name="Custom Color 12">
      <a:srgbClr val="000000"/>
    </a:custClr>
    <a:custClr name="Custom Color 13">
      <a:srgbClr val="FFFFFF"/>
    </a:custClr>
    <a:custClr name="50% blue">
      <a:srgbClr val="80ABC9"/>
    </a:custClr>
    <a:custClr name="50% orange">
      <a:srgbClr val="FBB87E"/>
    </a:custClr>
    <a:custClr name="50% light grey">
      <a:srgbClr val="EDEDED"/>
    </a:custClr>
    <a:custClr name="50% blue">
      <a:srgbClr val="80ABC9"/>
    </a:custClr>
    <a:custClr name="50% yellow">
      <a:srgbClr val="FEED88"/>
    </a:custClr>
    <a:custClr name="50% green">
      <a:srgbClr val="88AA98"/>
    </a:custClr>
    <a:custClr name="50% grey">
      <a:srgbClr val="D7D7D7"/>
    </a:custClr>
    <a:custClr name="Custom Color 21">
      <a:srgbClr val="FFFFFF"/>
    </a:custClr>
    <a:custClr name="Custom Color 22">
      <a:srgbClr val="000000"/>
    </a:custClr>
    <a:custClr name="Custom Color 23">
      <a:srgbClr val="FFFFFF"/>
    </a:custClr>
    <a:custClr name="25% blue">
      <a:srgbClr val="C0D6E5"/>
    </a:custClr>
    <a:custClr name="25% orange">
      <a:srgbClr val="FEDCBF"/>
    </a:custClr>
    <a:custClr name="25% light grey">
      <a:srgbClr val="F6F6F6"/>
    </a:custClr>
    <a:custClr name="25% blue">
      <a:srgbClr val="C0D6E5"/>
    </a:custClr>
    <a:custClr name="25% yellow">
      <a:srgbClr val="FFFAC4"/>
    </a:custClr>
    <a:custClr name="25% green">
      <a:srgbClr val="C5D4CD"/>
    </a:custClr>
    <a:custClr name="25% grey">
      <a:srgbClr val="EBEBEB"/>
    </a:custClr>
  </a:custClrLst>
  <a:extLst>
    <a:ext uri="{05A4C25C-085E-4340-85A3-A5531E510DB2}">
      <thm15:themeFamily xmlns:thm15="http://schemas.microsoft.com/office/thememl/2012/main" name="250516d_VTT-presentation" id="{F7B3BDB2-D530-7D44-B4E0-92FA4723DE12}" vid="{2A8BA192-B4DE-8048-B32B-E638FDA78AEF}"/>
    </a:ext>
  </a:extLst>
</a:theme>
</file>

<file path=ppt/theme/theme4.xml><?xml version="1.0" encoding="utf-8"?>
<a:theme xmlns:a="http://schemas.openxmlformats.org/drawingml/2006/main" name="FINAL slides 2025">
  <a:themeElements>
    <a:clrScheme name="VTT">
      <a:dk1>
        <a:srgbClr val="0000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smtClean="0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75% blue">
      <a:srgbClr val="4081AF"/>
    </a:custClr>
    <a:custClr name="75% orange">
      <a:srgbClr val="F49240"/>
    </a:custClr>
    <a:custClr name="75% light grey">
      <a:srgbClr val="DBDBDB"/>
    </a:custClr>
    <a:custClr name="75% blue">
      <a:srgbClr val="4081AF"/>
    </a:custClr>
    <a:custClr name="75% yellow">
      <a:srgbClr val="FFE54B"/>
    </a:custClr>
    <a:custClr name="75% green">
      <a:srgbClr val="4D8065"/>
    </a:custClr>
    <a:custClr name="75% grey">
      <a:srgbClr val="C3C3C3"/>
    </a:custClr>
    <a:custClr name="white">
      <a:srgbClr val="FFFFFF"/>
    </a:custClr>
    <a:custClr name="Custom Color 12">
      <a:srgbClr val="000000"/>
    </a:custClr>
    <a:custClr name="Custom Color 13">
      <a:srgbClr val="FFFFFF"/>
    </a:custClr>
    <a:custClr name="50% blue">
      <a:srgbClr val="80ABC9"/>
    </a:custClr>
    <a:custClr name="50% orange">
      <a:srgbClr val="FBB87E"/>
    </a:custClr>
    <a:custClr name="50% light grey">
      <a:srgbClr val="EDEDED"/>
    </a:custClr>
    <a:custClr name="50% blue">
      <a:srgbClr val="80ABC9"/>
    </a:custClr>
    <a:custClr name="50% yellow">
      <a:srgbClr val="FEED88"/>
    </a:custClr>
    <a:custClr name="50% green">
      <a:srgbClr val="88AA98"/>
    </a:custClr>
    <a:custClr name="50% grey">
      <a:srgbClr val="D7D7D7"/>
    </a:custClr>
    <a:custClr name="Custom Color 21">
      <a:srgbClr val="FFFFFF"/>
    </a:custClr>
    <a:custClr name="Custom Color 22">
      <a:srgbClr val="000000"/>
    </a:custClr>
    <a:custClr name="Custom Color 23">
      <a:srgbClr val="FFFFFF"/>
    </a:custClr>
    <a:custClr name="25% blue">
      <a:srgbClr val="C0D6E5"/>
    </a:custClr>
    <a:custClr name="25% orange">
      <a:srgbClr val="FEDCBF"/>
    </a:custClr>
    <a:custClr name="25% light grey">
      <a:srgbClr val="F6F6F6"/>
    </a:custClr>
    <a:custClr name="25% blue">
      <a:srgbClr val="C0D6E5"/>
    </a:custClr>
    <a:custClr name="25% yellow">
      <a:srgbClr val="FFFAC4"/>
    </a:custClr>
    <a:custClr name="25% green">
      <a:srgbClr val="C5D4CD"/>
    </a:custClr>
    <a:custClr name="25% grey">
      <a:srgbClr val="EBEBEB"/>
    </a:custClr>
  </a:custClrLst>
  <a:extLst>
    <a:ext uri="{05A4C25C-085E-4340-85A3-A5531E510DB2}">
      <thm15:themeFamily xmlns:thm15="http://schemas.microsoft.com/office/thememl/2012/main" name="250516d_VTT-presentation" id="{F7B3BDB2-D530-7D44-B4E0-92FA4723DE12}" vid="{A4C747D6-DD90-B047-9218-EFB2485174FD}"/>
    </a:ext>
  </a:extLst>
</a:theme>
</file>

<file path=ppt/theme/theme5.xml><?xml version="1.0" encoding="utf-8"?>
<a:theme xmlns:a="http://schemas.openxmlformats.org/drawingml/2006/main" name="VTT 2024 - CONTENT slides">
  <a:themeElements>
    <a:clrScheme name="VTT">
      <a:dk1>
        <a:srgbClr val="0000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Clr>
            <a:schemeClr val="accent1"/>
          </a:buClr>
          <a:buFont typeface="Wingdings" pitchFamily="2" charset="2"/>
          <a:buNone/>
          <a:defRPr sz="1200" dirty="0" smtClean="0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75% blue">
      <a:srgbClr val="4081AF"/>
    </a:custClr>
    <a:custClr name="75% orange">
      <a:srgbClr val="F49240"/>
    </a:custClr>
    <a:custClr name="75% light grey">
      <a:srgbClr val="DBDBDB"/>
    </a:custClr>
    <a:custClr name="75% blue">
      <a:srgbClr val="4081AF"/>
    </a:custClr>
    <a:custClr name="75% yellow">
      <a:srgbClr val="FFE54B"/>
    </a:custClr>
    <a:custClr name="75% green">
      <a:srgbClr val="4D8065"/>
    </a:custClr>
    <a:custClr name="75% grey">
      <a:srgbClr val="C3C3C3"/>
    </a:custClr>
    <a:custClr name="white">
      <a:srgbClr val="FFFFFF"/>
    </a:custClr>
    <a:custClr name="Custom Color 12">
      <a:srgbClr val="000000"/>
    </a:custClr>
    <a:custClr name="Custom Color 13">
      <a:srgbClr val="FFFFFF"/>
    </a:custClr>
    <a:custClr name="50% blue">
      <a:srgbClr val="80ABC9"/>
    </a:custClr>
    <a:custClr name="50% orange">
      <a:srgbClr val="FBB87E"/>
    </a:custClr>
    <a:custClr name="50% light grey">
      <a:srgbClr val="EDEDED"/>
    </a:custClr>
    <a:custClr name="50% blue">
      <a:srgbClr val="80ABC9"/>
    </a:custClr>
    <a:custClr name="50% yellow">
      <a:srgbClr val="FEED88"/>
    </a:custClr>
    <a:custClr name="50% green">
      <a:srgbClr val="88AA98"/>
    </a:custClr>
    <a:custClr name="50% grey">
      <a:srgbClr val="D7D7D7"/>
    </a:custClr>
    <a:custClr name="Custom Color 21">
      <a:srgbClr val="FFFFFF"/>
    </a:custClr>
    <a:custClr name="Custom Color 22">
      <a:srgbClr val="000000"/>
    </a:custClr>
    <a:custClr name="Custom Color 23">
      <a:srgbClr val="FFFFFF"/>
    </a:custClr>
    <a:custClr name="25% blue">
      <a:srgbClr val="C0D6E5"/>
    </a:custClr>
    <a:custClr name="25% orange">
      <a:srgbClr val="FEDCBF"/>
    </a:custClr>
    <a:custClr name="25% light grey">
      <a:srgbClr val="F6F6F6"/>
    </a:custClr>
    <a:custClr name="25% blue">
      <a:srgbClr val="C0D6E5"/>
    </a:custClr>
    <a:custClr name="25% yellow">
      <a:srgbClr val="FFFAC4"/>
    </a:custClr>
    <a:custClr name="25% green">
      <a:srgbClr val="C5D4CD"/>
    </a:custClr>
    <a:custClr name="25% grey">
      <a:srgbClr val="EBEBEB"/>
    </a:custClr>
  </a:custClrLst>
  <a:extLst>
    <a:ext uri="{05A4C25C-085E-4340-85A3-A5531E510DB2}">
      <thm15:themeFamily xmlns:thm15="http://schemas.microsoft.com/office/thememl/2012/main" name="VTT_2024_leaves" id="{E8166BE2-3179-479A-88E8-84847A8F9070}" vid="{9DEC941E-CD70-4FE6-AEBE-33E8F635B586}"/>
    </a:ext>
  </a:extLst>
</a:theme>
</file>

<file path=ppt/theme/theme6.xml><?xml version="1.0" encoding="utf-8"?>
<a:theme xmlns:a="http://schemas.openxmlformats.org/drawingml/2006/main" name="VTT 2020 - CONTENT slides">
  <a:themeElements>
    <a:clrScheme name="VTT 2020.01">
      <a:dk1>
        <a:srgbClr val="F06E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929D"/>
        </a:solidFill>
        <a:ln w="9525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TT_2020_Leaves" id="{55A5053C-A5DD-4269-9AE8-72DA787312D2}" vid="{9F488A94-A61C-48B5-B416-B2D5BEC77CC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D479C8DD047F49B23CA18E5E7548B7" ma:contentTypeVersion="4" ma:contentTypeDescription="Create a new document." ma:contentTypeScope="" ma:versionID="ac267db203fa1c04555a284a533a88be">
  <xsd:schema xmlns:xsd="http://www.w3.org/2001/XMLSchema" xmlns:xs="http://www.w3.org/2001/XMLSchema" xmlns:p="http://schemas.microsoft.com/office/2006/metadata/properties" xmlns:ns2="0d0e42ee-7565-49d1-86b6-4ed9454f1f27" targetNamespace="http://schemas.microsoft.com/office/2006/metadata/properties" ma:root="true" ma:fieldsID="c6b08dd91d25caced3135e84947bc80a" ns2:_="">
    <xsd:import namespace="0d0e42ee-7565-49d1-86b6-4ed9454f1f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e42ee-7565-49d1-86b6-4ed9454f1f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947526-D761-451B-9CD8-7B84277DC0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7559A-5E60-4F9D-A2A6-E7BD37EE7854}">
  <ds:schemaRefs>
    <ds:schemaRef ds:uri="0d0e42ee-7565-49d1-86b6-4ed9454f1f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ED10C2-0D1D-4B83-9772-666E54094865}">
  <ds:schemaRefs>
    <ds:schemaRef ds:uri="http://schemas.microsoft.com/office/2006/metadata/properties"/>
    <ds:schemaRef ds:uri="http://purl.org/dc/terms/"/>
    <ds:schemaRef ds:uri="0d0e42ee-7565-49d1-86b6-4ed9454f1f27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402</TotalTime>
  <Words>1041</Words>
  <Application>Microsoft Office PowerPoint</Application>
  <PresentationFormat>On-screen Show (16:9)</PresentationFormat>
  <Paragraphs>190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Arial</vt:lpstr>
      <vt:lpstr>Calibri</vt:lpstr>
      <vt:lpstr>Wingdings</vt:lpstr>
      <vt:lpstr>Wingdings 2</vt:lpstr>
      <vt:lpstr>Default Theme</vt:lpstr>
      <vt:lpstr>SECTION slides 2025</vt:lpstr>
      <vt:lpstr>CONTENT slides 2025</vt:lpstr>
      <vt:lpstr>FINAL slides 2025</vt:lpstr>
      <vt:lpstr>VTT 2024 - CONTENT slides</vt:lpstr>
      <vt:lpstr>VTT 2020 - CONTENT slides</vt:lpstr>
      <vt:lpstr>Strategic Optionality and Flexibility in SMR Investments:  Scenario and Real Options Approach  Finnish Nuclear Science and Technology Symposium 2025</vt:lpstr>
      <vt:lpstr>Reconnecting the field of foresight &amp; strategy in business.</vt:lpstr>
      <vt:lpstr>How can strategic decision-making be enhanced in highly uncertain future energy and SMR markets?</vt:lpstr>
      <vt:lpstr>83% of firms in EU state uncertainty as barrier for new investments  EIB Investment Survey 2025</vt:lpstr>
      <vt:lpstr>“Ideas are cheap, execution is expensive” Jani Halinen, PhD, VP Nuclear Energy VTT   ”The business case [for SMR] is purely a project finance exercise” Interviewee, process industry</vt:lpstr>
      <vt:lpstr>Combined approach for decision-making in capital-intensive industries facing complex, uncertain business environment  (Cornelius et al., 2005; Mathews et al., 2007; Vecchiato, 2012)</vt:lpstr>
      <vt:lpstr>PowerPoint Presentation</vt:lpstr>
      <vt:lpstr>Scanning for uncertainties in our research</vt:lpstr>
      <vt:lpstr>Scenario method for improved understanding on uncertain SMR future markets</vt:lpstr>
      <vt:lpstr>Real options methods for identifying and valuing managerial flexibility in risky projects</vt:lpstr>
      <vt:lpstr>Map uncertainties</vt:lpstr>
      <vt:lpstr>Identify most pressing ones, and how might they play out</vt:lpstr>
      <vt:lpstr>“Managers can influence the values of the underlying resources through their strategic actions”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Huuhanmäki Juuli</dc:creator>
  <cp:lastModifiedBy>Rökman Jyri</cp:lastModifiedBy>
  <cp:revision>1</cp:revision>
  <dcterms:created xsi:type="dcterms:W3CDTF">2025-05-28T05:42:52Z</dcterms:created>
  <dcterms:modified xsi:type="dcterms:W3CDTF">2025-10-18T09:12:11Z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0x01010029D479C8DD047F49B23CA18E5E7548B7</vt:lpwstr>
  </property>
</Properties>
</file>